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62" r:id="rId3"/>
    <p:sldId id="257" r:id="rId4"/>
    <p:sldId id="264" r:id="rId5"/>
    <p:sldId id="265" r:id="rId6"/>
    <p:sldId id="275" r:id="rId7"/>
    <p:sldId id="271" r:id="rId8"/>
    <p:sldId id="270" r:id="rId9"/>
    <p:sldId id="276" r:id="rId10"/>
    <p:sldId id="267" r:id="rId11"/>
    <p:sldId id="268" r:id="rId12"/>
    <p:sldId id="266" r:id="rId13"/>
    <p:sldId id="272" r:id="rId14"/>
    <p:sldId id="277" r:id="rId15"/>
    <p:sldId id="273" r:id="rId16"/>
    <p:sldId id="278" r:id="rId17"/>
    <p:sldId id="282" r:id="rId18"/>
    <p:sldId id="279" r:id="rId19"/>
    <p:sldId id="280" r:id="rId20"/>
    <p:sldId id="281" r:id="rId21"/>
    <p:sldId id="290" r:id="rId22"/>
    <p:sldId id="296" r:id="rId23"/>
    <p:sldId id="283" r:id="rId24"/>
    <p:sldId id="288" r:id="rId25"/>
    <p:sldId id="294" r:id="rId26"/>
    <p:sldId id="295" r:id="rId27"/>
    <p:sldId id="285" r:id="rId28"/>
    <p:sldId id="289" r:id="rId29"/>
  </p:sldIdLst>
  <p:sldSz cx="12192000" cy="6858000"/>
  <p:notesSz cx="6858000" cy="9144000"/>
  <p:embeddedFontLst>
    <p:embeddedFont>
      <p:font typeface="Segoe UI" pitchFamily="34" charset="0"/>
      <p:regular r:id="rId30"/>
      <p:bold r:id="rId31"/>
      <p:italic r:id="rId32"/>
      <p:boldItalic r:id="rId33"/>
    </p:embeddedFont>
    <p:embeddedFont>
      <p:font typeface="微软雅黑" pitchFamily="34" charset="-122"/>
      <p:regular r:id="rId34"/>
      <p:bold r:id="rId35"/>
    </p:embeddedFont>
    <p:embeddedFont>
      <p:font typeface="Microsoft JhengHei" pitchFamily="34" charset="-120"/>
      <p:regular r:id="rId36"/>
      <p:bold r:id="rId37"/>
    </p:embeddedFont>
    <p:embeddedFont>
      <p:font typeface="Adobe Gothic Std B" pitchFamily="2" charset="-128"/>
      <p:regular r:id="rId38"/>
    </p:embeddedFont>
    <p:embeddedFont>
      <p:font typeface="方正兰亭粗黑简体" charset="-122"/>
      <p:regular r:id="rId39"/>
    </p:embeddedFont>
    <p:embeddedFont>
      <p:font typeface="经典繁仿圆" pitchFamily="1" charset="-122"/>
      <p:regular r:id="rId40"/>
    </p:embeddedFont>
    <p:embeddedFont>
      <p:font typeface="Microsoft JhengHei UI" pitchFamily="2" charset="-120"/>
      <p:regular r:id="rId41"/>
    </p:embeddedFont>
    <p:embeddedFont>
      <p:font typeface="方正兰亭黑简体" charset="-122"/>
      <p:regular r:id="rId42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-294" y="-108"/>
      </p:cViewPr>
      <p:guideLst>
        <p:guide orient="horz" pos="2160"/>
        <p:guide pos="6652"/>
        <p:guide pos="74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65CC74-53BE-420F-AFCB-DD6AE074C50A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4A5BEF-DB77-46A1-9F34-8DA0A3EE15AA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390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65CC74-53BE-420F-AFCB-DD6AE074C50A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038544-7975-474B-80D4-E7089D363BC0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088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65CC74-53BE-420F-AFCB-DD6AE074C50A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C19E97-F0B8-4400-93AD-A209D847D442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1945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0D65CC74-53BE-420F-AFCB-DD6AE074C50A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8E28A610-BBAA-4BD6-B18D-047351CE883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7761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65CC74-53BE-420F-AFCB-DD6AE074C50A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30E206-38D3-416E-B4D4-3C64C33DB9D4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54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65CC74-53BE-420F-AFCB-DD6AE074C50A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712B67-B72C-4082-ACFE-016E394E5871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069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65CC74-53BE-420F-AFCB-DD6AE074C50A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2E8F01-6553-4A02-ABB3-E8A09813411F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224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65CC74-53BE-420F-AFCB-DD6AE074C50A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360467-BF5D-44AE-8337-AF8CFCA722FE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6833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65CC74-53BE-420F-AFCB-DD6AE074C50A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573ABA-C280-42FE-8579-378210D5CD68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772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65CC74-53BE-420F-AFCB-DD6AE074C50A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1B36D2-7B99-4DF0-A757-995A1154C4F6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7224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65CC74-53BE-420F-AFCB-DD6AE074C50A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B4A149-7589-4E7C-B6C8-A4DF8050702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769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65CC74-53BE-420F-AFCB-DD6AE074C50A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42726A-0205-45CB-864E-987D0B318785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3106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Segoe UI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Microsoft JhengHei" pitchFamily="34" charset="-120"/>
              </a:rPr>
              <a:t>单击此处编辑母版文本样式</a:t>
            </a:r>
          </a:p>
          <a:p>
            <a:pPr lvl="1"/>
            <a:r>
              <a:rPr lang="zh-CN" smtClean="0">
                <a:sym typeface="Microsoft JhengHei" pitchFamily="34" charset="-120"/>
              </a:rPr>
              <a:t>第二级</a:t>
            </a:r>
          </a:p>
          <a:p>
            <a:pPr lvl="2"/>
            <a:r>
              <a:rPr lang="zh-CN" smtClean="0">
                <a:sym typeface="Microsoft JhengHei" pitchFamily="34" charset="-120"/>
              </a:rPr>
              <a:t>第三级</a:t>
            </a:r>
          </a:p>
          <a:p>
            <a:pPr lvl="3"/>
            <a:r>
              <a:rPr lang="zh-CN" smtClean="0">
                <a:sym typeface="Microsoft JhengHei" pitchFamily="34" charset="-120"/>
              </a:rPr>
              <a:t>第四级</a:t>
            </a:r>
          </a:p>
          <a:p>
            <a:pPr lvl="4"/>
            <a:r>
              <a:rPr lang="zh-CN" smtClean="0">
                <a:sym typeface="Microsoft JhengHei" pitchFamily="34" charset="-12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0D65CC74-53BE-420F-AFCB-DD6AE074C50A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19D5CE5E-DBD4-4F90-AF64-98CBF6B61CB1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/>
  <p:txStyles>
    <p:titleStyle>
      <a:lvl1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Segoe UI" pitchFamily="34" charset="0"/>
        </a:defRPr>
      </a:lvl1pPr>
      <a:lvl2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egoe UI" pitchFamily="34" charset="0"/>
          <a:ea typeface="微软雅黑" pitchFamily="34" charset="-122"/>
          <a:sym typeface="Segoe UI" pitchFamily="34" charset="0"/>
        </a:defRPr>
      </a:lvl2pPr>
      <a:lvl3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egoe UI" pitchFamily="34" charset="0"/>
          <a:ea typeface="微软雅黑" pitchFamily="34" charset="-122"/>
          <a:sym typeface="Segoe UI" pitchFamily="34" charset="0"/>
        </a:defRPr>
      </a:lvl3pPr>
      <a:lvl4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egoe UI" pitchFamily="34" charset="0"/>
          <a:ea typeface="微软雅黑" pitchFamily="34" charset="-122"/>
          <a:sym typeface="Segoe UI" pitchFamily="34" charset="0"/>
        </a:defRPr>
      </a:lvl4pPr>
      <a:lvl5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egoe UI" pitchFamily="34" charset="0"/>
          <a:ea typeface="微软雅黑" pitchFamily="34" charset="-122"/>
          <a:sym typeface="Segoe UI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egoe UI" pitchFamily="34" charset="0"/>
          <a:ea typeface="微软雅黑" pitchFamily="34" charset="-122"/>
          <a:sym typeface="Segoe UI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egoe UI" pitchFamily="34" charset="0"/>
          <a:ea typeface="微软雅黑" pitchFamily="34" charset="-122"/>
          <a:sym typeface="Segoe UI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egoe UI" pitchFamily="34" charset="0"/>
          <a:ea typeface="微软雅黑" pitchFamily="34" charset="-122"/>
          <a:sym typeface="Segoe UI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egoe UI" pitchFamily="34" charset="0"/>
          <a:ea typeface="微软雅黑" pitchFamily="34" charset="-122"/>
          <a:sym typeface="Segoe UI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Microsoft JhengHei" pitchFamily="34" charset="-120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Microsoft JhengHei" pitchFamily="34" charset="-120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Microsoft JhengHei" pitchFamily="34" charset="-120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Microsoft JhengHei" pitchFamily="34" charset="-120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Microsoft JhengHei" pitchFamily="34" charset="-12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Microsoft JhengHei" pitchFamily="34" charset="-12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Microsoft JhengHei" pitchFamily="34" charset="-12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Microsoft JhengHei" pitchFamily="34" charset="-12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Microsoft JhengHei" pitchFamily="34" charset="-12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等腰三角形 18"/>
          <p:cNvSpPr>
            <a:spLocks noChangeArrowheads="1"/>
          </p:cNvSpPr>
          <p:nvPr/>
        </p:nvSpPr>
        <p:spPr bwMode="auto">
          <a:xfrm>
            <a:off x="4506913" y="1851025"/>
            <a:ext cx="7854950" cy="5030788"/>
          </a:xfrm>
          <a:prstGeom prst="triangle">
            <a:avLst>
              <a:gd name="adj" fmla="val 50000"/>
            </a:avLst>
          </a:prstGeom>
          <a:solidFill>
            <a:srgbClr val="FFFFFF">
              <a:alpha val="1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3075" name="等腰三角形 20"/>
          <p:cNvSpPr>
            <a:spLocks noChangeArrowheads="1"/>
          </p:cNvSpPr>
          <p:nvPr/>
        </p:nvSpPr>
        <p:spPr bwMode="auto">
          <a:xfrm>
            <a:off x="-52388" y="4346575"/>
            <a:ext cx="4703763" cy="2536825"/>
          </a:xfrm>
          <a:prstGeom prst="triangle">
            <a:avLst>
              <a:gd name="adj" fmla="val 11764"/>
            </a:avLst>
          </a:prstGeom>
          <a:solidFill>
            <a:srgbClr val="FFFFFF">
              <a:alpha val="1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3076" name="等腰三角形 1"/>
          <p:cNvSpPr>
            <a:spLocks noChangeArrowheads="1"/>
          </p:cNvSpPr>
          <p:nvPr/>
        </p:nvSpPr>
        <p:spPr bwMode="auto">
          <a:xfrm>
            <a:off x="-33338" y="2303463"/>
            <a:ext cx="4684713" cy="4578350"/>
          </a:xfrm>
          <a:prstGeom prst="triangle">
            <a:avLst>
              <a:gd name="adj" fmla="val 50000"/>
            </a:avLst>
          </a:prstGeom>
          <a:solidFill>
            <a:srgbClr val="FFFFFF">
              <a:alpha val="1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3077" name="等腰三角形 17"/>
          <p:cNvSpPr>
            <a:spLocks noChangeArrowheads="1"/>
          </p:cNvSpPr>
          <p:nvPr/>
        </p:nvSpPr>
        <p:spPr bwMode="auto">
          <a:xfrm>
            <a:off x="5167313" y="4322763"/>
            <a:ext cx="7059612" cy="2559050"/>
          </a:xfrm>
          <a:prstGeom prst="triangle">
            <a:avLst>
              <a:gd name="adj" fmla="val 50000"/>
            </a:avLst>
          </a:prstGeom>
          <a:solidFill>
            <a:srgbClr val="FFFFFF">
              <a:alpha val="1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3078" name="矩形 2"/>
          <p:cNvSpPr>
            <a:spLocks noChangeArrowheads="1"/>
          </p:cNvSpPr>
          <p:nvPr/>
        </p:nvSpPr>
        <p:spPr bwMode="auto">
          <a:xfrm>
            <a:off x="0" y="0"/>
            <a:ext cx="12192000" cy="284163"/>
          </a:xfrm>
          <a:prstGeom prst="rect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3079" name="文本框 19"/>
          <p:cNvSpPr>
            <a:spLocks noChangeArrowheads="1"/>
          </p:cNvSpPr>
          <p:nvPr/>
        </p:nvSpPr>
        <p:spPr bwMode="auto">
          <a:xfrm>
            <a:off x="4164013" y="4970463"/>
            <a:ext cx="3587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400" b="1">
                <a:solidFill>
                  <a:srgbClr val="262626"/>
                </a:solidFill>
                <a:ea typeface="Adobe Gothic Std B" pitchFamily="2" charset="-128"/>
                <a:sym typeface="Arial" pitchFamily="34" charset="0"/>
              </a:rPr>
              <a:t>MY COLOURFUL YEAR</a:t>
            </a:r>
            <a:endParaRPr lang="zh-CN" altLang="en-US" sz="2400" b="1">
              <a:solidFill>
                <a:srgbClr val="262626"/>
              </a:solidFill>
              <a:sym typeface="Arial" pitchFamily="34" charset="0"/>
            </a:endParaRPr>
          </a:p>
        </p:txBody>
      </p:sp>
      <p:sp>
        <p:nvSpPr>
          <p:cNvPr id="3080" name="文本框 21"/>
          <p:cNvSpPr>
            <a:spLocks noChangeArrowheads="1"/>
          </p:cNvSpPr>
          <p:nvPr/>
        </p:nvSpPr>
        <p:spPr bwMode="auto">
          <a:xfrm>
            <a:off x="4187825" y="4467225"/>
            <a:ext cx="3467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200">
                <a:solidFill>
                  <a:srgbClr val="000000"/>
                </a:solidFill>
                <a:latin typeface="Microsoft JhengHei UI" pitchFamily="2" charset="-120"/>
                <a:ea typeface="Microsoft JhengHei UI" pitchFamily="2" charset="-120"/>
                <a:sym typeface="Arial" pitchFamily="34" charset="0"/>
              </a:rPr>
              <a:t>去年，我过得很色</a:t>
            </a:r>
            <a:endParaRPr lang="zh-CN" altLang="en-US"/>
          </a:p>
        </p:txBody>
      </p:sp>
      <p:grpSp>
        <p:nvGrpSpPr>
          <p:cNvPr id="3081" name="组合 28"/>
          <p:cNvGrpSpPr>
            <a:grpSpLocks/>
          </p:cNvGrpSpPr>
          <p:nvPr/>
        </p:nvGrpSpPr>
        <p:grpSpPr bwMode="auto">
          <a:xfrm>
            <a:off x="3036888" y="2190750"/>
            <a:ext cx="6142037" cy="2147888"/>
            <a:chOff x="0" y="0"/>
            <a:chExt cx="5152379" cy="1803090"/>
          </a:xfrm>
        </p:grpSpPr>
        <p:grpSp>
          <p:nvGrpSpPr>
            <p:cNvPr id="3082" name="组合 27"/>
            <p:cNvGrpSpPr>
              <a:grpSpLocks/>
            </p:cNvGrpSpPr>
            <p:nvPr/>
          </p:nvGrpSpPr>
          <p:grpSpPr bwMode="auto">
            <a:xfrm>
              <a:off x="0" y="0"/>
              <a:ext cx="5152379" cy="1803090"/>
              <a:chOff x="0" y="0"/>
              <a:chExt cx="5152379" cy="1803090"/>
            </a:xfrm>
          </p:grpSpPr>
          <p:sp>
            <p:nvSpPr>
              <p:cNvPr id="3083" name="流程图: 延期 24"/>
              <p:cNvSpPr>
                <a:spLocks noChangeArrowheads="1"/>
              </p:cNvSpPr>
              <p:nvPr/>
            </p:nvSpPr>
            <p:spPr bwMode="auto">
              <a:xfrm>
                <a:off x="3572838" y="127728"/>
                <a:ext cx="1494718" cy="1547634"/>
              </a:xfrm>
              <a:prstGeom prst="flowChartDelay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3084" name="矩形 22"/>
              <p:cNvSpPr>
                <a:spLocks noChangeArrowheads="1"/>
              </p:cNvSpPr>
              <p:nvPr/>
            </p:nvSpPr>
            <p:spPr bwMode="auto">
              <a:xfrm>
                <a:off x="71578" y="127728"/>
                <a:ext cx="4158030" cy="1547634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11500" b="1">
                  <a:solidFill>
                    <a:srgbClr val="FFC000"/>
                  </a:solidFill>
                  <a:sym typeface="Arial" pitchFamily="34" charset="0"/>
                </a:endParaRPr>
              </a:p>
            </p:txBody>
          </p:sp>
          <p:sp>
            <p:nvSpPr>
              <p:cNvPr id="3085" name="矩形 2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7179" cy="1803090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3086" name="椭圆 26"/>
              <p:cNvSpPr>
                <a:spLocks noChangeArrowheads="1"/>
              </p:cNvSpPr>
              <p:nvPr/>
            </p:nvSpPr>
            <p:spPr bwMode="auto">
              <a:xfrm>
                <a:off x="4982733" y="773028"/>
                <a:ext cx="169646" cy="257034"/>
              </a:xfrm>
              <a:prstGeom prst="ellipse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087" name="文本框 25"/>
            <p:cNvSpPr>
              <a:spLocks noChangeArrowheads="1"/>
            </p:cNvSpPr>
            <p:nvPr/>
          </p:nvSpPr>
          <p:spPr bwMode="auto">
            <a:xfrm>
              <a:off x="1233259" y="243063"/>
              <a:ext cx="2452091" cy="1316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9600" b="1">
                  <a:solidFill>
                    <a:srgbClr val="FFC000"/>
                  </a:solidFill>
                  <a:sym typeface="Arial" pitchFamily="34" charset="0"/>
                </a:rPr>
                <a:t>201</a:t>
              </a:r>
              <a:r>
                <a:rPr lang="zh-CN" altLang="en-US" sz="9600" b="1">
                  <a:solidFill>
                    <a:srgbClr val="FFC000"/>
                  </a:solidFill>
                  <a:sym typeface="Arial" pitchFamily="34" charset="0"/>
                </a:rPr>
                <a:t>5</a:t>
              </a: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C442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5"/>
          <p:cNvSpPr>
            <a:spLocks noChangeArrowheads="1"/>
          </p:cNvSpPr>
          <p:nvPr/>
        </p:nvSpPr>
        <p:spPr bwMode="auto">
          <a:xfrm>
            <a:off x="889000" y="6034088"/>
            <a:ext cx="10621963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ts val="3500"/>
              </a:lnSpc>
            </a:pPr>
            <a:r>
              <a:rPr lang="en-US" sz="2200">
                <a:solidFill>
                  <a:schemeClr val="bg1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6</a:t>
            </a:r>
            <a:r>
              <a:rPr lang="zh-CN" altLang="en-US" sz="2200">
                <a:solidFill>
                  <a:schemeClr val="bg1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月进平台后，我用</a:t>
            </a:r>
            <a:r>
              <a:rPr lang="en-US" sz="2200">
                <a:solidFill>
                  <a:schemeClr val="bg1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20</a:t>
            </a:r>
            <a:r>
              <a:rPr lang="zh-CN" altLang="en-US" sz="2200">
                <a:solidFill>
                  <a:schemeClr val="bg1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个付费模板，非常暴力地破了</a:t>
            </a:r>
            <a:r>
              <a:rPr lang="en-US" sz="2200" b="1">
                <a:solidFill>
                  <a:schemeClr val="bg1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PPT STORE</a:t>
            </a:r>
            <a:r>
              <a:rPr lang="zh-CN" altLang="en-US" sz="2200">
                <a:solidFill>
                  <a:schemeClr val="bg1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的历史总收入记录。</a:t>
            </a:r>
            <a:endParaRPr lang="zh-CN" altLang="en-US"/>
          </a:p>
        </p:txBody>
      </p:sp>
      <p:sp>
        <p:nvSpPr>
          <p:cNvPr id="12291" name="矩形 7"/>
          <p:cNvSpPr>
            <a:spLocks noChangeArrowheads="1"/>
          </p:cNvSpPr>
          <p:nvPr/>
        </p:nvSpPr>
        <p:spPr bwMode="auto">
          <a:xfrm>
            <a:off x="0" y="0"/>
            <a:ext cx="12192000" cy="668338"/>
          </a:xfrm>
          <a:prstGeom prst="rect">
            <a:avLst/>
          </a:prstGeom>
          <a:solidFill>
            <a:srgbClr val="3A38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2292" name="文本框 8"/>
          <p:cNvSpPr>
            <a:spLocks noChangeArrowheads="1"/>
          </p:cNvSpPr>
          <p:nvPr/>
        </p:nvSpPr>
        <p:spPr bwMode="auto">
          <a:xfrm>
            <a:off x="3495675" y="104775"/>
            <a:ext cx="60372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因为</a:t>
            </a:r>
            <a:r>
              <a:rPr lang="en-US" sz="2400">
                <a:solidFill>
                  <a:schemeClr val="bg1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PPT</a:t>
            </a:r>
            <a:r>
              <a:rPr lang="zh-CN" altLang="en-US" sz="2400">
                <a:solidFill>
                  <a:schemeClr val="bg1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，我成为了</a:t>
            </a:r>
            <a:r>
              <a:rPr lang="en-US" sz="2400" b="1">
                <a:solidFill>
                  <a:schemeClr val="bg1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PPT STORE</a:t>
            </a:r>
            <a:r>
              <a:rPr lang="zh-CN" altLang="en-US" sz="2400">
                <a:solidFill>
                  <a:schemeClr val="bg1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上的怪物。</a:t>
            </a:r>
            <a:endParaRPr lang="zh-CN" altLang="en-US"/>
          </a:p>
        </p:txBody>
      </p:sp>
      <p:sp>
        <p:nvSpPr>
          <p:cNvPr id="12293" name="矩形 9"/>
          <p:cNvSpPr>
            <a:spLocks noChangeArrowheads="1"/>
          </p:cNvSpPr>
          <p:nvPr/>
        </p:nvSpPr>
        <p:spPr bwMode="auto">
          <a:xfrm>
            <a:off x="293688" y="0"/>
            <a:ext cx="903287" cy="903288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sz="3200" b="1">
                <a:solidFill>
                  <a:srgbClr val="FFFFFF"/>
                </a:solidFill>
                <a:latin typeface="微软雅黑" pitchFamily="34" charset="-122"/>
                <a:sym typeface="微软雅黑" pitchFamily="34" charset="-122"/>
              </a:rPr>
              <a:t>2</a:t>
            </a:r>
            <a:endParaRPr lang="zh-CN" altLang="en-US" sz="32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294" name="直角三角形 10"/>
          <p:cNvSpPr>
            <a:spLocks noChangeArrowheads="1"/>
          </p:cNvSpPr>
          <p:nvPr/>
        </p:nvSpPr>
        <p:spPr bwMode="auto">
          <a:xfrm flipV="1">
            <a:off x="1196975" y="668338"/>
            <a:ext cx="130175" cy="234950"/>
          </a:xfrm>
          <a:prstGeom prst="rtTriangle">
            <a:avLst/>
          </a:prstGeom>
          <a:solidFill>
            <a:srgbClr val="833C0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pic>
        <p:nvPicPr>
          <p:cNvPr id="12295" name="图表 18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900" y="1474788"/>
            <a:ext cx="9728200" cy="417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6" name="组合 13"/>
          <p:cNvGrpSpPr>
            <a:grpSpLocks/>
          </p:cNvGrpSpPr>
          <p:nvPr/>
        </p:nvGrpSpPr>
        <p:grpSpPr bwMode="auto">
          <a:xfrm>
            <a:off x="8280400" y="1228725"/>
            <a:ext cx="1717675" cy="654050"/>
            <a:chOff x="0" y="0"/>
            <a:chExt cx="1226916" cy="620103"/>
          </a:xfrm>
        </p:grpSpPr>
        <p:sp>
          <p:nvSpPr>
            <p:cNvPr id="12297" name="矩形 14"/>
            <p:cNvSpPr>
              <a:spLocks noChangeArrowheads="1"/>
            </p:cNvSpPr>
            <p:nvPr/>
          </p:nvSpPr>
          <p:spPr bwMode="auto">
            <a:xfrm>
              <a:off x="0" y="0"/>
              <a:ext cx="1226916" cy="4925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sz="2400" b="1">
                  <a:solidFill>
                    <a:srgbClr val="FFC000"/>
                  </a:solidFill>
                  <a:latin typeface="微软雅黑" pitchFamily="34" charset="-122"/>
                  <a:sym typeface="微软雅黑" pitchFamily="34" charset="-122"/>
                </a:rPr>
                <a:t>22866.4 </a:t>
              </a:r>
              <a:endParaRPr lang="zh-CN" altLang="en-US"/>
            </a:p>
          </p:txBody>
        </p:sp>
        <p:sp>
          <p:nvSpPr>
            <p:cNvPr id="12298" name="等腰三角形 15"/>
            <p:cNvSpPr>
              <a:spLocks noChangeArrowheads="1"/>
            </p:cNvSpPr>
            <p:nvPr/>
          </p:nvSpPr>
          <p:spPr bwMode="auto">
            <a:xfrm rot="10800000">
              <a:off x="533502" y="463353"/>
              <a:ext cx="159912" cy="156750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 b="1">
                <a:solidFill>
                  <a:srgbClr val="FFC000"/>
                </a:solidFill>
                <a:latin typeface="微软雅黑" pitchFamily="34" charset="-122"/>
                <a:sym typeface="微软雅黑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391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2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" y="1749425"/>
            <a:ext cx="12084050" cy="294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矩形 1"/>
          <p:cNvSpPr>
            <a:spLocks noChangeArrowheads="1"/>
          </p:cNvSpPr>
          <p:nvPr/>
        </p:nvSpPr>
        <p:spPr bwMode="auto">
          <a:xfrm>
            <a:off x="0" y="0"/>
            <a:ext cx="12192000" cy="668338"/>
          </a:xfrm>
          <a:prstGeom prst="rect">
            <a:avLst/>
          </a:prstGeom>
          <a:solidFill>
            <a:srgbClr val="3A38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3316" name="文本框 2"/>
          <p:cNvSpPr>
            <a:spLocks noChangeArrowheads="1"/>
          </p:cNvSpPr>
          <p:nvPr/>
        </p:nvSpPr>
        <p:spPr bwMode="auto">
          <a:xfrm>
            <a:off x="2911475" y="104775"/>
            <a:ext cx="65738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因为</a:t>
            </a:r>
            <a:r>
              <a:rPr lang="en-US" sz="2400">
                <a:solidFill>
                  <a:schemeClr val="bg1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PPT</a:t>
            </a:r>
            <a:r>
              <a:rPr lang="zh-CN" altLang="en-US" sz="2400">
                <a:solidFill>
                  <a:schemeClr val="bg1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，我找到了一份可以为之拼命的工作。</a:t>
            </a:r>
            <a:endParaRPr lang="zh-CN" altLang="en-US"/>
          </a:p>
        </p:txBody>
      </p:sp>
      <p:sp>
        <p:nvSpPr>
          <p:cNvPr id="13317" name="矩形 3"/>
          <p:cNvSpPr>
            <a:spLocks noChangeArrowheads="1"/>
          </p:cNvSpPr>
          <p:nvPr/>
        </p:nvSpPr>
        <p:spPr bwMode="auto">
          <a:xfrm>
            <a:off x="293688" y="0"/>
            <a:ext cx="903287" cy="903288"/>
          </a:xfrm>
          <a:prstGeom prst="rect">
            <a:avLst/>
          </a:prstGeom>
          <a:solidFill>
            <a:srgbClr val="C55A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sz="3200" b="1">
                <a:solidFill>
                  <a:srgbClr val="FFFFFF"/>
                </a:solidFill>
                <a:latin typeface="微软雅黑" pitchFamily="34" charset="-122"/>
                <a:sym typeface="微软雅黑" pitchFamily="34" charset="-122"/>
              </a:rPr>
              <a:t>3</a:t>
            </a:r>
            <a:endParaRPr lang="zh-CN" altLang="en-US" sz="32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3318" name="直角三角形 4"/>
          <p:cNvSpPr>
            <a:spLocks noChangeArrowheads="1"/>
          </p:cNvSpPr>
          <p:nvPr/>
        </p:nvSpPr>
        <p:spPr bwMode="auto">
          <a:xfrm flipV="1">
            <a:off x="1196975" y="668338"/>
            <a:ext cx="130175" cy="234950"/>
          </a:xfrm>
          <a:prstGeom prst="rtTriangle">
            <a:avLst/>
          </a:prstGeom>
          <a:solidFill>
            <a:srgbClr val="833C0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13319" name="组合 16"/>
          <p:cNvGrpSpPr>
            <a:grpSpLocks/>
          </p:cNvGrpSpPr>
          <p:nvPr/>
        </p:nvGrpSpPr>
        <p:grpSpPr bwMode="auto">
          <a:xfrm>
            <a:off x="2128838" y="2682875"/>
            <a:ext cx="7934325" cy="1082675"/>
            <a:chOff x="0" y="0"/>
            <a:chExt cx="6479206" cy="883955"/>
          </a:xfrm>
        </p:grpSpPr>
        <p:grpSp>
          <p:nvGrpSpPr>
            <p:cNvPr id="13320" name="组合 7"/>
            <p:cNvGrpSpPr>
              <a:grpSpLocks/>
            </p:cNvGrpSpPr>
            <p:nvPr/>
          </p:nvGrpSpPr>
          <p:grpSpPr bwMode="auto">
            <a:xfrm>
              <a:off x="0" y="0"/>
              <a:ext cx="3308872" cy="883919"/>
              <a:chOff x="0" y="0"/>
              <a:chExt cx="4284663" cy="1144588"/>
            </a:xfrm>
          </p:grpSpPr>
          <p:sp>
            <p:nvSpPr>
              <p:cNvPr id="13321" name="Freeform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47788" cy="1144588"/>
              </a:xfrm>
              <a:custGeom>
                <a:avLst/>
                <a:gdLst>
                  <a:gd name="T0" fmla="*/ 359 w 359"/>
                  <a:gd name="T1" fmla="*/ 6 h 302"/>
                  <a:gd name="T2" fmla="*/ 141 w 359"/>
                  <a:gd name="T3" fmla="*/ 6 h 302"/>
                  <a:gd name="T4" fmla="*/ 39 w 359"/>
                  <a:gd name="T5" fmla="*/ 68 h 302"/>
                  <a:gd name="T6" fmla="*/ 3 w 359"/>
                  <a:gd name="T7" fmla="*/ 240 h 302"/>
                  <a:gd name="T8" fmla="*/ 72 w 359"/>
                  <a:gd name="T9" fmla="*/ 302 h 302"/>
                  <a:gd name="T10" fmla="*/ 89 w 359"/>
                  <a:gd name="T11" fmla="*/ 302 h 302"/>
                  <a:gd name="T12" fmla="*/ 297 w 359"/>
                  <a:gd name="T13" fmla="*/ 302 h 302"/>
                  <a:gd name="T14" fmla="*/ 333 w 359"/>
                  <a:gd name="T15" fmla="*/ 129 h 302"/>
                  <a:gd name="T16" fmla="*/ 183 w 359"/>
                  <a:gd name="T17" fmla="*/ 129 h 302"/>
                  <a:gd name="T18" fmla="*/ 167 w 359"/>
                  <a:gd name="T19" fmla="*/ 191 h 302"/>
                  <a:gd name="T20" fmla="*/ 251 w 359"/>
                  <a:gd name="T21" fmla="*/ 191 h 302"/>
                  <a:gd name="T22" fmla="*/ 242 w 359"/>
                  <a:gd name="T23" fmla="*/ 227 h 302"/>
                  <a:gd name="T24" fmla="*/ 109 w 359"/>
                  <a:gd name="T25" fmla="*/ 227 h 302"/>
                  <a:gd name="T26" fmla="*/ 89 w 359"/>
                  <a:gd name="T27" fmla="*/ 191 h 302"/>
                  <a:gd name="T28" fmla="*/ 105 w 359"/>
                  <a:gd name="T29" fmla="*/ 110 h 302"/>
                  <a:gd name="T30" fmla="*/ 148 w 359"/>
                  <a:gd name="T31" fmla="*/ 75 h 302"/>
                  <a:gd name="T32" fmla="*/ 343 w 359"/>
                  <a:gd name="T33" fmla="*/ 75 h 302"/>
                  <a:gd name="T34" fmla="*/ 359 w 359"/>
                  <a:gd name="T35" fmla="*/ 6 h 302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359"/>
                  <a:gd name="T55" fmla="*/ 0 h 302"/>
                  <a:gd name="T56" fmla="*/ 359 w 359"/>
                  <a:gd name="T57" fmla="*/ 302 h 302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359" h="302">
                    <a:moveTo>
                      <a:pt x="359" y="6"/>
                    </a:moveTo>
                    <a:cubicBezTo>
                      <a:pt x="141" y="6"/>
                      <a:pt x="141" y="6"/>
                      <a:pt x="141" y="6"/>
                    </a:cubicBezTo>
                    <a:cubicBezTo>
                      <a:pt x="141" y="6"/>
                      <a:pt x="59" y="0"/>
                      <a:pt x="39" y="68"/>
                    </a:cubicBezTo>
                    <a:cubicBezTo>
                      <a:pt x="3" y="240"/>
                      <a:pt x="3" y="240"/>
                      <a:pt x="3" y="240"/>
                    </a:cubicBezTo>
                    <a:cubicBezTo>
                      <a:pt x="3" y="240"/>
                      <a:pt x="0" y="295"/>
                      <a:pt x="72" y="302"/>
                    </a:cubicBezTo>
                    <a:cubicBezTo>
                      <a:pt x="79" y="302"/>
                      <a:pt x="89" y="302"/>
                      <a:pt x="89" y="302"/>
                    </a:cubicBezTo>
                    <a:cubicBezTo>
                      <a:pt x="297" y="302"/>
                      <a:pt x="297" y="302"/>
                      <a:pt x="297" y="302"/>
                    </a:cubicBezTo>
                    <a:cubicBezTo>
                      <a:pt x="333" y="129"/>
                      <a:pt x="333" y="129"/>
                      <a:pt x="333" y="129"/>
                    </a:cubicBezTo>
                    <a:cubicBezTo>
                      <a:pt x="183" y="129"/>
                      <a:pt x="183" y="129"/>
                      <a:pt x="183" y="129"/>
                    </a:cubicBezTo>
                    <a:cubicBezTo>
                      <a:pt x="167" y="191"/>
                      <a:pt x="167" y="191"/>
                      <a:pt x="167" y="191"/>
                    </a:cubicBezTo>
                    <a:cubicBezTo>
                      <a:pt x="251" y="191"/>
                      <a:pt x="251" y="191"/>
                      <a:pt x="251" y="191"/>
                    </a:cubicBezTo>
                    <a:cubicBezTo>
                      <a:pt x="242" y="227"/>
                      <a:pt x="242" y="227"/>
                      <a:pt x="242" y="227"/>
                    </a:cubicBezTo>
                    <a:cubicBezTo>
                      <a:pt x="109" y="227"/>
                      <a:pt x="109" y="227"/>
                      <a:pt x="109" y="227"/>
                    </a:cubicBezTo>
                    <a:cubicBezTo>
                      <a:pt x="109" y="227"/>
                      <a:pt x="83" y="224"/>
                      <a:pt x="89" y="191"/>
                    </a:cubicBezTo>
                    <a:cubicBezTo>
                      <a:pt x="105" y="110"/>
                      <a:pt x="105" y="110"/>
                      <a:pt x="105" y="110"/>
                    </a:cubicBezTo>
                    <a:cubicBezTo>
                      <a:pt x="105" y="110"/>
                      <a:pt x="106" y="75"/>
                      <a:pt x="148" y="75"/>
                    </a:cubicBezTo>
                    <a:cubicBezTo>
                      <a:pt x="343" y="75"/>
                      <a:pt x="343" y="75"/>
                      <a:pt x="343" y="75"/>
                    </a:cubicBezTo>
                    <a:lnTo>
                      <a:pt x="359" y="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323232"/>
                  </a:solidFill>
                  <a:latin typeface="Microsoft JhengHei" pitchFamily="34" charset="-120"/>
                  <a:ea typeface="微软雅黑" pitchFamily="34" charset="-122"/>
                  <a:sym typeface="Microsoft JhengHei" pitchFamily="34" charset="-120"/>
                </a:endParaRPr>
              </a:p>
            </p:txBody>
          </p:sp>
          <p:sp>
            <p:nvSpPr>
              <p:cNvPr id="13322" name="Freeform 6"/>
              <p:cNvSpPr>
                <a:spLocks noChangeArrowheads="1"/>
              </p:cNvSpPr>
              <p:nvPr/>
            </p:nvSpPr>
            <p:spPr bwMode="auto">
              <a:xfrm>
                <a:off x="2493962" y="23812"/>
                <a:ext cx="547688" cy="1120775"/>
              </a:xfrm>
              <a:custGeom>
                <a:avLst/>
                <a:gdLst>
                  <a:gd name="T0" fmla="*/ 146 w 345"/>
                  <a:gd name="T1" fmla="*/ 0 h 706"/>
                  <a:gd name="T2" fmla="*/ 345 w 345"/>
                  <a:gd name="T3" fmla="*/ 0 h 706"/>
                  <a:gd name="T4" fmla="*/ 201 w 345"/>
                  <a:gd name="T5" fmla="*/ 706 h 706"/>
                  <a:gd name="T6" fmla="*/ 0 w 345"/>
                  <a:gd name="T7" fmla="*/ 706 h 706"/>
                  <a:gd name="T8" fmla="*/ 146 w 345"/>
                  <a:gd name="T9" fmla="*/ 0 h 7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5"/>
                  <a:gd name="T16" fmla="*/ 0 h 706"/>
                  <a:gd name="T17" fmla="*/ 345 w 345"/>
                  <a:gd name="T18" fmla="*/ 706 h 7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5" h="706">
                    <a:moveTo>
                      <a:pt x="146" y="0"/>
                    </a:moveTo>
                    <a:lnTo>
                      <a:pt x="345" y="0"/>
                    </a:lnTo>
                    <a:lnTo>
                      <a:pt x="201" y="706"/>
                    </a:lnTo>
                    <a:lnTo>
                      <a:pt x="0" y="706"/>
                    </a:lnTo>
                    <a:lnTo>
                      <a:pt x="14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323232"/>
                  </a:solidFill>
                  <a:latin typeface="Microsoft JhengHei" pitchFamily="34" charset="-120"/>
                  <a:ea typeface="微软雅黑" pitchFamily="34" charset="-122"/>
                  <a:sym typeface="Microsoft JhengHei" pitchFamily="34" charset="-120"/>
                </a:endParaRPr>
              </a:p>
            </p:txBody>
          </p:sp>
          <p:sp>
            <p:nvSpPr>
              <p:cNvPr id="13323" name="Freeform 7"/>
              <p:cNvSpPr>
                <a:spLocks noEditPoints="1" noChangeArrowheads="1"/>
              </p:cNvSpPr>
              <p:nvPr/>
            </p:nvSpPr>
            <p:spPr bwMode="auto">
              <a:xfrm>
                <a:off x="2940050" y="23812"/>
                <a:ext cx="1344613" cy="1120775"/>
              </a:xfrm>
              <a:custGeom>
                <a:avLst/>
                <a:gdLst>
                  <a:gd name="T0" fmla="*/ 331 w 358"/>
                  <a:gd name="T1" fmla="*/ 191 h 296"/>
                  <a:gd name="T2" fmla="*/ 353 w 358"/>
                  <a:gd name="T3" fmla="*/ 59 h 296"/>
                  <a:gd name="T4" fmla="*/ 291 w 358"/>
                  <a:gd name="T5" fmla="*/ 0 h 296"/>
                  <a:gd name="T6" fmla="*/ 62 w 358"/>
                  <a:gd name="T7" fmla="*/ 0 h 296"/>
                  <a:gd name="T8" fmla="*/ 0 w 358"/>
                  <a:gd name="T9" fmla="*/ 296 h 296"/>
                  <a:gd name="T10" fmla="*/ 254 w 358"/>
                  <a:gd name="T11" fmla="*/ 296 h 296"/>
                  <a:gd name="T12" fmla="*/ 331 w 358"/>
                  <a:gd name="T13" fmla="*/ 191 h 296"/>
                  <a:gd name="T14" fmla="*/ 275 w 358"/>
                  <a:gd name="T15" fmla="*/ 99 h 296"/>
                  <a:gd name="T16" fmla="*/ 226 w 358"/>
                  <a:gd name="T17" fmla="*/ 225 h 296"/>
                  <a:gd name="T18" fmla="*/ 99 w 358"/>
                  <a:gd name="T19" fmla="*/ 225 h 296"/>
                  <a:gd name="T20" fmla="*/ 127 w 358"/>
                  <a:gd name="T21" fmla="*/ 70 h 296"/>
                  <a:gd name="T22" fmla="*/ 255 w 358"/>
                  <a:gd name="T23" fmla="*/ 70 h 296"/>
                  <a:gd name="T24" fmla="*/ 275 w 358"/>
                  <a:gd name="T25" fmla="*/ 99 h 29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58"/>
                  <a:gd name="T40" fmla="*/ 0 h 296"/>
                  <a:gd name="T41" fmla="*/ 358 w 358"/>
                  <a:gd name="T42" fmla="*/ 296 h 29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58" h="296">
                    <a:moveTo>
                      <a:pt x="331" y="191"/>
                    </a:moveTo>
                    <a:cubicBezTo>
                      <a:pt x="347" y="128"/>
                      <a:pt x="353" y="59"/>
                      <a:pt x="353" y="59"/>
                    </a:cubicBezTo>
                    <a:cubicBezTo>
                      <a:pt x="358" y="0"/>
                      <a:pt x="291" y="0"/>
                      <a:pt x="291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0" y="296"/>
                      <a:pt x="0" y="296"/>
                      <a:pt x="0" y="296"/>
                    </a:cubicBezTo>
                    <a:cubicBezTo>
                      <a:pt x="254" y="296"/>
                      <a:pt x="254" y="296"/>
                      <a:pt x="254" y="296"/>
                    </a:cubicBezTo>
                    <a:cubicBezTo>
                      <a:pt x="309" y="285"/>
                      <a:pt x="315" y="245"/>
                      <a:pt x="331" y="191"/>
                    </a:cubicBezTo>
                    <a:close/>
                    <a:moveTo>
                      <a:pt x="275" y="99"/>
                    </a:moveTo>
                    <a:cubicBezTo>
                      <a:pt x="271" y="125"/>
                      <a:pt x="261" y="223"/>
                      <a:pt x="226" y="225"/>
                    </a:cubicBezTo>
                    <a:cubicBezTo>
                      <a:pt x="99" y="225"/>
                      <a:pt x="99" y="225"/>
                      <a:pt x="99" y="225"/>
                    </a:cubicBezTo>
                    <a:cubicBezTo>
                      <a:pt x="127" y="70"/>
                      <a:pt x="127" y="70"/>
                      <a:pt x="127" y="70"/>
                    </a:cubicBezTo>
                    <a:cubicBezTo>
                      <a:pt x="255" y="70"/>
                      <a:pt x="255" y="70"/>
                      <a:pt x="255" y="70"/>
                    </a:cubicBezTo>
                    <a:cubicBezTo>
                      <a:pt x="255" y="70"/>
                      <a:pt x="279" y="67"/>
                      <a:pt x="275" y="9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323232"/>
                  </a:solidFill>
                  <a:latin typeface="Microsoft JhengHei" pitchFamily="34" charset="-120"/>
                  <a:ea typeface="微软雅黑" pitchFamily="34" charset="-122"/>
                  <a:sym typeface="Microsoft JhengHei" pitchFamily="34" charset="-120"/>
                </a:endParaRPr>
              </a:p>
            </p:txBody>
          </p:sp>
          <p:sp>
            <p:nvSpPr>
              <p:cNvPr id="13324" name="Freeform 11"/>
              <p:cNvSpPr>
                <a:spLocks noChangeArrowheads="1"/>
              </p:cNvSpPr>
              <p:nvPr/>
            </p:nvSpPr>
            <p:spPr bwMode="auto">
              <a:xfrm>
                <a:off x="1243012" y="23812"/>
                <a:ext cx="1344613" cy="1120775"/>
              </a:xfrm>
              <a:custGeom>
                <a:avLst/>
                <a:gdLst>
                  <a:gd name="T0" fmla="*/ 287 w 358"/>
                  <a:gd name="T1" fmla="*/ 0 h 296"/>
                  <a:gd name="T2" fmla="*/ 60 w 358"/>
                  <a:gd name="T3" fmla="*/ 0 h 296"/>
                  <a:gd name="T4" fmla="*/ 47 w 358"/>
                  <a:gd name="T5" fmla="*/ 68 h 296"/>
                  <a:gd name="T6" fmla="*/ 255 w 358"/>
                  <a:gd name="T7" fmla="*/ 68 h 296"/>
                  <a:gd name="T8" fmla="*/ 276 w 358"/>
                  <a:gd name="T9" fmla="*/ 97 h 296"/>
                  <a:gd name="T10" fmla="*/ 253 w 358"/>
                  <a:gd name="T11" fmla="*/ 123 h 296"/>
                  <a:gd name="T12" fmla="*/ 36 w 358"/>
                  <a:gd name="T13" fmla="*/ 123 h 296"/>
                  <a:gd name="T14" fmla="*/ 0 w 358"/>
                  <a:gd name="T15" fmla="*/ 296 h 296"/>
                  <a:gd name="T16" fmla="*/ 82 w 358"/>
                  <a:gd name="T17" fmla="*/ 296 h 296"/>
                  <a:gd name="T18" fmla="*/ 102 w 358"/>
                  <a:gd name="T19" fmla="*/ 210 h 296"/>
                  <a:gd name="T20" fmla="*/ 107 w 358"/>
                  <a:gd name="T21" fmla="*/ 185 h 296"/>
                  <a:gd name="T22" fmla="*/ 182 w 358"/>
                  <a:gd name="T23" fmla="*/ 185 h 296"/>
                  <a:gd name="T24" fmla="*/ 216 w 358"/>
                  <a:gd name="T25" fmla="*/ 296 h 296"/>
                  <a:gd name="T26" fmla="*/ 305 w 358"/>
                  <a:gd name="T27" fmla="*/ 296 h 296"/>
                  <a:gd name="T28" fmla="*/ 268 w 358"/>
                  <a:gd name="T29" fmla="*/ 185 h 296"/>
                  <a:gd name="T30" fmla="*/ 268 w 358"/>
                  <a:gd name="T31" fmla="*/ 185 h 296"/>
                  <a:gd name="T32" fmla="*/ 350 w 358"/>
                  <a:gd name="T33" fmla="*/ 68 h 296"/>
                  <a:gd name="T34" fmla="*/ 287 w 358"/>
                  <a:gd name="T35" fmla="*/ 0 h 29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358"/>
                  <a:gd name="T55" fmla="*/ 0 h 296"/>
                  <a:gd name="T56" fmla="*/ 358 w 358"/>
                  <a:gd name="T57" fmla="*/ 296 h 29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358" h="296">
                    <a:moveTo>
                      <a:pt x="287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255" y="68"/>
                      <a:pt x="255" y="68"/>
                      <a:pt x="255" y="68"/>
                    </a:cubicBezTo>
                    <a:cubicBezTo>
                      <a:pt x="271" y="67"/>
                      <a:pt x="281" y="74"/>
                      <a:pt x="276" y="97"/>
                    </a:cubicBezTo>
                    <a:cubicBezTo>
                      <a:pt x="271" y="119"/>
                      <a:pt x="253" y="123"/>
                      <a:pt x="253" y="123"/>
                    </a:cubicBezTo>
                    <a:cubicBezTo>
                      <a:pt x="36" y="123"/>
                      <a:pt x="36" y="123"/>
                      <a:pt x="36" y="123"/>
                    </a:cubicBezTo>
                    <a:cubicBezTo>
                      <a:pt x="0" y="296"/>
                      <a:pt x="0" y="296"/>
                      <a:pt x="0" y="296"/>
                    </a:cubicBezTo>
                    <a:cubicBezTo>
                      <a:pt x="82" y="296"/>
                      <a:pt x="82" y="296"/>
                      <a:pt x="82" y="296"/>
                    </a:cubicBezTo>
                    <a:cubicBezTo>
                      <a:pt x="102" y="210"/>
                      <a:pt x="102" y="210"/>
                      <a:pt x="102" y="210"/>
                    </a:cubicBezTo>
                    <a:cubicBezTo>
                      <a:pt x="107" y="185"/>
                      <a:pt x="107" y="185"/>
                      <a:pt x="107" y="185"/>
                    </a:cubicBezTo>
                    <a:cubicBezTo>
                      <a:pt x="182" y="185"/>
                      <a:pt x="182" y="185"/>
                      <a:pt x="182" y="185"/>
                    </a:cubicBezTo>
                    <a:cubicBezTo>
                      <a:pt x="216" y="296"/>
                      <a:pt x="216" y="296"/>
                      <a:pt x="216" y="296"/>
                    </a:cubicBezTo>
                    <a:cubicBezTo>
                      <a:pt x="305" y="296"/>
                      <a:pt x="305" y="296"/>
                      <a:pt x="305" y="296"/>
                    </a:cubicBezTo>
                    <a:cubicBezTo>
                      <a:pt x="268" y="185"/>
                      <a:pt x="268" y="185"/>
                      <a:pt x="268" y="185"/>
                    </a:cubicBezTo>
                    <a:cubicBezTo>
                      <a:pt x="268" y="185"/>
                      <a:pt x="268" y="185"/>
                      <a:pt x="268" y="185"/>
                    </a:cubicBezTo>
                    <a:cubicBezTo>
                      <a:pt x="340" y="168"/>
                      <a:pt x="342" y="126"/>
                      <a:pt x="350" y="68"/>
                    </a:cubicBezTo>
                    <a:cubicBezTo>
                      <a:pt x="358" y="3"/>
                      <a:pt x="287" y="0"/>
                      <a:pt x="28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323232"/>
                  </a:solidFill>
                  <a:latin typeface="Microsoft JhengHei" pitchFamily="34" charset="-120"/>
                  <a:ea typeface="微软雅黑" pitchFamily="34" charset="-122"/>
                  <a:sym typeface="Microsoft JhengHei" pitchFamily="34" charset="-120"/>
                </a:endParaRPr>
              </a:p>
            </p:txBody>
          </p:sp>
        </p:grpSp>
        <p:grpSp>
          <p:nvGrpSpPr>
            <p:cNvPr id="13325" name="组合 12"/>
            <p:cNvGrpSpPr>
              <a:grpSpLocks/>
            </p:cNvGrpSpPr>
            <p:nvPr/>
          </p:nvGrpSpPr>
          <p:grpSpPr bwMode="auto">
            <a:xfrm>
              <a:off x="3234087" y="14748"/>
              <a:ext cx="3245119" cy="869207"/>
              <a:chOff x="0" y="0"/>
              <a:chExt cx="4202112" cy="1125538"/>
            </a:xfrm>
          </p:grpSpPr>
          <p:sp>
            <p:nvSpPr>
              <p:cNvPr id="13326" name="Freeform 8"/>
              <p:cNvSpPr>
                <a:spLocks noChangeArrowheads="1"/>
              </p:cNvSpPr>
              <p:nvPr/>
            </p:nvSpPr>
            <p:spPr bwMode="auto">
              <a:xfrm>
                <a:off x="0" y="4762"/>
                <a:ext cx="1284288" cy="1120775"/>
              </a:xfrm>
              <a:custGeom>
                <a:avLst/>
                <a:gdLst>
                  <a:gd name="T0" fmla="*/ 342 w 342"/>
                  <a:gd name="T1" fmla="*/ 0 h 296"/>
                  <a:gd name="T2" fmla="*/ 126 w 342"/>
                  <a:gd name="T3" fmla="*/ 0 h 296"/>
                  <a:gd name="T4" fmla="*/ 44 w 342"/>
                  <a:gd name="T5" fmla="*/ 93 h 296"/>
                  <a:gd name="T6" fmla="*/ 104 w 342"/>
                  <a:gd name="T7" fmla="*/ 177 h 296"/>
                  <a:gd name="T8" fmla="*/ 215 w 342"/>
                  <a:gd name="T9" fmla="*/ 178 h 296"/>
                  <a:gd name="T10" fmla="*/ 226 w 342"/>
                  <a:gd name="T11" fmla="*/ 202 h 296"/>
                  <a:gd name="T12" fmla="*/ 202 w 342"/>
                  <a:gd name="T13" fmla="*/ 225 h 296"/>
                  <a:gd name="T14" fmla="*/ 15 w 342"/>
                  <a:gd name="T15" fmla="*/ 225 h 296"/>
                  <a:gd name="T16" fmla="*/ 0 w 342"/>
                  <a:gd name="T17" fmla="*/ 296 h 296"/>
                  <a:gd name="T18" fmla="*/ 226 w 342"/>
                  <a:gd name="T19" fmla="*/ 296 h 296"/>
                  <a:gd name="T20" fmla="*/ 307 w 342"/>
                  <a:gd name="T21" fmla="*/ 185 h 296"/>
                  <a:gd name="T22" fmla="*/ 251 w 342"/>
                  <a:gd name="T23" fmla="*/ 115 h 296"/>
                  <a:gd name="T24" fmla="*/ 129 w 342"/>
                  <a:gd name="T25" fmla="*/ 114 h 296"/>
                  <a:gd name="T26" fmla="*/ 114 w 342"/>
                  <a:gd name="T27" fmla="*/ 97 h 296"/>
                  <a:gd name="T28" fmla="*/ 137 w 342"/>
                  <a:gd name="T29" fmla="*/ 70 h 296"/>
                  <a:gd name="T30" fmla="*/ 328 w 342"/>
                  <a:gd name="T31" fmla="*/ 70 h 296"/>
                  <a:gd name="T32" fmla="*/ 342 w 342"/>
                  <a:gd name="T33" fmla="*/ 0 h 29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42"/>
                  <a:gd name="T52" fmla="*/ 0 h 296"/>
                  <a:gd name="T53" fmla="*/ 342 w 342"/>
                  <a:gd name="T54" fmla="*/ 296 h 29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42" h="296">
                    <a:moveTo>
                      <a:pt x="342" y="0"/>
                    </a:moveTo>
                    <a:cubicBezTo>
                      <a:pt x="126" y="0"/>
                      <a:pt x="126" y="0"/>
                      <a:pt x="126" y="0"/>
                    </a:cubicBezTo>
                    <a:cubicBezTo>
                      <a:pt x="126" y="0"/>
                      <a:pt x="47" y="5"/>
                      <a:pt x="44" y="93"/>
                    </a:cubicBezTo>
                    <a:cubicBezTo>
                      <a:pt x="41" y="156"/>
                      <a:pt x="76" y="173"/>
                      <a:pt x="104" y="177"/>
                    </a:cubicBezTo>
                    <a:cubicBezTo>
                      <a:pt x="215" y="178"/>
                      <a:pt x="215" y="178"/>
                      <a:pt x="215" y="178"/>
                    </a:cubicBezTo>
                    <a:cubicBezTo>
                      <a:pt x="215" y="178"/>
                      <a:pt x="230" y="182"/>
                      <a:pt x="226" y="202"/>
                    </a:cubicBezTo>
                    <a:cubicBezTo>
                      <a:pt x="225" y="212"/>
                      <a:pt x="211" y="226"/>
                      <a:pt x="202" y="225"/>
                    </a:cubicBezTo>
                    <a:cubicBezTo>
                      <a:pt x="15" y="225"/>
                      <a:pt x="15" y="225"/>
                      <a:pt x="15" y="225"/>
                    </a:cubicBezTo>
                    <a:cubicBezTo>
                      <a:pt x="0" y="296"/>
                      <a:pt x="0" y="296"/>
                      <a:pt x="0" y="296"/>
                    </a:cubicBezTo>
                    <a:cubicBezTo>
                      <a:pt x="226" y="296"/>
                      <a:pt x="226" y="296"/>
                      <a:pt x="226" y="296"/>
                    </a:cubicBezTo>
                    <a:cubicBezTo>
                      <a:pt x="226" y="296"/>
                      <a:pt x="310" y="288"/>
                      <a:pt x="307" y="185"/>
                    </a:cubicBezTo>
                    <a:cubicBezTo>
                      <a:pt x="307" y="185"/>
                      <a:pt x="302" y="123"/>
                      <a:pt x="251" y="115"/>
                    </a:cubicBezTo>
                    <a:cubicBezTo>
                      <a:pt x="129" y="114"/>
                      <a:pt x="129" y="114"/>
                      <a:pt x="129" y="114"/>
                    </a:cubicBezTo>
                    <a:cubicBezTo>
                      <a:pt x="129" y="114"/>
                      <a:pt x="113" y="114"/>
                      <a:pt x="114" y="97"/>
                    </a:cubicBezTo>
                    <a:cubicBezTo>
                      <a:pt x="114" y="97"/>
                      <a:pt x="115" y="69"/>
                      <a:pt x="137" y="70"/>
                    </a:cubicBezTo>
                    <a:cubicBezTo>
                      <a:pt x="328" y="70"/>
                      <a:pt x="328" y="70"/>
                      <a:pt x="328" y="70"/>
                    </a:cubicBezTo>
                    <a:lnTo>
                      <a:pt x="34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323232"/>
                  </a:solidFill>
                  <a:latin typeface="Microsoft JhengHei" pitchFamily="34" charset="-120"/>
                  <a:ea typeface="微软雅黑" pitchFamily="34" charset="-122"/>
                  <a:sym typeface="Microsoft JhengHei" pitchFamily="34" charset="-120"/>
                </a:endParaRPr>
              </a:p>
            </p:txBody>
          </p:sp>
          <p:sp>
            <p:nvSpPr>
              <p:cNvPr id="13327" name="Freeform 9"/>
              <p:cNvSpPr>
                <a:spLocks noChangeArrowheads="1"/>
              </p:cNvSpPr>
              <p:nvPr/>
            </p:nvSpPr>
            <p:spPr bwMode="auto">
              <a:xfrm>
                <a:off x="1152525" y="4762"/>
                <a:ext cx="1381125" cy="1120775"/>
              </a:xfrm>
              <a:custGeom>
                <a:avLst/>
                <a:gdLst>
                  <a:gd name="T0" fmla="*/ 69 w 368"/>
                  <a:gd name="T1" fmla="*/ 0 h 296"/>
                  <a:gd name="T2" fmla="*/ 26 w 368"/>
                  <a:gd name="T3" fmla="*/ 209 h 296"/>
                  <a:gd name="T4" fmla="*/ 98 w 368"/>
                  <a:gd name="T5" fmla="*/ 296 h 296"/>
                  <a:gd name="T6" fmla="*/ 227 w 368"/>
                  <a:gd name="T7" fmla="*/ 296 h 296"/>
                  <a:gd name="T8" fmla="*/ 321 w 368"/>
                  <a:gd name="T9" fmla="*/ 224 h 296"/>
                  <a:gd name="T10" fmla="*/ 368 w 368"/>
                  <a:gd name="T11" fmla="*/ 0 h 296"/>
                  <a:gd name="T12" fmla="*/ 286 w 368"/>
                  <a:gd name="T13" fmla="*/ 0 h 296"/>
                  <a:gd name="T14" fmla="*/ 247 w 368"/>
                  <a:gd name="T15" fmla="*/ 194 h 296"/>
                  <a:gd name="T16" fmla="*/ 216 w 368"/>
                  <a:gd name="T17" fmla="*/ 224 h 296"/>
                  <a:gd name="T18" fmla="*/ 128 w 368"/>
                  <a:gd name="T19" fmla="*/ 224 h 296"/>
                  <a:gd name="T20" fmla="*/ 105 w 368"/>
                  <a:gd name="T21" fmla="*/ 200 h 296"/>
                  <a:gd name="T22" fmla="*/ 151 w 368"/>
                  <a:gd name="T23" fmla="*/ 0 h 296"/>
                  <a:gd name="T24" fmla="*/ 69 w 368"/>
                  <a:gd name="T25" fmla="*/ 0 h 29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68"/>
                  <a:gd name="T40" fmla="*/ 0 h 296"/>
                  <a:gd name="T41" fmla="*/ 368 w 368"/>
                  <a:gd name="T42" fmla="*/ 296 h 29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68" h="296">
                    <a:moveTo>
                      <a:pt x="69" y="0"/>
                    </a:moveTo>
                    <a:cubicBezTo>
                      <a:pt x="26" y="209"/>
                      <a:pt x="26" y="209"/>
                      <a:pt x="26" y="209"/>
                    </a:cubicBezTo>
                    <a:cubicBezTo>
                      <a:pt x="26" y="209"/>
                      <a:pt x="0" y="295"/>
                      <a:pt x="98" y="296"/>
                    </a:cubicBezTo>
                    <a:cubicBezTo>
                      <a:pt x="227" y="296"/>
                      <a:pt x="227" y="296"/>
                      <a:pt x="227" y="296"/>
                    </a:cubicBezTo>
                    <a:cubicBezTo>
                      <a:pt x="227" y="296"/>
                      <a:pt x="301" y="294"/>
                      <a:pt x="321" y="224"/>
                    </a:cubicBezTo>
                    <a:cubicBezTo>
                      <a:pt x="368" y="0"/>
                      <a:pt x="368" y="0"/>
                      <a:pt x="368" y="0"/>
                    </a:cubicBezTo>
                    <a:cubicBezTo>
                      <a:pt x="286" y="0"/>
                      <a:pt x="286" y="0"/>
                      <a:pt x="286" y="0"/>
                    </a:cubicBezTo>
                    <a:cubicBezTo>
                      <a:pt x="247" y="194"/>
                      <a:pt x="247" y="194"/>
                      <a:pt x="247" y="194"/>
                    </a:cubicBezTo>
                    <a:cubicBezTo>
                      <a:pt x="247" y="194"/>
                      <a:pt x="241" y="224"/>
                      <a:pt x="216" y="224"/>
                    </a:cubicBezTo>
                    <a:cubicBezTo>
                      <a:pt x="128" y="224"/>
                      <a:pt x="128" y="224"/>
                      <a:pt x="128" y="224"/>
                    </a:cubicBezTo>
                    <a:cubicBezTo>
                      <a:pt x="128" y="224"/>
                      <a:pt x="103" y="224"/>
                      <a:pt x="105" y="200"/>
                    </a:cubicBezTo>
                    <a:cubicBezTo>
                      <a:pt x="151" y="0"/>
                      <a:pt x="151" y="0"/>
                      <a:pt x="151" y="0"/>
                    </a:cubicBezTo>
                    <a:lnTo>
                      <a:pt x="69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323232"/>
                  </a:solidFill>
                  <a:latin typeface="Microsoft JhengHei" pitchFamily="34" charset="-120"/>
                  <a:ea typeface="微软雅黑" pitchFamily="34" charset="-122"/>
                  <a:sym typeface="Microsoft JhengHei" pitchFamily="34" charset="-120"/>
                </a:endParaRPr>
              </a:p>
            </p:txBody>
          </p:sp>
          <p:sp>
            <p:nvSpPr>
              <p:cNvPr id="13328" name="Freeform 10"/>
              <p:cNvSpPr>
                <a:spLocks noChangeArrowheads="1"/>
              </p:cNvSpPr>
              <p:nvPr/>
            </p:nvSpPr>
            <p:spPr bwMode="auto">
              <a:xfrm>
                <a:off x="2417762" y="0"/>
                <a:ext cx="1784350" cy="1125538"/>
              </a:xfrm>
              <a:custGeom>
                <a:avLst/>
                <a:gdLst>
                  <a:gd name="T0" fmla="*/ 61 w 475"/>
                  <a:gd name="T1" fmla="*/ 1 h 297"/>
                  <a:gd name="T2" fmla="*/ 0 w 475"/>
                  <a:gd name="T3" fmla="*/ 297 h 297"/>
                  <a:gd name="T4" fmla="*/ 81 w 475"/>
                  <a:gd name="T5" fmla="*/ 297 h 297"/>
                  <a:gd name="T6" fmla="*/ 127 w 475"/>
                  <a:gd name="T7" fmla="*/ 74 h 297"/>
                  <a:gd name="T8" fmla="*/ 208 w 475"/>
                  <a:gd name="T9" fmla="*/ 74 h 297"/>
                  <a:gd name="T10" fmla="*/ 161 w 475"/>
                  <a:gd name="T11" fmla="*/ 297 h 297"/>
                  <a:gd name="T12" fmla="*/ 239 w 475"/>
                  <a:gd name="T13" fmla="*/ 297 h 297"/>
                  <a:gd name="T14" fmla="*/ 286 w 475"/>
                  <a:gd name="T15" fmla="*/ 73 h 297"/>
                  <a:gd name="T16" fmla="*/ 332 w 475"/>
                  <a:gd name="T17" fmla="*/ 73 h 297"/>
                  <a:gd name="T18" fmla="*/ 360 w 475"/>
                  <a:gd name="T19" fmla="*/ 98 h 297"/>
                  <a:gd name="T20" fmla="*/ 319 w 475"/>
                  <a:gd name="T21" fmla="*/ 297 h 297"/>
                  <a:gd name="T22" fmla="*/ 398 w 475"/>
                  <a:gd name="T23" fmla="*/ 297 h 297"/>
                  <a:gd name="T24" fmla="*/ 437 w 475"/>
                  <a:gd name="T25" fmla="*/ 113 h 297"/>
                  <a:gd name="T26" fmla="*/ 378 w 475"/>
                  <a:gd name="T27" fmla="*/ 1 h 297"/>
                  <a:gd name="T28" fmla="*/ 61 w 475"/>
                  <a:gd name="T29" fmla="*/ 1 h 29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75"/>
                  <a:gd name="T46" fmla="*/ 0 h 297"/>
                  <a:gd name="T47" fmla="*/ 475 w 475"/>
                  <a:gd name="T48" fmla="*/ 297 h 29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75" h="297">
                    <a:moveTo>
                      <a:pt x="61" y="1"/>
                    </a:moveTo>
                    <a:cubicBezTo>
                      <a:pt x="0" y="297"/>
                      <a:pt x="0" y="297"/>
                      <a:pt x="0" y="297"/>
                    </a:cubicBezTo>
                    <a:cubicBezTo>
                      <a:pt x="81" y="297"/>
                      <a:pt x="81" y="297"/>
                      <a:pt x="81" y="297"/>
                    </a:cubicBezTo>
                    <a:cubicBezTo>
                      <a:pt x="127" y="74"/>
                      <a:pt x="127" y="74"/>
                      <a:pt x="127" y="74"/>
                    </a:cubicBezTo>
                    <a:cubicBezTo>
                      <a:pt x="208" y="74"/>
                      <a:pt x="208" y="74"/>
                      <a:pt x="208" y="74"/>
                    </a:cubicBezTo>
                    <a:cubicBezTo>
                      <a:pt x="161" y="297"/>
                      <a:pt x="161" y="297"/>
                      <a:pt x="161" y="297"/>
                    </a:cubicBezTo>
                    <a:cubicBezTo>
                      <a:pt x="239" y="297"/>
                      <a:pt x="239" y="297"/>
                      <a:pt x="239" y="297"/>
                    </a:cubicBezTo>
                    <a:cubicBezTo>
                      <a:pt x="286" y="73"/>
                      <a:pt x="286" y="73"/>
                      <a:pt x="286" y="73"/>
                    </a:cubicBezTo>
                    <a:cubicBezTo>
                      <a:pt x="332" y="73"/>
                      <a:pt x="332" y="73"/>
                      <a:pt x="332" y="73"/>
                    </a:cubicBezTo>
                    <a:cubicBezTo>
                      <a:pt x="332" y="73"/>
                      <a:pt x="366" y="72"/>
                      <a:pt x="360" y="98"/>
                    </a:cubicBezTo>
                    <a:cubicBezTo>
                      <a:pt x="319" y="297"/>
                      <a:pt x="319" y="297"/>
                      <a:pt x="319" y="297"/>
                    </a:cubicBezTo>
                    <a:cubicBezTo>
                      <a:pt x="398" y="297"/>
                      <a:pt x="398" y="297"/>
                      <a:pt x="398" y="297"/>
                    </a:cubicBezTo>
                    <a:cubicBezTo>
                      <a:pt x="437" y="113"/>
                      <a:pt x="437" y="113"/>
                      <a:pt x="437" y="113"/>
                    </a:cubicBezTo>
                    <a:cubicBezTo>
                      <a:pt x="437" y="113"/>
                      <a:pt x="475" y="0"/>
                      <a:pt x="378" y="1"/>
                    </a:cubicBezTo>
                    <a:lnTo>
                      <a:pt x="61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323232"/>
                  </a:solidFill>
                  <a:latin typeface="Microsoft JhengHei" pitchFamily="34" charset="-120"/>
                  <a:ea typeface="微软雅黑" pitchFamily="34" charset="-122"/>
                  <a:sym typeface="Microsoft JhengHei" pitchFamily="34" charset="-120"/>
                </a:endParaRPr>
              </a:p>
            </p:txBody>
          </p:sp>
        </p:grpSp>
      </p:grpSp>
      <p:grpSp>
        <p:nvGrpSpPr>
          <p:cNvPr id="13329" name="组合 19"/>
          <p:cNvGrpSpPr>
            <a:grpSpLocks/>
          </p:cNvGrpSpPr>
          <p:nvPr/>
        </p:nvGrpSpPr>
        <p:grpSpPr bwMode="auto">
          <a:xfrm>
            <a:off x="9842500" y="1298575"/>
            <a:ext cx="1662113" cy="1662113"/>
            <a:chOff x="0" y="0"/>
            <a:chExt cx="1242875" cy="1242875"/>
          </a:xfrm>
        </p:grpSpPr>
        <p:sp>
          <p:nvSpPr>
            <p:cNvPr id="13330" name="椭圆 17"/>
            <p:cNvSpPr>
              <a:spLocks noChangeArrowheads="1"/>
            </p:cNvSpPr>
            <p:nvPr/>
          </p:nvSpPr>
          <p:spPr bwMode="auto">
            <a:xfrm>
              <a:off x="0" y="0"/>
              <a:ext cx="1242875" cy="12428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sz="2000" b="1">
                  <a:solidFill>
                    <a:srgbClr val="F39112"/>
                  </a:solidFill>
                  <a:latin typeface="微软雅黑" pitchFamily="34" charset="-122"/>
                  <a:sym typeface="微软雅黑" pitchFamily="34" charset="-122"/>
                </a:rPr>
                <a:t>BIG</a:t>
              </a:r>
              <a:endParaRPr lang="zh-CN" altLang="en-US" sz="2000" b="1">
                <a:solidFill>
                  <a:srgbClr val="F39112"/>
                </a:solidFill>
                <a:latin typeface="微软雅黑" pitchFamily="34" charset="-122"/>
                <a:sym typeface="微软雅黑" pitchFamily="34" charset="-122"/>
              </a:endParaRPr>
            </a:p>
            <a:p>
              <a:pPr algn="ctr"/>
              <a:r>
                <a:rPr lang="en-US" sz="2000" b="1">
                  <a:solidFill>
                    <a:srgbClr val="F39112"/>
                  </a:solidFill>
                  <a:latin typeface="微软雅黑" pitchFamily="34" charset="-122"/>
                  <a:sym typeface="微软雅黑" pitchFamily="34" charset="-122"/>
                </a:rPr>
                <a:t>DATA</a:t>
              </a:r>
              <a:endParaRPr lang="zh-CN" altLang="en-US" sz="2000" b="1">
                <a:solidFill>
                  <a:srgbClr val="F3911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3331" name="等腰三角形 18"/>
            <p:cNvSpPr>
              <a:spLocks noChangeArrowheads="1"/>
            </p:cNvSpPr>
            <p:nvPr/>
          </p:nvSpPr>
          <p:spPr bwMode="auto">
            <a:xfrm rot="13078081">
              <a:off x="180613" y="970187"/>
              <a:ext cx="173594" cy="245241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 b="1">
                <a:solidFill>
                  <a:srgbClr val="F39112"/>
                </a:solidFill>
                <a:latin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3332" name="文本框 20"/>
          <p:cNvSpPr>
            <a:spLocks noChangeArrowheads="1"/>
          </p:cNvSpPr>
          <p:nvPr/>
        </p:nvSpPr>
        <p:spPr bwMode="auto">
          <a:xfrm>
            <a:off x="2376488" y="5543550"/>
            <a:ext cx="7643812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ts val="3500"/>
              </a:lnSpc>
            </a:pPr>
            <a:r>
              <a:rPr lang="zh-CN" altLang="en-US" sz="4000" b="1">
                <a:solidFill>
                  <a:schemeClr val="bg1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证明自己，厉害的不仅仅是</a:t>
            </a:r>
            <a:r>
              <a:rPr lang="en-US" sz="4000" b="1">
                <a:solidFill>
                  <a:schemeClr val="bg1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PPT</a:t>
            </a:r>
            <a:r>
              <a:rPr lang="zh-CN" altLang="en-US" sz="2800">
                <a:solidFill>
                  <a:schemeClr val="bg1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。</a:t>
            </a:r>
            <a:endParaRPr lang="zh-CN" altLang="en-US"/>
          </a:p>
        </p:txBody>
      </p:sp>
      <p:sp>
        <p:nvSpPr>
          <p:cNvPr id="13333" name="矩形 1222"/>
          <p:cNvSpPr>
            <a:spLocks noChangeArrowheads="1"/>
          </p:cNvSpPr>
          <p:nvPr/>
        </p:nvSpPr>
        <p:spPr bwMode="auto">
          <a:xfrm>
            <a:off x="2900363" y="4978400"/>
            <a:ext cx="63912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200">
                <a:solidFill>
                  <a:schemeClr val="bg1"/>
                </a:solidFill>
                <a:latin typeface="Microsoft JhengHei" pitchFamily="34" charset="-120"/>
                <a:ea typeface="Microsoft JhengHei" pitchFamily="34" charset="-120"/>
                <a:sym typeface="Microsoft JhengHei" pitchFamily="34" charset="-120"/>
              </a:rPr>
              <a:t>在这家强大得很超级的公司中，我的工作内容是：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DCC0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7"/>
          <p:cNvSpPr>
            <a:spLocks noChangeArrowheads="1"/>
          </p:cNvSpPr>
          <p:nvPr/>
        </p:nvSpPr>
        <p:spPr bwMode="auto">
          <a:xfrm>
            <a:off x="0" y="0"/>
            <a:ext cx="12192000" cy="668338"/>
          </a:xfrm>
          <a:prstGeom prst="rect">
            <a:avLst/>
          </a:prstGeom>
          <a:solidFill>
            <a:srgbClr val="3A38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4339" name="文本框 8"/>
          <p:cNvSpPr>
            <a:spLocks noChangeArrowheads="1"/>
          </p:cNvSpPr>
          <p:nvPr/>
        </p:nvSpPr>
        <p:spPr bwMode="auto">
          <a:xfrm>
            <a:off x="3849688" y="104775"/>
            <a:ext cx="47275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因为</a:t>
            </a:r>
            <a:r>
              <a:rPr lang="en-US" sz="2400">
                <a:solidFill>
                  <a:schemeClr val="bg1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PPT</a:t>
            </a:r>
            <a:r>
              <a:rPr lang="zh-CN" altLang="en-US" sz="2400">
                <a:solidFill>
                  <a:schemeClr val="bg1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，我花光了所有的节操。</a:t>
            </a:r>
            <a:endParaRPr lang="zh-CN" altLang="en-US"/>
          </a:p>
        </p:txBody>
      </p:sp>
      <p:sp>
        <p:nvSpPr>
          <p:cNvPr id="14340" name="矩形 9"/>
          <p:cNvSpPr>
            <a:spLocks noChangeArrowheads="1"/>
          </p:cNvSpPr>
          <p:nvPr/>
        </p:nvSpPr>
        <p:spPr bwMode="auto">
          <a:xfrm>
            <a:off x="293688" y="0"/>
            <a:ext cx="903287" cy="903288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sz="3200" b="1">
                <a:solidFill>
                  <a:srgbClr val="FFFFFF"/>
                </a:solidFill>
                <a:latin typeface="微软雅黑" pitchFamily="34" charset="-122"/>
                <a:sym typeface="微软雅黑" pitchFamily="34" charset="-122"/>
              </a:rPr>
              <a:t>4</a:t>
            </a:r>
            <a:endParaRPr lang="zh-CN" altLang="en-US" sz="32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41" name="直角三角形 10"/>
          <p:cNvSpPr>
            <a:spLocks noChangeArrowheads="1"/>
          </p:cNvSpPr>
          <p:nvPr/>
        </p:nvSpPr>
        <p:spPr bwMode="auto">
          <a:xfrm flipV="1">
            <a:off x="1196975" y="668338"/>
            <a:ext cx="130175" cy="234950"/>
          </a:xfrm>
          <a:prstGeom prst="rtTriangle">
            <a:avLst/>
          </a:prstGeom>
          <a:solidFill>
            <a:srgbClr val="BF9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4342" name="文本框 11"/>
          <p:cNvSpPr>
            <a:spLocks noChangeArrowheads="1"/>
          </p:cNvSpPr>
          <p:nvPr/>
        </p:nvSpPr>
        <p:spPr bwMode="auto">
          <a:xfrm>
            <a:off x="1327150" y="5883275"/>
            <a:ext cx="9831388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200">
                <a:solidFill>
                  <a:srgbClr val="3A3838"/>
                </a:solidFill>
                <a:latin typeface="Microsoft JhengHei" pitchFamily="34" charset="-120"/>
                <a:ea typeface="Microsoft JhengHei" pitchFamily="34" charset="-120"/>
                <a:sym typeface="Microsoft JhengHei" pitchFamily="34" charset="-120"/>
              </a:rPr>
              <a:t>这一年，凭借</a:t>
            </a:r>
            <a:r>
              <a:rPr lang="en-US" sz="2200">
                <a:solidFill>
                  <a:srgbClr val="3A3838"/>
                </a:solidFill>
                <a:latin typeface="Microsoft JhengHei" pitchFamily="34" charset="-120"/>
                <a:ea typeface="Microsoft JhengHei" pitchFamily="34" charset="-120"/>
                <a:sym typeface="Microsoft JhengHei" pitchFamily="34" charset="-120"/>
              </a:rPr>
              <a:t>《</a:t>
            </a:r>
            <a:r>
              <a:rPr lang="zh-CN" altLang="en-US" sz="2200">
                <a:solidFill>
                  <a:srgbClr val="3A3838"/>
                </a:solidFill>
                <a:latin typeface="Microsoft JhengHei" pitchFamily="34" charset="-120"/>
                <a:ea typeface="Microsoft JhengHei" pitchFamily="34" charset="-120"/>
                <a:sym typeface="Microsoft JhengHei" pitchFamily="34" charset="-120"/>
              </a:rPr>
              <a:t>我懂个</a:t>
            </a:r>
            <a:r>
              <a:rPr lang="en-US" sz="2200">
                <a:solidFill>
                  <a:srgbClr val="3A3838"/>
                </a:solidFill>
                <a:latin typeface="Microsoft JhengHei" pitchFamily="34" charset="-120"/>
                <a:ea typeface="Microsoft JhengHei" pitchFamily="34" charset="-120"/>
                <a:sym typeface="Microsoft JhengHei" pitchFamily="34" charset="-120"/>
              </a:rPr>
              <a:t>P》</a:t>
            </a:r>
            <a:r>
              <a:rPr lang="zh-CN" altLang="en-US" sz="2200">
                <a:solidFill>
                  <a:srgbClr val="3A3838"/>
                </a:solidFill>
                <a:latin typeface="Microsoft JhengHei" pitchFamily="34" charset="-120"/>
                <a:ea typeface="Microsoft JhengHei" pitchFamily="34" charset="-120"/>
                <a:sym typeface="Microsoft JhengHei" pitchFamily="34" charset="-120"/>
              </a:rPr>
              <a:t>系列微博教程，我成为了有史以来最出色的</a:t>
            </a:r>
            <a:r>
              <a:rPr lang="en-US" sz="2200">
                <a:solidFill>
                  <a:srgbClr val="3A3838"/>
                </a:solidFill>
                <a:latin typeface="Microsoft JhengHei" pitchFamily="34" charset="-120"/>
                <a:ea typeface="Microsoft JhengHei" pitchFamily="34" charset="-120"/>
                <a:sym typeface="Microsoft JhengHei" pitchFamily="34" charset="-120"/>
              </a:rPr>
              <a:t>PPTer</a:t>
            </a:r>
            <a:r>
              <a:rPr lang="zh-CN" altLang="en-US" sz="2200">
                <a:solidFill>
                  <a:srgbClr val="3A3838"/>
                </a:solidFill>
                <a:latin typeface="Microsoft JhengHei" pitchFamily="34" charset="-120"/>
                <a:ea typeface="Microsoft JhengHei" pitchFamily="34" charset="-120"/>
                <a:sym typeface="Microsoft JhengHei" pitchFamily="34" charset="-120"/>
              </a:rPr>
              <a:t>！</a:t>
            </a:r>
            <a:endParaRPr lang="zh-CN" altLang="en-US"/>
          </a:p>
        </p:txBody>
      </p:sp>
      <p:pic>
        <p:nvPicPr>
          <p:cNvPr id="14344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1063" y="1725613"/>
            <a:ext cx="5006975" cy="3756025"/>
          </a:xfrm>
          <a:prstGeom prst="rect">
            <a:avLst/>
          </a:prstGeom>
          <a:noFill/>
          <a:ln w="9525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5" name="直接连接符 4"/>
          <p:cNvSpPr>
            <a:spLocks noChangeShapeType="1"/>
          </p:cNvSpPr>
          <p:nvPr/>
        </p:nvSpPr>
        <p:spPr bwMode="auto">
          <a:xfrm flipV="1">
            <a:off x="6807200" y="2836863"/>
            <a:ext cx="3111500" cy="623887"/>
          </a:xfrm>
          <a:prstGeom prst="line">
            <a:avLst/>
          </a:prstGeom>
          <a:noFill/>
          <a:ln w="6350" cap="flat" cmpd="sng">
            <a:solidFill>
              <a:srgbClr val="3B3838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6" name="椭圆 5"/>
          <p:cNvSpPr>
            <a:spLocks noChangeArrowheads="1"/>
          </p:cNvSpPr>
          <p:nvPr/>
        </p:nvSpPr>
        <p:spPr bwMode="auto">
          <a:xfrm>
            <a:off x="8966200" y="1819275"/>
            <a:ext cx="2033588" cy="2033588"/>
          </a:xfrm>
          <a:prstGeom prst="ellipse">
            <a:avLst/>
          </a:prstGeom>
          <a:solidFill>
            <a:srgbClr val="3B38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4347" name="直接连接符 12"/>
          <p:cNvSpPr>
            <a:spLocks noChangeShapeType="1"/>
          </p:cNvSpPr>
          <p:nvPr/>
        </p:nvSpPr>
        <p:spPr bwMode="auto">
          <a:xfrm>
            <a:off x="2373313" y="2643188"/>
            <a:ext cx="2792412" cy="763587"/>
          </a:xfrm>
          <a:prstGeom prst="line">
            <a:avLst/>
          </a:prstGeom>
          <a:noFill/>
          <a:ln w="6350" cap="flat" cmpd="sng">
            <a:solidFill>
              <a:srgbClr val="3B3838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8" name="椭圆 15"/>
          <p:cNvSpPr>
            <a:spLocks noChangeArrowheads="1"/>
          </p:cNvSpPr>
          <p:nvPr/>
        </p:nvSpPr>
        <p:spPr bwMode="auto">
          <a:xfrm>
            <a:off x="1781175" y="2009775"/>
            <a:ext cx="1450975" cy="1450975"/>
          </a:xfrm>
          <a:prstGeom prst="ellipse">
            <a:avLst/>
          </a:prstGeom>
          <a:solidFill>
            <a:srgbClr val="3B38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4349" name="直接连接符 20"/>
          <p:cNvSpPr>
            <a:spLocks noChangeShapeType="1"/>
          </p:cNvSpPr>
          <p:nvPr/>
        </p:nvSpPr>
        <p:spPr bwMode="auto">
          <a:xfrm flipV="1">
            <a:off x="6342063" y="1624013"/>
            <a:ext cx="493712" cy="1108075"/>
          </a:xfrm>
          <a:prstGeom prst="line">
            <a:avLst/>
          </a:prstGeom>
          <a:noFill/>
          <a:ln w="6350" cap="flat" cmpd="sng">
            <a:solidFill>
              <a:srgbClr val="3B3838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0" name="椭圆 22"/>
          <p:cNvSpPr>
            <a:spLocks noChangeArrowheads="1"/>
          </p:cNvSpPr>
          <p:nvPr/>
        </p:nvSpPr>
        <p:spPr bwMode="auto">
          <a:xfrm>
            <a:off x="6494463" y="1249363"/>
            <a:ext cx="681037" cy="681037"/>
          </a:xfrm>
          <a:prstGeom prst="ellipse">
            <a:avLst/>
          </a:prstGeom>
          <a:solidFill>
            <a:srgbClr val="3B38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4351" name="直接连接符 23"/>
          <p:cNvSpPr>
            <a:spLocks noChangeShapeType="1"/>
          </p:cNvSpPr>
          <p:nvPr/>
        </p:nvSpPr>
        <p:spPr bwMode="auto">
          <a:xfrm flipV="1">
            <a:off x="1781175" y="3903663"/>
            <a:ext cx="3492500" cy="1077912"/>
          </a:xfrm>
          <a:prstGeom prst="line">
            <a:avLst/>
          </a:prstGeom>
          <a:noFill/>
          <a:ln w="6350" cap="flat" cmpd="sng">
            <a:solidFill>
              <a:srgbClr val="3B3838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2" name="椭圆 27"/>
          <p:cNvSpPr>
            <a:spLocks noChangeArrowheads="1"/>
          </p:cNvSpPr>
          <p:nvPr/>
        </p:nvSpPr>
        <p:spPr bwMode="auto">
          <a:xfrm>
            <a:off x="1231900" y="4403725"/>
            <a:ext cx="1141413" cy="1143000"/>
          </a:xfrm>
          <a:prstGeom prst="ellipse">
            <a:avLst/>
          </a:prstGeom>
          <a:solidFill>
            <a:srgbClr val="3B38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4353" name="文本框 3"/>
          <p:cNvSpPr>
            <a:spLocks noChangeArrowheads="1"/>
          </p:cNvSpPr>
          <p:nvPr/>
        </p:nvSpPr>
        <p:spPr bwMode="auto">
          <a:xfrm>
            <a:off x="9328150" y="2400300"/>
            <a:ext cx="13096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bg1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12,693</a:t>
            </a:r>
            <a:endParaRPr lang="zh-CN" altLang="en-US" sz="2800">
              <a:solidFill>
                <a:schemeClr val="bg1"/>
              </a:solidFill>
              <a:latin typeface="Microsoft JhengHei" pitchFamily="34" charset="-120"/>
              <a:ea typeface="微软雅黑" pitchFamily="34" charset="-122"/>
              <a:sym typeface="Microsoft JhengHei" pitchFamily="34" charset="-120"/>
            </a:endParaRPr>
          </a:p>
        </p:txBody>
      </p:sp>
      <p:sp>
        <p:nvSpPr>
          <p:cNvPr id="14354" name="文本框 17"/>
          <p:cNvSpPr>
            <a:spLocks noChangeArrowheads="1"/>
          </p:cNvSpPr>
          <p:nvPr/>
        </p:nvSpPr>
        <p:spPr bwMode="auto">
          <a:xfrm>
            <a:off x="9109075" y="2874963"/>
            <a:ext cx="16208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C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一次转发</a:t>
            </a:r>
            <a:endParaRPr lang="zh-CN" altLang="en-US"/>
          </a:p>
        </p:txBody>
      </p:sp>
      <p:sp>
        <p:nvSpPr>
          <p:cNvPr id="14355" name="文本框 18"/>
          <p:cNvSpPr>
            <a:spLocks noChangeArrowheads="1"/>
          </p:cNvSpPr>
          <p:nvPr/>
        </p:nvSpPr>
        <p:spPr bwMode="auto">
          <a:xfrm>
            <a:off x="2032000" y="2384425"/>
            <a:ext cx="9667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bg1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1,552</a:t>
            </a:r>
            <a:endParaRPr lang="zh-CN" altLang="en-US" sz="2400">
              <a:solidFill>
                <a:schemeClr val="bg1"/>
              </a:solidFill>
              <a:latin typeface="Microsoft JhengHei" pitchFamily="34" charset="-120"/>
              <a:ea typeface="微软雅黑" pitchFamily="34" charset="-122"/>
              <a:sym typeface="Microsoft JhengHei" pitchFamily="34" charset="-120"/>
            </a:endParaRPr>
          </a:p>
        </p:txBody>
      </p:sp>
      <p:sp>
        <p:nvSpPr>
          <p:cNvPr id="14356" name="文本框 19"/>
          <p:cNvSpPr>
            <a:spLocks noChangeArrowheads="1"/>
          </p:cNvSpPr>
          <p:nvPr/>
        </p:nvSpPr>
        <p:spPr bwMode="auto">
          <a:xfrm>
            <a:off x="2106613" y="2786063"/>
            <a:ext cx="8001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C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评论</a:t>
            </a:r>
            <a:endParaRPr lang="zh-CN" altLang="en-US"/>
          </a:p>
        </p:txBody>
      </p:sp>
      <p:sp>
        <p:nvSpPr>
          <p:cNvPr id="14357" name="文本框 21"/>
          <p:cNvSpPr>
            <a:spLocks noChangeArrowheads="1"/>
          </p:cNvSpPr>
          <p:nvPr/>
        </p:nvSpPr>
        <p:spPr bwMode="auto">
          <a:xfrm>
            <a:off x="1308100" y="4668838"/>
            <a:ext cx="9890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19,324</a:t>
            </a:r>
            <a:endParaRPr lang="zh-CN" altLang="en-US" sz="2000">
              <a:solidFill>
                <a:schemeClr val="bg1"/>
              </a:solidFill>
              <a:latin typeface="Microsoft JhengHei" pitchFamily="34" charset="-120"/>
              <a:ea typeface="微软雅黑" pitchFamily="34" charset="-122"/>
              <a:sym typeface="Microsoft JhengHei" pitchFamily="34" charset="-120"/>
            </a:endParaRPr>
          </a:p>
        </p:txBody>
      </p:sp>
      <p:sp>
        <p:nvSpPr>
          <p:cNvPr id="14358" name="文本框 24"/>
          <p:cNvSpPr>
            <a:spLocks noChangeArrowheads="1"/>
          </p:cNvSpPr>
          <p:nvPr/>
        </p:nvSpPr>
        <p:spPr bwMode="auto">
          <a:xfrm>
            <a:off x="1431925" y="4994275"/>
            <a:ext cx="6969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FFC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增粉</a:t>
            </a:r>
            <a:endParaRPr lang="zh-CN" altLang="en-US"/>
          </a:p>
        </p:txBody>
      </p:sp>
      <p:sp>
        <p:nvSpPr>
          <p:cNvPr id="14359" name="Freeform 9"/>
          <p:cNvSpPr>
            <a:spLocks noEditPoints="1" noChangeArrowheads="1"/>
          </p:cNvSpPr>
          <p:nvPr/>
        </p:nvSpPr>
        <p:spPr bwMode="auto">
          <a:xfrm>
            <a:off x="6702425" y="1435100"/>
            <a:ext cx="293688" cy="282575"/>
          </a:xfrm>
          <a:custGeom>
            <a:avLst/>
            <a:gdLst>
              <a:gd name="T0" fmla="*/ 186 w 200"/>
              <a:gd name="T1" fmla="*/ 114 h 192"/>
              <a:gd name="T2" fmla="*/ 182 w 200"/>
              <a:gd name="T3" fmla="*/ 154 h 192"/>
              <a:gd name="T4" fmla="*/ 149 w 200"/>
              <a:gd name="T5" fmla="*/ 191 h 192"/>
              <a:gd name="T6" fmla="*/ 68 w 200"/>
              <a:gd name="T7" fmla="*/ 172 h 192"/>
              <a:gd name="T8" fmla="*/ 68 w 200"/>
              <a:gd name="T9" fmla="*/ 171 h 192"/>
              <a:gd name="T10" fmla="*/ 68 w 200"/>
              <a:gd name="T11" fmla="*/ 191 h 192"/>
              <a:gd name="T12" fmla="*/ 48 w 200"/>
              <a:gd name="T13" fmla="*/ 191 h 192"/>
              <a:gd name="T14" fmla="*/ 28 w 200"/>
              <a:gd name="T15" fmla="*/ 191 h 192"/>
              <a:gd name="T16" fmla="*/ 20 w 200"/>
              <a:gd name="T17" fmla="*/ 191 h 192"/>
              <a:gd name="T18" fmla="*/ 0 w 200"/>
              <a:gd name="T19" fmla="*/ 171 h 192"/>
              <a:gd name="T20" fmla="*/ 0 w 200"/>
              <a:gd name="T21" fmla="*/ 79 h 192"/>
              <a:gd name="T22" fmla="*/ 20 w 200"/>
              <a:gd name="T23" fmla="*/ 59 h 192"/>
              <a:gd name="T24" fmla="*/ 28 w 200"/>
              <a:gd name="T25" fmla="*/ 59 h 192"/>
              <a:gd name="T26" fmla="*/ 48 w 200"/>
              <a:gd name="T27" fmla="*/ 59 h 192"/>
              <a:gd name="T28" fmla="*/ 68 w 200"/>
              <a:gd name="T29" fmla="*/ 59 h 192"/>
              <a:gd name="T30" fmla="*/ 68 w 200"/>
              <a:gd name="T31" fmla="*/ 79 h 192"/>
              <a:gd name="T32" fmla="*/ 68 w 200"/>
              <a:gd name="T33" fmla="*/ 79 h 192"/>
              <a:gd name="T34" fmla="*/ 125 w 200"/>
              <a:gd name="T35" fmla="*/ 1 h 192"/>
              <a:gd name="T36" fmla="*/ 153 w 200"/>
              <a:gd name="T37" fmla="*/ 67 h 192"/>
              <a:gd name="T38" fmla="*/ 197 w 200"/>
              <a:gd name="T39" fmla="*/ 89 h 192"/>
              <a:gd name="T40" fmla="*/ 186 w 200"/>
              <a:gd name="T41" fmla="*/ 114 h 192"/>
              <a:gd name="T42" fmla="*/ 138 w 200"/>
              <a:gd name="T43" fmla="*/ 78 h 192"/>
              <a:gd name="T44" fmla="*/ 132 w 200"/>
              <a:gd name="T45" fmla="*/ 13 h 192"/>
              <a:gd name="T46" fmla="*/ 68 w 200"/>
              <a:gd name="T47" fmla="*/ 94 h 192"/>
              <a:gd name="T48" fmla="*/ 68 w 200"/>
              <a:gd name="T49" fmla="*/ 101 h 192"/>
              <a:gd name="T50" fmla="*/ 68 w 200"/>
              <a:gd name="T51" fmla="*/ 157 h 192"/>
              <a:gd name="T52" fmla="*/ 148 w 200"/>
              <a:gd name="T53" fmla="*/ 179 h 192"/>
              <a:gd name="T54" fmla="*/ 165 w 200"/>
              <a:gd name="T55" fmla="*/ 150 h 192"/>
              <a:gd name="T56" fmla="*/ 170 w 200"/>
              <a:gd name="T57" fmla="*/ 113 h 192"/>
              <a:gd name="T58" fmla="*/ 182 w 200"/>
              <a:gd name="T59" fmla="*/ 92 h 192"/>
              <a:gd name="T60" fmla="*/ 138 w 200"/>
              <a:gd name="T61" fmla="*/ 78 h 19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200"/>
              <a:gd name="T94" fmla="*/ 0 h 192"/>
              <a:gd name="T95" fmla="*/ 200 w 200"/>
              <a:gd name="T96" fmla="*/ 192 h 192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200" h="192">
                <a:moveTo>
                  <a:pt x="186" y="114"/>
                </a:moveTo>
                <a:cubicBezTo>
                  <a:pt x="200" y="118"/>
                  <a:pt x="196" y="152"/>
                  <a:pt x="182" y="154"/>
                </a:cubicBezTo>
                <a:cubicBezTo>
                  <a:pt x="185" y="163"/>
                  <a:pt x="186" y="192"/>
                  <a:pt x="149" y="191"/>
                </a:cubicBezTo>
                <a:cubicBezTo>
                  <a:pt x="105" y="191"/>
                  <a:pt x="97" y="172"/>
                  <a:pt x="68" y="172"/>
                </a:cubicBezTo>
                <a:cubicBezTo>
                  <a:pt x="68" y="171"/>
                  <a:pt x="68" y="171"/>
                  <a:pt x="68" y="17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48" y="191"/>
                  <a:pt x="48" y="191"/>
                  <a:pt x="48" y="191"/>
                </a:cubicBezTo>
                <a:cubicBezTo>
                  <a:pt x="28" y="191"/>
                  <a:pt x="28" y="191"/>
                  <a:pt x="28" y="191"/>
                </a:cubicBezTo>
                <a:cubicBezTo>
                  <a:pt x="20" y="191"/>
                  <a:pt x="20" y="191"/>
                  <a:pt x="20" y="191"/>
                </a:cubicBezTo>
                <a:cubicBezTo>
                  <a:pt x="9" y="191"/>
                  <a:pt x="0" y="182"/>
                  <a:pt x="0" y="171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68"/>
                  <a:pt x="9" y="59"/>
                  <a:pt x="20" y="59"/>
                </a:cubicBezTo>
                <a:cubicBezTo>
                  <a:pt x="28" y="59"/>
                  <a:pt x="28" y="59"/>
                  <a:pt x="28" y="59"/>
                </a:cubicBezTo>
                <a:cubicBezTo>
                  <a:pt x="48" y="59"/>
                  <a:pt x="48" y="59"/>
                  <a:pt x="48" y="59"/>
                </a:cubicBezTo>
                <a:cubicBezTo>
                  <a:pt x="68" y="59"/>
                  <a:pt x="68" y="59"/>
                  <a:pt x="68" y="59"/>
                </a:cubicBezTo>
                <a:cubicBezTo>
                  <a:pt x="68" y="79"/>
                  <a:pt x="68" y="79"/>
                  <a:pt x="68" y="79"/>
                </a:cubicBezTo>
                <a:cubicBezTo>
                  <a:pt x="68" y="79"/>
                  <a:pt x="68" y="79"/>
                  <a:pt x="68" y="79"/>
                </a:cubicBezTo>
                <a:cubicBezTo>
                  <a:pt x="115" y="60"/>
                  <a:pt x="113" y="2"/>
                  <a:pt x="125" y="1"/>
                </a:cubicBezTo>
                <a:cubicBezTo>
                  <a:pt x="196" y="0"/>
                  <a:pt x="153" y="67"/>
                  <a:pt x="153" y="67"/>
                </a:cubicBezTo>
                <a:cubicBezTo>
                  <a:pt x="153" y="67"/>
                  <a:pt x="193" y="54"/>
                  <a:pt x="197" y="89"/>
                </a:cubicBezTo>
                <a:cubicBezTo>
                  <a:pt x="196" y="99"/>
                  <a:pt x="197" y="105"/>
                  <a:pt x="186" y="114"/>
                </a:cubicBezTo>
                <a:close/>
                <a:moveTo>
                  <a:pt x="138" y="78"/>
                </a:moveTo>
                <a:cubicBezTo>
                  <a:pt x="138" y="78"/>
                  <a:pt x="171" y="12"/>
                  <a:pt x="132" y="13"/>
                </a:cubicBezTo>
                <a:cubicBezTo>
                  <a:pt x="125" y="13"/>
                  <a:pt x="128" y="74"/>
                  <a:pt x="68" y="94"/>
                </a:cubicBezTo>
                <a:cubicBezTo>
                  <a:pt x="68" y="93"/>
                  <a:pt x="68" y="96"/>
                  <a:pt x="68" y="101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91" y="157"/>
                  <a:pt x="118" y="179"/>
                  <a:pt x="148" y="179"/>
                </a:cubicBezTo>
                <a:cubicBezTo>
                  <a:pt x="173" y="179"/>
                  <a:pt x="170" y="158"/>
                  <a:pt x="165" y="150"/>
                </a:cubicBezTo>
                <a:cubicBezTo>
                  <a:pt x="185" y="144"/>
                  <a:pt x="180" y="116"/>
                  <a:pt x="170" y="113"/>
                </a:cubicBezTo>
                <a:cubicBezTo>
                  <a:pt x="179" y="102"/>
                  <a:pt x="181" y="99"/>
                  <a:pt x="182" y="92"/>
                </a:cubicBezTo>
                <a:cubicBezTo>
                  <a:pt x="179" y="68"/>
                  <a:pt x="138" y="78"/>
                  <a:pt x="138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Microsoft JhengHei" pitchFamily="34" charset="-120"/>
              <a:ea typeface="微软雅黑" pitchFamily="34" charset="-122"/>
              <a:sym typeface="Microsoft JhengHei" pitchFamily="34" charset="-120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E5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10"/>
          <p:cNvSpPr>
            <a:spLocks noChangeArrowheads="1"/>
          </p:cNvSpPr>
          <p:nvPr/>
        </p:nvSpPr>
        <p:spPr bwMode="auto">
          <a:xfrm>
            <a:off x="2570163" y="668338"/>
            <a:ext cx="7059612" cy="61896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5363" name="矩形 1"/>
          <p:cNvSpPr>
            <a:spLocks noChangeArrowheads="1"/>
          </p:cNvSpPr>
          <p:nvPr/>
        </p:nvSpPr>
        <p:spPr bwMode="auto">
          <a:xfrm>
            <a:off x="0" y="0"/>
            <a:ext cx="12192000" cy="668338"/>
          </a:xfrm>
          <a:prstGeom prst="rect">
            <a:avLst/>
          </a:prstGeom>
          <a:solidFill>
            <a:srgbClr val="3A38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5364" name="文本框 2"/>
          <p:cNvSpPr>
            <a:spLocks noChangeArrowheads="1"/>
          </p:cNvSpPr>
          <p:nvPr/>
        </p:nvSpPr>
        <p:spPr bwMode="auto">
          <a:xfrm>
            <a:off x="3768725" y="104775"/>
            <a:ext cx="53419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因为</a:t>
            </a:r>
            <a:r>
              <a:rPr lang="en-US" sz="2400">
                <a:solidFill>
                  <a:schemeClr val="bg1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PPT</a:t>
            </a:r>
            <a:r>
              <a:rPr lang="zh-CN" altLang="en-US" sz="2400">
                <a:solidFill>
                  <a:schemeClr val="bg1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，我收到了多家出版社的约稿</a:t>
            </a:r>
            <a:endParaRPr lang="zh-CN" altLang="en-US"/>
          </a:p>
        </p:txBody>
      </p:sp>
      <p:sp>
        <p:nvSpPr>
          <p:cNvPr id="15365" name="矩形 3"/>
          <p:cNvSpPr>
            <a:spLocks noChangeArrowheads="1"/>
          </p:cNvSpPr>
          <p:nvPr/>
        </p:nvSpPr>
        <p:spPr bwMode="auto">
          <a:xfrm>
            <a:off x="293688" y="0"/>
            <a:ext cx="903287" cy="903288"/>
          </a:xfrm>
          <a:prstGeom prst="rect">
            <a:avLst/>
          </a:prstGeom>
          <a:solidFill>
            <a:srgbClr val="FFCF3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sz="3200" b="1">
                <a:solidFill>
                  <a:srgbClr val="FFFFFF"/>
                </a:solidFill>
                <a:latin typeface="微软雅黑" pitchFamily="34" charset="-122"/>
                <a:sym typeface="微软雅黑" pitchFamily="34" charset="-122"/>
              </a:rPr>
              <a:t>5</a:t>
            </a:r>
            <a:endParaRPr lang="zh-CN" altLang="en-US" sz="32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5366" name="直角三角形 4"/>
          <p:cNvSpPr>
            <a:spLocks noChangeArrowheads="1"/>
          </p:cNvSpPr>
          <p:nvPr/>
        </p:nvSpPr>
        <p:spPr bwMode="auto">
          <a:xfrm flipV="1">
            <a:off x="1196975" y="668338"/>
            <a:ext cx="130175" cy="234950"/>
          </a:xfrm>
          <a:prstGeom prst="rtTriangle">
            <a:avLst/>
          </a:prstGeom>
          <a:solidFill>
            <a:srgbClr val="BF9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15367" name="组合 13"/>
          <p:cNvGrpSpPr>
            <a:grpSpLocks/>
          </p:cNvGrpSpPr>
          <p:nvPr/>
        </p:nvGrpSpPr>
        <p:grpSpPr bwMode="auto">
          <a:xfrm>
            <a:off x="3579813" y="1255713"/>
            <a:ext cx="3795712" cy="500062"/>
            <a:chOff x="0" y="0"/>
            <a:chExt cx="3796866" cy="500794"/>
          </a:xfrm>
        </p:grpSpPr>
        <p:sp>
          <p:nvSpPr>
            <p:cNvPr id="15368" name="矩形 6"/>
            <p:cNvSpPr>
              <a:spLocks noChangeArrowheads="1"/>
            </p:cNvSpPr>
            <p:nvPr/>
          </p:nvSpPr>
          <p:spPr bwMode="auto">
            <a:xfrm>
              <a:off x="154642" y="0"/>
              <a:ext cx="3642224" cy="500794"/>
            </a:xfrm>
            <a:prstGeom prst="rect">
              <a:avLst/>
            </a:prstGeom>
            <a:solidFill>
              <a:srgbClr val="3B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2200">
                  <a:solidFill>
                    <a:srgbClr val="FFFFFF"/>
                  </a:solidFill>
                </a:rPr>
                <a:t>阿文，你有出书的计划吗？</a:t>
              </a:r>
              <a:endParaRPr lang="zh-CN" altLang="en-US"/>
            </a:p>
          </p:txBody>
        </p:sp>
        <p:sp>
          <p:nvSpPr>
            <p:cNvPr id="15369" name="等腰三角形 12"/>
            <p:cNvSpPr>
              <a:spLocks noChangeArrowheads="1"/>
            </p:cNvSpPr>
            <p:nvPr/>
          </p:nvSpPr>
          <p:spPr bwMode="auto">
            <a:xfrm rot="16200000">
              <a:off x="8319" y="170733"/>
              <a:ext cx="153584" cy="170221"/>
            </a:xfrm>
            <a:prstGeom prst="triangle">
              <a:avLst>
                <a:gd name="adj" fmla="val 50000"/>
              </a:avLst>
            </a:prstGeom>
            <a:solidFill>
              <a:srgbClr val="3B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200">
                <a:solidFill>
                  <a:srgbClr val="FFFFFF"/>
                </a:solidFill>
              </a:endParaRPr>
            </a:p>
          </p:txBody>
        </p:sp>
      </p:grpSp>
      <p:grpSp>
        <p:nvGrpSpPr>
          <p:cNvPr id="15370" name="组合 14"/>
          <p:cNvGrpSpPr>
            <a:grpSpLocks/>
          </p:cNvGrpSpPr>
          <p:nvPr/>
        </p:nvGrpSpPr>
        <p:grpSpPr bwMode="auto">
          <a:xfrm>
            <a:off x="3579813" y="3033713"/>
            <a:ext cx="1543050" cy="500062"/>
            <a:chOff x="0" y="0"/>
            <a:chExt cx="1542849" cy="500794"/>
          </a:xfrm>
        </p:grpSpPr>
        <p:sp>
          <p:nvSpPr>
            <p:cNvPr id="15371" name="矩形 15"/>
            <p:cNvSpPr>
              <a:spLocks noChangeArrowheads="1"/>
            </p:cNvSpPr>
            <p:nvPr/>
          </p:nvSpPr>
          <p:spPr bwMode="auto">
            <a:xfrm>
              <a:off x="154643" y="0"/>
              <a:ext cx="1388206" cy="500794"/>
            </a:xfrm>
            <a:prstGeom prst="rect">
              <a:avLst/>
            </a:prstGeom>
            <a:solidFill>
              <a:srgbClr val="3B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2200">
                  <a:solidFill>
                    <a:srgbClr val="FFFFFF"/>
                  </a:solidFill>
                </a:rPr>
                <a:t>为什么？</a:t>
              </a:r>
              <a:endParaRPr lang="zh-CN" altLang="en-US"/>
            </a:p>
          </p:txBody>
        </p:sp>
        <p:sp>
          <p:nvSpPr>
            <p:cNvPr id="15372" name="等腰三角形 16"/>
            <p:cNvSpPr>
              <a:spLocks noChangeArrowheads="1"/>
            </p:cNvSpPr>
            <p:nvPr/>
          </p:nvSpPr>
          <p:spPr bwMode="auto">
            <a:xfrm rot="16200000">
              <a:off x="8319" y="170733"/>
              <a:ext cx="153584" cy="170221"/>
            </a:xfrm>
            <a:prstGeom prst="triangle">
              <a:avLst>
                <a:gd name="adj" fmla="val 50000"/>
              </a:avLst>
            </a:prstGeom>
            <a:solidFill>
              <a:srgbClr val="3B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200">
                <a:solidFill>
                  <a:srgbClr val="FFFFFF"/>
                </a:solidFill>
              </a:endParaRPr>
            </a:p>
          </p:txBody>
        </p:sp>
      </p:grpSp>
      <p:grpSp>
        <p:nvGrpSpPr>
          <p:cNvPr id="15373" name="组合 18"/>
          <p:cNvGrpSpPr>
            <a:grpSpLocks/>
          </p:cNvGrpSpPr>
          <p:nvPr/>
        </p:nvGrpSpPr>
        <p:grpSpPr bwMode="auto">
          <a:xfrm>
            <a:off x="5973763" y="2185988"/>
            <a:ext cx="2627312" cy="500062"/>
            <a:chOff x="0" y="0"/>
            <a:chExt cx="2627195" cy="500794"/>
          </a:xfrm>
        </p:grpSpPr>
        <p:sp>
          <p:nvSpPr>
            <p:cNvPr id="15374" name="矩形 7"/>
            <p:cNvSpPr>
              <a:spLocks noChangeArrowheads="1"/>
            </p:cNvSpPr>
            <p:nvPr/>
          </p:nvSpPr>
          <p:spPr bwMode="auto">
            <a:xfrm>
              <a:off x="0" y="0"/>
              <a:ext cx="2481358" cy="500794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2200">
                  <a:solidFill>
                    <a:srgbClr val="3B3838"/>
                  </a:solidFill>
                </a:rPr>
                <a:t>有，但不是现在。</a:t>
              </a:r>
              <a:endParaRPr lang="zh-CN" altLang="en-US"/>
            </a:p>
          </p:txBody>
        </p:sp>
        <p:sp>
          <p:nvSpPr>
            <p:cNvPr id="15375" name="等腰三角形 17"/>
            <p:cNvSpPr>
              <a:spLocks noChangeArrowheads="1"/>
            </p:cNvSpPr>
            <p:nvPr/>
          </p:nvSpPr>
          <p:spPr bwMode="auto">
            <a:xfrm rot="5400000">
              <a:off x="2465293" y="165286"/>
              <a:ext cx="153584" cy="170221"/>
            </a:xfrm>
            <a:prstGeom prst="triangle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200">
                <a:solidFill>
                  <a:srgbClr val="FFFFFF"/>
                </a:solidFill>
              </a:endParaRPr>
            </a:p>
          </p:txBody>
        </p:sp>
      </p:grpSp>
      <p:grpSp>
        <p:nvGrpSpPr>
          <p:cNvPr id="15376" name="组合 19"/>
          <p:cNvGrpSpPr>
            <a:grpSpLocks/>
          </p:cNvGrpSpPr>
          <p:nvPr/>
        </p:nvGrpSpPr>
        <p:grpSpPr bwMode="auto">
          <a:xfrm>
            <a:off x="4948238" y="3932238"/>
            <a:ext cx="3652837" cy="844550"/>
            <a:chOff x="0" y="0"/>
            <a:chExt cx="3653355" cy="844284"/>
          </a:xfrm>
        </p:grpSpPr>
        <p:sp>
          <p:nvSpPr>
            <p:cNvPr id="15377" name="矩形 20"/>
            <p:cNvSpPr>
              <a:spLocks noChangeArrowheads="1"/>
            </p:cNvSpPr>
            <p:nvPr/>
          </p:nvSpPr>
          <p:spPr bwMode="auto">
            <a:xfrm>
              <a:off x="0" y="0"/>
              <a:ext cx="3507519" cy="844284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r>
                <a:rPr lang="zh-CN" altLang="en-US" sz="2200">
                  <a:solidFill>
                    <a:srgbClr val="3B3838"/>
                  </a:solidFill>
                </a:rPr>
                <a:t>我觉得我的内容还不够色，所以还在探索中。</a:t>
              </a:r>
              <a:endParaRPr lang="zh-CN" altLang="en-US"/>
            </a:p>
          </p:txBody>
        </p:sp>
        <p:sp>
          <p:nvSpPr>
            <p:cNvPr id="15378" name="等腰三角形 21"/>
            <p:cNvSpPr>
              <a:spLocks noChangeArrowheads="1"/>
            </p:cNvSpPr>
            <p:nvPr/>
          </p:nvSpPr>
          <p:spPr bwMode="auto">
            <a:xfrm rot="5400000">
              <a:off x="3491453" y="337031"/>
              <a:ext cx="153584" cy="170221"/>
            </a:xfrm>
            <a:prstGeom prst="triangle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zh-CN" sz="2200">
                <a:solidFill>
                  <a:srgbClr val="FFFFFF"/>
                </a:solidFill>
              </a:endParaRPr>
            </a:p>
          </p:txBody>
        </p:sp>
      </p:grpSp>
      <p:sp>
        <p:nvSpPr>
          <p:cNvPr id="15379" name="矩形 31"/>
          <p:cNvSpPr>
            <a:spLocks noChangeArrowheads="1"/>
          </p:cNvSpPr>
          <p:nvPr/>
        </p:nvSpPr>
        <p:spPr bwMode="auto">
          <a:xfrm>
            <a:off x="2863850" y="1198563"/>
            <a:ext cx="557213" cy="557212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</a:rPr>
              <a:t>版</a:t>
            </a:r>
            <a:endParaRPr lang="zh-CN" altLang="en-US"/>
          </a:p>
        </p:txBody>
      </p:sp>
      <p:sp>
        <p:nvSpPr>
          <p:cNvPr id="15380" name="矩形 32"/>
          <p:cNvSpPr>
            <a:spLocks noChangeArrowheads="1"/>
          </p:cNvSpPr>
          <p:nvPr/>
        </p:nvSpPr>
        <p:spPr bwMode="auto">
          <a:xfrm>
            <a:off x="2863850" y="2978150"/>
            <a:ext cx="557213" cy="555625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</a:rPr>
              <a:t>版</a:t>
            </a:r>
            <a:endParaRPr lang="zh-CN" altLang="en-US"/>
          </a:p>
        </p:txBody>
      </p:sp>
      <p:pic>
        <p:nvPicPr>
          <p:cNvPr id="15381" name="Picture 2" descr="Simon_阿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0" y="2155825"/>
            <a:ext cx="558800" cy="56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2" name="Picture 2" descr="Simon_阿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0" y="3932238"/>
            <a:ext cx="558800" cy="56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3" name="Picture 2" descr="Simon_阿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0" y="5856288"/>
            <a:ext cx="5588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84" name="直接连接符 8"/>
          <p:cNvSpPr>
            <a:spLocks noChangeShapeType="1"/>
          </p:cNvSpPr>
          <p:nvPr/>
        </p:nvSpPr>
        <p:spPr bwMode="auto">
          <a:xfrm flipV="1">
            <a:off x="2863850" y="5403850"/>
            <a:ext cx="2663825" cy="0"/>
          </a:xfrm>
          <a:prstGeom prst="line">
            <a:avLst/>
          </a:prstGeom>
          <a:noFill/>
          <a:ln w="6350" cap="flat" cmpd="sng">
            <a:solidFill>
              <a:srgbClr val="D0CECE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5" name="文本框 9"/>
          <p:cNvSpPr>
            <a:spLocks noChangeArrowheads="1"/>
          </p:cNvSpPr>
          <p:nvPr/>
        </p:nvSpPr>
        <p:spPr bwMode="auto">
          <a:xfrm>
            <a:off x="5527675" y="5219700"/>
            <a:ext cx="1143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30</a:t>
            </a:r>
            <a:r>
              <a:rPr lang="zh-CN" altLang="en-US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分钟后</a:t>
            </a:r>
            <a:endParaRPr lang="zh-CN" altLang="en-US"/>
          </a:p>
        </p:txBody>
      </p:sp>
      <p:grpSp>
        <p:nvGrpSpPr>
          <p:cNvPr id="15386" name="组合 47"/>
          <p:cNvGrpSpPr>
            <a:grpSpLocks/>
          </p:cNvGrpSpPr>
          <p:nvPr/>
        </p:nvGrpSpPr>
        <p:grpSpPr bwMode="auto">
          <a:xfrm>
            <a:off x="6899275" y="5857875"/>
            <a:ext cx="1701800" cy="500063"/>
            <a:chOff x="0" y="0"/>
            <a:chExt cx="1702763" cy="500794"/>
          </a:xfrm>
        </p:grpSpPr>
        <p:sp>
          <p:nvSpPr>
            <p:cNvPr id="15387" name="矩形 48"/>
            <p:cNvSpPr>
              <a:spLocks noChangeArrowheads="1"/>
            </p:cNvSpPr>
            <p:nvPr/>
          </p:nvSpPr>
          <p:spPr bwMode="auto">
            <a:xfrm>
              <a:off x="0" y="0"/>
              <a:ext cx="1556926" cy="500794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2200">
                  <a:solidFill>
                    <a:srgbClr val="3B3838"/>
                  </a:solidFill>
                </a:rPr>
                <a:t>咦？人呢？</a:t>
              </a:r>
              <a:endParaRPr lang="zh-CN" altLang="en-US"/>
            </a:p>
          </p:txBody>
        </p:sp>
        <p:sp>
          <p:nvSpPr>
            <p:cNvPr id="15388" name="等腰三角形 49"/>
            <p:cNvSpPr>
              <a:spLocks noChangeArrowheads="1"/>
            </p:cNvSpPr>
            <p:nvPr/>
          </p:nvSpPr>
          <p:spPr bwMode="auto">
            <a:xfrm rot="5400000">
              <a:off x="1540861" y="165286"/>
              <a:ext cx="153584" cy="170221"/>
            </a:xfrm>
            <a:prstGeom prst="triangle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200">
                <a:solidFill>
                  <a:srgbClr val="FFFFFF"/>
                </a:solidFill>
              </a:endParaRPr>
            </a:p>
          </p:txBody>
        </p:sp>
      </p:grpSp>
      <p:sp>
        <p:nvSpPr>
          <p:cNvPr id="15389" name="直接连接符 50"/>
          <p:cNvSpPr>
            <a:spLocks noChangeShapeType="1"/>
          </p:cNvSpPr>
          <p:nvPr/>
        </p:nvSpPr>
        <p:spPr bwMode="auto">
          <a:xfrm>
            <a:off x="6670675" y="5403850"/>
            <a:ext cx="2665413" cy="0"/>
          </a:xfrm>
          <a:prstGeom prst="line">
            <a:avLst/>
          </a:prstGeom>
          <a:noFill/>
          <a:ln w="6350" cap="flat" cmpd="sng">
            <a:solidFill>
              <a:srgbClr val="D0CECE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1"/>
          <p:cNvSpPr>
            <a:spLocks noChangeArrowheads="1"/>
          </p:cNvSpPr>
          <p:nvPr/>
        </p:nvSpPr>
        <p:spPr bwMode="auto">
          <a:xfrm>
            <a:off x="0" y="0"/>
            <a:ext cx="12192000" cy="668338"/>
          </a:xfrm>
          <a:prstGeom prst="rect">
            <a:avLst/>
          </a:prstGeom>
          <a:solidFill>
            <a:srgbClr val="3A38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6387" name="文本框 2"/>
          <p:cNvSpPr>
            <a:spLocks noChangeArrowheads="1"/>
          </p:cNvSpPr>
          <p:nvPr/>
        </p:nvSpPr>
        <p:spPr bwMode="auto">
          <a:xfrm>
            <a:off x="3768725" y="104775"/>
            <a:ext cx="47275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因为</a:t>
            </a:r>
            <a:r>
              <a:rPr lang="en-US" sz="2400">
                <a:solidFill>
                  <a:schemeClr val="bg1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PPT</a:t>
            </a:r>
            <a:r>
              <a:rPr lang="zh-CN" altLang="en-US" sz="2400">
                <a:solidFill>
                  <a:schemeClr val="bg1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，我参加了微软的创新日</a:t>
            </a:r>
            <a:endParaRPr lang="zh-CN" altLang="en-US"/>
          </a:p>
        </p:txBody>
      </p:sp>
      <p:sp>
        <p:nvSpPr>
          <p:cNvPr id="16388" name="矩形 3"/>
          <p:cNvSpPr>
            <a:spLocks noChangeArrowheads="1"/>
          </p:cNvSpPr>
          <p:nvPr/>
        </p:nvSpPr>
        <p:spPr bwMode="auto">
          <a:xfrm>
            <a:off x="293688" y="0"/>
            <a:ext cx="903287" cy="903288"/>
          </a:xfrm>
          <a:prstGeom prst="rect">
            <a:avLst/>
          </a:prstGeom>
          <a:solidFill>
            <a:srgbClr val="C4420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sz="3200" b="1">
                <a:solidFill>
                  <a:srgbClr val="FFFFFF"/>
                </a:solidFill>
                <a:latin typeface="微软雅黑" pitchFamily="34" charset="-122"/>
                <a:sym typeface="微软雅黑" pitchFamily="34" charset="-122"/>
              </a:rPr>
              <a:t>6</a:t>
            </a:r>
            <a:endParaRPr lang="zh-CN" altLang="en-US" sz="32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389" name="直角三角形 4"/>
          <p:cNvSpPr>
            <a:spLocks noChangeArrowheads="1"/>
          </p:cNvSpPr>
          <p:nvPr/>
        </p:nvSpPr>
        <p:spPr bwMode="auto">
          <a:xfrm flipV="1">
            <a:off x="1196975" y="668338"/>
            <a:ext cx="130175" cy="234950"/>
          </a:xfrm>
          <a:prstGeom prst="rtTriangle">
            <a:avLst/>
          </a:prstGeom>
          <a:solidFill>
            <a:srgbClr val="BF9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6390" name="文本框 5"/>
          <p:cNvSpPr>
            <a:spLocks noChangeArrowheads="1"/>
          </p:cNvSpPr>
          <p:nvPr/>
        </p:nvSpPr>
        <p:spPr bwMode="auto">
          <a:xfrm>
            <a:off x="681038" y="1319213"/>
            <a:ext cx="10855325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20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sym typeface="Microsoft JhengHei" pitchFamily="34" charset="-120"/>
              </a:rPr>
              <a:t>在这里，我用蹩脚的英语认识了</a:t>
            </a:r>
            <a:r>
              <a:rPr lang="en-US" sz="220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sym typeface="Microsoft JhengHei" pitchFamily="34" charset="-120"/>
              </a:rPr>
              <a:t>Power Map</a:t>
            </a:r>
            <a:r>
              <a:rPr lang="zh-CN" altLang="en-US" sz="220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sym typeface="Microsoft JhengHei" pitchFamily="34" charset="-120"/>
              </a:rPr>
              <a:t>（就是</a:t>
            </a:r>
            <a:r>
              <a:rPr lang="en-US" sz="220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sym typeface="Microsoft JhengHei" pitchFamily="34" charset="-120"/>
              </a:rPr>
              <a:t>Excel</a:t>
            </a:r>
            <a:r>
              <a:rPr lang="zh-CN" altLang="en-US" sz="220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sym typeface="Microsoft JhengHei" pitchFamily="34" charset="-120"/>
              </a:rPr>
              <a:t>中那个地球）的开发者，</a:t>
            </a:r>
            <a:r>
              <a:rPr lang="en-US" sz="220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sym typeface="Microsoft JhengHei" pitchFamily="34" charset="-120"/>
              </a:rPr>
              <a:t>FAN.</a:t>
            </a:r>
          </a:p>
        </p:txBody>
      </p:sp>
      <p:pic>
        <p:nvPicPr>
          <p:cNvPr id="16391" name="图片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8275" y="2243138"/>
            <a:ext cx="4518025" cy="3387725"/>
          </a:xfrm>
          <a:prstGeom prst="rect">
            <a:avLst/>
          </a:prstGeom>
          <a:noFill/>
          <a:ln w="9525" cmpd="sng">
            <a:solidFill>
              <a:srgbClr val="D0CECE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392" name="组合 9"/>
          <p:cNvGrpSpPr>
            <a:grpSpLocks/>
          </p:cNvGrpSpPr>
          <p:nvPr/>
        </p:nvGrpSpPr>
        <p:grpSpPr bwMode="auto">
          <a:xfrm>
            <a:off x="5997575" y="2106613"/>
            <a:ext cx="1858963" cy="1951037"/>
            <a:chOff x="0" y="0"/>
            <a:chExt cx="3868662" cy="4061795"/>
          </a:xfrm>
        </p:grpSpPr>
        <p:sp>
          <p:nvSpPr>
            <p:cNvPr id="16393" name="椭圆 10"/>
            <p:cNvSpPr>
              <a:spLocks noChangeArrowheads="1"/>
            </p:cNvSpPr>
            <p:nvPr/>
          </p:nvSpPr>
          <p:spPr bwMode="auto">
            <a:xfrm>
              <a:off x="506199" y="1037459"/>
              <a:ext cx="3024336" cy="3024336"/>
            </a:xfrm>
            <a:prstGeom prst="ellipse">
              <a:avLst/>
            </a:prstGeom>
            <a:solidFill>
              <a:schemeClr val="bg1"/>
            </a:solidFill>
            <a:ln w="38100" cap="flat" cmpd="sng">
              <a:solidFill>
                <a:srgbClr val="2E2E2E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</a:endParaRPr>
            </a:p>
          </p:txBody>
        </p:sp>
        <p:sp>
          <p:nvSpPr>
            <p:cNvPr id="16394" name="Freeform 5"/>
            <p:cNvSpPr>
              <a:spLocks noChangeArrowheads="1"/>
            </p:cNvSpPr>
            <p:nvPr/>
          </p:nvSpPr>
          <p:spPr bwMode="auto">
            <a:xfrm>
              <a:off x="0" y="533403"/>
              <a:ext cx="3868662" cy="2219448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39"/>
                <a:gd name="T46" fmla="*/ 0 h 153"/>
                <a:gd name="T47" fmla="*/ 239 w 239"/>
                <a:gd name="T48" fmla="*/ 153 h 15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39" h="153">
                  <a:moveTo>
                    <a:pt x="94" y="104"/>
                  </a:moveTo>
                  <a:cubicBezTo>
                    <a:pt x="102" y="119"/>
                    <a:pt x="104" y="139"/>
                    <a:pt x="104" y="139"/>
                  </a:cubicBezTo>
                  <a:cubicBezTo>
                    <a:pt x="104" y="139"/>
                    <a:pt x="126" y="127"/>
                    <a:pt x="137" y="104"/>
                  </a:cubicBezTo>
                  <a:cubicBezTo>
                    <a:pt x="146" y="118"/>
                    <a:pt x="148" y="138"/>
                    <a:pt x="148" y="138"/>
                  </a:cubicBezTo>
                  <a:cubicBezTo>
                    <a:pt x="148" y="138"/>
                    <a:pt x="172" y="121"/>
                    <a:pt x="178" y="101"/>
                  </a:cubicBezTo>
                  <a:cubicBezTo>
                    <a:pt x="199" y="114"/>
                    <a:pt x="207" y="129"/>
                    <a:pt x="212" y="147"/>
                  </a:cubicBezTo>
                  <a:cubicBezTo>
                    <a:pt x="212" y="148"/>
                    <a:pt x="213" y="149"/>
                    <a:pt x="213" y="150"/>
                  </a:cubicBezTo>
                  <a:cubicBezTo>
                    <a:pt x="213" y="152"/>
                    <a:pt x="213" y="153"/>
                    <a:pt x="213" y="153"/>
                  </a:cubicBezTo>
                  <a:cubicBezTo>
                    <a:pt x="213" y="153"/>
                    <a:pt x="222" y="138"/>
                    <a:pt x="229" y="117"/>
                  </a:cubicBezTo>
                  <a:cubicBezTo>
                    <a:pt x="236" y="93"/>
                    <a:pt x="239" y="62"/>
                    <a:pt x="222" y="38"/>
                  </a:cubicBezTo>
                  <a:cubicBezTo>
                    <a:pt x="205" y="14"/>
                    <a:pt x="177" y="14"/>
                    <a:pt x="161" y="19"/>
                  </a:cubicBezTo>
                  <a:cubicBezTo>
                    <a:pt x="146" y="6"/>
                    <a:pt x="129" y="0"/>
                    <a:pt x="112" y="0"/>
                  </a:cubicBezTo>
                  <a:cubicBezTo>
                    <a:pt x="73" y="1"/>
                    <a:pt x="42" y="33"/>
                    <a:pt x="41" y="34"/>
                  </a:cubicBezTo>
                  <a:cubicBezTo>
                    <a:pt x="0" y="74"/>
                    <a:pt x="43" y="143"/>
                    <a:pt x="47" y="149"/>
                  </a:cubicBezTo>
                  <a:cubicBezTo>
                    <a:pt x="48" y="149"/>
                    <a:pt x="77" y="133"/>
                    <a:pt x="94" y="104"/>
                  </a:cubicBezTo>
                  <a:close/>
                </a:path>
              </a:pathLst>
            </a:custGeom>
            <a:solidFill>
              <a:srgbClr val="3B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80" tIns="34291" rIns="68580" bIns="34291"/>
            <a:lstStyle/>
            <a:p>
              <a:endParaRPr lang="zh-CN" altLang="zh-CN" sz="1300"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16395" name="矩形 12"/>
            <p:cNvSpPr>
              <a:spLocks noChangeArrowheads="1"/>
            </p:cNvSpPr>
            <p:nvPr/>
          </p:nvSpPr>
          <p:spPr bwMode="auto">
            <a:xfrm>
              <a:off x="900100" y="2725417"/>
              <a:ext cx="1034231" cy="112242"/>
            </a:xfrm>
            <a:prstGeom prst="rect">
              <a:avLst/>
            </a:pr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</a:endParaRPr>
            </a:p>
          </p:txBody>
        </p:sp>
        <p:sp>
          <p:nvSpPr>
            <p:cNvPr id="16396" name="矩形 13"/>
            <p:cNvSpPr>
              <a:spLocks noChangeArrowheads="1"/>
            </p:cNvSpPr>
            <p:nvPr/>
          </p:nvSpPr>
          <p:spPr bwMode="auto">
            <a:xfrm>
              <a:off x="2205980" y="2725417"/>
              <a:ext cx="1034231" cy="112242"/>
            </a:xfrm>
            <a:prstGeom prst="rect">
              <a:avLst/>
            </a:pr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</a:endParaRPr>
            </a:p>
          </p:txBody>
        </p:sp>
        <p:sp>
          <p:nvSpPr>
            <p:cNvPr id="16397" name="Freeform 5"/>
            <p:cNvSpPr>
              <a:spLocks noChangeArrowheads="1"/>
            </p:cNvSpPr>
            <p:nvPr/>
          </p:nvSpPr>
          <p:spPr bwMode="auto">
            <a:xfrm>
              <a:off x="238525" y="0"/>
              <a:ext cx="3325872" cy="2611004"/>
            </a:xfrm>
            <a:custGeom>
              <a:avLst/>
              <a:gdLst>
                <a:gd name="T0" fmla="*/ 2911 w 9539"/>
                <a:gd name="T1" fmla="*/ 6927 h 10009"/>
                <a:gd name="T2" fmla="*/ 3383 w 9539"/>
                <a:gd name="T3" fmla="*/ 9128 h 10009"/>
                <a:gd name="T4" fmla="*/ 4940 w 9539"/>
                <a:gd name="T5" fmla="*/ 6927 h 10009"/>
                <a:gd name="T6" fmla="*/ 5459 w 9539"/>
                <a:gd name="T7" fmla="*/ 9066 h 10009"/>
                <a:gd name="T8" fmla="*/ 6876 w 9539"/>
                <a:gd name="T9" fmla="*/ 6738 h 10009"/>
                <a:gd name="T10" fmla="*/ 8481 w 9539"/>
                <a:gd name="T11" fmla="*/ 9632 h 10009"/>
                <a:gd name="T12" fmla="*/ 8527 w 9539"/>
                <a:gd name="T13" fmla="*/ 9820 h 10009"/>
                <a:gd name="T14" fmla="*/ 8527 w 9539"/>
                <a:gd name="T15" fmla="*/ 10009 h 10009"/>
                <a:gd name="T16" fmla="*/ 9283 w 9539"/>
                <a:gd name="T17" fmla="*/ 7745 h 10009"/>
                <a:gd name="T18" fmla="*/ 9221 w 9539"/>
                <a:gd name="T19" fmla="*/ 2998 h 10009"/>
                <a:gd name="T20" fmla="*/ 6661 w 9539"/>
                <a:gd name="T21" fmla="*/ 1438 h 10009"/>
                <a:gd name="T22" fmla="*/ 3653 w 9539"/>
                <a:gd name="T23" fmla="*/ 23 h 10009"/>
                <a:gd name="T24" fmla="*/ 999 w 9539"/>
                <a:gd name="T25" fmla="*/ 2453 h 10009"/>
                <a:gd name="T26" fmla="*/ 693 w 9539"/>
                <a:gd name="T27" fmla="*/ 9759 h 10009"/>
                <a:gd name="T28" fmla="*/ 2911 w 9539"/>
                <a:gd name="T29" fmla="*/ 6927 h 1000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9539"/>
                <a:gd name="T46" fmla="*/ 0 h 10009"/>
                <a:gd name="T47" fmla="*/ 9539 w 9539"/>
                <a:gd name="T48" fmla="*/ 10009 h 1000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9539" h="10009">
                  <a:moveTo>
                    <a:pt x="2911" y="6927"/>
                  </a:moveTo>
                  <a:cubicBezTo>
                    <a:pt x="3289" y="7871"/>
                    <a:pt x="3383" y="9128"/>
                    <a:pt x="3383" y="9128"/>
                  </a:cubicBezTo>
                  <a:cubicBezTo>
                    <a:pt x="3383" y="9128"/>
                    <a:pt x="4422" y="8374"/>
                    <a:pt x="4940" y="6927"/>
                  </a:cubicBezTo>
                  <a:cubicBezTo>
                    <a:pt x="5365" y="7808"/>
                    <a:pt x="5459" y="9066"/>
                    <a:pt x="5459" y="9066"/>
                  </a:cubicBezTo>
                  <a:cubicBezTo>
                    <a:pt x="5459" y="9066"/>
                    <a:pt x="6593" y="7997"/>
                    <a:pt x="6876" y="6738"/>
                  </a:cubicBezTo>
                  <a:cubicBezTo>
                    <a:pt x="7866" y="7556"/>
                    <a:pt x="8244" y="8499"/>
                    <a:pt x="8481" y="9632"/>
                  </a:cubicBezTo>
                  <a:cubicBezTo>
                    <a:pt x="8481" y="9695"/>
                    <a:pt x="8527" y="9759"/>
                    <a:pt x="8527" y="9820"/>
                  </a:cubicBezTo>
                  <a:lnTo>
                    <a:pt x="8527" y="10009"/>
                  </a:lnTo>
                  <a:cubicBezTo>
                    <a:pt x="8527" y="10009"/>
                    <a:pt x="8953" y="9066"/>
                    <a:pt x="9283" y="7745"/>
                  </a:cubicBezTo>
                  <a:cubicBezTo>
                    <a:pt x="9613" y="6236"/>
                    <a:pt x="9657" y="4049"/>
                    <a:pt x="9221" y="2998"/>
                  </a:cubicBezTo>
                  <a:cubicBezTo>
                    <a:pt x="8785" y="1946"/>
                    <a:pt x="7417" y="1123"/>
                    <a:pt x="6661" y="1438"/>
                  </a:cubicBezTo>
                  <a:cubicBezTo>
                    <a:pt x="5954" y="620"/>
                    <a:pt x="4597" y="-146"/>
                    <a:pt x="3653" y="23"/>
                  </a:cubicBezTo>
                  <a:cubicBezTo>
                    <a:pt x="2709" y="192"/>
                    <a:pt x="1046" y="2391"/>
                    <a:pt x="999" y="2453"/>
                  </a:cubicBezTo>
                  <a:cubicBezTo>
                    <a:pt x="-936" y="4969"/>
                    <a:pt x="503" y="9380"/>
                    <a:pt x="693" y="9759"/>
                  </a:cubicBezTo>
                  <a:cubicBezTo>
                    <a:pt x="739" y="9759"/>
                    <a:pt x="2109" y="8751"/>
                    <a:pt x="2911" y="6927"/>
                  </a:cubicBezTo>
                  <a:close/>
                </a:path>
              </a:pathLst>
            </a:custGeom>
            <a:solidFill>
              <a:srgbClr val="3B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80" tIns="34291" rIns="68580" bIns="34291"/>
            <a:lstStyle/>
            <a:p>
              <a:endParaRPr lang="zh-CN" altLang="zh-CN" sz="1300"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16398" name="椭圆 15"/>
            <p:cNvSpPr>
              <a:spLocks noChangeArrowheads="1"/>
            </p:cNvSpPr>
            <p:nvPr/>
          </p:nvSpPr>
          <p:spPr bwMode="auto">
            <a:xfrm>
              <a:off x="1065108" y="2725419"/>
              <a:ext cx="288033" cy="197049"/>
            </a:xfrm>
            <a:prstGeom prst="ellipse">
              <a:avLst/>
            </a:pr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</a:endParaRPr>
            </a:p>
          </p:txBody>
        </p:sp>
        <p:sp>
          <p:nvSpPr>
            <p:cNvPr id="16399" name="椭圆 16"/>
            <p:cNvSpPr>
              <a:spLocks noChangeArrowheads="1"/>
            </p:cNvSpPr>
            <p:nvPr/>
          </p:nvSpPr>
          <p:spPr bwMode="auto">
            <a:xfrm>
              <a:off x="2331905" y="2725419"/>
              <a:ext cx="288033" cy="197049"/>
            </a:xfrm>
            <a:prstGeom prst="ellipse">
              <a:avLst/>
            </a:pr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</a:endParaRPr>
            </a:p>
          </p:txBody>
        </p:sp>
      </p:grpSp>
      <p:sp>
        <p:nvSpPr>
          <p:cNvPr id="16400" name="矩形 17"/>
          <p:cNvSpPr>
            <a:spLocks noChangeArrowheads="1"/>
          </p:cNvSpPr>
          <p:nvPr/>
        </p:nvSpPr>
        <p:spPr bwMode="auto">
          <a:xfrm>
            <a:off x="681038" y="5951538"/>
            <a:ext cx="10755312" cy="503237"/>
          </a:xfrm>
          <a:prstGeom prst="rect">
            <a:avLst/>
          </a:prstGeom>
          <a:solidFill>
            <a:srgbClr val="3B38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16401" name="组合 20"/>
          <p:cNvGrpSpPr>
            <a:grpSpLocks/>
          </p:cNvGrpSpPr>
          <p:nvPr/>
        </p:nvGrpSpPr>
        <p:grpSpPr bwMode="auto">
          <a:xfrm>
            <a:off x="5905500" y="3509963"/>
            <a:ext cx="76200" cy="287337"/>
            <a:chOff x="0" y="0"/>
            <a:chExt cx="76609" cy="287367"/>
          </a:xfrm>
        </p:grpSpPr>
        <p:sp>
          <p:nvSpPr>
            <p:cNvPr id="16403" name="直接连接符 21"/>
            <p:cNvSpPr>
              <a:spLocks noChangeShapeType="1"/>
            </p:cNvSpPr>
            <p:nvPr/>
          </p:nvSpPr>
          <p:spPr bwMode="auto">
            <a:xfrm>
              <a:off x="0" y="67675"/>
              <a:ext cx="1" cy="81995"/>
            </a:xfrm>
            <a:prstGeom prst="line">
              <a:avLst/>
            </a:prstGeom>
            <a:noFill/>
            <a:ln w="635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4" name="直接连接符 23"/>
            <p:cNvSpPr>
              <a:spLocks noChangeShapeType="1"/>
            </p:cNvSpPr>
            <p:nvPr/>
          </p:nvSpPr>
          <p:spPr bwMode="auto">
            <a:xfrm>
              <a:off x="39868" y="0"/>
              <a:ext cx="1" cy="149671"/>
            </a:xfrm>
            <a:prstGeom prst="line">
              <a:avLst/>
            </a:prstGeom>
            <a:noFill/>
            <a:ln w="635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5" name="直接连接符 25"/>
            <p:cNvSpPr>
              <a:spLocks noChangeShapeType="1"/>
            </p:cNvSpPr>
            <p:nvPr/>
          </p:nvSpPr>
          <p:spPr bwMode="auto">
            <a:xfrm>
              <a:off x="72253" y="74834"/>
              <a:ext cx="1" cy="99907"/>
            </a:xfrm>
            <a:prstGeom prst="line">
              <a:avLst/>
            </a:prstGeom>
            <a:noFill/>
            <a:ln w="635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406" name="组合 28"/>
          <p:cNvGrpSpPr>
            <a:grpSpLocks/>
          </p:cNvGrpSpPr>
          <p:nvPr/>
        </p:nvGrpSpPr>
        <p:grpSpPr bwMode="auto">
          <a:xfrm rot="9000000">
            <a:off x="8432800" y="3203575"/>
            <a:ext cx="1930400" cy="1930400"/>
            <a:chOff x="0" y="0"/>
            <a:chExt cx="1242875" cy="1242875"/>
          </a:xfrm>
        </p:grpSpPr>
        <p:sp>
          <p:nvSpPr>
            <p:cNvPr id="16407" name="椭圆 29"/>
            <p:cNvSpPr>
              <a:spLocks noChangeArrowheads="1"/>
            </p:cNvSpPr>
            <p:nvPr/>
          </p:nvSpPr>
          <p:spPr bwMode="auto">
            <a:xfrm>
              <a:off x="0" y="0"/>
              <a:ext cx="1242875" cy="1242875"/>
            </a:xfrm>
            <a:prstGeom prst="ellipse">
              <a:avLst/>
            </a:prstGeom>
            <a:solidFill>
              <a:srgbClr val="C442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6408" name="等腰三角形 30"/>
            <p:cNvSpPr>
              <a:spLocks noChangeArrowheads="1"/>
            </p:cNvSpPr>
            <p:nvPr/>
          </p:nvSpPr>
          <p:spPr bwMode="auto">
            <a:xfrm rot="8047068">
              <a:off x="974757" y="927549"/>
              <a:ext cx="173594" cy="245241"/>
            </a:xfrm>
            <a:prstGeom prst="triangle">
              <a:avLst>
                <a:gd name="adj" fmla="val 50000"/>
              </a:avLst>
            </a:prstGeom>
            <a:solidFill>
              <a:srgbClr val="C442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sp>
        <p:nvSpPr>
          <p:cNvPr id="16409" name="文本框 31"/>
          <p:cNvSpPr>
            <a:spLocks noChangeArrowheads="1"/>
          </p:cNvSpPr>
          <p:nvPr/>
        </p:nvSpPr>
        <p:spPr bwMode="auto">
          <a:xfrm>
            <a:off x="8861425" y="3856038"/>
            <a:ext cx="17319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喂，别摆</a:t>
            </a:r>
            <a:endParaRPr lang="en-US" sz="2000">
              <a:solidFill>
                <a:schemeClr val="bg1"/>
              </a:solidFill>
              <a:latin typeface="Microsoft JhengHei" pitchFamily="34" charset="-120"/>
              <a:ea typeface="微软雅黑" pitchFamily="34" charset="-122"/>
              <a:sym typeface="Microsoft JhengHei" pitchFamily="34" charset="-120"/>
            </a:endParaRPr>
          </a:p>
          <a:p>
            <a:r>
              <a:rPr lang="zh-CN" altLang="en-US" sz="2000">
                <a:solidFill>
                  <a:schemeClr val="bg1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剪刀手！</a:t>
            </a:r>
            <a:endParaRPr lang="zh-CN" altLang="en-US"/>
          </a:p>
        </p:txBody>
      </p:sp>
      <p:sp>
        <p:nvSpPr>
          <p:cNvPr id="16410" name="矩形 7"/>
          <p:cNvSpPr>
            <a:spLocks noChangeArrowheads="1"/>
          </p:cNvSpPr>
          <p:nvPr/>
        </p:nvSpPr>
        <p:spPr bwMode="auto">
          <a:xfrm>
            <a:off x="844550" y="5927725"/>
            <a:ext cx="10491788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200">
                <a:solidFill>
                  <a:schemeClr val="bg1"/>
                </a:solidFill>
                <a:latin typeface="Microsoft JhengHei" pitchFamily="34" charset="-120"/>
                <a:ea typeface="Microsoft JhengHei" pitchFamily="34" charset="-120"/>
                <a:sym typeface="Microsoft JhengHei" pitchFamily="34" charset="-120"/>
              </a:rPr>
              <a:t>他还把</a:t>
            </a:r>
            <a:r>
              <a:rPr lang="en-US" sz="2200">
                <a:solidFill>
                  <a:schemeClr val="bg1"/>
                </a:solidFill>
                <a:latin typeface="Microsoft JhengHei" pitchFamily="34" charset="-120"/>
                <a:ea typeface="Microsoft JhengHei" pitchFamily="34" charset="-120"/>
                <a:sym typeface="Microsoft JhengHei" pitchFamily="34" charset="-120"/>
              </a:rPr>
              <a:t>《</a:t>
            </a:r>
            <a:r>
              <a:rPr lang="zh-CN" altLang="en-US" sz="2200">
                <a:solidFill>
                  <a:schemeClr val="bg1"/>
                </a:solidFill>
                <a:latin typeface="Microsoft JhengHei" pitchFamily="34" charset="-120"/>
                <a:ea typeface="Microsoft JhengHei" pitchFamily="34" charset="-120"/>
                <a:sym typeface="Microsoft JhengHei" pitchFamily="34" charset="-120"/>
              </a:rPr>
              <a:t>我懂个</a:t>
            </a:r>
            <a:r>
              <a:rPr lang="en-US" sz="2200">
                <a:solidFill>
                  <a:schemeClr val="bg1"/>
                </a:solidFill>
                <a:latin typeface="Microsoft JhengHei" pitchFamily="34" charset="-120"/>
                <a:ea typeface="Microsoft JhengHei" pitchFamily="34" charset="-120"/>
                <a:sym typeface="Microsoft JhengHei" pitchFamily="34" charset="-120"/>
              </a:rPr>
              <a:t>P》</a:t>
            </a:r>
            <a:r>
              <a:rPr lang="zh-CN" altLang="en-US" sz="2200">
                <a:solidFill>
                  <a:schemeClr val="bg1"/>
                </a:solidFill>
                <a:latin typeface="Microsoft JhengHei" pitchFamily="34" charset="-120"/>
                <a:ea typeface="Microsoft JhengHei" pitchFamily="34" charset="-120"/>
                <a:sym typeface="Microsoft JhengHei" pitchFamily="34" charset="-120"/>
              </a:rPr>
              <a:t>推荐给了他的同事们，再次感谢</a:t>
            </a:r>
            <a:r>
              <a:rPr lang="en-US" sz="2200" b="1">
                <a:solidFill>
                  <a:schemeClr val="bg1"/>
                </a:solidFill>
                <a:latin typeface="Microsoft JhengHei" pitchFamily="34" charset="-120"/>
                <a:ea typeface="Microsoft JhengHei" pitchFamily="34" charset="-120"/>
                <a:sym typeface="Microsoft JhengHei" pitchFamily="34" charset="-120"/>
              </a:rPr>
              <a:t>@</a:t>
            </a:r>
            <a:r>
              <a:rPr lang="zh-CN" altLang="en-US" sz="2200" b="1">
                <a:solidFill>
                  <a:schemeClr val="bg1"/>
                </a:solidFill>
                <a:latin typeface="Microsoft JhengHei" pitchFamily="34" charset="-120"/>
                <a:ea typeface="Microsoft JhengHei" pitchFamily="34" charset="-120"/>
                <a:sym typeface="Microsoft JhengHei" pitchFamily="34" charset="-120"/>
              </a:rPr>
              <a:t>微软亚洲研究院</a:t>
            </a:r>
            <a:r>
              <a:rPr lang="zh-CN" altLang="en-US" sz="2200">
                <a:solidFill>
                  <a:schemeClr val="bg1"/>
                </a:solidFill>
                <a:latin typeface="Microsoft JhengHei" pitchFamily="34" charset="-120"/>
                <a:ea typeface="Microsoft JhengHei" pitchFamily="34" charset="-120"/>
                <a:sym typeface="Microsoft JhengHei" pitchFamily="34" charset="-120"/>
              </a:rPr>
              <a:t>的邀请</a:t>
            </a:r>
            <a:r>
              <a:rPr lang="en-US" sz="2200">
                <a:solidFill>
                  <a:schemeClr val="bg1"/>
                </a:solidFill>
                <a:latin typeface="Microsoft JhengHei" pitchFamily="34" charset="-120"/>
                <a:ea typeface="Microsoft JhengHei" pitchFamily="34" charset="-120"/>
                <a:sym typeface="Microsoft JhengHei" pitchFamily="34" charset="-120"/>
              </a:rPr>
              <a:t>~~~~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"/>
          <p:cNvSpPr>
            <a:spLocks noChangeArrowheads="1"/>
          </p:cNvSpPr>
          <p:nvPr/>
        </p:nvSpPr>
        <p:spPr bwMode="auto">
          <a:xfrm>
            <a:off x="4537075" y="3713163"/>
            <a:ext cx="359568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3A3838"/>
                </a:solidFill>
                <a:latin typeface="Microsoft JhengHei" pitchFamily="34" charset="-120"/>
                <a:ea typeface="Microsoft JhengHei" pitchFamily="34" charset="-120"/>
                <a:sym typeface="Microsoft JhengHei" pitchFamily="34" charset="-120"/>
              </a:rPr>
              <a:t>我的</a:t>
            </a:r>
            <a:r>
              <a:rPr lang="en-US" sz="3200">
                <a:solidFill>
                  <a:srgbClr val="3A3838"/>
                </a:solidFill>
                <a:latin typeface="Microsoft JhengHei" pitchFamily="34" charset="-120"/>
                <a:ea typeface="Microsoft JhengHei" pitchFamily="34" charset="-120"/>
                <a:sym typeface="Microsoft JhengHei" pitchFamily="34" charset="-120"/>
              </a:rPr>
              <a:t>2013</a:t>
            </a:r>
            <a:r>
              <a:rPr lang="zh-CN" altLang="en-US" sz="3200">
                <a:solidFill>
                  <a:srgbClr val="3A3838"/>
                </a:solidFill>
                <a:latin typeface="Microsoft JhengHei" pitchFamily="34" charset="-120"/>
                <a:ea typeface="Microsoft JhengHei" pitchFamily="34" charset="-120"/>
                <a:sym typeface="Microsoft JhengHei" pitchFamily="34" charset="-120"/>
              </a:rPr>
              <a:t>大放异彩</a:t>
            </a:r>
            <a:endParaRPr lang="zh-CN" altLang="en-US"/>
          </a:p>
        </p:txBody>
      </p:sp>
      <p:sp>
        <p:nvSpPr>
          <p:cNvPr id="17411" name="文本框 4"/>
          <p:cNvSpPr>
            <a:spLocks noChangeArrowheads="1"/>
          </p:cNvSpPr>
          <p:nvPr/>
        </p:nvSpPr>
        <p:spPr bwMode="auto">
          <a:xfrm>
            <a:off x="4422775" y="2651125"/>
            <a:ext cx="4100513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7200">
                <a:solidFill>
                  <a:srgbClr val="3A3838"/>
                </a:solidFill>
                <a:latin typeface="方正兰亭粗黑简体" charset="-122"/>
                <a:ea typeface="方正兰亭粗黑简体" charset="-122"/>
                <a:sym typeface="微软雅黑" pitchFamily="34" charset="-122"/>
              </a:rPr>
              <a:t>因为</a:t>
            </a:r>
            <a:r>
              <a:rPr lang="en-US" sz="7200">
                <a:solidFill>
                  <a:srgbClr val="3A3838"/>
                </a:solidFill>
                <a:latin typeface="方正兰亭粗黑简体" charset="-122"/>
                <a:ea typeface="方正兰亭粗黑简体" charset="-122"/>
                <a:sym typeface="微软雅黑" pitchFamily="34" charset="-122"/>
              </a:rPr>
              <a:t>PPT</a:t>
            </a:r>
            <a:endParaRPr lang="zh-CN" altLang="en-US" sz="7200">
              <a:solidFill>
                <a:srgbClr val="3A3838"/>
              </a:solidFill>
              <a:latin typeface="方正兰亭粗黑简体" charset="-122"/>
              <a:ea typeface="方正兰亭粗黑简体" charset="-122"/>
              <a:sym typeface="微软雅黑" pitchFamily="34" charset="-122"/>
            </a:endParaRPr>
          </a:p>
        </p:txBody>
      </p:sp>
      <p:sp>
        <p:nvSpPr>
          <p:cNvPr id="17412" name="梯形 8"/>
          <p:cNvSpPr>
            <a:spLocks noChangeArrowheads="1"/>
          </p:cNvSpPr>
          <p:nvPr/>
        </p:nvSpPr>
        <p:spPr bwMode="auto">
          <a:xfrm rot="7131061" flipV="1">
            <a:off x="2955131" y="1694657"/>
            <a:ext cx="371475" cy="1808162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1F4E79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7413" name="梯形 9"/>
          <p:cNvSpPr>
            <a:spLocks noChangeArrowheads="1"/>
          </p:cNvSpPr>
          <p:nvPr/>
        </p:nvSpPr>
        <p:spPr bwMode="auto">
          <a:xfrm rot="9147292" flipV="1">
            <a:off x="4189413" y="1092200"/>
            <a:ext cx="266700" cy="1246188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0C7EC4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7414" name="梯形 10"/>
          <p:cNvSpPr>
            <a:spLocks noChangeArrowheads="1"/>
          </p:cNvSpPr>
          <p:nvPr/>
        </p:nvSpPr>
        <p:spPr bwMode="auto">
          <a:xfrm rot="10800000" flipV="1">
            <a:off x="6010275" y="817563"/>
            <a:ext cx="457200" cy="1319212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01B6E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7415" name="梯形 11"/>
          <p:cNvSpPr>
            <a:spLocks noChangeArrowheads="1"/>
          </p:cNvSpPr>
          <p:nvPr/>
        </p:nvSpPr>
        <p:spPr bwMode="auto">
          <a:xfrm rot="13096287" flipV="1">
            <a:off x="8056563" y="1250950"/>
            <a:ext cx="263525" cy="1143000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0D734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7416" name="梯形 12"/>
          <p:cNvSpPr>
            <a:spLocks noChangeArrowheads="1"/>
          </p:cNvSpPr>
          <p:nvPr/>
        </p:nvSpPr>
        <p:spPr bwMode="auto">
          <a:xfrm rot="14379296" flipV="1">
            <a:off x="9249569" y="1186656"/>
            <a:ext cx="352425" cy="2068513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95C12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7417" name="梯形 13"/>
          <p:cNvSpPr>
            <a:spLocks noChangeArrowheads="1"/>
          </p:cNvSpPr>
          <p:nvPr/>
        </p:nvSpPr>
        <p:spPr bwMode="auto">
          <a:xfrm rot="17407231" flipV="1">
            <a:off x="9727407" y="3123406"/>
            <a:ext cx="292100" cy="2427287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BDDE4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7418" name="梯形 14"/>
          <p:cNvSpPr>
            <a:spLocks noChangeArrowheads="1"/>
          </p:cNvSpPr>
          <p:nvPr/>
        </p:nvSpPr>
        <p:spPr bwMode="auto">
          <a:xfrm rot="19246368" flipV="1">
            <a:off x="8031163" y="4625975"/>
            <a:ext cx="457200" cy="1027113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BDDE4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7419" name="矩形 15"/>
          <p:cNvSpPr>
            <a:spLocks noChangeArrowheads="1"/>
          </p:cNvSpPr>
          <p:nvPr/>
        </p:nvSpPr>
        <p:spPr bwMode="auto">
          <a:xfrm>
            <a:off x="0" y="0"/>
            <a:ext cx="12192000" cy="104775"/>
          </a:xfrm>
          <a:prstGeom prst="rect">
            <a:avLst/>
          </a:prstGeom>
          <a:solidFill>
            <a:srgbClr val="3A38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7420" name="矩形 16"/>
          <p:cNvSpPr>
            <a:spLocks noChangeArrowheads="1"/>
          </p:cNvSpPr>
          <p:nvPr/>
        </p:nvSpPr>
        <p:spPr bwMode="auto">
          <a:xfrm>
            <a:off x="0" y="6775450"/>
            <a:ext cx="12192000" cy="104775"/>
          </a:xfrm>
          <a:prstGeom prst="rect">
            <a:avLst/>
          </a:prstGeom>
          <a:solidFill>
            <a:srgbClr val="3A38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7421" name="梯形 17"/>
          <p:cNvSpPr>
            <a:spLocks noChangeArrowheads="1"/>
          </p:cNvSpPr>
          <p:nvPr/>
        </p:nvSpPr>
        <p:spPr bwMode="auto">
          <a:xfrm rot="21025692" flipV="1">
            <a:off x="6238875" y="4826000"/>
            <a:ext cx="457200" cy="1025525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C4420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7422" name="梯形 18"/>
          <p:cNvSpPr>
            <a:spLocks noChangeArrowheads="1"/>
          </p:cNvSpPr>
          <p:nvPr/>
        </p:nvSpPr>
        <p:spPr bwMode="auto">
          <a:xfrm rot="2023293" flipV="1">
            <a:off x="4330700" y="4581525"/>
            <a:ext cx="339725" cy="1514475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3911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7423" name="梯形 19"/>
          <p:cNvSpPr>
            <a:spLocks noChangeArrowheads="1"/>
          </p:cNvSpPr>
          <p:nvPr/>
        </p:nvSpPr>
        <p:spPr bwMode="auto">
          <a:xfrm rot="3645253" flipV="1">
            <a:off x="2429669" y="3325019"/>
            <a:ext cx="358775" cy="2979737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DCC0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4"/>
          <p:cNvSpPr>
            <a:spLocks noChangeArrowheads="1"/>
          </p:cNvSpPr>
          <p:nvPr/>
        </p:nvSpPr>
        <p:spPr bwMode="auto">
          <a:xfrm>
            <a:off x="1385888" y="2063750"/>
            <a:ext cx="3876675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3800" b="1">
                <a:solidFill>
                  <a:srgbClr val="FFC000"/>
                </a:solidFill>
                <a:latin typeface="微软雅黑" pitchFamily="34" charset="-122"/>
                <a:sym typeface="微软雅黑" pitchFamily="34" charset="-122"/>
              </a:rPr>
              <a:t>BUT</a:t>
            </a:r>
            <a:endParaRPr lang="zh-CN" altLang="en-US" sz="13800" b="1">
              <a:solidFill>
                <a:srgbClr val="FFC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8435" name="文本框 1"/>
          <p:cNvSpPr>
            <a:spLocks noChangeArrowheads="1"/>
          </p:cNvSpPr>
          <p:nvPr/>
        </p:nvSpPr>
        <p:spPr bwMode="auto">
          <a:xfrm>
            <a:off x="1574800" y="4017963"/>
            <a:ext cx="35782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800">
                <a:solidFill>
                  <a:srgbClr val="3A3838"/>
                </a:solidFill>
                <a:latin typeface="Microsoft JhengHei" pitchFamily="34" charset="-120"/>
                <a:ea typeface="Microsoft JhengHei" pitchFamily="34" charset="-120"/>
                <a:sym typeface="Microsoft JhengHei" pitchFamily="34" charset="-120"/>
              </a:rPr>
              <a:t>PPT</a:t>
            </a:r>
            <a:r>
              <a:rPr lang="zh-CN" altLang="en-US" sz="2800">
                <a:solidFill>
                  <a:srgbClr val="3A3838"/>
                </a:solidFill>
                <a:latin typeface="Microsoft JhengHei" pitchFamily="34" charset="-120"/>
                <a:ea typeface="Microsoft JhengHei" pitchFamily="34" charset="-120"/>
                <a:sym typeface="Microsoft JhengHei" pitchFamily="34" charset="-120"/>
              </a:rPr>
              <a:t>并不是我的全部</a:t>
            </a:r>
            <a:endParaRPr lang="zh-CN" altLang="en-US"/>
          </a:p>
        </p:txBody>
      </p:sp>
      <p:pic>
        <p:nvPicPr>
          <p:cNvPr id="18436" name="图表 8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4063" y="781050"/>
            <a:ext cx="5384800" cy="534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文本框 9"/>
          <p:cNvSpPr>
            <a:spLocks noChangeArrowheads="1"/>
          </p:cNvSpPr>
          <p:nvPr/>
        </p:nvSpPr>
        <p:spPr bwMode="auto">
          <a:xfrm>
            <a:off x="6297613" y="3302000"/>
            <a:ext cx="10779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3600" b="1">
                <a:solidFill>
                  <a:schemeClr val="bg1"/>
                </a:solidFill>
                <a:latin typeface="微软雅黑" pitchFamily="34" charset="-122"/>
                <a:sym typeface="微软雅黑" pitchFamily="34" charset="-122"/>
              </a:rPr>
              <a:t>PPT</a:t>
            </a:r>
            <a:endParaRPr lang="zh-CN" altLang="en-US" sz="3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3B38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"/>
          <p:cNvSpPr>
            <a:spLocks noChangeArrowheads="1"/>
          </p:cNvSpPr>
          <p:nvPr/>
        </p:nvSpPr>
        <p:spPr bwMode="auto">
          <a:xfrm>
            <a:off x="1836738" y="2341563"/>
            <a:ext cx="2468562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>
                <a:solidFill>
                  <a:schemeClr val="bg1"/>
                </a:solidFill>
                <a:latin typeface="微软雅黑" pitchFamily="34" charset="-122"/>
                <a:ea typeface="方正兰亭黑简体" charset="-122"/>
                <a:sym typeface="微软雅黑" pitchFamily="34" charset="-122"/>
              </a:rPr>
              <a:t>我只是</a:t>
            </a:r>
          </a:p>
        </p:txBody>
      </p:sp>
      <p:sp>
        <p:nvSpPr>
          <p:cNvPr id="19459" name="文本框 2"/>
          <p:cNvSpPr>
            <a:spLocks noChangeArrowheads="1"/>
          </p:cNvSpPr>
          <p:nvPr/>
        </p:nvSpPr>
        <p:spPr bwMode="auto">
          <a:xfrm>
            <a:off x="1836738" y="3357563"/>
            <a:ext cx="8374062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方正兰亭黑简体" charset="-122"/>
                <a:ea typeface="方正兰亭黑简体" charset="-122"/>
                <a:sym typeface="微软雅黑" pitchFamily="34" charset="-122"/>
              </a:rPr>
              <a:t>碰巧选择了用</a:t>
            </a:r>
            <a:r>
              <a:rPr lang="en-US" sz="4000">
                <a:solidFill>
                  <a:srgbClr val="FFC000"/>
                </a:solidFill>
                <a:latin typeface="方正兰亭黑简体" charset="-122"/>
                <a:ea typeface="方正兰亭黑简体" charset="-122"/>
                <a:sym typeface="微软雅黑" pitchFamily="34" charset="-122"/>
              </a:rPr>
              <a:t>PPT</a:t>
            </a:r>
            <a:r>
              <a:rPr lang="zh-CN" altLang="en-US" sz="4000">
                <a:solidFill>
                  <a:schemeClr val="bg1"/>
                </a:solidFill>
                <a:latin typeface="方正兰亭黑简体" charset="-122"/>
                <a:ea typeface="方正兰亭黑简体" charset="-122"/>
                <a:sym typeface="微软雅黑" pitchFamily="34" charset="-122"/>
              </a:rPr>
              <a:t>来表达自己而已。</a:t>
            </a:r>
            <a:endParaRPr lang="zh-CN" altLang="en-US">
              <a:latin typeface="方正兰亭黑简体" charset="-122"/>
              <a:ea typeface="方正兰亭黑简体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70" b="14592"/>
          <a:stretch>
            <a:fillRect/>
          </a:stretch>
        </p:blipFill>
        <p:spPr bwMode="auto">
          <a:xfrm>
            <a:off x="1031875" y="0"/>
            <a:ext cx="11156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矩形 6"/>
          <p:cNvSpPr>
            <a:spLocks noChangeArrowheads="1"/>
          </p:cNvSpPr>
          <p:nvPr/>
        </p:nvSpPr>
        <p:spPr bwMode="auto">
          <a:xfrm>
            <a:off x="0" y="0"/>
            <a:ext cx="1724025" cy="6858000"/>
          </a:xfrm>
          <a:prstGeom prst="rect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0484" name="文本框 1"/>
          <p:cNvSpPr>
            <a:spLocks noChangeArrowheads="1"/>
          </p:cNvSpPr>
          <p:nvPr/>
        </p:nvSpPr>
        <p:spPr bwMode="auto">
          <a:xfrm>
            <a:off x="307975" y="1160463"/>
            <a:ext cx="554038" cy="347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比如，我是个重度电影迷</a:t>
            </a:r>
            <a:endParaRPr lang="en-US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485" name="矩形 7"/>
          <p:cNvSpPr>
            <a:spLocks noChangeArrowheads="1"/>
          </p:cNvSpPr>
          <p:nvPr/>
        </p:nvSpPr>
        <p:spPr bwMode="auto">
          <a:xfrm>
            <a:off x="806450" y="1912938"/>
            <a:ext cx="552450" cy="372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于是我用</a:t>
            </a:r>
            <a:r>
              <a:rPr 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写了个影评。</a:t>
            </a:r>
            <a:endParaRPr lang="zh-CN" altLang="en-US"/>
          </a:p>
        </p:txBody>
      </p:sp>
      <p:sp>
        <p:nvSpPr>
          <p:cNvPr id="20486" name="等腰三角形 8"/>
          <p:cNvSpPr>
            <a:spLocks noChangeArrowheads="1"/>
          </p:cNvSpPr>
          <p:nvPr/>
        </p:nvSpPr>
        <p:spPr bwMode="auto">
          <a:xfrm rot="5400000">
            <a:off x="1569244" y="473869"/>
            <a:ext cx="649288" cy="558800"/>
          </a:xfrm>
          <a:prstGeom prst="triangle">
            <a:avLst>
              <a:gd name="adj" fmla="val 50000"/>
            </a:avLst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pic.pptstore.net/pptpic/59/97/5e694b5f8c86398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488" y="0"/>
            <a:ext cx="12192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矩形 12"/>
          <p:cNvSpPr>
            <a:spLocks noChangeArrowheads="1"/>
          </p:cNvSpPr>
          <p:nvPr/>
        </p:nvSpPr>
        <p:spPr bwMode="auto">
          <a:xfrm>
            <a:off x="10467975" y="0"/>
            <a:ext cx="1724025" cy="6858000"/>
          </a:xfrm>
          <a:prstGeom prst="rect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1508" name="文本框 13"/>
          <p:cNvSpPr>
            <a:spLocks noChangeArrowheads="1"/>
          </p:cNvSpPr>
          <p:nvPr/>
        </p:nvSpPr>
        <p:spPr bwMode="auto">
          <a:xfrm>
            <a:off x="10775950" y="690563"/>
            <a:ext cx="554038" cy="347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比如，我是个摄影爱好者</a:t>
            </a:r>
          </a:p>
        </p:txBody>
      </p:sp>
      <p:sp>
        <p:nvSpPr>
          <p:cNvPr id="21509" name="矩形 14"/>
          <p:cNvSpPr>
            <a:spLocks noChangeArrowheads="1"/>
          </p:cNvSpPr>
          <p:nvPr/>
        </p:nvSpPr>
        <p:spPr bwMode="auto">
          <a:xfrm>
            <a:off x="11272838" y="1298575"/>
            <a:ext cx="554037" cy="495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于是我用旅游的照片做了个</a:t>
            </a:r>
            <a:r>
              <a:rPr 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</a:t>
            </a:r>
            <a:endParaRPr lang="zh-CN" altLang="en-US"/>
          </a:p>
        </p:txBody>
      </p:sp>
      <p:sp>
        <p:nvSpPr>
          <p:cNvPr id="21510" name="等腰三角形 15"/>
          <p:cNvSpPr>
            <a:spLocks noChangeArrowheads="1"/>
          </p:cNvSpPr>
          <p:nvPr/>
        </p:nvSpPr>
        <p:spPr bwMode="auto">
          <a:xfrm rot="16200000">
            <a:off x="9952831" y="473869"/>
            <a:ext cx="649288" cy="558800"/>
          </a:xfrm>
          <a:prstGeom prst="triangle">
            <a:avLst>
              <a:gd name="adj" fmla="val 50000"/>
            </a:avLst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19"/>
          <p:cNvGrpSpPr>
            <a:grpSpLocks/>
          </p:cNvGrpSpPr>
          <p:nvPr/>
        </p:nvGrpSpPr>
        <p:grpSpPr bwMode="auto">
          <a:xfrm>
            <a:off x="3600450" y="1692275"/>
            <a:ext cx="7626350" cy="2844800"/>
            <a:chOff x="0" y="0"/>
            <a:chExt cx="7627716" cy="2844663"/>
          </a:xfrm>
        </p:grpSpPr>
        <p:sp>
          <p:nvSpPr>
            <p:cNvPr id="4099" name="圆角矩形 15"/>
            <p:cNvSpPr>
              <a:spLocks noChangeArrowheads="1"/>
            </p:cNvSpPr>
            <p:nvPr/>
          </p:nvSpPr>
          <p:spPr bwMode="auto">
            <a:xfrm>
              <a:off x="0" y="0"/>
              <a:ext cx="7627716" cy="2511707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4100" name="等腰三角形 16"/>
            <p:cNvSpPr>
              <a:spLocks noChangeArrowheads="1"/>
            </p:cNvSpPr>
            <p:nvPr/>
          </p:nvSpPr>
          <p:spPr bwMode="auto">
            <a:xfrm rot="12600000">
              <a:off x="115995" y="2265929"/>
              <a:ext cx="428264" cy="578734"/>
            </a:xfrm>
            <a:prstGeom prst="triangle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4101" name="Group 4"/>
          <p:cNvGrpSpPr>
            <a:grpSpLocks/>
          </p:cNvGrpSpPr>
          <p:nvPr/>
        </p:nvGrpSpPr>
        <p:grpSpPr bwMode="auto">
          <a:xfrm>
            <a:off x="1317625" y="5764213"/>
            <a:ext cx="1016000" cy="1093787"/>
            <a:chOff x="0" y="0"/>
            <a:chExt cx="1154" cy="1469"/>
          </a:xfrm>
        </p:grpSpPr>
        <p:sp>
          <p:nvSpPr>
            <p:cNvPr id="4102" name="Freeform 6"/>
            <p:cNvSpPr>
              <a:spLocks noChangeArrowheads="1"/>
            </p:cNvSpPr>
            <p:nvPr/>
          </p:nvSpPr>
          <p:spPr bwMode="auto">
            <a:xfrm>
              <a:off x="0" y="202"/>
              <a:ext cx="899" cy="1267"/>
            </a:xfrm>
            <a:custGeom>
              <a:avLst/>
              <a:gdLst>
                <a:gd name="T0" fmla="*/ 34 w 190"/>
                <a:gd name="T1" fmla="*/ 152 h 269"/>
                <a:gd name="T2" fmla="*/ 34 w 190"/>
                <a:gd name="T3" fmla="*/ 16 h 269"/>
                <a:gd name="T4" fmla="*/ 27 w 190"/>
                <a:gd name="T5" fmla="*/ 1 h 269"/>
                <a:gd name="T6" fmla="*/ 17 w 190"/>
                <a:gd name="T7" fmla="*/ 13 h 269"/>
                <a:gd name="T8" fmla="*/ 20 w 190"/>
                <a:gd name="T9" fmla="*/ 152 h 269"/>
                <a:gd name="T10" fmla="*/ 45 w 190"/>
                <a:gd name="T11" fmla="*/ 208 h 269"/>
                <a:gd name="T12" fmla="*/ 50 w 190"/>
                <a:gd name="T13" fmla="*/ 249 h 269"/>
                <a:gd name="T14" fmla="*/ 45 w 190"/>
                <a:gd name="T15" fmla="*/ 269 h 269"/>
                <a:gd name="T16" fmla="*/ 132 w 190"/>
                <a:gd name="T17" fmla="*/ 269 h 269"/>
                <a:gd name="T18" fmla="*/ 123 w 190"/>
                <a:gd name="T19" fmla="*/ 250 h 269"/>
                <a:gd name="T20" fmla="*/ 115 w 190"/>
                <a:gd name="T21" fmla="*/ 229 h 269"/>
                <a:gd name="T22" fmla="*/ 129 w 190"/>
                <a:gd name="T23" fmla="*/ 210 h 269"/>
                <a:gd name="T24" fmla="*/ 148 w 190"/>
                <a:gd name="T25" fmla="*/ 207 h 269"/>
                <a:gd name="T26" fmla="*/ 190 w 190"/>
                <a:gd name="T27" fmla="*/ 179 h 269"/>
                <a:gd name="T28" fmla="*/ 184 w 190"/>
                <a:gd name="T29" fmla="*/ 153 h 269"/>
                <a:gd name="T30" fmla="*/ 34 w 190"/>
                <a:gd name="T31" fmla="*/ 152 h 26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90"/>
                <a:gd name="T49" fmla="*/ 0 h 269"/>
                <a:gd name="T50" fmla="*/ 190 w 190"/>
                <a:gd name="T51" fmla="*/ 269 h 26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90" h="269">
                  <a:moveTo>
                    <a:pt x="34" y="152"/>
                  </a:move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5" y="0"/>
                    <a:pt x="27" y="1"/>
                  </a:cubicBezTo>
                  <a:cubicBezTo>
                    <a:pt x="22" y="1"/>
                    <a:pt x="19" y="7"/>
                    <a:pt x="17" y="13"/>
                  </a:cubicBezTo>
                  <a:cubicBezTo>
                    <a:pt x="8" y="36"/>
                    <a:pt x="0" y="91"/>
                    <a:pt x="20" y="152"/>
                  </a:cubicBezTo>
                  <a:cubicBezTo>
                    <a:pt x="19" y="182"/>
                    <a:pt x="35" y="194"/>
                    <a:pt x="45" y="208"/>
                  </a:cubicBezTo>
                  <a:cubicBezTo>
                    <a:pt x="55" y="221"/>
                    <a:pt x="56" y="232"/>
                    <a:pt x="50" y="249"/>
                  </a:cubicBezTo>
                  <a:cubicBezTo>
                    <a:pt x="45" y="260"/>
                    <a:pt x="45" y="269"/>
                    <a:pt x="45" y="269"/>
                  </a:cubicBezTo>
                  <a:cubicBezTo>
                    <a:pt x="132" y="269"/>
                    <a:pt x="132" y="269"/>
                    <a:pt x="132" y="269"/>
                  </a:cubicBezTo>
                  <a:cubicBezTo>
                    <a:pt x="132" y="260"/>
                    <a:pt x="127" y="257"/>
                    <a:pt x="123" y="250"/>
                  </a:cubicBezTo>
                  <a:cubicBezTo>
                    <a:pt x="118" y="243"/>
                    <a:pt x="115" y="238"/>
                    <a:pt x="115" y="229"/>
                  </a:cubicBezTo>
                  <a:cubicBezTo>
                    <a:pt x="116" y="217"/>
                    <a:pt x="122" y="212"/>
                    <a:pt x="129" y="210"/>
                  </a:cubicBezTo>
                  <a:cubicBezTo>
                    <a:pt x="137" y="209"/>
                    <a:pt x="148" y="207"/>
                    <a:pt x="148" y="207"/>
                  </a:cubicBezTo>
                  <a:cubicBezTo>
                    <a:pt x="178" y="202"/>
                    <a:pt x="183" y="191"/>
                    <a:pt x="190" y="179"/>
                  </a:cubicBezTo>
                  <a:cubicBezTo>
                    <a:pt x="187" y="165"/>
                    <a:pt x="184" y="154"/>
                    <a:pt x="184" y="153"/>
                  </a:cubicBezTo>
                  <a:cubicBezTo>
                    <a:pt x="177" y="152"/>
                    <a:pt x="34" y="152"/>
                    <a:pt x="34" y="15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4103" name="Freeform 7"/>
            <p:cNvSpPr>
              <a:spLocks noChangeArrowheads="1"/>
            </p:cNvSpPr>
            <p:nvPr/>
          </p:nvSpPr>
          <p:spPr bwMode="auto">
            <a:xfrm>
              <a:off x="270" y="0"/>
              <a:ext cx="884" cy="1469"/>
            </a:xfrm>
            <a:custGeom>
              <a:avLst/>
              <a:gdLst>
                <a:gd name="T0" fmla="*/ 169 w 187"/>
                <a:gd name="T1" fmla="*/ 159 h 312"/>
                <a:gd name="T2" fmla="*/ 131 w 187"/>
                <a:gd name="T3" fmla="*/ 138 h 312"/>
                <a:gd name="T4" fmla="*/ 85 w 187"/>
                <a:gd name="T5" fmla="*/ 132 h 312"/>
                <a:gd name="T6" fmla="*/ 85 w 187"/>
                <a:gd name="T7" fmla="*/ 70 h 312"/>
                <a:gd name="T8" fmla="*/ 165 w 187"/>
                <a:gd name="T9" fmla="*/ 142 h 312"/>
                <a:gd name="T10" fmla="*/ 177 w 187"/>
                <a:gd name="T11" fmla="*/ 128 h 312"/>
                <a:gd name="T12" fmla="*/ 86 w 187"/>
                <a:gd name="T13" fmla="*/ 24 h 312"/>
                <a:gd name="T14" fmla="*/ 45 w 187"/>
                <a:gd name="T15" fmla="*/ 1 h 312"/>
                <a:gd name="T16" fmla="*/ 13 w 187"/>
                <a:gd name="T17" fmla="*/ 12 h 312"/>
                <a:gd name="T18" fmla="*/ 0 w 187"/>
                <a:gd name="T19" fmla="*/ 50 h 312"/>
                <a:gd name="T20" fmla="*/ 0 w 187"/>
                <a:gd name="T21" fmla="*/ 130 h 312"/>
                <a:gd name="T22" fmla="*/ 54 w 187"/>
                <a:gd name="T23" fmla="*/ 186 h 312"/>
                <a:gd name="T24" fmla="*/ 133 w 187"/>
                <a:gd name="T25" fmla="*/ 187 h 312"/>
                <a:gd name="T26" fmla="*/ 158 w 187"/>
                <a:gd name="T27" fmla="*/ 312 h 312"/>
                <a:gd name="T28" fmla="*/ 187 w 187"/>
                <a:gd name="T29" fmla="*/ 312 h 312"/>
                <a:gd name="T30" fmla="*/ 179 w 187"/>
                <a:gd name="T31" fmla="*/ 205 h 312"/>
                <a:gd name="T32" fmla="*/ 169 w 187"/>
                <a:gd name="T33" fmla="*/ 159 h 31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87"/>
                <a:gd name="T52" fmla="*/ 0 h 312"/>
                <a:gd name="T53" fmla="*/ 187 w 187"/>
                <a:gd name="T54" fmla="*/ 312 h 31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87" h="312">
                  <a:moveTo>
                    <a:pt x="169" y="159"/>
                  </a:moveTo>
                  <a:cubicBezTo>
                    <a:pt x="158" y="140"/>
                    <a:pt x="131" y="138"/>
                    <a:pt x="131" y="138"/>
                  </a:cubicBezTo>
                  <a:cubicBezTo>
                    <a:pt x="85" y="132"/>
                    <a:pt x="85" y="132"/>
                    <a:pt x="85" y="132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77" y="128"/>
                    <a:pt x="177" y="128"/>
                    <a:pt x="177" y="128"/>
                  </a:cubicBezTo>
                  <a:cubicBezTo>
                    <a:pt x="177" y="128"/>
                    <a:pt x="90" y="27"/>
                    <a:pt x="86" y="24"/>
                  </a:cubicBezTo>
                  <a:cubicBezTo>
                    <a:pt x="65" y="2"/>
                    <a:pt x="55" y="2"/>
                    <a:pt x="45" y="1"/>
                  </a:cubicBezTo>
                  <a:cubicBezTo>
                    <a:pt x="34" y="0"/>
                    <a:pt x="21" y="4"/>
                    <a:pt x="13" y="12"/>
                  </a:cubicBezTo>
                  <a:cubicBezTo>
                    <a:pt x="1" y="25"/>
                    <a:pt x="0" y="41"/>
                    <a:pt x="0" y="50"/>
                  </a:cubicBezTo>
                  <a:cubicBezTo>
                    <a:pt x="0" y="51"/>
                    <a:pt x="0" y="130"/>
                    <a:pt x="0" y="130"/>
                  </a:cubicBezTo>
                  <a:cubicBezTo>
                    <a:pt x="0" y="186"/>
                    <a:pt x="53" y="185"/>
                    <a:pt x="54" y="186"/>
                  </a:cubicBezTo>
                  <a:cubicBezTo>
                    <a:pt x="133" y="187"/>
                    <a:pt x="133" y="187"/>
                    <a:pt x="133" y="187"/>
                  </a:cubicBezTo>
                  <a:cubicBezTo>
                    <a:pt x="158" y="312"/>
                    <a:pt x="158" y="312"/>
                    <a:pt x="158" y="312"/>
                  </a:cubicBezTo>
                  <a:cubicBezTo>
                    <a:pt x="158" y="312"/>
                    <a:pt x="182" y="312"/>
                    <a:pt x="187" y="312"/>
                  </a:cubicBezTo>
                  <a:cubicBezTo>
                    <a:pt x="187" y="305"/>
                    <a:pt x="179" y="205"/>
                    <a:pt x="179" y="205"/>
                  </a:cubicBezTo>
                  <a:cubicBezTo>
                    <a:pt x="179" y="204"/>
                    <a:pt x="176" y="172"/>
                    <a:pt x="169" y="159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</p:grpSp>
      <p:grpSp>
        <p:nvGrpSpPr>
          <p:cNvPr id="4104" name="组合 4"/>
          <p:cNvGrpSpPr>
            <a:grpSpLocks/>
          </p:cNvGrpSpPr>
          <p:nvPr/>
        </p:nvGrpSpPr>
        <p:grpSpPr bwMode="auto">
          <a:xfrm>
            <a:off x="884238" y="3948113"/>
            <a:ext cx="1658937" cy="1741487"/>
            <a:chOff x="0" y="0"/>
            <a:chExt cx="3868662" cy="4061795"/>
          </a:xfrm>
        </p:grpSpPr>
        <p:sp>
          <p:nvSpPr>
            <p:cNvPr id="4105" name="椭圆 5"/>
            <p:cNvSpPr>
              <a:spLocks noChangeArrowheads="1"/>
            </p:cNvSpPr>
            <p:nvPr/>
          </p:nvSpPr>
          <p:spPr bwMode="auto">
            <a:xfrm>
              <a:off x="506199" y="1037459"/>
              <a:ext cx="3024336" cy="3024336"/>
            </a:xfrm>
            <a:prstGeom prst="ellipse">
              <a:avLst/>
            </a:prstGeom>
            <a:noFill/>
            <a:ln w="57150" cap="flat" cmpd="sng">
              <a:solidFill>
                <a:srgbClr val="2E2E2E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</a:endParaRPr>
            </a:p>
          </p:txBody>
        </p:sp>
        <p:sp>
          <p:nvSpPr>
            <p:cNvPr id="4106" name="Freeform 5"/>
            <p:cNvSpPr>
              <a:spLocks noChangeArrowheads="1"/>
            </p:cNvSpPr>
            <p:nvPr/>
          </p:nvSpPr>
          <p:spPr bwMode="auto">
            <a:xfrm>
              <a:off x="0" y="533403"/>
              <a:ext cx="3868662" cy="2219448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39"/>
                <a:gd name="T46" fmla="*/ 0 h 153"/>
                <a:gd name="T47" fmla="*/ 239 w 239"/>
                <a:gd name="T48" fmla="*/ 153 h 15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39" h="153">
                  <a:moveTo>
                    <a:pt x="94" y="104"/>
                  </a:moveTo>
                  <a:cubicBezTo>
                    <a:pt x="102" y="119"/>
                    <a:pt x="104" y="139"/>
                    <a:pt x="104" y="139"/>
                  </a:cubicBezTo>
                  <a:cubicBezTo>
                    <a:pt x="104" y="139"/>
                    <a:pt x="126" y="127"/>
                    <a:pt x="137" y="104"/>
                  </a:cubicBezTo>
                  <a:cubicBezTo>
                    <a:pt x="146" y="118"/>
                    <a:pt x="148" y="138"/>
                    <a:pt x="148" y="138"/>
                  </a:cubicBezTo>
                  <a:cubicBezTo>
                    <a:pt x="148" y="138"/>
                    <a:pt x="172" y="121"/>
                    <a:pt x="178" y="101"/>
                  </a:cubicBezTo>
                  <a:cubicBezTo>
                    <a:pt x="199" y="114"/>
                    <a:pt x="207" y="129"/>
                    <a:pt x="212" y="147"/>
                  </a:cubicBezTo>
                  <a:cubicBezTo>
                    <a:pt x="212" y="148"/>
                    <a:pt x="213" y="149"/>
                    <a:pt x="213" y="150"/>
                  </a:cubicBezTo>
                  <a:cubicBezTo>
                    <a:pt x="213" y="152"/>
                    <a:pt x="213" y="153"/>
                    <a:pt x="213" y="153"/>
                  </a:cubicBezTo>
                  <a:cubicBezTo>
                    <a:pt x="213" y="153"/>
                    <a:pt x="222" y="138"/>
                    <a:pt x="229" y="117"/>
                  </a:cubicBezTo>
                  <a:cubicBezTo>
                    <a:pt x="236" y="93"/>
                    <a:pt x="239" y="62"/>
                    <a:pt x="222" y="38"/>
                  </a:cubicBezTo>
                  <a:cubicBezTo>
                    <a:pt x="205" y="14"/>
                    <a:pt x="177" y="14"/>
                    <a:pt x="161" y="19"/>
                  </a:cubicBezTo>
                  <a:cubicBezTo>
                    <a:pt x="146" y="6"/>
                    <a:pt x="129" y="0"/>
                    <a:pt x="112" y="0"/>
                  </a:cubicBezTo>
                  <a:cubicBezTo>
                    <a:pt x="73" y="1"/>
                    <a:pt x="42" y="33"/>
                    <a:pt x="41" y="34"/>
                  </a:cubicBezTo>
                  <a:cubicBezTo>
                    <a:pt x="0" y="74"/>
                    <a:pt x="43" y="143"/>
                    <a:pt x="47" y="149"/>
                  </a:cubicBezTo>
                  <a:cubicBezTo>
                    <a:pt x="48" y="149"/>
                    <a:pt x="77" y="133"/>
                    <a:pt x="94" y="104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80" tIns="34291" rIns="68580" bIns="34291"/>
            <a:lstStyle/>
            <a:p>
              <a:endParaRPr lang="zh-CN" altLang="zh-CN" sz="1300"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4107" name="矩形 7"/>
            <p:cNvSpPr>
              <a:spLocks noChangeArrowheads="1"/>
            </p:cNvSpPr>
            <p:nvPr/>
          </p:nvSpPr>
          <p:spPr bwMode="auto">
            <a:xfrm>
              <a:off x="900100" y="2725417"/>
              <a:ext cx="1034231" cy="112242"/>
            </a:xfrm>
            <a:prstGeom prst="rect">
              <a:avLst/>
            </a:pr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</a:endParaRPr>
            </a:p>
          </p:txBody>
        </p:sp>
        <p:sp>
          <p:nvSpPr>
            <p:cNvPr id="4108" name="矩形 8"/>
            <p:cNvSpPr>
              <a:spLocks noChangeArrowheads="1"/>
            </p:cNvSpPr>
            <p:nvPr/>
          </p:nvSpPr>
          <p:spPr bwMode="auto">
            <a:xfrm>
              <a:off x="2205980" y="2725417"/>
              <a:ext cx="1034231" cy="112242"/>
            </a:xfrm>
            <a:prstGeom prst="rect">
              <a:avLst/>
            </a:pr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</a:endParaRPr>
            </a:p>
          </p:txBody>
        </p:sp>
        <p:sp>
          <p:nvSpPr>
            <p:cNvPr id="4109" name="Freeform 5"/>
            <p:cNvSpPr>
              <a:spLocks noChangeArrowheads="1"/>
            </p:cNvSpPr>
            <p:nvPr/>
          </p:nvSpPr>
          <p:spPr bwMode="auto">
            <a:xfrm>
              <a:off x="238525" y="0"/>
              <a:ext cx="3325872" cy="2611004"/>
            </a:xfrm>
            <a:custGeom>
              <a:avLst/>
              <a:gdLst>
                <a:gd name="T0" fmla="*/ 2911 w 9539"/>
                <a:gd name="T1" fmla="*/ 6927 h 10009"/>
                <a:gd name="T2" fmla="*/ 3383 w 9539"/>
                <a:gd name="T3" fmla="*/ 9128 h 10009"/>
                <a:gd name="T4" fmla="*/ 4940 w 9539"/>
                <a:gd name="T5" fmla="*/ 6927 h 10009"/>
                <a:gd name="T6" fmla="*/ 5459 w 9539"/>
                <a:gd name="T7" fmla="*/ 9066 h 10009"/>
                <a:gd name="T8" fmla="*/ 6876 w 9539"/>
                <a:gd name="T9" fmla="*/ 6738 h 10009"/>
                <a:gd name="T10" fmla="*/ 8481 w 9539"/>
                <a:gd name="T11" fmla="*/ 9632 h 10009"/>
                <a:gd name="T12" fmla="*/ 8527 w 9539"/>
                <a:gd name="T13" fmla="*/ 9820 h 10009"/>
                <a:gd name="T14" fmla="*/ 8527 w 9539"/>
                <a:gd name="T15" fmla="*/ 10009 h 10009"/>
                <a:gd name="T16" fmla="*/ 9283 w 9539"/>
                <a:gd name="T17" fmla="*/ 7745 h 10009"/>
                <a:gd name="T18" fmla="*/ 9221 w 9539"/>
                <a:gd name="T19" fmla="*/ 2998 h 10009"/>
                <a:gd name="T20" fmla="*/ 6661 w 9539"/>
                <a:gd name="T21" fmla="*/ 1438 h 10009"/>
                <a:gd name="T22" fmla="*/ 3653 w 9539"/>
                <a:gd name="T23" fmla="*/ 23 h 10009"/>
                <a:gd name="T24" fmla="*/ 999 w 9539"/>
                <a:gd name="T25" fmla="*/ 2453 h 10009"/>
                <a:gd name="T26" fmla="*/ 693 w 9539"/>
                <a:gd name="T27" fmla="*/ 9759 h 10009"/>
                <a:gd name="T28" fmla="*/ 2911 w 9539"/>
                <a:gd name="T29" fmla="*/ 6927 h 1000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9539"/>
                <a:gd name="T46" fmla="*/ 0 h 10009"/>
                <a:gd name="T47" fmla="*/ 9539 w 9539"/>
                <a:gd name="T48" fmla="*/ 10009 h 1000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9539" h="10009">
                  <a:moveTo>
                    <a:pt x="2911" y="6927"/>
                  </a:moveTo>
                  <a:cubicBezTo>
                    <a:pt x="3289" y="7871"/>
                    <a:pt x="3383" y="9128"/>
                    <a:pt x="3383" y="9128"/>
                  </a:cubicBezTo>
                  <a:cubicBezTo>
                    <a:pt x="3383" y="9128"/>
                    <a:pt x="4422" y="8374"/>
                    <a:pt x="4940" y="6927"/>
                  </a:cubicBezTo>
                  <a:cubicBezTo>
                    <a:pt x="5365" y="7808"/>
                    <a:pt x="5459" y="9066"/>
                    <a:pt x="5459" y="9066"/>
                  </a:cubicBezTo>
                  <a:cubicBezTo>
                    <a:pt x="5459" y="9066"/>
                    <a:pt x="6593" y="7997"/>
                    <a:pt x="6876" y="6738"/>
                  </a:cubicBezTo>
                  <a:cubicBezTo>
                    <a:pt x="7866" y="7556"/>
                    <a:pt x="8244" y="8499"/>
                    <a:pt x="8481" y="9632"/>
                  </a:cubicBezTo>
                  <a:cubicBezTo>
                    <a:pt x="8481" y="9695"/>
                    <a:pt x="8527" y="9759"/>
                    <a:pt x="8527" y="9820"/>
                  </a:cubicBezTo>
                  <a:lnTo>
                    <a:pt x="8527" y="10009"/>
                  </a:lnTo>
                  <a:cubicBezTo>
                    <a:pt x="8527" y="10009"/>
                    <a:pt x="8953" y="9066"/>
                    <a:pt x="9283" y="7745"/>
                  </a:cubicBezTo>
                  <a:cubicBezTo>
                    <a:pt x="9613" y="6236"/>
                    <a:pt x="9657" y="4049"/>
                    <a:pt x="9221" y="2998"/>
                  </a:cubicBezTo>
                  <a:cubicBezTo>
                    <a:pt x="8785" y="1946"/>
                    <a:pt x="7417" y="1123"/>
                    <a:pt x="6661" y="1438"/>
                  </a:cubicBezTo>
                  <a:cubicBezTo>
                    <a:pt x="5954" y="620"/>
                    <a:pt x="4597" y="-146"/>
                    <a:pt x="3653" y="23"/>
                  </a:cubicBezTo>
                  <a:cubicBezTo>
                    <a:pt x="2709" y="192"/>
                    <a:pt x="1046" y="2391"/>
                    <a:pt x="999" y="2453"/>
                  </a:cubicBezTo>
                  <a:cubicBezTo>
                    <a:pt x="-936" y="4969"/>
                    <a:pt x="503" y="9380"/>
                    <a:pt x="693" y="9759"/>
                  </a:cubicBezTo>
                  <a:cubicBezTo>
                    <a:pt x="739" y="9759"/>
                    <a:pt x="2109" y="8751"/>
                    <a:pt x="2911" y="6927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80" tIns="34291" rIns="68580" bIns="34291"/>
            <a:lstStyle/>
            <a:p>
              <a:endParaRPr lang="zh-CN" altLang="zh-CN" sz="1300"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4110" name="椭圆 10"/>
            <p:cNvSpPr>
              <a:spLocks noChangeArrowheads="1"/>
            </p:cNvSpPr>
            <p:nvPr/>
          </p:nvSpPr>
          <p:spPr bwMode="auto">
            <a:xfrm>
              <a:off x="1315371" y="2725419"/>
              <a:ext cx="288033" cy="197049"/>
            </a:xfrm>
            <a:prstGeom prst="ellipse">
              <a:avLst/>
            </a:pr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</a:endParaRPr>
            </a:p>
          </p:txBody>
        </p:sp>
        <p:sp>
          <p:nvSpPr>
            <p:cNvPr id="4111" name="椭圆 11"/>
            <p:cNvSpPr>
              <a:spLocks noChangeArrowheads="1"/>
            </p:cNvSpPr>
            <p:nvPr/>
          </p:nvSpPr>
          <p:spPr bwMode="auto">
            <a:xfrm>
              <a:off x="2542061" y="2725419"/>
              <a:ext cx="288033" cy="197049"/>
            </a:xfrm>
            <a:prstGeom prst="ellipse">
              <a:avLst/>
            </a:pr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</a:endParaRPr>
            </a:p>
          </p:txBody>
        </p:sp>
      </p:grpSp>
      <p:sp>
        <p:nvSpPr>
          <p:cNvPr id="4112" name="文本框 12"/>
          <p:cNvSpPr>
            <a:spLocks noChangeArrowheads="1"/>
          </p:cNvSpPr>
          <p:nvPr/>
        </p:nvSpPr>
        <p:spPr bwMode="auto">
          <a:xfrm>
            <a:off x="3987800" y="1990725"/>
            <a:ext cx="40751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200">
                <a:solidFill>
                  <a:srgbClr val="262626"/>
                </a:solidFill>
                <a:latin typeface="Microsoft JhengHei UI" pitchFamily="2" charset="-120"/>
                <a:ea typeface="Microsoft JhengHei UI" pitchFamily="2" charset="-120"/>
                <a:sym typeface="Arial" pitchFamily="34" charset="0"/>
              </a:rPr>
              <a:t>别误会，色的意思是 </a:t>
            </a:r>
            <a:r>
              <a:rPr lang="en-US" sz="3200">
                <a:solidFill>
                  <a:srgbClr val="262626"/>
                </a:solidFill>
                <a:latin typeface="Microsoft JhengHei UI" pitchFamily="2" charset="-120"/>
                <a:ea typeface="Microsoft JhengHei UI" pitchFamily="2" charset="-120"/>
                <a:sym typeface="Arial" pitchFamily="34" charset="0"/>
              </a:rPr>
              <a:t>:</a:t>
            </a:r>
            <a:endParaRPr lang="zh-CN" altLang="en-US" sz="3200">
              <a:solidFill>
                <a:srgbClr val="262626"/>
              </a:solidFill>
              <a:latin typeface="Microsoft JhengHei UI" pitchFamily="2" charset="-120"/>
              <a:ea typeface="Microsoft JhengHei UI" pitchFamily="2" charset="-120"/>
              <a:sym typeface="Arial" pitchFamily="34" charset="0"/>
            </a:endParaRPr>
          </a:p>
        </p:txBody>
      </p:sp>
      <p:sp>
        <p:nvSpPr>
          <p:cNvPr id="4113" name="文本框 13"/>
          <p:cNvSpPr>
            <a:spLocks noChangeArrowheads="1"/>
          </p:cNvSpPr>
          <p:nvPr/>
        </p:nvSpPr>
        <p:spPr bwMode="auto">
          <a:xfrm>
            <a:off x="3963988" y="2489200"/>
            <a:ext cx="6888162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8800">
                <a:solidFill>
                  <a:schemeClr val="bg1"/>
                </a:solidFill>
                <a:latin typeface="微软雅黑" pitchFamily="34" charset="-122"/>
                <a:ea typeface="方正兰亭粗黑简体" charset="-122"/>
                <a:sym typeface="Arial" pitchFamily="34" charset="0"/>
              </a:rPr>
              <a:t>生活多汁多彩</a:t>
            </a:r>
          </a:p>
        </p:txBody>
      </p:sp>
      <p:sp>
        <p:nvSpPr>
          <p:cNvPr id="4114" name="矩形 14"/>
          <p:cNvSpPr>
            <a:spLocks noChangeArrowheads="1"/>
          </p:cNvSpPr>
          <p:nvPr/>
        </p:nvSpPr>
        <p:spPr bwMode="auto">
          <a:xfrm>
            <a:off x="0" y="0"/>
            <a:ext cx="12192000" cy="127000"/>
          </a:xfrm>
          <a:prstGeom prst="rect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025" y="-495300"/>
            <a:ext cx="10467975" cy="785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矩形 4"/>
          <p:cNvSpPr>
            <a:spLocks noChangeArrowheads="1"/>
          </p:cNvSpPr>
          <p:nvPr/>
        </p:nvSpPr>
        <p:spPr bwMode="auto">
          <a:xfrm>
            <a:off x="0" y="0"/>
            <a:ext cx="1724025" cy="6858000"/>
          </a:xfrm>
          <a:prstGeom prst="rect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2532" name="文本框 5"/>
          <p:cNvSpPr>
            <a:spLocks noChangeArrowheads="1"/>
          </p:cNvSpPr>
          <p:nvPr/>
        </p:nvSpPr>
        <p:spPr bwMode="auto">
          <a:xfrm>
            <a:off x="307975" y="844550"/>
            <a:ext cx="554038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比如，我是个三国杀迷</a:t>
            </a:r>
          </a:p>
        </p:txBody>
      </p:sp>
      <p:sp>
        <p:nvSpPr>
          <p:cNvPr id="22533" name="矩形 6"/>
          <p:cNvSpPr>
            <a:spLocks noChangeArrowheads="1"/>
          </p:cNvSpPr>
          <p:nvPr/>
        </p:nvSpPr>
        <p:spPr bwMode="auto">
          <a:xfrm>
            <a:off x="806450" y="1450975"/>
            <a:ext cx="552450" cy="464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于是我用</a:t>
            </a:r>
            <a:r>
              <a:rPr 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做了一个三国杀简历</a:t>
            </a:r>
          </a:p>
        </p:txBody>
      </p:sp>
      <p:sp>
        <p:nvSpPr>
          <p:cNvPr id="22534" name="等腰三角形 7"/>
          <p:cNvSpPr>
            <a:spLocks noChangeArrowheads="1"/>
          </p:cNvSpPr>
          <p:nvPr/>
        </p:nvSpPr>
        <p:spPr bwMode="auto">
          <a:xfrm rot="5400000">
            <a:off x="1569244" y="473869"/>
            <a:ext cx="649288" cy="558800"/>
          </a:xfrm>
          <a:prstGeom prst="triangle">
            <a:avLst>
              <a:gd name="adj" fmla="val 50000"/>
            </a:avLst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6"/>
          <p:cNvGrpSpPr>
            <a:grpSpLocks/>
          </p:cNvGrpSpPr>
          <p:nvPr/>
        </p:nvGrpSpPr>
        <p:grpSpPr bwMode="auto">
          <a:xfrm rot="16200000">
            <a:off x="1600200" y="-1511300"/>
            <a:ext cx="6858000" cy="9937750"/>
            <a:chOff x="0" y="0"/>
            <a:chExt cx="9153053" cy="6418577"/>
          </a:xfrm>
        </p:grpSpPr>
        <p:sp>
          <p:nvSpPr>
            <p:cNvPr id="23555" name="矩形 7"/>
            <p:cNvSpPr>
              <a:spLocks noChangeArrowheads="1"/>
            </p:cNvSpPr>
            <p:nvPr/>
          </p:nvSpPr>
          <p:spPr bwMode="auto">
            <a:xfrm>
              <a:off x="9053" y="523457"/>
              <a:ext cx="9144000" cy="295930"/>
            </a:xfrm>
            <a:prstGeom prst="rect">
              <a:avLst/>
            </a:prstGeom>
            <a:solidFill>
              <a:srgbClr val="FFFFFF">
                <a:alpha val="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3556" name="矩形 8"/>
            <p:cNvSpPr>
              <a:spLocks noChangeArrowheads="1"/>
            </p:cNvSpPr>
            <p:nvPr/>
          </p:nvSpPr>
          <p:spPr bwMode="auto">
            <a:xfrm>
              <a:off x="9053" y="1075418"/>
              <a:ext cx="9144000" cy="295930"/>
            </a:xfrm>
            <a:prstGeom prst="rect">
              <a:avLst/>
            </a:prstGeom>
            <a:solidFill>
              <a:srgbClr val="FFFFFF">
                <a:alpha val="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3557" name="矩形 9"/>
            <p:cNvSpPr>
              <a:spLocks noChangeArrowheads="1"/>
            </p:cNvSpPr>
            <p:nvPr/>
          </p:nvSpPr>
          <p:spPr bwMode="auto">
            <a:xfrm>
              <a:off x="9053" y="1629913"/>
              <a:ext cx="9144000" cy="295930"/>
            </a:xfrm>
            <a:prstGeom prst="rect">
              <a:avLst/>
            </a:prstGeom>
            <a:solidFill>
              <a:srgbClr val="FFFFFF">
                <a:alpha val="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3558" name="矩形 10"/>
            <p:cNvSpPr>
              <a:spLocks noChangeArrowheads="1"/>
            </p:cNvSpPr>
            <p:nvPr/>
          </p:nvSpPr>
          <p:spPr bwMode="auto">
            <a:xfrm>
              <a:off x="9053" y="2179462"/>
              <a:ext cx="9144000" cy="295930"/>
            </a:xfrm>
            <a:prstGeom prst="rect">
              <a:avLst/>
            </a:prstGeom>
            <a:solidFill>
              <a:srgbClr val="FFFFFF">
                <a:alpha val="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3559" name="矩形 11"/>
            <p:cNvSpPr>
              <a:spLocks noChangeArrowheads="1"/>
            </p:cNvSpPr>
            <p:nvPr/>
          </p:nvSpPr>
          <p:spPr bwMode="auto">
            <a:xfrm>
              <a:off x="9053" y="2738088"/>
              <a:ext cx="9144000" cy="295930"/>
            </a:xfrm>
            <a:prstGeom prst="rect">
              <a:avLst/>
            </a:prstGeom>
            <a:solidFill>
              <a:srgbClr val="FFFFFF">
                <a:alpha val="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3560" name="矩形 12"/>
            <p:cNvSpPr>
              <a:spLocks noChangeArrowheads="1"/>
            </p:cNvSpPr>
            <p:nvPr/>
          </p:nvSpPr>
          <p:spPr bwMode="auto">
            <a:xfrm>
              <a:off x="9053" y="3293786"/>
              <a:ext cx="9144000" cy="295930"/>
            </a:xfrm>
            <a:prstGeom prst="rect">
              <a:avLst/>
            </a:prstGeom>
            <a:solidFill>
              <a:srgbClr val="FFFFFF">
                <a:alpha val="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3561" name="矩形 13"/>
            <p:cNvSpPr>
              <a:spLocks noChangeArrowheads="1"/>
            </p:cNvSpPr>
            <p:nvPr/>
          </p:nvSpPr>
          <p:spPr bwMode="auto">
            <a:xfrm>
              <a:off x="9053" y="3852639"/>
              <a:ext cx="9144000" cy="295930"/>
            </a:xfrm>
            <a:prstGeom prst="rect">
              <a:avLst/>
            </a:prstGeom>
            <a:solidFill>
              <a:srgbClr val="FFFFFF">
                <a:alpha val="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3562" name="矩形 14"/>
            <p:cNvSpPr>
              <a:spLocks noChangeArrowheads="1"/>
            </p:cNvSpPr>
            <p:nvPr/>
          </p:nvSpPr>
          <p:spPr bwMode="auto">
            <a:xfrm>
              <a:off x="9053" y="4417634"/>
              <a:ext cx="9144000" cy="295930"/>
            </a:xfrm>
            <a:prstGeom prst="rect">
              <a:avLst/>
            </a:prstGeom>
            <a:solidFill>
              <a:srgbClr val="FFFFFF">
                <a:alpha val="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3563" name="矩形 15"/>
            <p:cNvSpPr>
              <a:spLocks noChangeArrowheads="1"/>
            </p:cNvSpPr>
            <p:nvPr/>
          </p:nvSpPr>
          <p:spPr bwMode="auto">
            <a:xfrm>
              <a:off x="9053" y="4999469"/>
              <a:ext cx="9144000" cy="295930"/>
            </a:xfrm>
            <a:prstGeom prst="rect">
              <a:avLst/>
            </a:prstGeom>
            <a:solidFill>
              <a:srgbClr val="FFFFFF">
                <a:alpha val="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3564" name="矩形 16"/>
            <p:cNvSpPr>
              <a:spLocks noChangeArrowheads="1"/>
            </p:cNvSpPr>
            <p:nvPr/>
          </p:nvSpPr>
          <p:spPr bwMode="auto">
            <a:xfrm>
              <a:off x="9053" y="5561058"/>
              <a:ext cx="9144000" cy="295930"/>
            </a:xfrm>
            <a:prstGeom prst="rect">
              <a:avLst/>
            </a:prstGeom>
            <a:solidFill>
              <a:srgbClr val="FFFFFF">
                <a:alpha val="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3565" name="矩形 17"/>
            <p:cNvSpPr>
              <a:spLocks noChangeArrowheads="1"/>
            </p:cNvSpPr>
            <p:nvPr/>
          </p:nvSpPr>
          <p:spPr bwMode="auto">
            <a:xfrm>
              <a:off x="9053" y="6122647"/>
              <a:ext cx="9144000" cy="295930"/>
            </a:xfrm>
            <a:prstGeom prst="rect">
              <a:avLst/>
            </a:prstGeom>
            <a:solidFill>
              <a:srgbClr val="FFFFFF">
                <a:alpha val="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3566" name="矩形 18"/>
            <p:cNvSpPr>
              <a:spLocks noChangeArrowheads="1"/>
            </p:cNvSpPr>
            <p:nvPr/>
          </p:nvSpPr>
          <p:spPr bwMode="auto">
            <a:xfrm>
              <a:off x="0" y="0"/>
              <a:ext cx="9144000" cy="295930"/>
            </a:xfrm>
            <a:prstGeom prst="rect">
              <a:avLst/>
            </a:prstGeom>
            <a:solidFill>
              <a:srgbClr val="FFFFFF">
                <a:alpha val="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23567" name="组合 19"/>
          <p:cNvGrpSpPr>
            <a:grpSpLocks/>
          </p:cNvGrpSpPr>
          <p:nvPr/>
        </p:nvGrpSpPr>
        <p:grpSpPr bwMode="auto">
          <a:xfrm>
            <a:off x="-7938" y="314325"/>
            <a:ext cx="12199938" cy="6418263"/>
            <a:chOff x="0" y="0"/>
            <a:chExt cx="9153053" cy="6418577"/>
          </a:xfrm>
        </p:grpSpPr>
        <p:sp>
          <p:nvSpPr>
            <p:cNvPr id="23568" name="矩形 20"/>
            <p:cNvSpPr>
              <a:spLocks noChangeArrowheads="1"/>
            </p:cNvSpPr>
            <p:nvPr/>
          </p:nvSpPr>
          <p:spPr bwMode="auto">
            <a:xfrm>
              <a:off x="9053" y="523457"/>
              <a:ext cx="9144000" cy="295930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3569" name="矩形 21"/>
            <p:cNvSpPr>
              <a:spLocks noChangeArrowheads="1"/>
            </p:cNvSpPr>
            <p:nvPr/>
          </p:nvSpPr>
          <p:spPr bwMode="auto">
            <a:xfrm>
              <a:off x="9053" y="1075418"/>
              <a:ext cx="9144000" cy="295930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3570" name="矩形 22"/>
            <p:cNvSpPr>
              <a:spLocks noChangeArrowheads="1"/>
            </p:cNvSpPr>
            <p:nvPr/>
          </p:nvSpPr>
          <p:spPr bwMode="auto">
            <a:xfrm>
              <a:off x="9053" y="1629913"/>
              <a:ext cx="9144000" cy="295930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3571" name="矩形 23"/>
            <p:cNvSpPr>
              <a:spLocks noChangeArrowheads="1"/>
            </p:cNvSpPr>
            <p:nvPr/>
          </p:nvSpPr>
          <p:spPr bwMode="auto">
            <a:xfrm>
              <a:off x="9053" y="2179462"/>
              <a:ext cx="9144000" cy="295930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3572" name="矩形 24"/>
            <p:cNvSpPr>
              <a:spLocks noChangeArrowheads="1"/>
            </p:cNvSpPr>
            <p:nvPr/>
          </p:nvSpPr>
          <p:spPr bwMode="auto">
            <a:xfrm>
              <a:off x="9053" y="2738088"/>
              <a:ext cx="9144000" cy="295930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3573" name="矩形 25"/>
            <p:cNvSpPr>
              <a:spLocks noChangeArrowheads="1"/>
            </p:cNvSpPr>
            <p:nvPr/>
          </p:nvSpPr>
          <p:spPr bwMode="auto">
            <a:xfrm>
              <a:off x="9053" y="3293786"/>
              <a:ext cx="9144000" cy="295930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3574" name="矩形 26"/>
            <p:cNvSpPr>
              <a:spLocks noChangeArrowheads="1"/>
            </p:cNvSpPr>
            <p:nvPr/>
          </p:nvSpPr>
          <p:spPr bwMode="auto">
            <a:xfrm>
              <a:off x="9053" y="3852639"/>
              <a:ext cx="9144000" cy="295930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3575" name="矩形 27"/>
            <p:cNvSpPr>
              <a:spLocks noChangeArrowheads="1"/>
            </p:cNvSpPr>
            <p:nvPr/>
          </p:nvSpPr>
          <p:spPr bwMode="auto">
            <a:xfrm>
              <a:off x="9053" y="4417634"/>
              <a:ext cx="9144000" cy="295930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3576" name="矩形 28"/>
            <p:cNvSpPr>
              <a:spLocks noChangeArrowheads="1"/>
            </p:cNvSpPr>
            <p:nvPr/>
          </p:nvSpPr>
          <p:spPr bwMode="auto">
            <a:xfrm>
              <a:off x="9053" y="4999469"/>
              <a:ext cx="9144000" cy="295930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3577" name="矩形 29"/>
            <p:cNvSpPr>
              <a:spLocks noChangeArrowheads="1"/>
            </p:cNvSpPr>
            <p:nvPr/>
          </p:nvSpPr>
          <p:spPr bwMode="auto">
            <a:xfrm>
              <a:off x="9053" y="5561058"/>
              <a:ext cx="9144000" cy="295930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3578" name="矩形 30"/>
            <p:cNvSpPr>
              <a:spLocks noChangeArrowheads="1"/>
            </p:cNvSpPr>
            <p:nvPr/>
          </p:nvSpPr>
          <p:spPr bwMode="auto">
            <a:xfrm>
              <a:off x="9053" y="6122647"/>
              <a:ext cx="9144000" cy="295930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3579" name="矩形 31"/>
            <p:cNvSpPr>
              <a:spLocks noChangeArrowheads="1"/>
            </p:cNvSpPr>
            <p:nvPr/>
          </p:nvSpPr>
          <p:spPr bwMode="auto">
            <a:xfrm>
              <a:off x="0" y="0"/>
              <a:ext cx="9144000" cy="295930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23580" name="组合 32"/>
          <p:cNvGrpSpPr>
            <a:grpSpLocks/>
          </p:cNvGrpSpPr>
          <p:nvPr/>
        </p:nvGrpSpPr>
        <p:grpSpPr bwMode="auto">
          <a:xfrm>
            <a:off x="2486025" y="892175"/>
            <a:ext cx="5178425" cy="5178425"/>
            <a:chOff x="0" y="0"/>
            <a:chExt cx="5359651" cy="5359651"/>
          </a:xfrm>
        </p:grpSpPr>
        <p:sp>
          <p:nvSpPr>
            <p:cNvPr id="23581" name="椭圆 33"/>
            <p:cNvSpPr>
              <a:spLocks noChangeArrowheads="1"/>
            </p:cNvSpPr>
            <p:nvPr/>
          </p:nvSpPr>
          <p:spPr bwMode="auto">
            <a:xfrm>
              <a:off x="0" y="0"/>
              <a:ext cx="5359651" cy="53596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3582" name="椭圆 34"/>
            <p:cNvSpPr>
              <a:spLocks noChangeArrowheads="1"/>
            </p:cNvSpPr>
            <p:nvPr/>
          </p:nvSpPr>
          <p:spPr bwMode="auto">
            <a:xfrm>
              <a:off x="442417" y="380124"/>
              <a:ext cx="4561405" cy="45614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23583" name="Group 13"/>
          <p:cNvGrpSpPr>
            <a:grpSpLocks/>
          </p:cNvGrpSpPr>
          <p:nvPr/>
        </p:nvGrpSpPr>
        <p:grpSpPr bwMode="auto">
          <a:xfrm>
            <a:off x="1597025" y="985838"/>
            <a:ext cx="850900" cy="4902200"/>
            <a:chOff x="0" y="0"/>
            <a:chExt cx="107" cy="617"/>
          </a:xfrm>
        </p:grpSpPr>
        <p:sp>
          <p:nvSpPr>
            <p:cNvPr id="23584" name="AutoShape 12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107" cy="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23585" name="Freeform 14"/>
            <p:cNvSpPr>
              <a:spLocks noChangeArrowheads="1"/>
            </p:cNvSpPr>
            <p:nvPr/>
          </p:nvSpPr>
          <p:spPr bwMode="auto">
            <a:xfrm>
              <a:off x="0" y="-2"/>
              <a:ext cx="109" cy="617"/>
            </a:xfrm>
            <a:custGeom>
              <a:avLst/>
              <a:gdLst>
                <a:gd name="T0" fmla="*/ 25 w 43"/>
                <a:gd name="T1" fmla="*/ 92 h 258"/>
                <a:gd name="T2" fmla="*/ 27 w 43"/>
                <a:gd name="T3" fmla="*/ 89 h 258"/>
                <a:gd name="T4" fmla="*/ 43 w 43"/>
                <a:gd name="T5" fmla="*/ 45 h 258"/>
                <a:gd name="T6" fmla="*/ 40 w 43"/>
                <a:gd name="T7" fmla="*/ 0 h 258"/>
                <a:gd name="T8" fmla="*/ 39 w 43"/>
                <a:gd name="T9" fmla="*/ 0 h 258"/>
                <a:gd name="T10" fmla="*/ 36 w 43"/>
                <a:gd name="T11" fmla="*/ 58 h 258"/>
                <a:gd name="T12" fmla="*/ 34 w 43"/>
                <a:gd name="T13" fmla="*/ 60 h 258"/>
                <a:gd name="T14" fmla="*/ 32 w 43"/>
                <a:gd name="T15" fmla="*/ 58 h 258"/>
                <a:gd name="T16" fmla="*/ 29 w 43"/>
                <a:gd name="T17" fmla="*/ 0 h 258"/>
                <a:gd name="T18" fmla="*/ 27 w 43"/>
                <a:gd name="T19" fmla="*/ 0 h 258"/>
                <a:gd name="T20" fmla="*/ 24 w 43"/>
                <a:gd name="T21" fmla="*/ 58 h 258"/>
                <a:gd name="T22" fmla="*/ 22 w 43"/>
                <a:gd name="T23" fmla="*/ 60 h 258"/>
                <a:gd name="T24" fmla="*/ 20 w 43"/>
                <a:gd name="T25" fmla="*/ 58 h 258"/>
                <a:gd name="T26" fmla="*/ 17 w 43"/>
                <a:gd name="T27" fmla="*/ 0 h 258"/>
                <a:gd name="T28" fmla="*/ 15 w 43"/>
                <a:gd name="T29" fmla="*/ 0 h 258"/>
                <a:gd name="T30" fmla="*/ 12 w 43"/>
                <a:gd name="T31" fmla="*/ 58 h 258"/>
                <a:gd name="T32" fmla="*/ 10 w 43"/>
                <a:gd name="T33" fmla="*/ 60 h 258"/>
                <a:gd name="T34" fmla="*/ 8 w 43"/>
                <a:gd name="T35" fmla="*/ 58 h 258"/>
                <a:gd name="T36" fmla="*/ 5 w 43"/>
                <a:gd name="T37" fmla="*/ 0 h 258"/>
                <a:gd name="T38" fmla="*/ 3 w 43"/>
                <a:gd name="T39" fmla="*/ 0 h 258"/>
                <a:gd name="T40" fmla="*/ 0 w 43"/>
                <a:gd name="T41" fmla="*/ 45 h 258"/>
                <a:gd name="T42" fmla="*/ 17 w 43"/>
                <a:gd name="T43" fmla="*/ 89 h 258"/>
                <a:gd name="T44" fmla="*/ 19 w 43"/>
                <a:gd name="T45" fmla="*/ 92 h 258"/>
                <a:gd name="T46" fmla="*/ 10 w 43"/>
                <a:gd name="T47" fmla="*/ 244 h 258"/>
                <a:gd name="T48" fmla="*/ 22 w 43"/>
                <a:gd name="T49" fmla="*/ 258 h 258"/>
                <a:gd name="T50" fmla="*/ 22 w 43"/>
                <a:gd name="T51" fmla="*/ 258 h 258"/>
                <a:gd name="T52" fmla="*/ 22 w 43"/>
                <a:gd name="T53" fmla="*/ 258 h 258"/>
                <a:gd name="T54" fmla="*/ 22 w 43"/>
                <a:gd name="T55" fmla="*/ 258 h 258"/>
                <a:gd name="T56" fmla="*/ 34 w 43"/>
                <a:gd name="T57" fmla="*/ 244 h 258"/>
                <a:gd name="T58" fmla="*/ 25 w 43"/>
                <a:gd name="T59" fmla="*/ 92 h 25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3"/>
                <a:gd name="T91" fmla="*/ 0 h 258"/>
                <a:gd name="T92" fmla="*/ 43 w 43"/>
                <a:gd name="T93" fmla="*/ 258 h 25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3" h="258">
                  <a:moveTo>
                    <a:pt x="25" y="92"/>
                  </a:moveTo>
                  <a:cubicBezTo>
                    <a:pt x="25" y="91"/>
                    <a:pt x="25" y="90"/>
                    <a:pt x="27" y="89"/>
                  </a:cubicBezTo>
                  <a:cubicBezTo>
                    <a:pt x="39" y="80"/>
                    <a:pt x="43" y="70"/>
                    <a:pt x="43" y="45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9"/>
                    <a:pt x="35" y="60"/>
                    <a:pt x="34" y="60"/>
                  </a:cubicBezTo>
                  <a:cubicBezTo>
                    <a:pt x="33" y="60"/>
                    <a:pt x="32" y="59"/>
                    <a:pt x="32" y="58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9"/>
                    <a:pt x="23" y="60"/>
                    <a:pt x="22" y="60"/>
                  </a:cubicBezTo>
                  <a:cubicBezTo>
                    <a:pt x="21" y="60"/>
                    <a:pt x="20" y="59"/>
                    <a:pt x="20" y="58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9"/>
                    <a:pt x="11" y="60"/>
                    <a:pt x="10" y="60"/>
                  </a:cubicBezTo>
                  <a:cubicBezTo>
                    <a:pt x="9" y="60"/>
                    <a:pt x="8" y="59"/>
                    <a:pt x="8" y="5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70"/>
                    <a:pt x="5" y="80"/>
                    <a:pt x="17" y="89"/>
                  </a:cubicBezTo>
                  <a:cubicBezTo>
                    <a:pt x="19" y="90"/>
                    <a:pt x="19" y="91"/>
                    <a:pt x="19" y="92"/>
                  </a:cubicBezTo>
                  <a:cubicBezTo>
                    <a:pt x="21" y="110"/>
                    <a:pt x="10" y="244"/>
                    <a:pt x="10" y="244"/>
                  </a:cubicBezTo>
                  <a:cubicBezTo>
                    <a:pt x="10" y="244"/>
                    <a:pt x="10" y="258"/>
                    <a:pt x="22" y="258"/>
                  </a:cubicBezTo>
                  <a:cubicBezTo>
                    <a:pt x="22" y="258"/>
                    <a:pt x="22" y="258"/>
                    <a:pt x="22" y="258"/>
                  </a:cubicBezTo>
                  <a:cubicBezTo>
                    <a:pt x="22" y="258"/>
                    <a:pt x="22" y="258"/>
                    <a:pt x="22" y="258"/>
                  </a:cubicBezTo>
                  <a:cubicBezTo>
                    <a:pt x="22" y="258"/>
                    <a:pt x="22" y="258"/>
                    <a:pt x="22" y="258"/>
                  </a:cubicBezTo>
                  <a:cubicBezTo>
                    <a:pt x="34" y="258"/>
                    <a:pt x="34" y="244"/>
                    <a:pt x="34" y="244"/>
                  </a:cubicBezTo>
                  <a:cubicBezTo>
                    <a:pt x="34" y="244"/>
                    <a:pt x="23" y="110"/>
                    <a:pt x="25" y="92"/>
                  </a:cubicBezTo>
                  <a:close/>
                </a:path>
              </a:pathLst>
            </a:custGeom>
            <a:solidFill>
              <a:srgbClr val="3A1C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</p:grpSp>
      <p:pic>
        <p:nvPicPr>
          <p:cNvPr id="23586" name="图片 3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5525" y="2228850"/>
            <a:ext cx="682625" cy="105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87" name="图片 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78063">
            <a:off x="3495675" y="2825750"/>
            <a:ext cx="760413" cy="117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88" name="图片 4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7950" y="1695450"/>
            <a:ext cx="114141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89" name="图片 4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5300" y="2136775"/>
            <a:ext cx="1035050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90" name="图片 4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4538" y="2740025"/>
            <a:ext cx="1036637" cy="103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91" name="图片 4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28683">
            <a:off x="4202112" y="1481138"/>
            <a:ext cx="860425" cy="132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92" name="图片 4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75157">
            <a:off x="5868988" y="3605213"/>
            <a:ext cx="630237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93" name="图片 4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60051">
            <a:off x="3579813" y="3706813"/>
            <a:ext cx="630237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94" name="图片 4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312820">
            <a:off x="4008437" y="4176713"/>
            <a:ext cx="682625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95" name="图片 4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72363">
            <a:off x="6311900" y="2771775"/>
            <a:ext cx="481013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96" name="图片 4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463555">
            <a:off x="3991770" y="1929606"/>
            <a:ext cx="481012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97" name="图片 4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3975" y="2403475"/>
            <a:ext cx="682625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98" name="图片 5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31880">
            <a:off x="3652838" y="3549650"/>
            <a:ext cx="3048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99" name="图片 5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852386">
            <a:off x="6181725" y="4070350"/>
            <a:ext cx="3143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00" name="图片 5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413" y="4619625"/>
            <a:ext cx="544512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01" name="图片 5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26326">
            <a:off x="5372894" y="4706144"/>
            <a:ext cx="30321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02" name="图片 5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26326">
            <a:off x="5979319" y="4436269"/>
            <a:ext cx="304800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03" name="图片 5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12918">
            <a:off x="6185694" y="4317207"/>
            <a:ext cx="414337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604" name="组合 56"/>
          <p:cNvGrpSpPr>
            <a:grpSpLocks/>
          </p:cNvGrpSpPr>
          <p:nvPr/>
        </p:nvGrpSpPr>
        <p:grpSpPr bwMode="auto">
          <a:xfrm>
            <a:off x="4160838" y="2293938"/>
            <a:ext cx="1901825" cy="2435225"/>
            <a:chOff x="0" y="0"/>
            <a:chExt cx="1901227" cy="2435382"/>
          </a:xfrm>
        </p:grpSpPr>
        <p:sp>
          <p:nvSpPr>
            <p:cNvPr id="23605" name="矩形 57"/>
            <p:cNvSpPr>
              <a:spLocks noChangeArrowheads="1"/>
            </p:cNvSpPr>
            <p:nvPr/>
          </p:nvSpPr>
          <p:spPr bwMode="auto">
            <a:xfrm>
              <a:off x="0" y="0"/>
              <a:ext cx="1901227" cy="2435382"/>
            </a:xfrm>
            <a:prstGeom prst="rect">
              <a:avLst/>
            </a:prstGeom>
            <a:solidFill>
              <a:srgbClr val="FCE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BA8C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3606" name="矩形 58"/>
            <p:cNvSpPr>
              <a:spLocks noChangeArrowheads="1"/>
            </p:cNvSpPr>
            <p:nvPr/>
          </p:nvSpPr>
          <p:spPr bwMode="auto">
            <a:xfrm>
              <a:off x="279025" y="1762565"/>
              <a:ext cx="1356636" cy="190417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dist"/>
              <a:r>
                <a:rPr lang="en-US" sz="600" b="1">
                  <a:solidFill>
                    <a:srgbClr val="3F3F3F"/>
                  </a:solidFill>
                  <a:latin typeface="微软雅黑" pitchFamily="34" charset="-122"/>
                  <a:ea typeface="微软雅黑" pitchFamily="34" charset="-122"/>
                  <a:sym typeface="经典繁仿圆" pitchFamily="1" charset="-122"/>
                </a:rPr>
                <a:t>The Practice of Management</a:t>
              </a:r>
              <a:endParaRPr lang="zh-CN" altLang="en-US" sz="600" b="1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经典繁仿圆" pitchFamily="1" charset="-122"/>
              </a:endParaRPr>
            </a:p>
          </p:txBody>
        </p:sp>
        <p:sp>
          <p:nvSpPr>
            <p:cNvPr id="23607" name="文本框 59"/>
            <p:cNvSpPr>
              <a:spLocks noChangeArrowheads="1"/>
            </p:cNvSpPr>
            <p:nvPr/>
          </p:nvSpPr>
          <p:spPr bwMode="auto">
            <a:xfrm>
              <a:off x="175809" y="1390392"/>
              <a:ext cx="160246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000">
                  <a:solidFill>
                    <a:srgbClr val="3F3F3F"/>
                  </a:solidFill>
                  <a:latin typeface="造字工房尚黑 G0v1 粗体" pitchFamily="2" charset="-122"/>
                  <a:ea typeface="造字工房尚黑 G0v1 粗体" pitchFamily="2" charset="-122"/>
                  <a:sym typeface="经典繁仿圆" pitchFamily="1" charset="-122"/>
                </a:rPr>
                <a:t>管理的实践</a:t>
              </a:r>
              <a:endParaRPr lang="en-US" sz="2000">
                <a:solidFill>
                  <a:srgbClr val="3F3F3F"/>
                </a:solidFill>
                <a:latin typeface="造字工房尚黑 G0v1 粗体" pitchFamily="2" charset="-122"/>
                <a:ea typeface="造字工房尚黑 G0v1 粗体" pitchFamily="2" charset="-122"/>
                <a:sym typeface="经典繁仿圆" pitchFamily="1" charset="-122"/>
              </a:endParaRPr>
            </a:p>
          </p:txBody>
        </p:sp>
      </p:grpSp>
      <p:pic>
        <p:nvPicPr>
          <p:cNvPr id="23608" name="图片 6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420272">
            <a:off x="4259262" y="4332288"/>
            <a:ext cx="682625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09" name="图片 6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94750">
            <a:off x="3881438" y="4098925"/>
            <a:ext cx="354012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10" name="图片 6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5300" y="4656138"/>
            <a:ext cx="442913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611" name="椭圆 63"/>
          <p:cNvSpPr>
            <a:spLocks noChangeArrowheads="1"/>
          </p:cNvSpPr>
          <p:nvPr/>
        </p:nvSpPr>
        <p:spPr bwMode="auto">
          <a:xfrm>
            <a:off x="4502150" y="2813050"/>
            <a:ext cx="568325" cy="5683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3612" name="椭圆 64"/>
          <p:cNvSpPr>
            <a:spLocks noChangeArrowheads="1"/>
          </p:cNvSpPr>
          <p:nvPr/>
        </p:nvSpPr>
        <p:spPr bwMode="auto">
          <a:xfrm>
            <a:off x="5068888" y="2701925"/>
            <a:ext cx="757237" cy="75723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23613" name="组合 65"/>
          <p:cNvGrpSpPr>
            <a:grpSpLocks/>
          </p:cNvGrpSpPr>
          <p:nvPr/>
        </p:nvGrpSpPr>
        <p:grpSpPr bwMode="auto">
          <a:xfrm rot="403273">
            <a:off x="5749925" y="890588"/>
            <a:ext cx="1611313" cy="1674812"/>
            <a:chOff x="0" y="0"/>
            <a:chExt cx="1903605" cy="1977940"/>
          </a:xfrm>
        </p:grpSpPr>
        <p:sp>
          <p:nvSpPr>
            <p:cNvPr id="23614" name="椭圆 66"/>
            <p:cNvSpPr>
              <a:spLocks noChangeArrowheads="1"/>
            </p:cNvSpPr>
            <p:nvPr/>
          </p:nvSpPr>
          <p:spPr bwMode="auto">
            <a:xfrm rot="1120763">
              <a:off x="0" y="0"/>
              <a:ext cx="1903605" cy="1903605"/>
            </a:xfrm>
            <a:prstGeom prst="ellipse">
              <a:avLst/>
            </a:prstGeom>
            <a:solidFill>
              <a:srgbClr val="94BD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3615" name="等腰三角形 67"/>
            <p:cNvSpPr>
              <a:spLocks noChangeArrowheads="1"/>
            </p:cNvSpPr>
            <p:nvPr/>
          </p:nvSpPr>
          <p:spPr bwMode="auto">
            <a:xfrm rot="12127557">
              <a:off x="301921" y="1396652"/>
              <a:ext cx="400934" cy="581288"/>
            </a:xfrm>
            <a:prstGeom prst="triangle">
              <a:avLst>
                <a:gd name="adj" fmla="val 77139"/>
              </a:avLst>
            </a:prstGeom>
            <a:solidFill>
              <a:srgbClr val="94BD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sp>
        <p:nvSpPr>
          <p:cNvPr id="23616" name="椭圆 68"/>
          <p:cNvSpPr>
            <a:spLocks noChangeArrowheads="1"/>
          </p:cNvSpPr>
          <p:nvPr/>
        </p:nvSpPr>
        <p:spPr bwMode="auto">
          <a:xfrm>
            <a:off x="4879975" y="3043238"/>
            <a:ext cx="158750" cy="157162"/>
          </a:xfrm>
          <a:prstGeom prst="ellipse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3617" name="椭圆 69"/>
          <p:cNvSpPr>
            <a:spLocks noChangeArrowheads="1"/>
          </p:cNvSpPr>
          <p:nvPr/>
        </p:nvSpPr>
        <p:spPr bwMode="auto">
          <a:xfrm>
            <a:off x="5099050" y="3044825"/>
            <a:ext cx="157163" cy="158750"/>
          </a:xfrm>
          <a:prstGeom prst="ellipse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3618" name="矩形 70"/>
          <p:cNvSpPr>
            <a:spLocks noChangeArrowheads="1"/>
          </p:cNvSpPr>
          <p:nvPr/>
        </p:nvSpPr>
        <p:spPr bwMode="auto">
          <a:xfrm rot="1210821">
            <a:off x="5916613" y="1524000"/>
            <a:ext cx="1476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HELP</a:t>
            </a:r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！</a:t>
            </a:r>
          </a:p>
        </p:txBody>
      </p:sp>
      <p:sp>
        <p:nvSpPr>
          <p:cNvPr id="23619" name="Freeform 76"/>
          <p:cNvSpPr>
            <a:spLocks noChangeArrowheads="1"/>
          </p:cNvSpPr>
          <p:nvPr/>
        </p:nvSpPr>
        <p:spPr bwMode="auto">
          <a:xfrm rot="1224355">
            <a:off x="4259263" y="2552700"/>
            <a:ext cx="147637" cy="211138"/>
          </a:xfrm>
          <a:custGeom>
            <a:avLst/>
            <a:gdLst>
              <a:gd name="T0" fmla="*/ 74 w 149"/>
              <a:gd name="T1" fmla="*/ 0 h 205"/>
              <a:gd name="T2" fmla="*/ 0 w 149"/>
              <a:gd name="T3" fmla="*/ 131 h 205"/>
              <a:gd name="T4" fmla="*/ 74 w 149"/>
              <a:gd name="T5" fmla="*/ 205 h 205"/>
              <a:gd name="T6" fmla="*/ 149 w 149"/>
              <a:gd name="T7" fmla="*/ 131 h 205"/>
              <a:gd name="T8" fmla="*/ 74 w 149"/>
              <a:gd name="T9" fmla="*/ 0 h 20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9"/>
              <a:gd name="T16" fmla="*/ 0 h 205"/>
              <a:gd name="T17" fmla="*/ 149 w 149"/>
              <a:gd name="T18" fmla="*/ 205 h 20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9" h="205">
                <a:moveTo>
                  <a:pt x="74" y="0"/>
                </a:moveTo>
                <a:cubicBezTo>
                  <a:pt x="74" y="0"/>
                  <a:pt x="0" y="90"/>
                  <a:pt x="0" y="131"/>
                </a:cubicBezTo>
                <a:cubicBezTo>
                  <a:pt x="0" y="172"/>
                  <a:pt x="33" y="205"/>
                  <a:pt x="74" y="205"/>
                </a:cubicBezTo>
                <a:cubicBezTo>
                  <a:pt x="115" y="205"/>
                  <a:pt x="149" y="172"/>
                  <a:pt x="149" y="131"/>
                </a:cubicBezTo>
                <a:cubicBezTo>
                  <a:pt x="149" y="90"/>
                  <a:pt x="74" y="0"/>
                  <a:pt x="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Microsoft JhengHei" pitchFamily="34" charset="-120"/>
              <a:ea typeface="微软雅黑" pitchFamily="34" charset="-122"/>
              <a:sym typeface="Microsoft JhengHei" pitchFamily="34" charset="-120"/>
            </a:endParaRPr>
          </a:p>
        </p:txBody>
      </p:sp>
      <p:sp>
        <p:nvSpPr>
          <p:cNvPr id="23620" name="Freeform 76"/>
          <p:cNvSpPr>
            <a:spLocks noChangeArrowheads="1"/>
          </p:cNvSpPr>
          <p:nvPr/>
        </p:nvSpPr>
        <p:spPr bwMode="auto">
          <a:xfrm rot="1111723">
            <a:off x="4254500" y="2911475"/>
            <a:ext cx="98425" cy="138113"/>
          </a:xfrm>
          <a:custGeom>
            <a:avLst/>
            <a:gdLst>
              <a:gd name="T0" fmla="*/ 74 w 149"/>
              <a:gd name="T1" fmla="*/ 0 h 205"/>
              <a:gd name="T2" fmla="*/ 0 w 149"/>
              <a:gd name="T3" fmla="*/ 131 h 205"/>
              <a:gd name="T4" fmla="*/ 74 w 149"/>
              <a:gd name="T5" fmla="*/ 205 h 205"/>
              <a:gd name="T6" fmla="*/ 149 w 149"/>
              <a:gd name="T7" fmla="*/ 131 h 205"/>
              <a:gd name="T8" fmla="*/ 74 w 149"/>
              <a:gd name="T9" fmla="*/ 0 h 20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9"/>
              <a:gd name="T16" fmla="*/ 0 h 205"/>
              <a:gd name="T17" fmla="*/ 149 w 149"/>
              <a:gd name="T18" fmla="*/ 205 h 20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9" h="205">
                <a:moveTo>
                  <a:pt x="74" y="0"/>
                </a:moveTo>
                <a:cubicBezTo>
                  <a:pt x="74" y="0"/>
                  <a:pt x="0" y="90"/>
                  <a:pt x="0" y="131"/>
                </a:cubicBezTo>
                <a:cubicBezTo>
                  <a:pt x="0" y="172"/>
                  <a:pt x="33" y="205"/>
                  <a:pt x="74" y="205"/>
                </a:cubicBezTo>
                <a:cubicBezTo>
                  <a:pt x="115" y="205"/>
                  <a:pt x="149" y="172"/>
                  <a:pt x="149" y="131"/>
                </a:cubicBezTo>
                <a:cubicBezTo>
                  <a:pt x="149" y="90"/>
                  <a:pt x="74" y="0"/>
                  <a:pt x="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Microsoft JhengHei" pitchFamily="34" charset="-120"/>
              <a:ea typeface="微软雅黑" pitchFamily="34" charset="-122"/>
              <a:sym typeface="Microsoft JhengHei" pitchFamily="34" charset="-120"/>
            </a:endParaRPr>
          </a:p>
        </p:txBody>
      </p:sp>
      <p:sp>
        <p:nvSpPr>
          <p:cNvPr id="23621" name="Freeform 76"/>
          <p:cNvSpPr>
            <a:spLocks noChangeArrowheads="1"/>
          </p:cNvSpPr>
          <p:nvPr/>
        </p:nvSpPr>
        <p:spPr bwMode="auto">
          <a:xfrm rot="20569144">
            <a:off x="5845175" y="2616200"/>
            <a:ext cx="98425" cy="138113"/>
          </a:xfrm>
          <a:custGeom>
            <a:avLst/>
            <a:gdLst>
              <a:gd name="T0" fmla="*/ 74 w 149"/>
              <a:gd name="T1" fmla="*/ 0 h 205"/>
              <a:gd name="T2" fmla="*/ 0 w 149"/>
              <a:gd name="T3" fmla="*/ 131 h 205"/>
              <a:gd name="T4" fmla="*/ 74 w 149"/>
              <a:gd name="T5" fmla="*/ 205 h 205"/>
              <a:gd name="T6" fmla="*/ 149 w 149"/>
              <a:gd name="T7" fmla="*/ 131 h 205"/>
              <a:gd name="T8" fmla="*/ 74 w 149"/>
              <a:gd name="T9" fmla="*/ 0 h 20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9"/>
              <a:gd name="T16" fmla="*/ 0 h 205"/>
              <a:gd name="T17" fmla="*/ 149 w 149"/>
              <a:gd name="T18" fmla="*/ 205 h 20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9" h="205">
                <a:moveTo>
                  <a:pt x="74" y="0"/>
                </a:moveTo>
                <a:cubicBezTo>
                  <a:pt x="74" y="0"/>
                  <a:pt x="0" y="90"/>
                  <a:pt x="0" y="131"/>
                </a:cubicBezTo>
                <a:cubicBezTo>
                  <a:pt x="0" y="172"/>
                  <a:pt x="33" y="205"/>
                  <a:pt x="74" y="205"/>
                </a:cubicBezTo>
                <a:cubicBezTo>
                  <a:pt x="115" y="205"/>
                  <a:pt x="149" y="172"/>
                  <a:pt x="149" y="131"/>
                </a:cubicBezTo>
                <a:cubicBezTo>
                  <a:pt x="149" y="90"/>
                  <a:pt x="74" y="0"/>
                  <a:pt x="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Microsoft JhengHei" pitchFamily="34" charset="-120"/>
              <a:ea typeface="微软雅黑" pitchFamily="34" charset="-122"/>
              <a:sym typeface="Microsoft JhengHei" pitchFamily="34" charset="-120"/>
            </a:endParaRPr>
          </a:p>
        </p:txBody>
      </p:sp>
      <p:sp>
        <p:nvSpPr>
          <p:cNvPr id="23622" name="Freeform 76"/>
          <p:cNvSpPr>
            <a:spLocks noChangeArrowheads="1"/>
          </p:cNvSpPr>
          <p:nvPr/>
        </p:nvSpPr>
        <p:spPr bwMode="auto">
          <a:xfrm rot="19737129">
            <a:off x="6011863" y="2916238"/>
            <a:ext cx="96837" cy="139700"/>
          </a:xfrm>
          <a:custGeom>
            <a:avLst/>
            <a:gdLst>
              <a:gd name="T0" fmla="*/ 74 w 149"/>
              <a:gd name="T1" fmla="*/ 0 h 205"/>
              <a:gd name="T2" fmla="*/ 0 w 149"/>
              <a:gd name="T3" fmla="*/ 131 h 205"/>
              <a:gd name="T4" fmla="*/ 74 w 149"/>
              <a:gd name="T5" fmla="*/ 205 h 205"/>
              <a:gd name="T6" fmla="*/ 149 w 149"/>
              <a:gd name="T7" fmla="*/ 131 h 205"/>
              <a:gd name="T8" fmla="*/ 74 w 149"/>
              <a:gd name="T9" fmla="*/ 0 h 20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9"/>
              <a:gd name="T16" fmla="*/ 0 h 205"/>
              <a:gd name="T17" fmla="*/ 149 w 149"/>
              <a:gd name="T18" fmla="*/ 205 h 20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9" h="205">
                <a:moveTo>
                  <a:pt x="74" y="0"/>
                </a:moveTo>
                <a:cubicBezTo>
                  <a:pt x="74" y="0"/>
                  <a:pt x="0" y="90"/>
                  <a:pt x="0" y="131"/>
                </a:cubicBezTo>
                <a:cubicBezTo>
                  <a:pt x="0" y="172"/>
                  <a:pt x="33" y="205"/>
                  <a:pt x="74" y="205"/>
                </a:cubicBezTo>
                <a:cubicBezTo>
                  <a:pt x="115" y="205"/>
                  <a:pt x="149" y="172"/>
                  <a:pt x="149" y="131"/>
                </a:cubicBezTo>
                <a:cubicBezTo>
                  <a:pt x="149" y="90"/>
                  <a:pt x="74" y="0"/>
                  <a:pt x="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Microsoft JhengHei" pitchFamily="34" charset="-120"/>
              <a:ea typeface="微软雅黑" pitchFamily="34" charset="-122"/>
              <a:sym typeface="Microsoft JhengHei" pitchFamily="34" charset="-120"/>
            </a:endParaRPr>
          </a:p>
        </p:txBody>
      </p:sp>
      <p:sp>
        <p:nvSpPr>
          <p:cNvPr id="23623" name="Freeform 76"/>
          <p:cNvSpPr>
            <a:spLocks noChangeArrowheads="1"/>
          </p:cNvSpPr>
          <p:nvPr/>
        </p:nvSpPr>
        <p:spPr bwMode="auto">
          <a:xfrm rot="344965">
            <a:off x="4586288" y="2376488"/>
            <a:ext cx="147637" cy="211137"/>
          </a:xfrm>
          <a:custGeom>
            <a:avLst/>
            <a:gdLst>
              <a:gd name="T0" fmla="*/ 74 w 149"/>
              <a:gd name="T1" fmla="*/ 0 h 205"/>
              <a:gd name="T2" fmla="*/ 0 w 149"/>
              <a:gd name="T3" fmla="*/ 131 h 205"/>
              <a:gd name="T4" fmla="*/ 74 w 149"/>
              <a:gd name="T5" fmla="*/ 205 h 205"/>
              <a:gd name="T6" fmla="*/ 149 w 149"/>
              <a:gd name="T7" fmla="*/ 131 h 205"/>
              <a:gd name="T8" fmla="*/ 74 w 149"/>
              <a:gd name="T9" fmla="*/ 0 h 20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9"/>
              <a:gd name="T16" fmla="*/ 0 h 205"/>
              <a:gd name="T17" fmla="*/ 149 w 149"/>
              <a:gd name="T18" fmla="*/ 205 h 20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9" h="205">
                <a:moveTo>
                  <a:pt x="74" y="0"/>
                </a:moveTo>
                <a:cubicBezTo>
                  <a:pt x="74" y="0"/>
                  <a:pt x="0" y="90"/>
                  <a:pt x="0" y="131"/>
                </a:cubicBezTo>
                <a:cubicBezTo>
                  <a:pt x="0" y="172"/>
                  <a:pt x="33" y="205"/>
                  <a:pt x="74" y="205"/>
                </a:cubicBezTo>
                <a:cubicBezTo>
                  <a:pt x="115" y="205"/>
                  <a:pt x="149" y="172"/>
                  <a:pt x="149" y="131"/>
                </a:cubicBezTo>
                <a:cubicBezTo>
                  <a:pt x="149" y="90"/>
                  <a:pt x="74" y="0"/>
                  <a:pt x="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Microsoft JhengHei" pitchFamily="34" charset="-120"/>
              <a:ea typeface="微软雅黑" pitchFamily="34" charset="-122"/>
              <a:sym typeface="Microsoft JhengHei" pitchFamily="34" charset="-120"/>
            </a:endParaRPr>
          </a:p>
        </p:txBody>
      </p:sp>
      <p:sp>
        <p:nvSpPr>
          <p:cNvPr id="23624" name="Freeform 76"/>
          <p:cNvSpPr>
            <a:spLocks noChangeArrowheads="1"/>
          </p:cNvSpPr>
          <p:nvPr/>
        </p:nvSpPr>
        <p:spPr bwMode="auto">
          <a:xfrm rot="20605607">
            <a:off x="5640388" y="2355850"/>
            <a:ext cx="149225" cy="211138"/>
          </a:xfrm>
          <a:custGeom>
            <a:avLst/>
            <a:gdLst>
              <a:gd name="T0" fmla="*/ 74 w 149"/>
              <a:gd name="T1" fmla="*/ 0 h 205"/>
              <a:gd name="T2" fmla="*/ 0 w 149"/>
              <a:gd name="T3" fmla="*/ 131 h 205"/>
              <a:gd name="T4" fmla="*/ 74 w 149"/>
              <a:gd name="T5" fmla="*/ 205 h 205"/>
              <a:gd name="T6" fmla="*/ 149 w 149"/>
              <a:gd name="T7" fmla="*/ 131 h 205"/>
              <a:gd name="T8" fmla="*/ 74 w 149"/>
              <a:gd name="T9" fmla="*/ 0 h 20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9"/>
              <a:gd name="T16" fmla="*/ 0 h 205"/>
              <a:gd name="T17" fmla="*/ 149 w 149"/>
              <a:gd name="T18" fmla="*/ 205 h 20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9" h="205">
                <a:moveTo>
                  <a:pt x="74" y="0"/>
                </a:moveTo>
                <a:cubicBezTo>
                  <a:pt x="74" y="0"/>
                  <a:pt x="0" y="90"/>
                  <a:pt x="0" y="131"/>
                </a:cubicBezTo>
                <a:cubicBezTo>
                  <a:pt x="0" y="172"/>
                  <a:pt x="33" y="205"/>
                  <a:pt x="74" y="205"/>
                </a:cubicBezTo>
                <a:cubicBezTo>
                  <a:pt x="115" y="205"/>
                  <a:pt x="149" y="172"/>
                  <a:pt x="149" y="131"/>
                </a:cubicBezTo>
                <a:cubicBezTo>
                  <a:pt x="149" y="90"/>
                  <a:pt x="74" y="0"/>
                  <a:pt x="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Microsoft JhengHei" pitchFamily="34" charset="-120"/>
              <a:ea typeface="微软雅黑" pitchFamily="34" charset="-122"/>
              <a:sym typeface="Microsoft JhengHei" pitchFamily="34" charset="-120"/>
            </a:endParaRPr>
          </a:p>
        </p:txBody>
      </p:sp>
      <p:grpSp>
        <p:nvGrpSpPr>
          <p:cNvPr id="23625" name="Group 79"/>
          <p:cNvGrpSpPr>
            <a:grpSpLocks/>
          </p:cNvGrpSpPr>
          <p:nvPr/>
        </p:nvGrpSpPr>
        <p:grpSpPr bwMode="auto">
          <a:xfrm>
            <a:off x="7739063" y="903288"/>
            <a:ext cx="714375" cy="4970462"/>
            <a:chOff x="0" y="0"/>
            <a:chExt cx="497" cy="3459"/>
          </a:xfrm>
        </p:grpSpPr>
        <p:sp>
          <p:nvSpPr>
            <p:cNvPr id="23626" name="AutoShape 78"/>
            <p:cNvSpPr>
              <a:spLocks noChangeAspect="1" noChangeArrowheads="1" noTextEdit="1"/>
            </p:cNvSpPr>
            <p:nvPr/>
          </p:nvSpPr>
          <p:spPr bwMode="auto">
            <a:xfrm>
              <a:off x="108" y="26"/>
              <a:ext cx="375" cy="3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23627" name="Freeform 80"/>
            <p:cNvSpPr>
              <a:spLocks noChangeArrowheads="1"/>
            </p:cNvSpPr>
            <p:nvPr/>
          </p:nvSpPr>
          <p:spPr bwMode="auto">
            <a:xfrm>
              <a:off x="0" y="0"/>
              <a:ext cx="497" cy="3459"/>
            </a:xfrm>
            <a:custGeom>
              <a:avLst/>
              <a:gdLst>
                <a:gd name="T0" fmla="*/ 112 w 207"/>
                <a:gd name="T1" fmla="*/ 747 h 1461"/>
                <a:gd name="T2" fmla="*/ 84 w 207"/>
                <a:gd name="T3" fmla="*/ 1299 h 1461"/>
                <a:gd name="T4" fmla="*/ 142 w 207"/>
                <a:gd name="T5" fmla="*/ 1460 h 1461"/>
                <a:gd name="T6" fmla="*/ 147 w 207"/>
                <a:gd name="T7" fmla="*/ 1460 h 1461"/>
                <a:gd name="T8" fmla="*/ 201 w 207"/>
                <a:gd name="T9" fmla="*/ 1296 h 1461"/>
                <a:gd name="T10" fmla="*/ 177 w 207"/>
                <a:gd name="T11" fmla="*/ 740 h 1461"/>
                <a:gd name="T12" fmla="*/ 176 w 207"/>
                <a:gd name="T13" fmla="*/ 728 h 1461"/>
                <a:gd name="T14" fmla="*/ 191 w 207"/>
                <a:gd name="T15" fmla="*/ 31 h 1461"/>
                <a:gd name="T16" fmla="*/ 132 w 207"/>
                <a:gd name="T17" fmla="*/ 25 h 1461"/>
                <a:gd name="T18" fmla="*/ 86 w 207"/>
                <a:gd name="T19" fmla="*/ 738 h 1461"/>
                <a:gd name="T20" fmla="*/ 112 w 207"/>
                <a:gd name="T21" fmla="*/ 747 h 146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7"/>
                <a:gd name="T34" fmla="*/ 0 h 1461"/>
                <a:gd name="T35" fmla="*/ 207 w 207"/>
                <a:gd name="T36" fmla="*/ 1461 h 146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7" h="1461">
                  <a:moveTo>
                    <a:pt x="112" y="747"/>
                  </a:moveTo>
                  <a:cubicBezTo>
                    <a:pt x="150" y="886"/>
                    <a:pt x="66" y="1157"/>
                    <a:pt x="84" y="1299"/>
                  </a:cubicBezTo>
                  <a:cubicBezTo>
                    <a:pt x="85" y="1344"/>
                    <a:pt x="104" y="1461"/>
                    <a:pt x="142" y="1460"/>
                  </a:cubicBezTo>
                  <a:cubicBezTo>
                    <a:pt x="147" y="1460"/>
                    <a:pt x="147" y="1460"/>
                    <a:pt x="147" y="1460"/>
                  </a:cubicBezTo>
                  <a:cubicBezTo>
                    <a:pt x="185" y="1459"/>
                    <a:pt x="202" y="1340"/>
                    <a:pt x="201" y="1296"/>
                  </a:cubicBezTo>
                  <a:cubicBezTo>
                    <a:pt x="207" y="1134"/>
                    <a:pt x="153" y="907"/>
                    <a:pt x="177" y="740"/>
                  </a:cubicBezTo>
                  <a:cubicBezTo>
                    <a:pt x="176" y="728"/>
                    <a:pt x="176" y="728"/>
                    <a:pt x="176" y="728"/>
                  </a:cubicBezTo>
                  <a:cubicBezTo>
                    <a:pt x="191" y="31"/>
                    <a:pt x="191" y="31"/>
                    <a:pt x="191" y="31"/>
                  </a:cubicBezTo>
                  <a:cubicBezTo>
                    <a:pt x="183" y="16"/>
                    <a:pt x="159" y="0"/>
                    <a:pt x="132" y="25"/>
                  </a:cubicBezTo>
                  <a:cubicBezTo>
                    <a:pt x="0" y="184"/>
                    <a:pt x="48" y="490"/>
                    <a:pt x="86" y="738"/>
                  </a:cubicBezTo>
                  <a:cubicBezTo>
                    <a:pt x="87" y="744"/>
                    <a:pt x="111" y="741"/>
                    <a:pt x="112" y="747"/>
                  </a:cubicBezTo>
                  <a:close/>
                </a:path>
              </a:pathLst>
            </a:custGeom>
            <a:solidFill>
              <a:srgbClr val="3A1C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</p:grpSp>
      <p:sp>
        <p:nvSpPr>
          <p:cNvPr id="23628" name="矩形 1"/>
          <p:cNvSpPr>
            <a:spLocks noChangeArrowheads="1"/>
          </p:cNvSpPr>
          <p:nvPr/>
        </p:nvSpPr>
        <p:spPr bwMode="auto">
          <a:xfrm>
            <a:off x="10467975" y="-25400"/>
            <a:ext cx="1724025" cy="6883400"/>
          </a:xfrm>
          <a:prstGeom prst="rect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3629" name="文本框 2"/>
          <p:cNvSpPr>
            <a:spLocks noChangeArrowheads="1"/>
          </p:cNvSpPr>
          <p:nvPr/>
        </p:nvSpPr>
        <p:spPr bwMode="auto">
          <a:xfrm>
            <a:off x="10775950" y="690563"/>
            <a:ext cx="554038" cy="347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比如，我偶尔也会看看书</a:t>
            </a:r>
          </a:p>
        </p:txBody>
      </p:sp>
      <p:sp>
        <p:nvSpPr>
          <p:cNvPr id="23630" name="矩形 3"/>
          <p:cNvSpPr>
            <a:spLocks noChangeArrowheads="1"/>
          </p:cNvSpPr>
          <p:nvPr/>
        </p:nvSpPr>
        <p:spPr bwMode="auto">
          <a:xfrm>
            <a:off x="11272838" y="2000250"/>
            <a:ext cx="554037" cy="433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于是我用</a:t>
            </a:r>
            <a:r>
              <a:rPr 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做了个读书笔记。</a:t>
            </a:r>
          </a:p>
        </p:txBody>
      </p:sp>
      <p:sp>
        <p:nvSpPr>
          <p:cNvPr id="23631" name="等腰三角形 4"/>
          <p:cNvSpPr>
            <a:spLocks noChangeArrowheads="1"/>
          </p:cNvSpPr>
          <p:nvPr/>
        </p:nvSpPr>
        <p:spPr bwMode="auto">
          <a:xfrm rot="16200000">
            <a:off x="9952831" y="473869"/>
            <a:ext cx="649288" cy="558800"/>
          </a:xfrm>
          <a:prstGeom prst="triangle">
            <a:avLst>
              <a:gd name="adj" fmla="val 50000"/>
            </a:avLst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梯形 139"/>
          <p:cNvSpPr>
            <a:spLocks noChangeArrowheads="1"/>
          </p:cNvSpPr>
          <p:nvPr/>
        </p:nvSpPr>
        <p:spPr bwMode="auto">
          <a:xfrm rot="3658680" flipH="1">
            <a:off x="3544093" y="-559593"/>
            <a:ext cx="3451225" cy="12047538"/>
          </a:xfrm>
          <a:custGeom>
            <a:avLst/>
            <a:gdLst>
              <a:gd name="T0" fmla="*/ 0 w 3450656"/>
              <a:gd name="T1" fmla="*/ 5876745 h 12047585"/>
              <a:gd name="T2" fmla="*/ 879338 w 3450656"/>
              <a:gd name="T3" fmla="*/ 0 h 12047585"/>
              <a:gd name="T4" fmla="*/ 1171597 w 3450656"/>
              <a:gd name="T5" fmla="*/ 0 h 12047585"/>
              <a:gd name="T6" fmla="*/ 3450656 w 3450656"/>
              <a:gd name="T7" fmla="*/ 12047585 h 12047585"/>
              <a:gd name="T8" fmla="*/ 0 w 3450656"/>
              <a:gd name="T9" fmla="*/ 5876745 h 1204758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50656"/>
              <a:gd name="T16" fmla="*/ 0 h 12047585"/>
              <a:gd name="T17" fmla="*/ 3450656 w 3450656"/>
              <a:gd name="T18" fmla="*/ 12047585 h 1204758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50656" h="12047585">
                <a:moveTo>
                  <a:pt x="0" y="5876745"/>
                </a:moveTo>
                <a:lnTo>
                  <a:pt x="879338" y="0"/>
                </a:lnTo>
                <a:lnTo>
                  <a:pt x="1171597" y="0"/>
                </a:lnTo>
                <a:lnTo>
                  <a:pt x="3450656" y="12047585"/>
                </a:lnTo>
                <a:lnTo>
                  <a:pt x="0" y="5876745"/>
                </a:lnTo>
                <a:close/>
              </a:path>
            </a:pathLst>
          </a:custGeom>
          <a:solidFill>
            <a:srgbClr val="FFC000">
              <a:alpha val="26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4579" name="梯形 139"/>
          <p:cNvSpPr>
            <a:spLocks noChangeArrowheads="1"/>
          </p:cNvSpPr>
          <p:nvPr/>
        </p:nvSpPr>
        <p:spPr bwMode="auto">
          <a:xfrm rot="17941320">
            <a:off x="5225256" y="-573881"/>
            <a:ext cx="3451225" cy="12047538"/>
          </a:xfrm>
          <a:custGeom>
            <a:avLst/>
            <a:gdLst>
              <a:gd name="T0" fmla="*/ 0 w 3450656"/>
              <a:gd name="T1" fmla="*/ 5876745 h 12047585"/>
              <a:gd name="T2" fmla="*/ 879338 w 3450656"/>
              <a:gd name="T3" fmla="*/ 0 h 12047585"/>
              <a:gd name="T4" fmla="*/ 1171597 w 3450656"/>
              <a:gd name="T5" fmla="*/ 0 h 12047585"/>
              <a:gd name="T6" fmla="*/ 3450656 w 3450656"/>
              <a:gd name="T7" fmla="*/ 12047585 h 12047585"/>
              <a:gd name="T8" fmla="*/ 0 w 3450656"/>
              <a:gd name="T9" fmla="*/ 5876745 h 1204758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50656"/>
              <a:gd name="T16" fmla="*/ 0 h 12047585"/>
              <a:gd name="T17" fmla="*/ 3450656 w 3450656"/>
              <a:gd name="T18" fmla="*/ 12047585 h 1204758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50656" h="12047585">
                <a:moveTo>
                  <a:pt x="0" y="5876745"/>
                </a:moveTo>
                <a:lnTo>
                  <a:pt x="879338" y="0"/>
                </a:lnTo>
                <a:lnTo>
                  <a:pt x="1171597" y="0"/>
                </a:lnTo>
                <a:lnTo>
                  <a:pt x="3450656" y="12047585"/>
                </a:lnTo>
                <a:lnTo>
                  <a:pt x="0" y="5876745"/>
                </a:lnTo>
                <a:close/>
              </a:path>
            </a:pathLst>
          </a:custGeom>
          <a:solidFill>
            <a:srgbClr val="FFC000">
              <a:alpha val="26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4580" name="矩形 135"/>
          <p:cNvSpPr>
            <a:spLocks noChangeArrowheads="1"/>
          </p:cNvSpPr>
          <p:nvPr/>
        </p:nvSpPr>
        <p:spPr bwMode="auto">
          <a:xfrm>
            <a:off x="0" y="190500"/>
            <a:ext cx="12192000" cy="2216150"/>
          </a:xfrm>
          <a:prstGeom prst="rect">
            <a:avLst/>
          </a:prstGeom>
          <a:solidFill>
            <a:srgbClr val="3B38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24581" name="Group 4"/>
          <p:cNvGrpSpPr>
            <a:grpSpLocks/>
          </p:cNvGrpSpPr>
          <p:nvPr/>
        </p:nvGrpSpPr>
        <p:grpSpPr bwMode="auto">
          <a:xfrm flipH="1">
            <a:off x="352425" y="6153150"/>
            <a:ext cx="247650" cy="704850"/>
            <a:chOff x="0" y="0"/>
            <a:chExt cx="300" cy="852"/>
          </a:xfrm>
        </p:grpSpPr>
        <p:sp>
          <p:nvSpPr>
            <p:cNvPr id="24582" name="Oval 5"/>
            <p:cNvSpPr>
              <a:spLocks noChangeArrowheads="1"/>
            </p:cNvSpPr>
            <p:nvPr/>
          </p:nvSpPr>
          <p:spPr bwMode="auto">
            <a:xfrm>
              <a:off x="86" y="0"/>
              <a:ext cx="128" cy="128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24583" name="Freeform 6"/>
            <p:cNvSpPr>
              <a:spLocks noChangeArrowheads="1"/>
            </p:cNvSpPr>
            <p:nvPr/>
          </p:nvSpPr>
          <p:spPr bwMode="auto">
            <a:xfrm>
              <a:off x="0" y="154"/>
              <a:ext cx="300" cy="698"/>
            </a:xfrm>
            <a:custGeom>
              <a:avLst/>
              <a:gdLst>
                <a:gd name="T0" fmla="*/ 63 w 126"/>
                <a:gd name="T1" fmla="*/ 164 h 293"/>
                <a:gd name="T2" fmla="*/ 75 w 126"/>
                <a:gd name="T3" fmla="*/ 293 h 293"/>
                <a:gd name="T4" fmla="*/ 98 w 126"/>
                <a:gd name="T5" fmla="*/ 293 h 293"/>
                <a:gd name="T6" fmla="*/ 98 w 126"/>
                <a:gd name="T7" fmla="*/ 141 h 293"/>
                <a:gd name="T8" fmla="*/ 116 w 126"/>
                <a:gd name="T9" fmla="*/ 141 h 293"/>
                <a:gd name="T10" fmla="*/ 122 w 126"/>
                <a:gd name="T11" fmla="*/ 53 h 293"/>
                <a:gd name="T12" fmla="*/ 98 w 126"/>
                <a:gd name="T13" fmla="*/ 3 h 293"/>
                <a:gd name="T14" fmla="*/ 81 w 126"/>
                <a:gd name="T15" fmla="*/ 0 h 293"/>
                <a:gd name="T16" fmla="*/ 63 w 126"/>
                <a:gd name="T17" fmla="*/ 0 h 293"/>
                <a:gd name="T18" fmla="*/ 45 w 126"/>
                <a:gd name="T19" fmla="*/ 0 h 293"/>
                <a:gd name="T20" fmla="*/ 28 w 126"/>
                <a:gd name="T21" fmla="*/ 3 h 293"/>
                <a:gd name="T22" fmla="*/ 4 w 126"/>
                <a:gd name="T23" fmla="*/ 53 h 293"/>
                <a:gd name="T24" fmla="*/ 10 w 126"/>
                <a:gd name="T25" fmla="*/ 141 h 293"/>
                <a:gd name="T26" fmla="*/ 28 w 126"/>
                <a:gd name="T27" fmla="*/ 141 h 293"/>
                <a:gd name="T28" fmla="*/ 28 w 126"/>
                <a:gd name="T29" fmla="*/ 293 h 293"/>
                <a:gd name="T30" fmla="*/ 51 w 126"/>
                <a:gd name="T31" fmla="*/ 293 h 293"/>
                <a:gd name="T32" fmla="*/ 63 w 126"/>
                <a:gd name="T33" fmla="*/ 164 h 29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6"/>
                <a:gd name="T52" fmla="*/ 0 h 293"/>
                <a:gd name="T53" fmla="*/ 126 w 126"/>
                <a:gd name="T54" fmla="*/ 293 h 29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6" h="293">
                  <a:moveTo>
                    <a:pt x="63" y="164"/>
                  </a:moveTo>
                  <a:cubicBezTo>
                    <a:pt x="75" y="293"/>
                    <a:pt x="75" y="293"/>
                    <a:pt x="75" y="293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2" y="53"/>
                    <a:pt x="126" y="14"/>
                    <a:pt x="98" y="3"/>
                  </a:cubicBezTo>
                  <a:cubicBezTo>
                    <a:pt x="93" y="1"/>
                    <a:pt x="87" y="0"/>
                    <a:pt x="8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0"/>
                    <a:pt x="33" y="1"/>
                    <a:pt x="28" y="3"/>
                  </a:cubicBezTo>
                  <a:cubicBezTo>
                    <a:pt x="0" y="14"/>
                    <a:pt x="4" y="53"/>
                    <a:pt x="4" y="53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8" y="293"/>
                    <a:pt x="28" y="293"/>
                    <a:pt x="28" y="293"/>
                  </a:cubicBezTo>
                  <a:cubicBezTo>
                    <a:pt x="51" y="293"/>
                    <a:pt x="51" y="293"/>
                    <a:pt x="51" y="293"/>
                  </a:cubicBezTo>
                  <a:lnTo>
                    <a:pt x="63" y="16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</p:grpSp>
      <p:grpSp>
        <p:nvGrpSpPr>
          <p:cNvPr id="24584" name="Group 4"/>
          <p:cNvGrpSpPr>
            <a:grpSpLocks/>
          </p:cNvGrpSpPr>
          <p:nvPr/>
        </p:nvGrpSpPr>
        <p:grpSpPr bwMode="auto">
          <a:xfrm flipH="1">
            <a:off x="792163" y="6153150"/>
            <a:ext cx="249237" cy="704850"/>
            <a:chOff x="0" y="0"/>
            <a:chExt cx="300" cy="852"/>
          </a:xfrm>
        </p:grpSpPr>
        <p:sp>
          <p:nvSpPr>
            <p:cNvPr id="24585" name="Oval 5"/>
            <p:cNvSpPr>
              <a:spLocks noChangeArrowheads="1"/>
            </p:cNvSpPr>
            <p:nvPr/>
          </p:nvSpPr>
          <p:spPr bwMode="auto">
            <a:xfrm>
              <a:off x="86" y="0"/>
              <a:ext cx="128" cy="128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24586" name="Freeform 6"/>
            <p:cNvSpPr>
              <a:spLocks noChangeArrowheads="1"/>
            </p:cNvSpPr>
            <p:nvPr/>
          </p:nvSpPr>
          <p:spPr bwMode="auto">
            <a:xfrm>
              <a:off x="0" y="154"/>
              <a:ext cx="300" cy="698"/>
            </a:xfrm>
            <a:custGeom>
              <a:avLst/>
              <a:gdLst>
                <a:gd name="T0" fmla="*/ 63 w 126"/>
                <a:gd name="T1" fmla="*/ 164 h 293"/>
                <a:gd name="T2" fmla="*/ 75 w 126"/>
                <a:gd name="T3" fmla="*/ 293 h 293"/>
                <a:gd name="T4" fmla="*/ 98 w 126"/>
                <a:gd name="T5" fmla="*/ 293 h 293"/>
                <a:gd name="T6" fmla="*/ 98 w 126"/>
                <a:gd name="T7" fmla="*/ 141 h 293"/>
                <a:gd name="T8" fmla="*/ 116 w 126"/>
                <a:gd name="T9" fmla="*/ 141 h 293"/>
                <a:gd name="T10" fmla="*/ 122 w 126"/>
                <a:gd name="T11" fmla="*/ 53 h 293"/>
                <a:gd name="T12" fmla="*/ 98 w 126"/>
                <a:gd name="T13" fmla="*/ 3 h 293"/>
                <a:gd name="T14" fmla="*/ 81 w 126"/>
                <a:gd name="T15" fmla="*/ 0 h 293"/>
                <a:gd name="T16" fmla="*/ 63 w 126"/>
                <a:gd name="T17" fmla="*/ 0 h 293"/>
                <a:gd name="T18" fmla="*/ 45 w 126"/>
                <a:gd name="T19" fmla="*/ 0 h 293"/>
                <a:gd name="T20" fmla="*/ 28 w 126"/>
                <a:gd name="T21" fmla="*/ 3 h 293"/>
                <a:gd name="T22" fmla="*/ 4 w 126"/>
                <a:gd name="T23" fmla="*/ 53 h 293"/>
                <a:gd name="T24" fmla="*/ 10 w 126"/>
                <a:gd name="T25" fmla="*/ 141 h 293"/>
                <a:gd name="T26" fmla="*/ 28 w 126"/>
                <a:gd name="T27" fmla="*/ 141 h 293"/>
                <a:gd name="T28" fmla="*/ 28 w 126"/>
                <a:gd name="T29" fmla="*/ 293 h 293"/>
                <a:gd name="T30" fmla="*/ 51 w 126"/>
                <a:gd name="T31" fmla="*/ 293 h 293"/>
                <a:gd name="T32" fmla="*/ 63 w 126"/>
                <a:gd name="T33" fmla="*/ 164 h 29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6"/>
                <a:gd name="T52" fmla="*/ 0 h 293"/>
                <a:gd name="T53" fmla="*/ 126 w 126"/>
                <a:gd name="T54" fmla="*/ 293 h 29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6" h="293">
                  <a:moveTo>
                    <a:pt x="63" y="164"/>
                  </a:moveTo>
                  <a:cubicBezTo>
                    <a:pt x="75" y="293"/>
                    <a:pt x="75" y="293"/>
                    <a:pt x="75" y="293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2" y="53"/>
                    <a:pt x="126" y="14"/>
                    <a:pt x="98" y="3"/>
                  </a:cubicBezTo>
                  <a:cubicBezTo>
                    <a:pt x="93" y="1"/>
                    <a:pt x="87" y="0"/>
                    <a:pt x="8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0"/>
                    <a:pt x="33" y="1"/>
                    <a:pt x="28" y="3"/>
                  </a:cubicBezTo>
                  <a:cubicBezTo>
                    <a:pt x="0" y="14"/>
                    <a:pt x="4" y="53"/>
                    <a:pt x="4" y="53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8" y="293"/>
                    <a:pt x="28" y="293"/>
                    <a:pt x="28" y="293"/>
                  </a:cubicBezTo>
                  <a:cubicBezTo>
                    <a:pt x="51" y="293"/>
                    <a:pt x="51" y="293"/>
                    <a:pt x="51" y="293"/>
                  </a:cubicBezTo>
                  <a:lnTo>
                    <a:pt x="63" y="16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</p:grpSp>
      <p:grpSp>
        <p:nvGrpSpPr>
          <p:cNvPr id="24587" name="Group 4"/>
          <p:cNvGrpSpPr>
            <a:grpSpLocks/>
          </p:cNvGrpSpPr>
          <p:nvPr/>
        </p:nvGrpSpPr>
        <p:grpSpPr bwMode="auto">
          <a:xfrm flipH="1">
            <a:off x="1231900" y="6153150"/>
            <a:ext cx="247650" cy="704850"/>
            <a:chOff x="0" y="0"/>
            <a:chExt cx="300" cy="852"/>
          </a:xfrm>
        </p:grpSpPr>
        <p:sp>
          <p:nvSpPr>
            <p:cNvPr id="24588" name="Oval 5"/>
            <p:cNvSpPr>
              <a:spLocks noChangeArrowheads="1"/>
            </p:cNvSpPr>
            <p:nvPr/>
          </p:nvSpPr>
          <p:spPr bwMode="auto">
            <a:xfrm>
              <a:off x="86" y="0"/>
              <a:ext cx="128" cy="128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24589" name="Freeform 6"/>
            <p:cNvSpPr>
              <a:spLocks noChangeArrowheads="1"/>
            </p:cNvSpPr>
            <p:nvPr/>
          </p:nvSpPr>
          <p:spPr bwMode="auto">
            <a:xfrm>
              <a:off x="0" y="154"/>
              <a:ext cx="300" cy="698"/>
            </a:xfrm>
            <a:custGeom>
              <a:avLst/>
              <a:gdLst>
                <a:gd name="T0" fmla="*/ 63 w 126"/>
                <a:gd name="T1" fmla="*/ 164 h 293"/>
                <a:gd name="T2" fmla="*/ 75 w 126"/>
                <a:gd name="T3" fmla="*/ 293 h 293"/>
                <a:gd name="T4" fmla="*/ 98 w 126"/>
                <a:gd name="T5" fmla="*/ 293 h 293"/>
                <a:gd name="T6" fmla="*/ 98 w 126"/>
                <a:gd name="T7" fmla="*/ 141 h 293"/>
                <a:gd name="T8" fmla="*/ 116 w 126"/>
                <a:gd name="T9" fmla="*/ 141 h 293"/>
                <a:gd name="T10" fmla="*/ 122 w 126"/>
                <a:gd name="T11" fmla="*/ 53 h 293"/>
                <a:gd name="T12" fmla="*/ 98 w 126"/>
                <a:gd name="T13" fmla="*/ 3 h 293"/>
                <a:gd name="T14" fmla="*/ 81 w 126"/>
                <a:gd name="T15" fmla="*/ 0 h 293"/>
                <a:gd name="T16" fmla="*/ 63 w 126"/>
                <a:gd name="T17" fmla="*/ 0 h 293"/>
                <a:gd name="T18" fmla="*/ 45 w 126"/>
                <a:gd name="T19" fmla="*/ 0 h 293"/>
                <a:gd name="T20" fmla="*/ 28 w 126"/>
                <a:gd name="T21" fmla="*/ 3 h 293"/>
                <a:gd name="T22" fmla="*/ 4 w 126"/>
                <a:gd name="T23" fmla="*/ 53 h 293"/>
                <a:gd name="T24" fmla="*/ 10 w 126"/>
                <a:gd name="T25" fmla="*/ 141 h 293"/>
                <a:gd name="T26" fmla="*/ 28 w 126"/>
                <a:gd name="T27" fmla="*/ 141 h 293"/>
                <a:gd name="T28" fmla="*/ 28 w 126"/>
                <a:gd name="T29" fmla="*/ 293 h 293"/>
                <a:gd name="T30" fmla="*/ 51 w 126"/>
                <a:gd name="T31" fmla="*/ 293 h 293"/>
                <a:gd name="T32" fmla="*/ 63 w 126"/>
                <a:gd name="T33" fmla="*/ 164 h 29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6"/>
                <a:gd name="T52" fmla="*/ 0 h 293"/>
                <a:gd name="T53" fmla="*/ 126 w 126"/>
                <a:gd name="T54" fmla="*/ 293 h 29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6" h="293">
                  <a:moveTo>
                    <a:pt x="63" y="164"/>
                  </a:moveTo>
                  <a:cubicBezTo>
                    <a:pt x="75" y="293"/>
                    <a:pt x="75" y="293"/>
                    <a:pt x="75" y="293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2" y="53"/>
                    <a:pt x="126" y="14"/>
                    <a:pt x="98" y="3"/>
                  </a:cubicBezTo>
                  <a:cubicBezTo>
                    <a:pt x="93" y="1"/>
                    <a:pt x="87" y="0"/>
                    <a:pt x="8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0"/>
                    <a:pt x="33" y="1"/>
                    <a:pt x="28" y="3"/>
                  </a:cubicBezTo>
                  <a:cubicBezTo>
                    <a:pt x="0" y="14"/>
                    <a:pt x="4" y="53"/>
                    <a:pt x="4" y="53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8" y="293"/>
                    <a:pt x="28" y="293"/>
                    <a:pt x="28" y="293"/>
                  </a:cubicBezTo>
                  <a:cubicBezTo>
                    <a:pt x="51" y="293"/>
                    <a:pt x="51" y="293"/>
                    <a:pt x="51" y="293"/>
                  </a:cubicBezTo>
                  <a:lnTo>
                    <a:pt x="63" y="16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</p:grpSp>
      <p:grpSp>
        <p:nvGrpSpPr>
          <p:cNvPr id="24590" name="Group 4"/>
          <p:cNvGrpSpPr>
            <a:grpSpLocks/>
          </p:cNvGrpSpPr>
          <p:nvPr/>
        </p:nvGrpSpPr>
        <p:grpSpPr bwMode="auto">
          <a:xfrm flipH="1">
            <a:off x="1671638" y="6153150"/>
            <a:ext cx="249237" cy="704850"/>
            <a:chOff x="0" y="0"/>
            <a:chExt cx="300" cy="852"/>
          </a:xfrm>
        </p:grpSpPr>
        <p:sp>
          <p:nvSpPr>
            <p:cNvPr id="24591" name="Oval 5"/>
            <p:cNvSpPr>
              <a:spLocks noChangeArrowheads="1"/>
            </p:cNvSpPr>
            <p:nvPr/>
          </p:nvSpPr>
          <p:spPr bwMode="auto">
            <a:xfrm>
              <a:off x="86" y="0"/>
              <a:ext cx="128" cy="128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24592" name="Freeform 6"/>
            <p:cNvSpPr>
              <a:spLocks noChangeArrowheads="1"/>
            </p:cNvSpPr>
            <p:nvPr/>
          </p:nvSpPr>
          <p:spPr bwMode="auto">
            <a:xfrm>
              <a:off x="0" y="154"/>
              <a:ext cx="300" cy="698"/>
            </a:xfrm>
            <a:custGeom>
              <a:avLst/>
              <a:gdLst>
                <a:gd name="T0" fmla="*/ 63 w 126"/>
                <a:gd name="T1" fmla="*/ 164 h 293"/>
                <a:gd name="T2" fmla="*/ 75 w 126"/>
                <a:gd name="T3" fmla="*/ 293 h 293"/>
                <a:gd name="T4" fmla="*/ 98 w 126"/>
                <a:gd name="T5" fmla="*/ 293 h 293"/>
                <a:gd name="T6" fmla="*/ 98 w 126"/>
                <a:gd name="T7" fmla="*/ 141 h 293"/>
                <a:gd name="T8" fmla="*/ 116 w 126"/>
                <a:gd name="T9" fmla="*/ 141 h 293"/>
                <a:gd name="T10" fmla="*/ 122 w 126"/>
                <a:gd name="T11" fmla="*/ 53 h 293"/>
                <a:gd name="T12" fmla="*/ 98 w 126"/>
                <a:gd name="T13" fmla="*/ 3 h 293"/>
                <a:gd name="T14" fmla="*/ 81 w 126"/>
                <a:gd name="T15" fmla="*/ 0 h 293"/>
                <a:gd name="T16" fmla="*/ 63 w 126"/>
                <a:gd name="T17" fmla="*/ 0 h 293"/>
                <a:gd name="T18" fmla="*/ 45 w 126"/>
                <a:gd name="T19" fmla="*/ 0 h 293"/>
                <a:gd name="T20" fmla="*/ 28 w 126"/>
                <a:gd name="T21" fmla="*/ 3 h 293"/>
                <a:gd name="T22" fmla="*/ 4 w 126"/>
                <a:gd name="T23" fmla="*/ 53 h 293"/>
                <a:gd name="T24" fmla="*/ 10 w 126"/>
                <a:gd name="T25" fmla="*/ 141 h 293"/>
                <a:gd name="T26" fmla="*/ 28 w 126"/>
                <a:gd name="T27" fmla="*/ 141 h 293"/>
                <a:gd name="T28" fmla="*/ 28 w 126"/>
                <a:gd name="T29" fmla="*/ 293 h 293"/>
                <a:gd name="T30" fmla="*/ 51 w 126"/>
                <a:gd name="T31" fmla="*/ 293 h 293"/>
                <a:gd name="T32" fmla="*/ 63 w 126"/>
                <a:gd name="T33" fmla="*/ 164 h 29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6"/>
                <a:gd name="T52" fmla="*/ 0 h 293"/>
                <a:gd name="T53" fmla="*/ 126 w 126"/>
                <a:gd name="T54" fmla="*/ 293 h 29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6" h="293">
                  <a:moveTo>
                    <a:pt x="63" y="164"/>
                  </a:moveTo>
                  <a:cubicBezTo>
                    <a:pt x="75" y="293"/>
                    <a:pt x="75" y="293"/>
                    <a:pt x="75" y="293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2" y="53"/>
                    <a:pt x="126" y="14"/>
                    <a:pt x="98" y="3"/>
                  </a:cubicBezTo>
                  <a:cubicBezTo>
                    <a:pt x="93" y="1"/>
                    <a:pt x="87" y="0"/>
                    <a:pt x="8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0"/>
                    <a:pt x="33" y="1"/>
                    <a:pt x="28" y="3"/>
                  </a:cubicBezTo>
                  <a:cubicBezTo>
                    <a:pt x="0" y="14"/>
                    <a:pt x="4" y="53"/>
                    <a:pt x="4" y="53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8" y="293"/>
                    <a:pt x="28" y="293"/>
                    <a:pt x="28" y="293"/>
                  </a:cubicBezTo>
                  <a:cubicBezTo>
                    <a:pt x="51" y="293"/>
                    <a:pt x="51" y="293"/>
                    <a:pt x="51" y="293"/>
                  </a:cubicBezTo>
                  <a:lnTo>
                    <a:pt x="63" y="16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</p:grpSp>
      <p:grpSp>
        <p:nvGrpSpPr>
          <p:cNvPr id="24593" name="Group 4"/>
          <p:cNvGrpSpPr>
            <a:grpSpLocks/>
          </p:cNvGrpSpPr>
          <p:nvPr/>
        </p:nvGrpSpPr>
        <p:grpSpPr bwMode="auto">
          <a:xfrm flipH="1">
            <a:off x="2111375" y="6153150"/>
            <a:ext cx="249238" cy="704850"/>
            <a:chOff x="0" y="0"/>
            <a:chExt cx="300" cy="852"/>
          </a:xfrm>
        </p:grpSpPr>
        <p:sp>
          <p:nvSpPr>
            <p:cNvPr id="24594" name="Oval 5"/>
            <p:cNvSpPr>
              <a:spLocks noChangeArrowheads="1"/>
            </p:cNvSpPr>
            <p:nvPr/>
          </p:nvSpPr>
          <p:spPr bwMode="auto">
            <a:xfrm>
              <a:off x="86" y="0"/>
              <a:ext cx="128" cy="128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24595" name="Freeform 6"/>
            <p:cNvSpPr>
              <a:spLocks noChangeArrowheads="1"/>
            </p:cNvSpPr>
            <p:nvPr/>
          </p:nvSpPr>
          <p:spPr bwMode="auto">
            <a:xfrm>
              <a:off x="0" y="154"/>
              <a:ext cx="300" cy="698"/>
            </a:xfrm>
            <a:custGeom>
              <a:avLst/>
              <a:gdLst>
                <a:gd name="T0" fmla="*/ 63 w 126"/>
                <a:gd name="T1" fmla="*/ 164 h 293"/>
                <a:gd name="T2" fmla="*/ 75 w 126"/>
                <a:gd name="T3" fmla="*/ 293 h 293"/>
                <a:gd name="T4" fmla="*/ 98 w 126"/>
                <a:gd name="T5" fmla="*/ 293 h 293"/>
                <a:gd name="T6" fmla="*/ 98 w 126"/>
                <a:gd name="T7" fmla="*/ 141 h 293"/>
                <a:gd name="T8" fmla="*/ 116 w 126"/>
                <a:gd name="T9" fmla="*/ 141 h 293"/>
                <a:gd name="T10" fmla="*/ 122 w 126"/>
                <a:gd name="T11" fmla="*/ 53 h 293"/>
                <a:gd name="T12" fmla="*/ 98 w 126"/>
                <a:gd name="T13" fmla="*/ 3 h 293"/>
                <a:gd name="T14" fmla="*/ 81 w 126"/>
                <a:gd name="T15" fmla="*/ 0 h 293"/>
                <a:gd name="T16" fmla="*/ 63 w 126"/>
                <a:gd name="T17" fmla="*/ 0 h 293"/>
                <a:gd name="T18" fmla="*/ 45 w 126"/>
                <a:gd name="T19" fmla="*/ 0 h 293"/>
                <a:gd name="T20" fmla="*/ 28 w 126"/>
                <a:gd name="T21" fmla="*/ 3 h 293"/>
                <a:gd name="T22" fmla="*/ 4 w 126"/>
                <a:gd name="T23" fmla="*/ 53 h 293"/>
                <a:gd name="T24" fmla="*/ 10 w 126"/>
                <a:gd name="T25" fmla="*/ 141 h 293"/>
                <a:gd name="T26" fmla="*/ 28 w 126"/>
                <a:gd name="T27" fmla="*/ 141 h 293"/>
                <a:gd name="T28" fmla="*/ 28 w 126"/>
                <a:gd name="T29" fmla="*/ 293 h 293"/>
                <a:gd name="T30" fmla="*/ 51 w 126"/>
                <a:gd name="T31" fmla="*/ 293 h 293"/>
                <a:gd name="T32" fmla="*/ 63 w 126"/>
                <a:gd name="T33" fmla="*/ 164 h 29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6"/>
                <a:gd name="T52" fmla="*/ 0 h 293"/>
                <a:gd name="T53" fmla="*/ 126 w 126"/>
                <a:gd name="T54" fmla="*/ 293 h 29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6" h="293">
                  <a:moveTo>
                    <a:pt x="63" y="164"/>
                  </a:moveTo>
                  <a:cubicBezTo>
                    <a:pt x="75" y="293"/>
                    <a:pt x="75" y="293"/>
                    <a:pt x="75" y="293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2" y="53"/>
                    <a:pt x="126" y="14"/>
                    <a:pt x="98" y="3"/>
                  </a:cubicBezTo>
                  <a:cubicBezTo>
                    <a:pt x="93" y="1"/>
                    <a:pt x="87" y="0"/>
                    <a:pt x="8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0"/>
                    <a:pt x="33" y="1"/>
                    <a:pt x="28" y="3"/>
                  </a:cubicBezTo>
                  <a:cubicBezTo>
                    <a:pt x="0" y="14"/>
                    <a:pt x="4" y="53"/>
                    <a:pt x="4" y="53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8" y="293"/>
                    <a:pt x="28" y="293"/>
                    <a:pt x="28" y="293"/>
                  </a:cubicBezTo>
                  <a:cubicBezTo>
                    <a:pt x="51" y="293"/>
                    <a:pt x="51" y="293"/>
                    <a:pt x="51" y="293"/>
                  </a:cubicBezTo>
                  <a:lnTo>
                    <a:pt x="63" y="16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</p:grpSp>
      <p:grpSp>
        <p:nvGrpSpPr>
          <p:cNvPr id="24596" name="Group 4"/>
          <p:cNvGrpSpPr>
            <a:grpSpLocks/>
          </p:cNvGrpSpPr>
          <p:nvPr/>
        </p:nvGrpSpPr>
        <p:grpSpPr bwMode="auto">
          <a:xfrm flipH="1">
            <a:off x="2551113" y="6153150"/>
            <a:ext cx="249237" cy="704850"/>
            <a:chOff x="0" y="0"/>
            <a:chExt cx="300" cy="852"/>
          </a:xfrm>
        </p:grpSpPr>
        <p:sp>
          <p:nvSpPr>
            <p:cNvPr id="24597" name="Oval 5"/>
            <p:cNvSpPr>
              <a:spLocks noChangeArrowheads="1"/>
            </p:cNvSpPr>
            <p:nvPr/>
          </p:nvSpPr>
          <p:spPr bwMode="auto">
            <a:xfrm>
              <a:off x="86" y="0"/>
              <a:ext cx="128" cy="128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24598" name="Freeform 6"/>
            <p:cNvSpPr>
              <a:spLocks noChangeArrowheads="1"/>
            </p:cNvSpPr>
            <p:nvPr/>
          </p:nvSpPr>
          <p:spPr bwMode="auto">
            <a:xfrm>
              <a:off x="0" y="154"/>
              <a:ext cx="300" cy="698"/>
            </a:xfrm>
            <a:custGeom>
              <a:avLst/>
              <a:gdLst>
                <a:gd name="T0" fmla="*/ 63 w 126"/>
                <a:gd name="T1" fmla="*/ 164 h 293"/>
                <a:gd name="T2" fmla="*/ 75 w 126"/>
                <a:gd name="T3" fmla="*/ 293 h 293"/>
                <a:gd name="T4" fmla="*/ 98 w 126"/>
                <a:gd name="T5" fmla="*/ 293 h 293"/>
                <a:gd name="T6" fmla="*/ 98 w 126"/>
                <a:gd name="T7" fmla="*/ 141 h 293"/>
                <a:gd name="T8" fmla="*/ 116 w 126"/>
                <a:gd name="T9" fmla="*/ 141 h 293"/>
                <a:gd name="T10" fmla="*/ 122 w 126"/>
                <a:gd name="T11" fmla="*/ 53 h 293"/>
                <a:gd name="T12" fmla="*/ 98 w 126"/>
                <a:gd name="T13" fmla="*/ 3 h 293"/>
                <a:gd name="T14" fmla="*/ 81 w 126"/>
                <a:gd name="T15" fmla="*/ 0 h 293"/>
                <a:gd name="T16" fmla="*/ 63 w 126"/>
                <a:gd name="T17" fmla="*/ 0 h 293"/>
                <a:gd name="T18" fmla="*/ 45 w 126"/>
                <a:gd name="T19" fmla="*/ 0 h 293"/>
                <a:gd name="T20" fmla="*/ 28 w 126"/>
                <a:gd name="T21" fmla="*/ 3 h 293"/>
                <a:gd name="T22" fmla="*/ 4 w 126"/>
                <a:gd name="T23" fmla="*/ 53 h 293"/>
                <a:gd name="T24" fmla="*/ 10 w 126"/>
                <a:gd name="T25" fmla="*/ 141 h 293"/>
                <a:gd name="T26" fmla="*/ 28 w 126"/>
                <a:gd name="T27" fmla="*/ 141 h 293"/>
                <a:gd name="T28" fmla="*/ 28 w 126"/>
                <a:gd name="T29" fmla="*/ 293 h 293"/>
                <a:gd name="T30" fmla="*/ 51 w 126"/>
                <a:gd name="T31" fmla="*/ 293 h 293"/>
                <a:gd name="T32" fmla="*/ 63 w 126"/>
                <a:gd name="T33" fmla="*/ 164 h 29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6"/>
                <a:gd name="T52" fmla="*/ 0 h 293"/>
                <a:gd name="T53" fmla="*/ 126 w 126"/>
                <a:gd name="T54" fmla="*/ 293 h 29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6" h="293">
                  <a:moveTo>
                    <a:pt x="63" y="164"/>
                  </a:moveTo>
                  <a:cubicBezTo>
                    <a:pt x="75" y="293"/>
                    <a:pt x="75" y="293"/>
                    <a:pt x="75" y="293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2" y="53"/>
                    <a:pt x="126" y="14"/>
                    <a:pt x="98" y="3"/>
                  </a:cubicBezTo>
                  <a:cubicBezTo>
                    <a:pt x="93" y="1"/>
                    <a:pt x="87" y="0"/>
                    <a:pt x="8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0"/>
                    <a:pt x="33" y="1"/>
                    <a:pt x="28" y="3"/>
                  </a:cubicBezTo>
                  <a:cubicBezTo>
                    <a:pt x="0" y="14"/>
                    <a:pt x="4" y="53"/>
                    <a:pt x="4" y="53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8" y="293"/>
                    <a:pt x="28" y="293"/>
                    <a:pt x="28" y="293"/>
                  </a:cubicBezTo>
                  <a:cubicBezTo>
                    <a:pt x="51" y="293"/>
                    <a:pt x="51" y="293"/>
                    <a:pt x="51" y="293"/>
                  </a:cubicBezTo>
                  <a:lnTo>
                    <a:pt x="63" y="16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</p:grpSp>
      <p:grpSp>
        <p:nvGrpSpPr>
          <p:cNvPr id="24599" name="Group 4"/>
          <p:cNvGrpSpPr>
            <a:grpSpLocks/>
          </p:cNvGrpSpPr>
          <p:nvPr/>
        </p:nvGrpSpPr>
        <p:grpSpPr bwMode="auto">
          <a:xfrm flipH="1">
            <a:off x="2987675" y="6153150"/>
            <a:ext cx="247650" cy="704850"/>
            <a:chOff x="0" y="0"/>
            <a:chExt cx="300" cy="852"/>
          </a:xfrm>
        </p:grpSpPr>
        <p:sp>
          <p:nvSpPr>
            <p:cNvPr id="24600" name="Oval 5"/>
            <p:cNvSpPr>
              <a:spLocks noChangeArrowheads="1"/>
            </p:cNvSpPr>
            <p:nvPr/>
          </p:nvSpPr>
          <p:spPr bwMode="auto">
            <a:xfrm>
              <a:off x="86" y="0"/>
              <a:ext cx="128" cy="128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24601" name="Freeform 6"/>
            <p:cNvSpPr>
              <a:spLocks noChangeArrowheads="1"/>
            </p:cNvSpPr>
            <p:nvPr/>
          </p:nvSpPr>
          <p:spPr bwMode="auto">
            <a:xfrm>
              <a:off x="0" y="154"/>
              <a:ext cx="300" cy="698"/>
            </a:xfrm>
            <a:custGeom>
              <a:avLst/>
              <a:gdLst>
                <a:gd name="T0" fmla="*/ 63 w 126"/>
                <a:gd name="T1" fmla="*/ 164 h 293"/>
                <a:gd name="T2" fmla="*/ 75 w 126"/>
                <a:gd name="T3" fmla="*/ 293 h 293"/>
                <a:gd name="T4" fmla="*/ 98 w 126"/>
                <a:gd name="T5" fmla="*/ 293 h 293"/>
                <a:gd name="T6" fmla="*/ 98 w 126"/>
                <a:gd name="T7" fmla="*/ 141 h 293"/>
                <a:gd name="T8" fmla="*/ 116 w 126"/>
                <a:gd name="T9" fmla="*/ 141 h 293"/>
                <a:gd name="T10" fmla="*/ 122 w 126"/>
                <a:gd name="T11" fmla="*/ 53 h 293"/>
                <a:gd name="T12" fmla="*/ 98 w 126"/>
                <a:gd name="T13" fmla="*/ 3 h 293"/>
                <a:gd name="T14" fmla="*/ 81 w 126"/>
                <a:gd name="T15" fmla="*/ 0 h 293"/>
                <a:gd name="T16" fmla="*/ 63 w 126"/>
                <a:gd name="T17" fmla="*/ 0 h 293"/>
                <a:gd name="T18" fmla="*/ 45 w 126"/>
                <a:gd name="T19" fmla="*/ 0 h 293"/>
                <a:gd name="T20" fmla="*/ 28 w 126"/>
                <a:gd name="T21" fmla="*/ 3 h 293"/>
                <a:gd name="T22" fmla="*/ 4 w 126"/>
                <a:gd name="T23" fmla="*/ 53 h 293"/>
                <a:gd name="T24" fmla="*/ 10 w 126"/>
                <a:gd name="T25" fmla="*/ 141 h 293"/>
                <a:gd name="T26" fmla="*/ 28 w 126"/>
                <a:gd name="T27" fmla="*/ 141 h 293"/>
                <a:gd name="T28" fmla="*/ 28 w 126"/>
                <a:gd name="T29" fmla="*/ 293 h 293"/>
                <a:gd name="T30" fmla="*/ 51 w 126"/>
                <a:gd name="T31" fmla="*/ 293 h 293"/>
                <a:gd name="T32" fmla="*/ 63 w 126"/>
                <a:gd name="T33" fmla="*/ 164 h 29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6"/>
                <a:gd name="T52" fmla="*/ 0 h 293"/>
                <a:gd name="T53" fmla="*/ 126 w 126"/>
                <a:gd name="T54" fmla="*/ 293 h 29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6" h="293">
                  <a:moveTo>
                    <a:pt x="63" y="164"/>
                  </a:moveTo>
                  <a:cubicBezTo>
                    <a:pt x="75" y="293"/>
                    <a:pt x="75" y="293"/>
                    <a:pt x="75" y="293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2" y="53"/>
                    <a:pt x="126" y="14"/>
                    <a:pt x="98" y="3"/>
                  </a:cubicBezTo>
                  <a:cubicBezTo>
                    <a:pt x="93" y="1"/>
                    <a:pt x="87" y="0"/>
                    <a:pt x="8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0"/>
                    <a:pt x="33" y="1"/>
                    <a:pt x="28" y="3"/>
                  </a:cubicBezTo>
                  <a:cubicBezTo>
                    <a:pt x="0" y="14"/>
                    <a:pt x="4" y="53"/>
                    <a:pt x="4" y="53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8" y="293"/>
                    <a:pt x="28" y="293"/>
                    <a:pt x="28" y="293"/>
                  </a:cubicBezTo>
                  <a:cubicBezTo>
                    <a:pt x="51" y="293"/>
                    <a:pt x="51" y="293"/>
                    <a:pt x="51" y="293"/>
                  </a:cubicBezTo>
                  <a:lnTo>
                    <a:pt x="63" y="16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</p:grpSp>
      <p:grpSp>
        <p:nvGrpSpPr>
          <p:cNvPr id="24602" name="Group 4"/>
          <p:cNvGrpSpPr>
            <a:grpSpLocks/>
          </p:cNvGrpSpPr>
          <p:nvPr/>
        </p:nvGrpSpPr>
        <p:grpSpPr bwMode="auto">
          <a:xfrm flipH="1">
            <a:off x="3427413" y="6153150"/>
            <a:ext cx="247650" cy="704850"/>
            <a:chOff x="0" y="0"/>
            <a:chExt cx="300" cy="852"/>
          </a:xfrm>
        </p:grpSpPr>
        <p:sp>
          <p:nvSpPr>
            <p:cNvPr id="24603" name="Oval 5"/>
            <p:cNvSpPr>
              <a:spLocks noChangeArrowheads="1"/>
            </p:cNvSpPr>
            <p:nvPr/>
          </p:nvSpPr>
          <p:spPr bwMode="auto">
            <a:xfrm>
              <a:off x="86" y="0"/>
              <a:ext cx="128" cy="128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24604" name="Freeform 6"/>
            <p:cNvSpPr>
              <a:spLocks noChangeArrowheads="1"/>
            </p:cNvSpPr>
            <p:nvPr/>
          </p:nvSpPr>
          <p:spPr bwMode="auto">
            <a:xfrm>
              <a:off x="0" y="154"/>
              <a:ext cx="300" cy="698"/>
            </a:xfrm>
            <a:custGeom>
              <a:avLst/>
              <a:gdLst>
                <a:gd name="T0" fmla="*/ 63 w 126"/>
                <a:gd name="T1" fmla="*/ 164 h 293"/>
                <a:gd name="T2" fmla="*/ 75 w 126"/>
                <a:gd name="T3" fmla="*/ 293 h 293"/>
                <a:gd name="T4" fmla="*/ 98 w 126"/>
                <a:gd name="T5" fmla="*/ 293 h 293"/>
                <a:gd name="T6" fmla="*/ 98 w 126"/>
                <a:gd name="T7" fmla="*/ 141 h 293"/>
                <a:gd name="T8" fmla="*/ 116 w 126"/>
                <a:gd name="T9" fmla="*/ 141 h 293"/>
                <a:gd name="T10" fmla="*/ 122 w 126"/>
                <a:gd name="T11" fmla="*/ 53 h 293"/>
                <a:gd name="T12" fmla="*/ 98 w 126"/>
                <a:gd name="T13" fmla="*/ 3 h 293"/>
                <a:gd name="T14" fmla="*/ 81 w 126"/>
                <a:gd name="T15" fmla="*/ 0 h 293"/>
                <a:gd name="T16" fmla="*/ 63 w 126"/>
                <a:gd name="T17" fmla="*/ 0 h 293"/>
                <a:gd name="T18" fmla="*/ 45 w 126"/>
                <a:gd name="T19" fmla="*/ 0 h 293"/>
                <a:gd name="T20" fmla="*/ 28 w 126"/>
                <a:gd name="T21" fmla="*/ 3 h 293"/>
                <a:gd name="T22" fmla="*/ 4 w 126"/>
                <a:gd name="T23" fmla="*/ 53 h 293"/>
                <a:gd name="T24" fmla="*/ 10 w 126"/>
                <a:gd name="T25" fmla="*/ 141 h 293"/>
                <a:gd name="T26" fmla="*/ 28 w 126"/>
                <a:gd name="T27" fmla="*/ 141 h 293"/>
                <a:gd name="T28" fmla="*/ 28 w 126"/>
                <a:gd name="T29" fmla="*/ 293 h 293"/>
                <a:gd name="T30" fmla="*/ 51 w 126"/>
                <a:gd name="T31" fmla="*/ 293 h 293"/>
                <a:gd name="T32" fmla="*/ 63 w 126"/>
                <a:gd name="T33" fmla="*/ 164 h 29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6"/>
                <a:gd name="T52" fmla="*/ 0 h 293"/>
                <a:gd name="T53" fmla="*/ 126 w 126"/>
                <a:gd name="T54" fmla="*/ 293 h 29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6" h="293">
                  <a:moveTo>
                    <a:pt x="63" y="164"/>
                  </a:moveTo>
                  <a:cubicBezTo>
                    <a:pt x="75" y="293"/>
                    <a:pt x="75" y="293"/>
                    <a:pt x="75" y="293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2" y="53"/>
                    <a:pt x="126" y="14"/>
                    <a:pt x="98" y="3"/>
                  </a:cubicBezTo>
                  <a:cubicBezTo>
                    <a:pt x="93" y="1"/>
                    <a:pt x="87" y="0"/>
                    <a:pt x="8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0"/>
                    <a:pt x="33" y="1"/>
                    <a:pt x="28" y="3"/>
                  </a:cubicBezTo>
                  <a:cubicBezTo>
                    <a:pt x="0" y="14"/>
                    <a:pt x="4" y="53"/>
                    <a:pt x="4" y="53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8" y="293"/>
                    <a:pt x="28" y="293"/>
                    <a:pt x="28" y="293"/>
                  </a:cubicBezTo>
                  <a:cubicBezTo>
                    <a:pt x="51" y="293"/>
                    <a:pt x="51" y="293"/>
                    <a:pt x="51" y="293"/>
                  </a:cubicBezTo>
                  <a:lnTo>
                    <a:pt x="63" y="16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</p:grpSp>
      <p:grpSp>
        <p:nvGrpSpPr>
          <p:cNvPr id="24605" name="Group 4"/>
          <p:cNvGrpSpPr>
            <a:grpSpLocks/>
          </p:cNvGrpSpPr>
          <p:nvPr/>
        </p:nvGrpSpPr>
        <p:grpSpPr bwMode="auto">
          <a:xfrm flipH="1">
            <a:off x="3867150" y="6153150"/>
            <a:ext cx="247650" cy="704850"/>
            <a:chOff x="0" y="0"/>
            <a:chExt cx="300" cy="852"/>
          </a:xfrm>
        </p:grpSpPr>
        <p:sp>
          <p:nvSpPr>
            <p:cNvPr id="24606" name="Oval 5"/>
            <p:cNvSpPr>
              <a:spLocks noChangeArrowheads="1"/>
            </p:cNvSpPr>
            <p:nvPr/>
          </p:nvSpPr>
          <p:spPr bwMode="auto">
            <a:xfrm>
              <a:off x="86" y="0"/>
              <a:ext cx="128" cy="128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24607" name="Freeform 6"/>
            <p:cNvSpPr>
              <a:spLocks noChangeArrowheads="1"/>
            </p:cNvSpPr>
            <p:nvPr/>
          </p:nvSpPr>
          <p:spPr bwMode="auto">
            <a:xfrm>
              <a:off x="0" y="154"/>
              <a:ext cx="300" cy="698"/>
            </a:xfrm>
            <a:custGeom>
              <a:avLst/>
              <a:gdLst>
                <a:gd name="T0" fmla="*/ 63 w 126"/>
                <a:gd name="T1" fmla="*/ 164 h 293"/>
                <a:gd name="T2" fmla="*/ 75 w 126"/>
                <a:gd name="T3" fmla="*/ 293 h 293"/>
                <a:gd name="T4" fmla="*/ 98 w 126"/>
                <a:gd name="T5" fmla="*/ 293 h 293"/>
                <a:gd name="T6" fmla="*/ 98 w 126"/>
                <a:gd name="T7" fmla="*/ 141 h 293"/>
                <a:gd name="T8" fmla="*/ 116 w 126"/>
                <a:gd name="T9" fmla="*/ 141 h 293"/>
                <a:gd name="T10" fmla="*/ 122 w 126"/>
                <a:gd name="T11" fmla="*/ 53 h 293"/>
                <a:gd name="T12" fmla="*/ 98 w 126"/>
                <a:gd name="T13" fmla="*/ 3 h 293"/>
                <a:gd name="T14" fmla="*/ 81 w 126"/>
                <a:gd name="T15" fmla="*/ 0 h 293"/>
                <a:gd name="T16" fmla="*/ 63 w 126"/>
                <a:gd name="T17" fmla="*/ 0 h 293"/>
                <a:gd name="T18" fmla="*/ 45 w 126"/>
                <a:gd name="T19" fmla="*/ 0 h 293"/>
                <a:gd name="T20" fmla="*/ 28 w 126"/>
                <a:gd name="T21" fmla="*/ 3 h 293"/>
                <a:gd name="T22" fmla="*/ 4 w 126"/>
                <a:gd name="T23" fmla="*/ 53 h 293"/>
                <a:gd name="T24" fmla="*/ 10 w 126"/>
                <a:gd name="T25" fmla="*/ 141 h 293"/>
                <a:gd name="T26" fmla="*/ 28 w 126"/>
                <a:gd name="T27" fmla="*/ 141 h 293"/>
                <a:gd name="T28" fmla="*/ 28 w 126"/>
                <a:gd name="T29" fmla="*/ 293 h 293"/>
                <a:gd name="T30" fmla="*/ 51 w 126"/>
                <a:gd name="T31" fmla="*/ 293 h 293"/>
                <a:gd name="T32" fmla="*/ 63 w 126"/>
                <a:gd name="T33" fmla="*/ 164 h 29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6"/>
                <a:gd name="T52" fmla="*/ 0 h 293"/>
                <a:gd name="T53" fmla="*/ 126 w 126"/>
                <a:gd name="T54" fmla="*/ 293 h 29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6" h="293">
                  <a:moveTo>
                    <a:pt x="63" y="164"/>
                  </a:moveTo>
                  <a:cubicBezTo>
                    <a:pt x="75" y="293"/>
                    <a:pt x="75" y="293"/>
                    <a:pt x="75" y="293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2" y="53"/>
                    <a:pt x="126" y="14"/>
                    <a:pt x="98" y="3"/>
                  </a:cubicBezTo>
                  <a:cubicBezTo>
                    <a:pt x="93" y="1"/>
                    <a:pt x="87" y="0"/>
                    <a:pt x="8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0"/>
                    <a:pt x="33" y="1"/>
                    <a:pt x="28" y="3"/>
                  </a:cubicBezTo>
                  <a:cubicBezTo>
                    <a:pt x="0" y="14"/>
                    <a:pt x="4" y="53"/>
                    <a:pt x="4" y="53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8" y="293"/>
                    <a:pt x="28" y="293"/>
                    <a:pt x="28" y="293"/>
                  </a:cubicBezTo>
                  <a:cubicBezTo>
                    <a:pt x="51" y="293"/>
                    <a:pt x="51" y="293"/>
                    <a:pt x="51" y="293"/>
                  </a:cubicBezTo>
                  <a:lnTo>
                    <a:pt x="63" y="16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</p:grpSp>
      <p:grpSp>
        <p:nvGrpSpPr>
          <p:cNvPr id="24608" name="Group 4"/>
          <p:cNvGrpSpPr>
            <a:grpSpLocks/>
          </p:cNvGrpSpPr>
          <p:nvPr/>
        </p:nvGrpSpPr>
        <p:grpSpPr bwMode="auto">
          <a:xfrm flipH="1">
            <a:off x="4306888" y="6153150"/>
            <a:ext cx="249237" cy="704850"/>
            <a:chOff x="0" y="0"/>
            <a:chExt cx="300" cy="852"/>
          </a:xfrm>
        </p:grpSpPr>
        <p:sp>
          <p:nvSpPr>
            <p:cNvPr id="24609" name="Oval 5"/>
            <p:cNvSpPr>
              <a:spLocks noChangeArrowheads="1"/>
            </p:cNvSpPr>
            <p:nvPr/>
          </p:nvSpPr>
          <p:spPr bwMode="auto">
            <a:xfrm>
              <a:off x="86" y="0"/>
              <a:ext cx="128" cy="128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24610" name="Freeform 6"/>
            <p:cNvSpPr>
              <a:spLocks noChangeArrowheads="1"/>
            </p:cNvSpPr>
            <p:nvPr/>
          </p:nvSpPr>
          <p:spPr bwMode="auto">
            <a:xfrm>
              <a:off x="0" y="154"/>
              <a:ext cx="300" cy="698"/>
            </a:xfrm>
            <a:custGeom>
              <a:avLst/>
              <a:gdLst>
                <a:gd name="T0" fmla="*/ 63 w 126"/>
                <a:gd name="T1" fmla="*/ 164 h 293"/>
                <a:gd name="T2" fmla="*/ 75 w 126"/>
                <a:gd name="T3" fmla="*/ 293 h 293"/>
                <a:gd name="T4" fmla="*/ 98 w 126"/>
                <a:gd name="T5" fmla="*/ 293 h 293"/>
                <a:gd name="T6" fmla="*/ 98 w 126"/>
                <a:gd name="T7" fmla="*/ 141 h 293"/>
                <a:gd name="T8" fmla="*/ 116 w 126"/>
                <a:gd name="T9" fmla="*/ 141 h 293"/>
                <a:gd name="T10" fmla="*/ 122 w 126"/>
                <a:gd name="T11" fmla="*/ 53 h 293"/>
                <a:gd name="T12" fmla="*/ 98 w 126"/>
                <a:gd name="T13" fmla="*/ 3 h 293"/>
                <a:gd name="T14" fmla="*/ 81 w 126"/>
                <a:gd name="T15" fmla="*/ 0 h 293"/>
                <a:gd name="T16" fmla="*/ 63 w 126"/>
                <a:gd name="T17" fmla="*/ 0 h 293"/>
                <a:gd name="T18" fmla="*/ 45 w 126"/>
                <a:gd name="T19" fmla="*/ 0 h 293"/>
                <a:gd name="T20" fmla="*/ 28 w 126"/>
                <a:gd name="T21" fmla="*/ 3 h 293"/>
                <a:gd name="T22" fmla="*/ 4 w 126"/>
                <a:gd name="T23" fmla="*/ 53 h 293"/>
                <a:gd name="T24" fmla="*/ 10 w 126"/>
                <a:gd name="T25" fmla="*/ 141 h 293"/>
                <a:gd name="T26" fmla="*/ 28 w 126"/>
                <a:gd name="T27" fmla="*/ 141 h 293"/>
                <a:gd name="T28" fmla="*/ 28 w 126"/>
                <a:gd name="T29" fmla="*/ 293 h 293"/>
                <a:gd name="T30" fmla="*/ 51 w 126"/>
                <a:gd name="T31" fmla="*/ 293 h 293"/>
                <a:gd name="T32" fmla="*/ 63 w 126"/>
                <a:gd name="T33" fmla="*/ 164 h 29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6"/>
                <a:gd name="T52" fmla="*/ 0 h 293"/>
                <a:gd name="T53" fmla="*/ 126 w 126"/>
                <a:gd name="T54" fmla="*/ 293 h 29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6" h="293">
                  <a:moveTo>
                    <a:pt x="63" y="164"/>
                  </a:moveTo>
                  <a:cubicBezTo>
                    <a:pt x="75" y="293"/>
                    <a:pt x="75" y="293"/>
                    <a:pt x="75" y="293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2" y="53"/>
                    <a:pt x="126" y="14"/>
                    <a:pt x="98" y="3"/>
                  </a:cubicBezTo>
                  <a:cubicBezTo>
                    <a:pt x="93" y="1"/>
                    <a:pt x="87" y="0"/>
                    <a:pt x="8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0"/>
                    <a:pt x="33" y="1"/>
                    <a:pt x="28" y="3"/>
                  </a:cubicBezTo>
                  <a:cubicBezTo>
                    <a:pt x="0" y="14"/>
                    <a:pt x="4" y="53"/>
                    <a:pt x="4" y="53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8" y="293"/>
                    <a:pt x="28" y="293"/>
                    <a:pt x="28" y="293"/>
                  </a:cubicBezTo>
                  <a:cubicBezTo>
                    <a:pt x="51" y="293"/>
                    <a:pt x="51" y="293"/>
                    <a:pt x="51" y="293"/>
                  </a:cubicBezTo>
                  <a:lnTo>
                    <a:pt x="63" y="16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</p:grpSp>
      <p:grpSp>
        <p:nvGrpSpPr>
          <p:cNvPr id="24611" name="Group 4"/>
          <p:cNvGrpSpPr>
            <a:grpSpLocks/>
          </p:cNvGrpSpPr>
          <p:nvPr/>
        </p:nvGrpSpPr>
        <p:grpSpPr bwMode="auto">
          <a:xfrm flipH="1">
            <a:off x="4746625" y="6153150"/>
            <a:ext cx="247650" cy="704850"/>
            <a:chOff x="0" y="0"/>
            <a:chExt cx="300" cy="852"/>
          </a:xfrm>
        </p:grpSpPr>
        <p:sp>
          <p:nvSpPr>
            <p:cNvPr id="24612" name="Oval 5"/>
            <p:cNvSpPr>
              <a:spLocks noChangeArrowheads="1"/>
            </p:cNvSpPr>
            <p:nvPr/>
          </p:nvSpPr>
          <p:spPr bwMode="auto">
            <a:xfrm>
              <a:off x="86" y="0"/>
              <a:ext cx="128" cy="128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24613" name="Freeform 6"/>
            <p:cNvSpPr>
              <a:spLocks noChangeArrowheads="1"/>
            </p:cNvSpPr>
            <p:nvPr/>
          </p:nvSpPr>
          <p:spPr bwMode="auto">
            <a:xfrm>
              <a:off x="0" y="154"/>
              <a:ext cx="300" cy="698"/>
            </a:xfrm>
            <a:custGeom>
              <a:avLst/>
              <a:gdLst>
                <a:gd name="T0" fmla="*/ 63 w 126"/>
                <a:gd name="T1" fmla="*/ 164 h 293"/>
                <a:gd name="T2" fmla="*/ 75 w 126"/>
                <a:gd name="T3" fmla="*/ 293 h 293"/>
                <a:gd name="T4" fmla="*/ 98 w 126"/>
                <a:gd name="T5" fmla="*/ 293 h 293"/>
                <a:gd name="T6" fmla="*/ 98 w 126"/>
                <a:gd name="T7" fmla="*/ 141 h 293"/>
                <a:gd name="T8" fmla="*/ 116 w 126"/>
                <a:gd name="T9" fmla="*/ 141 h 293"/>
                <a:gd name="T10" fmla="*/ 122 w 126"/>
                <a:gd name="T11" fmla="*/ 53 h 293"/>
                <a:gd name="T12" fmla="*/ 98 w 126"/>
                <a:gd name="T13" fmla="*/ 3 h 293"/>
                <a:gd name="T14" fmla="*/ 81 w 126"/>
                <a:gd name="T15" fmla="*/ 0 h 293"/>
                <a:gd name="T16" fmla="*/ 63 w 126"/>
                <a:gd name="T17" fmla="*/ 0 h 293"/>
                <a:gd name="T18" fmla="*/ 45 w 126"/>
                <a:gd name="T19" fmla="*/ 0 h 293"/>
                <a:gd name="T20" fmla="*/ 28 w 126"/>
                <a:gd name="T21" fmla="*/ 3 h 293"/>
                <a:gd name="T22" fmla="*/ 4 w 126"/>
                <a:gd name="T23" fmla="*/ 53 h 293"/>
                <a:gd name="T24" fmla="*/ 10 w 126"/>
                <a:gd name="T25" fmla="*/ 141 h 293"/>
                <a:gd name="T26" fmla="*/ 28 w 126"/>
                <a:gd name="T27" fmla="*/ 141 h 293"/>
                <a:gd name="T28" fmla="*/ 28 w 126"/>
                <a:gd name="T29" fmla="*/ 293 h 293"/>
                <a:gd name="T30" fmla="*/ 51 w 126"/>
                <a:gd name="T31" fmla="*/ 293 h 293"/>
                <a:gd name="T32" fmla="*/ 63 w 126"/>
                <a:gd name="T33" fmla="*/ 164 h 29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6"/>
                <a:gd name="T52" fmla="*/ 0 h 293"/>
                <a:gd name="T53" fmla="*/ 126 w 126"/>
                <a:gd name="T54" fmla="*/ 293 h 29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6" h="293">
                  <a:moveTo>
                    <a:pt x="63" y="164"/>
                  </a:moveTo>
                  <a:cubicBezTo>
                    <a:pt x="75" y="293"/>
                    <a:pt x="75" y="293"/>
                    <a:pt x="75" y="293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2" y="53"/>
                    <a:pt x="126" y="14"/>
                    <a:pt x="98" y="3"/>
                  </a:cubicBezTo>
                  <a:cubicBezTo>
                    <a:pt x="93" y="1"/>
                    <a:pt x="87" y="0"/>
                    <a:pt x="8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0"/>
                    <a:pt x="33" y="1"/>
                    <a:pt x="28" y="3"/>
                  </a:cubicBezTo>
                  <a:cubicBezTo>
                    <a:pt x="0" y="14"/>
                    <a:pt x="4" y="53"/>
                    <a:pt x="4" y="53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8" y="293"/>
                    <a:pt x="28" y="293"/>
                    <a:pt x="28" y="293"/>
                  </a:cubicBezTo>
                  <a:cubicBezTo>
                    <a:pt x="51" y="293"/>
                    <a:pt x="51" y="293"/>
                    <a:pt x="51" y="293"/>
                  </a:cubicBezTo>
                  <a:lnTo>
                    <a:pt x="63" y="16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</p:grpSp>
      <p:grpSp>
        <p:nvGrpSpPr>
          <p:cNvPr id="24614" name="Group 4"/>
          <p:cNvGrpSpPr>
            <a:grpSpLocks/>
          </p:cNvGrpSpPr>
          <p:nvPr/>
        </p:nvGrpSpPr>
        <p:grpSpPr bwMode="auto">
          <a:xfrm flipH="1">
            <a:off x="5186363" y="6153150"/>
            <a:ext cx="249237" cy="704850"/>
            <a:chOff x="0" y="0"/>
            <a:chExt cx="300" cy="852"/>
          </a:xfrm>
        </p:grpSpPr>
        <p:sp>
          <p:nvSpPr>
            <p:cNvPr id="24615" name="Oval 5"/>
            <p:cNvSpPr>
              <a:spLocks noChangeArrowheads="1"/>
            </p:cNvSpPr>
            <p:nvPr/>
          </p:nvSpPr>
          <p:spPr bwMode="auto">
            <a:xfrm>
              <a:off x="86" y="0"/>
              <a:ext cx="128" cy="128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24616" name="Freeform 6"/>
            <p:cNvSpPr>
              <a:spLocks noChangeArrowheads="1"/>
            </p:cNvSpPr>
            <p:nvPr/>
          </p:nvSpPr>
          <p:spPr bwMode="auto">
            <a:xfrm>
              <a:off x="0" y="154"/>
              <a:ext cx="300" cy="698"/>
            </a:xfrm>
            <a:custGeom>
              <a:avLst/>
              <a:gdLst>
                <a:gd name="T0" fmla="*/ 63 w 126"/>
                <a:gd name="T1" fmla="*/ 164 h 293"/>
                <a:gd name="T2" fmla="*/ 75 w 126"/>
                <a:gd name="T3" fmla="*/ 293 h 293"/>
                <a:gd name="T4" fmla="*/ 98 w 126"/>
                <a:gd name="T5" fmla="*/ 293 h 293"/>
                <a:gd name="T6" fmla="*/ 98 w 126"/>
                <a:gd name="T7" fmla="*/ 141 h 293"/>
                <a:gd name="T8" fmla="*/ 116 w 126"/>
                <a:gd name="T9" fmla="*/ 141 h 293"/>
                <a:gd name="T10" fmla="*/ 122 w 126"/>
                <a:gd name="T11" fmla="*/ 53 h 293"/>
                <a:gd name="T12" fmla="*/ 98 w 126"/>
                <a:gd name="T13" fmla="*/ 3 h 293"/>
                <a:gd name="T14" fmla="*/ 81 w 126"/>
                <a:gd name="T15" fmla="*/ 0 h 293"/>
                <a:gd name="T16" fmla="*/ 63 w 126"/>
                <a:gd name="T17" fmla="*/ 0 h 293"/>
                <a:gd name="T18" fmla="*/ 45 w 126"/>
                <a:gd name="T19" fmla="*/ 0 h 293"/>
                <a:gd name="T20" fmla="*/ 28 w 126"/>
                <a:gd name="T21" fmla="*/ 3 h 293"/>
                <a:gd name="T22" fmla="*/ 4 w 126"/>
                <a:gd name="T23" fmla="*/ 53 h 293"/>
                <a:gd name="T24" fmla="*/ 10 w 126"/>
                <a:gd name="T25" fmla="*/ 141 h 293"/>
                <a:gd name="T26" fmla="*/ 28 w 126"/>
                <a:gd name="T27" fmla="*/ 141 h 293"/>
                <a:gd name="T28" fmla="*/ 28 w 126"/>
                <a:gd name="T29" fmla="*/ 293 h 293"/>
                <a:gd name="T30" fmla="*/ 51 w 126"/>
                <a:gd name="T31" fmla="*/ 293 h 293"/>
                <a:gd name="T32" fmla="*/ 63 w 126"/>
                <a:gd name="T33" fmla="*/ 164 h 29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6"/>
                <a:gd name="T52" fmla="*/ 0 h 293"/>
                <a:gd name="T53" fmla="*/ 126 w 126"/>
                <a:gd name="T54" fmla="*/ 293 h 29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6" h="293">
                  <a:moveTo>
                    <a:pt x="63" y="164"/>
                  </a:moveTo>
                  <a:cubicBezTo>
                    <a:pt x="75" y="293"/>
                    <a:pt x="75" y="293"/>
                    <a:pt x="75" y="293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2" y="53"/>
                    <a:pt x="126" y="14"/>
                    <a:pt x="98" y="3"/>
                  </a:cubicBezTo>
                  <a:cubicBezTo>
                    <a:pt x="93" y="1"/>
                    <a:pt x="87" y="0"/>
                    <a:pt x="8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0"/>
                    <a:pt x="33" y="1"/>
                    <a:pt x="28" y="3"/>
                  </a:cubicBezTo>
                  <a:cubicBezTo>
                    <a:pt x="0" y="14"/>
                    <a:pt x="4" y="53"/>
                    <a:pt x="4" y="53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8" y="293"/>
                    <a:pt x="28" y="293"/>
                    <a:pt x="28" y="293"/>
                  </a:cubicBezTo>
                  <a:cubicBezTo>
                    <a:pt x="51" y="293"/>
                    <a:pt x="51" y="293"/>
                    <a:pt x="51" y="293"/>
                  </a:cubicBezTo>
                  <a:lnTo>
                    <a:pt x="63" y="16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</p:grpSp>
      <p:sp>
        <p:nvSpPr>
          <p:cNvPr id="24617" name="文本框 85"/>
          <p:cNvSpPr>
            <a:spLocks noChangeArrowheads="1"/>
          </p:cNvSpPr>
          <p:nvPr/>
        </p:nvSpPr>
        <p:spPr bwMode="auto">
          <a:xfrm>
            <a:off x="1387475" y="700088"/>
            <a:ext cx="9326563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DCC0E"/>
                </a:solidFill>
                <a:latin typeface="微软雅黑" pitchFamily="34" charset="-122"/>
                <a:ea typeface="方正兰亭黑简体" charset="-122"/>
                <a:sym typeface="微软雅黑" pitchFamily="34" charset="-122"/>
              </a:rPr>
              <a:t>我相信，每个人都有自己大放异彩的方式</a:t>
            </a:r>
          </a:p>
        </p:txBody>
      </p:sp>
      <p:grpSp>
        <p:nvGrpSpPr>
          <p:cNvPr id="24618" name="Group 4"/>
          <p:cNvGrpSpPr>
            <a:grpSpLocks/>
          </p:cNvGrpSpPr>
          <p:nvPr/>
        </p:nvGrpSpPr>
        <p:grpSpPr bwMode="auto">
          <a:xfrm flipH="1">
            <a:off x="6705600" y="6153150"/>
            <a:ext cx="247650" cy="704850"/>
            <a:chOff x="0" y="0"/>
            <a:chExt cx="300" cy="852"/>
          </a:xfrm>
        </p:grpSpPr>
        <p:sp>
          <p:nvSpPr>
            <p:cNvPr id="24619" name="Oval 5"/>
            <p:cNvSpPr>
              <a:spLocks noChangeArrowheads="1"/>
            </p:cNvSpPr>
            <p:nvPr/>
          </p:nvSpPr>
          <p:spPr bwMode="auto">
            <a:xfrm>
              <a:off x="86" y="0"/>
              <a:ext cx="128" cy="128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24620" name="Freeform 6"/>
            <p:cNvSpPr>
              <a:spLocks noChangeArrowheads="1"/>
            </p:cNvSpPr>
            <p:nvPr/>
          </p:nvSpPr>
          <p:spPr bwMode="auto">
            <a:xfrm>
              <a:off x="0" y="154"/>
              <a:ext cx="300" cy="698"/>
            </a:xfrm>
            <a:custGeom>
              <a:avLst/>
              <a:gdLst>
                <a:gd name="T0" fmla="*/ 63 w 126"/>
                <a:gd name="T1" fmla="*/ 164 h 293"/>
                <a:gd name="T2" fmla="*/ 75 w 126"/>
                <a:gd name="T3" fmla="*/ 293 h 293"/>
                <a:gd name="T4" fmla="*/ 98 w 126"/>
                <a:gd name="T5" fmla="*/ 293 h 293"/>
                <a:gd name="T6" fmla="*/ 98 w 126"/>
                <a:gd name="T7" fmla="*/ 141 h 293"/>
                <a:gd name="T8" fmla="*/ 116 w 126"/>
                <a:gd name="T9" fmla="*/ 141 h 293"/>
                <a:gd name="T10" fmla="*/ 122 w 126"/>
                <a:gd name="T11" fmla="*/ 53 h 293"/>
                <a:gd name="T12" fmla="*/ 98 w 126"/>
                <a:gd name="T13" fmla="*/ 3 h 293"/>
                <a:gd name="T14" fmla="*/ 81 w 126"/>
                <a:gd name="T15" fmla="*/ 0 h 293"/>
                <a:gd name="T16" fmla="*/ 63 w 126"/>
                <a:gd name="T17" fmla="*/ 0 h 293"/>
                <a:gd name="T18" fmla="*/ 45 w 126"/>
                <a:gd name="T19" fmla="*/ 0 h 293"/>
                <a:gd name="T20" fmla="*/ 28 w 126"/>
                <a:gd name="T21" fmla="*/ 3 h 293"/>
                <a:gd name="T22" fmla="*/ 4 w 126"/>
                <a:gd name="T23" fmla="*/ 53 h 293"/>
                <a:gd name="T24" fmla="*/ 10 w 126"/>
                <a:gd name="T25" fmla="*/ 141 h 293"/>
                <a:gd name="T26" fmla="*/ 28 w 126"/>
                <a:gd name="T27" fmla="*/ 141 h 293"/>
                <a:gd name="T28" fmla="*/ 28 w 126"/>
                <a:gd name="T29" fmla="*/ 293 h 293"/>
                <a:gd name="T30" fmla="*/ 51 w 126"/>
                <a:gd name="T31" fmla="*/ 293 h 293"/>
                <a:gd name="T32" fmla="*/ 63 w 126"/>
                <a:gd name="T33" fmla="*/ 164 h 29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6"/>
                <a:gd name="T52" fmla="*/ 0 h 293"/>
                <a:gd name="T53" fmla="*/ 126 w 126"/>
                <a:gd name="T54" fmla="*/ 293 h 29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6" h="293">
                  <a:moveTo>
                    <a:pt x="63" y="164"/>
                  </a:moveTo>
                  <a:cubicBezTo>
                    <a:pt x="75" y="293"/>
                    <a:pt x="75" y="293"/>
                    <a:pt x="75" y="293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2" y="53"/>
                    <a:pt x="126" y="14"/>
                    <a:pt x="98" y="3"/>
                  </a:cubicBezTo>
                  <a:cubicBezTo>
                    <a:pt x="93" y="1"/>
                    <a:pt x="87" y="0"/>
                    <a:pt x="8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0"/>
                    <a:pt x="33" y="1"/>
                    <a:pt x="28" y="3"/>
                  </a:cubicBezTo>
                  <a:cubicBezTo>
                    <a:pt x="0" y="14"/>
                    <a:pt x="4" y="53"/>
                    <a:pt x="4" y="53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8" y="293"/>
                    <a:pt x="28" y="293"/>
                    <a:pt x="28" y="293"/>
                  </a:cubicBezTo>
                  <a:cubicBezTo>
                    <a:pt x="51" y="293"/>
                    <a:pt x="51" y="293"/>
                    <a:pt x="51" y="293"/>
                  </a:cubicBezTo>
                  <a:lnTo>
                    <a:pt x="63" y="16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</p:grpSp>
      <p:grpSp>
        <p:nvGrpSpPr>
          <p:cNvPr id="24621" name="Group 4"/>
          <p:cNvGrpSpPr>
            <a:grpSpLocks/>
          </p:cNvGrpSpPr>
          <p:nvPr/>
        </p:nvGrpSpPr>
        <p:grpSpPr bwMode="auto">
          <a:xfrm flipH="1">
            <a:off x="7145338" y="6153150"/>
            <a:ext cx="247650" cy="704850"/>
            <a:chOff x="0" y="0"/>
            <a:chExt cx="300" cy="852"/>
          </a:xfrm>
        </p:grpSpPr>
        <p:sp>
          <p:nvSpPr>
            <p:cNvPr id="24622" name="Oval 5"/>
            <p:cNvSpPr>
              <a:spLocks noChangeArrowheads="1"/>
            </p:cNvSpPr>
            <p:nvPr/>
          </p:nvSpPr>
          <p:spPr bwMode="auto">
            <a:xfrm>
              <a:off x="86" y="0"/>
              <a:ext cx="128" cy="128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24623" name="Freeform 6"/>
            <p:cNvSpPr>
              <a:spLocks noChangeArrowheads="1"/>
            </p:cNvSpPr>
            <p:nvPr/>
          </p:nvSpPr>
          <p:spPr bwMode="auto">
            <a:xfrm>
              <a:off x="0" y="154"/>
              <a:ext cx="300" cy="698"/>
            </a:xfrm>
            <a:custGeom>
              <a:avLst/>
              <a:gdLst>
                <a:gd name="T0" fmla="*/ 63 w 126"/>
                <a:gd name="T1" fmla="*/ 164 h 293"/>
                <a:gd name="T2" fmla="*/ 75 w 126"/>
                <a:gd name="T3" fmla="*/ 293 h 293"/>
                <a:gd name="T4" fmla="*/ 98 w 126"/>
                <a:gd name="T5" fmla="*/ 293 h 293"/>
                <a:gd name="T6" fmla="*/ 98 w 126"/>
                <a:gd name="T7" fmla="*/ 141 h 293"/>
                <a:gd name="T8" fmla="*/ 116 w 126"/>
                <a:gd name="T9" fmla="*/ 141 h 293"/>
                <a:gd name="T10" fmla="*/ 122 w 126"/>
                <a:gd name="T11" fmla="*/ 53 h 293"/>
                <a:gd name="T12" fmla="*/ 98 w 126"/>
                <a:gd name="T13" fmla="*/ 3 h 293"/>
                <a:gd name="T14" fmla="*/ 81 w 126"/>
                <a:gd name="T15" fmla="*/ 0 h 293"/>
                <a:gd name="T16" fmla="*/ 63 w 126"/>
                <a:gd name="T17" fmla="*/ 0 h 293"/>
                <a:gd name="T18" fmla="*/ 45 w 126"/>
                <a:gd name="T19" fmla="*/ 0 h 293"/>
                <a:gd name="T20" fmla="*/ 28 w 126"/>
                <a:gd name="T21" fmla="*/ 3 h 293"/>
                <a:gd name="T22" fmla="*/ 4 w 126"/>
                <a:gd name="T23" fmla="*/ 53 h 293"/>
                <a:gd name="T24" fmla="*/ 10 w 126"/>
                <a:gd name="T25" fmla="*/ 141 h 293"/>
                <a:gd name="T26" fmla="*/ 28 w 126"/>
                <a:gd name="T27" fmla="*/ 141 h 293"/>
                <a:gd name="T28" fmla="*/ 28 w 126"/>
                <a:gd name="T29" fmla="*/ 293 h 293"/>
                <a:gd name="T30" fmla="*/ 51 w 126"/>
                <a:gd name="T31" fmla="*/ 293 h 293"/>
                <a:gd name="T32" fmla="*/ 63 w 126"/>
                <a:gd name="T33" fmla="*/ 164 h 29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6"/>
                <a:gd name="T52" fmla="*/ 0 h 293"/>
                <a:gd name="T53" fmla="*/ 126 w 126"/>
                <a:gd name="T54" fmla="*/ 293 h 29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6" h="293">
                  <a:moveTo>
                    <a:pt x="63" y="164"/>
                  </a:moveTo>
                  <a:cubicBezTo>
                    <a:pt x="75" y="293"/>
                    <a:pt x="75" y="293"/>
                    <a:pt x="75" y="293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2" y="53"/>
                    <a:pt x="126" y="14"/>
                    <a:pt x="98" y="3"/>
                  </a:cubicBezTo>
                  <a:cubicBezTo>
                    <a:pt x="93" y="1"/>
                    <a:pt x="87" y="0"/>
                    <a:pt x="8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0"/>
                    <a:pt x="33" y="1"/>
                    <a:pt x="28" y="3"/>
                  </a:cubicBezTo>
                  <a:cubicBezTo>
                    <a:pt x="0" y="14"/>
                    <a:pt x="4" y="53"/>
                    <a:pt x="4" y="53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8" y="293"/>
                    <a:pt x="28" y="293"/>
                    <a:pt x="28" y="293"/>
                  </a:cubicBezTo>
                  <a:cubicBezTo>
                    <a:pt x="51" y="293"/>
                    <a:pt x="51" y="293"/>
                    <a:pt x="51" y="293"/>
                  </a:cubicBezTo>
                  <a:lnTo>
                    <a:pt x="63" y="16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</p:grpSp>
      <p:grpSp>
        <p:nvGrpSpPr>
          <p:cNvPr id="24624" name="Group 4"/>
          <p:cNvGrpSpPr>
            <a:grpSpLocks/>
          </p:cNvGrpSpPr>
          <p:nvPr/>
        </p:nvGrpSpPr>
        <p:grpSpPr bwMode="auto">
          <a:xfrm flipH="1">
            <a:off x="7585075" y="6153150"/>
            <a:ext cx="247650" cy="704850"/>
            <a:chOff x="0" y="0"/>
            <a:chExt cx="300" cy="852"/>
          </a:xfrm>
        </p:grpSpPr>
        <p:sp>
          <p:nvSpPr>
            <p:cNvPr id="24625" name="Oval 5"/>
            <p:cNvSpPr>
              <a:spLocks noChangeArrowheads="1"/>
            </p:cNvSpPr>
            <p:nvPr/>
          </p:nvSpPr>
          <p:spPr bwMode="auto">
            <a:xfrm>
              <a:off x="86" y="0"/>
              <a:ext cx="128" cy="128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24626" name="Freeform 6"/>
            <p:cNvSpPr>
              <a:spLocks noChangeArrowheads="1"/>
            </p:cNvSpPr>
            <p:nvPr/>
          </p:nvSpPr>
          <p:spPr bwMode="auto">
            <a:xfrm>
              <a:off x="0" y="154"/>
              <a:ext cx="300" cy="698"/>
            </a:xfrm>
            <a:custGeom>
              <a:avLst/>
              <a:gdLst>
                <a:gd name="T0" fmla="*/ 63 w 126"/>
                <a:gd name="T1" fmla="*/ 164 h 293"/>
                <a:gd name="T2" fmla="*/ 75 w 126"/>
                <a:gd name="T3" fmla="*/ 293 h 293"/>
                <a:gd name="T4" fmla="*/ 98 w 126"/>
                <a:gd name="T5" fmla="*/ 293 h 293"/>
                <a:gd name="T6" fmla="*/ 98 w 126"/>
                <a:gd name="T7" fmla="*/ 141 h 293"/>
                <a:gd name="T8" fmla="*/ 116 w 126"/>
                <a:gd name="T9" fmla="*/ 141 h 293"/>
                <a:gd name="T10" fmla="*/ 122 w 126"/>
                <a:gd name="T11" fmla="*/ 53 h 293"/>
                <a:gd name="T12" fmla="*/ 98 w 126"/>
                <a:gd name="T13" fmla="*/ 3 h 293"/>
                <a:gd name="T14" fmla="*/ 81 w 126"/>
                <a:gd name="T15" fmla="*/ 0 h 293"/>
                <a:gd name="T16" fmla="*/ 63 w 126"/>
                <a:gd name="T17" fmla="*/ 0 h 293"/>
                <a:gd name="T18" fmla="*/ 45 w 126"/>
                <a:gd name="T19" fmla="*/ 0 h 293"/>
                <a:gd name="T20" fmla="*/ 28 w 126"/>
                <a:gd name="T21" fmla="*/ 3 h 293"/>
                <a:gd name="T22" fmla="*/ 4 w 126"/>
                <a:gd name="T23" fmla="*/ 53 h 293"/>
                <a:gd name="T24" fmla="*/ 10 w 126"/>
                <a:gd name="T25" fmla="*/ 141 h 293"/>
                <a:gd name="T26" fmla="*/ 28 w 126"/>
                <a:gd name="T27" fmla="*/ 141 h 293"/>
                <a:gd name="T28" fmla="*/ 28 w 126"/>
                <a:gd name="T29" fmla="*/ 293 h 293"/>
                <a:gd name="T30" fmla="*/ 51 w 126"/>
                <a:gd name="T31" fmla="*/ 293 h 293"/>
                <a:gd name="T32" fmla="*/ 63 w 126"/>
                <a:gd name="T33" fmla="*/ 164 h 29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6"/>
                <a:gd name="T52" fmla="*/ 0 h 293"/>
                <a:gd name="T53" fmla="*/ 126 w 126"/>
                <a:gd name="T54" fmla="*/ 293 h 29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6" h="293">
                  <a:moveTo>
                    <a:pt x="63" y="164"/>
                  </a:moveTo>
                  <a:cubicBezTo>
                    <a:pt x="75" y="293"/>
                    <a:pt x="75" y="293"/>
                    <a:pt x="75" y="293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2" y="53"/>
                    <a:pt x="126" y="14"/>
                    <a:pt x="98" y="3"/>
                  </a:cubicBezTo>
                  <a:cubicBezTo>
                    <a:pt x="93" y="1"/>
                    <a:pt x="87" y="0"/>
                    <a:pt x="8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0"/>
                    <a:pt x="33" y="1"/>
                    <a:pt x="28" y="3"/>
                  </a:cubicBezTo>
                  <a:cubicBezTo>
                    <a:pt x="0" y="14"/>
                    <a:pt x="4" y="53"/>
                    <a:pt x="4" y="53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8" y="293"/>
                    <a:pt x="28" y="293"/>
                    <a:pt x="28" y="293"/>
                  </a:cubicBezTo>
                  <a:cubicBezTo>
                    <a:pt x="51" y="293"/>
                    <a:pt x="51" y="293"/>
                    <a:pt x="51" y="293"/>
                  </a:cubicBezTo>
                  <a:lnTo>
                    <a:pt x="63" y="16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</p:grpSp>
      <p:grpSp>
        <p:nvGrpSpPr>
          <p:cNvPr id="24627" name="Group 4"/>
          <p:cNvGrpSpPr>
            <a:grpSpLocks/>
          </p:cNvGrpSpPr>
          <p:nvPr/>
        </p:nvGrpSpPr>
        <p:grpSpPr bwMode="auto">
          <a:xfrm flipH="1">
            <a:off x="8024813" y="6153150"/>
            <a:ext cx="247650" cy="704850"/>
            <a:chOff x="0" y="0"/>
            <a:chExt cx="300" cy="852"/>
          </a:xfrm>
        </p:grpSpPr>
        <p:sp>
          <p:nvSpPr>
            <p:cNvPr id="24628" name="Oval 5"/>
            <p:cNvSpPr>
              <a:spLocks noChangeArrowheads="1"/>
            </p:cNvSpPr>
            <p:nvPr/>
          </p:nvSpPr>
          <p:spPr bwMode="auto">
            <a:xfrm>
              <a:off x="86" y="0"/>
              <a:ext cx="128" cy="128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24629" name="Freeform 6"/>
            <p:cNvSpPr>
              <a:spLocks noChangeArrowheads="1"/>
            </p:cNvSpPr>
            <p:nvPr/>
          </p:nvSpPr>
          <p:spPr bwMode="auto">
            <a:xfrm>
              <a:off x="0" y="154"/>
              <a:ext cx="300" cy="698"/>
            </a:xfrm>
            <a:custGeom>
              <a:avLst/>
              <a:gdLst>
                <a:gd name="T0" fmla="*/ 63 w 126"/>
                <a:gd name="T1" fmla="*/ 164 h 293"/>
                <a:gd name="T2" fmla="*/ 75 w 126"/>
                <a:gd name="T3" fmla="*/ 293 h 293"/>
                <a:gd name="T4" fmla="*/ 98 w 126"/>
                <a:gd name="T5" fmla="*/ 293 h 293"/>
                <a:gd name="T6" fmla="*/ 98 w 126"/>
                <a:gd name="T7" fmla="*/ 141 h 293"/>
                <a:gd name="T8" fmla="*/ 116 w 126"/>
                <a:gd name="T9" fmla="*/ 141 h 293"/>
                <a:gd name="T10" fmla="*/ 122 w 126"/>
                <a:gd name="T11" fmla="*/ 53 h 293"/>
                <a:gd name="T12" fmla="*/ 98 w 126"/>
                <a:gd name="T13" fmla="*/ 3 h 293"/>
                <a:gd name="T14" fmla="*/ 81 w 126"/>
                <a:gd name="T15" fmla="*/ 0 h 293"/>
                <a:gd name="T16" fmla="*/ 63 w 126"/>
                <a:gd name="T17" fmla="*/ 0 h 293"/>
                <a:gd name="T18" fmla="*/ 45 w 126"/>
                <a:gd name="T19" fmla="*/ 0 h 293"/>
                <a:gd name="T20" fmla="*/ 28 w 126"/>
                <a:gd name="T21" fmla="*/ 3 h 293"/>
                <a:gd name="T22" fmla="*/ 4 w 126"/>
                <a:gd name="T23" fmla="*/ 53 h 293"/>
                <a:gd name="T24" fmla="*/ 10 w 126"/>
                <a:gd name="T25" fmla="*/ 141 h 293"/>
                <a:gd name="T26" fmla="*/ 28 w 126"/>
                <a:gd name="T27" fmla="*/ 141 h 293"/>
                <a:gd name="T28" fmla="*/ 28 w 126"/>
                <a:gd name="T29" fmla="*/ 293 h 293"/>
                <a:gd name="T30" fmla="*/ 51 w 126"/>
                <a:gd name="T31" fmla="*/ 293 h 293"/>
                <a:gd name="T32" fmla="*/ 63 w 126"/>
                <a:gd name="T33" fmla="*/ 164 h 29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6"/>
                <a:gd name="T52" fmla="*/ 0 h 293"/>
                <a:gd name="T53" fmla="*/ 126 w 126"/>
                <a:gd name="T54" fmla="*/ 293 h 29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6" h="293">
                  <a:moveTo>
                    <a:pt x="63" y="164"/>
                  </a:moveTo>
                  <a:cubicBezTo>
                    <a:pt x="75" y="293"/>
                    <a:pt x="75" y="293"/>
                    <a:pt x="75" y="293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2" y="53"/>
                    <a:pt x="126" y="14"/>
                    <a:pt x="98" y="3"/>
                  </a:cubicBezTo>
                  <a:cubicBezTo>
                    <a:pt x="93" y="1"/>
                    <a:pt x="87" y="0"/>
                    <a:pt x="8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0"/>
                    <a:pt x="33" y="1"/>
                    <a:pt x="28" y="3"/>
                  </a:cubicBezTo>
                  <a:cubicBezTo>
                    <a:pt x="0" y="14"/>
                    <a:pt x="4" y="53"/>
                    <a:pt x="4" y="53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8" y="293"/>
                    <a:pt x="28" y="293"/>
                    <a:pt x="28" y="293"/>
                  </a:cubicBezTo>
                  <a:cubicBezTo>
                    <a:pt x="51" y="293"/>
                    <a:pt x="51" y="293"/>
                    <a:pt x="51" y="293"/>
                  </a:cubicBezTo>
                  <a:lnTo>
                    <a:pt x="63" y="16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</p:grpSp>
      <p:grpSp>
        <p:nvGrpSpPr>
          <p:cNvPr id="24630" name="Group 4"/>
          <p:cNvGrpSpPr>
            <a:grpSpLocks/>
          </p:cNvGrpSpPr>
          <p:nvPr/>
        </p:nvGrpSpPr>
        <p:grpSpPr bwMode="auto">
          <a:xfrm flipH="1">
            <a:off x="8464550" y="6153150"/>
            <a:ext cx="247650" cy="704850"/>
            <a:chOff x="0" y="0"/>
            <a:chExt cx="300" cy="852"/>
          </a:xfrm>
        </p:grpSpPr>
        <p:sp>
          <p:nvSpPr>
            <p:cNvPr id="24631" name="Oval 5"/>
            <p:cNvSpPr>
              <a:spLocks noChangeArrowheads="1"/>
            </p:cNvSpPr>
            <p:nvPr/>
          </p:nvSpPr>
          <p:spPr bwMode="auto">
            <a:xfrm>
              <a:off x="86" y="0"/>
              <a:ext cx="128" cy="128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24632" name="Freeform 6"/>
            <p:cNvSpPr>
              <a:spLocks noChangeArrowheads="1"/>
            </p:cNvSpPr>
            <p:nvPr/>
          </p:nvSpPr>
          <p:spPr bwMode="auto">
            <a:xfrm>
              <a:off x="0" y="154"/>
              <a:ext cx="300" cy="698"/>
            </a:xfrm>
            <a:custGeom>
              <a:avLst/>
              <a:gdLst>
                <a:gd name="T0" fmla="*/ 63 w 126"/>
                <a:gd name="T1" fmla="*/ 164 h 293"/>
                <a:gd name="T2" fmla="*/ 75 w 126"/>
                <a:gd name="T3" fmla="*/ 293 h 293"/>
                <a:gd name="T4" fmla="*/ 98 w 126"/>
                <a:gd name="T5" fmla="*/ 293 h 293"/>
                <a:gd name="T6" fmla="*/ 98 w 126"/>
                <a:gd name="T7" fmla="*/ 141 h 293"/>
                <a:gd name="T8" fmla="*/ 116 w 126"/>
                <a:gd name="T9" fmla="*/ 141 h 293"/>
                <a:gd name="T10" fmla="*/ 122 w 126"/>
                <a:gd name="T11" fmla="*/ 53 h 293"/>
                <a:gd name="T12" fmla="*/ 98 w 126"/>
                <a:gd name="T13" fmla="*/ 3 h 293"/>
                <a:gd name="T14" fmla="*/ 81 w 126"/>
                <a:gd name="T15" fmla="*/ 0 h 293"/>
                <a:gd name="T16" fmla="*/ 63 w 126"/>
                <a:gd name="T17" fmla="*/ 0 h 293"/>
                <a:gd name="T18" fmla="*/ 45 w 126"/>
                <a:gd name="T19" fmla="*/ 0 h 293"/>
                <a:gd name="T20" fmla="*/ 28 w 126"/>
                <a:gd name="T21" fmla="*/ 3 h 293"/>
                <a:gd name="T22" fmla="*/ 4 w 126"/>
                <a:gd name="T23" fmla="*/ 53 h 293"/>
                <a:gd name="T24" fmla="*/ 10 w 126"/>
                <a:gd name="T25" fmla="*/ 141 h 293"/>
                <a:gd name="T26" fmla="*/ 28 w 126"/>
                <a:gd name="T27" fmla="*/ 141 h 293"/>
                <a:gd name="T28" fmla="*/ 28 w 126"/>
                <a:gd name="T29" fmla="*/ 293 h 293"/>
                <a:gd name="T30" fmla="*/ 51 w 126"/>
                <a:gd name="T31" fmla="*/ 293 h 293"/>
                <a:gd name="T32" fmla="*/ 63 w 126"/>
                <a:gd name="T33" fmla="*/ 164 h 29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6"/>
                <a:gd name="T52" fmla="*/ 0 h 293"/>
                <a:gd name="T53" fmla="*/ 126 w 126"/>
                <a:gd name="T54" fmla="*/ 293 h 29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6" h="293">
                  <a:moveTo>
                    <a:pt x="63" y="164"/>
                  </a:moveTo>
                  <a:cubicBezTo>
                    <a:pt x="75" y="293"/>
                    <a:pt x="75" y="293"/>
                    <a:pt x="75" y="293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2" y="53"/>
                    <a:pt x="126" y="14"/>
                    <a:pt x="98" y="3"/>
                  </a:cubicBezTo>
                  <a:cubicBezTo>
                    <a:pt x="93" y="1"/>
                    <a:pt x="87" y="0"/>
                    <a:pt x="8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0"/>
                    <a:pt x="33" y="1"/>
                    <a:pt x="28" y="3"/>
                  </a:cubicBezTo>
                  <a:cubicBezTo>
                    <a:pt x="0" y="14"/>
                    <a:pt x="4" y="53"/>
                    <a:pt x="4" y="53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8" y="293"/>
                    <a:pt x="28" y="293"/>
                    <a:pt x="28" y="293"/>
                  </a:cubicBezTo>
                  <a:cubicBezTo>
                    <a:pt x="51" y="293"/>
                    <a:pt x="51" y="293"/>
                    <a:pt x="51" y="293"/>
                  </a:cubicBezTo>
                  <a:lnTo>
                    <a:pt x="63" y="16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</p:grpSp>
      <p:grpSp>
        <p:nvGrpSpPr>
          <p:cNvPr id="24633" name="Group 4"/>
          <p:cNvGrpSpPr>
            <a:grpSpLocks/>
          </p:cNvGrpSpPr>
          <p:nvPr/>
        </p:nvGrpSpPr>
        <p:grpSpPr bwMode="auto">
          <a:xfrm flipH="1">
            <a:off x="8904288" y="6153150"/>
            <a:ext cx="249237" cy="704850"/>
            <a:chOff x="0" y="0"/>
            <a:chExt cx="300" cy="852"/>
          </a:xfrm>
        </p:grpSpPr>
        <p:sp>
          <p:nvSpPr>
            <p:cNvPr id="24634" name="Oval 5"/>
            <p:cNvSpPr>
              <a:spLocks noChangeArrowheads="1"/>
            </p:cNvSpPr>
            <p:nvPr/>
          </p:nvSpPr>
          <p:spPr bwMode="auto">
            <a:xfrm>
              <a:off x="86" y="0"/>
              <a:ext cx="128" cy="128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24635" name="Freeform 6"/>
            <p:cNvSpPr>
              <a:spLocks noChangeArrowheads="1"/>
            </p:cNvSpPr>
            <p:nvPr/>
          </p:nvSpPr>
          <p:spPr bwMode="auto">
            <a:xfrm>
              <a:off x="0" y="154"/>
              <a:ext cx="300" cy="698"/>
            </a:xfrm>
            <a:custGeom>
              <a:avLst/>
              <a:gdLst>
                <a:gd name="T0" fmla="*/ 63 w 126"/>
                <a:gd name="T1" fmla="*/ 164 h 293"/>
                <a:gd name="T2" fmla="*/ 75 w 126"/>
                <a:gd name="T3" fmla="*/ 293 h 293"/>
                <a:gd name="T4" fmla="*/ 98 w 126"/>
                <a:gd name="T5" fmla="*/ 293 h 293"/>
                <a:gd name="T6" fmla="*/ 98 w 126"/>
                <a:gd name="T7" fmla="*/ 141 h 293"/>
                <a:gd name="T8" fmla="*/ 116 w 126"/>
                <a:gd name="T9" fmla="*/ 141 h 293"/>
                <a:gd name="T10" fmla="*/ 122 w 126"/>
                <a:gd name="T11" fmla="*/ 53 h 293"/>
                <a:gd name="T12" fmla="*/ 98 w 126"/>
                <a:gd name="T13" fmla="*/ 3 h 293"/>
                <a:gd name="T14" fmla="*/ 81 w 126"/>
                <a:gd name="T15" fmla="*/ 0 h 293"/>
                <a:gd name="T16" fmla="*/ 63 w 126"/>
                <a:gd name="T17" fmla="*/ 0 h 293"/>
                <a:gd name="T18" fmla="*/ 45 w 126"/>
                <a:gd name="T19" fmla="*/ 0 h 293"/>
                <a:gd name="T20" fmla="*/ 28 w 126"/>
                <a:gd name="T21" fmla="*/ 3 h 293"/>
                <a:gd name="T22" fmla="*/ 4 w 126"/>
                <a:gd name="T23" fmla="*/ 53 h 293"/>
                <a:gd name="T24" fmla="*/ 10 w 126"/>
                <a:gd name="T25" fmla="*/ 141 h 293"/>
                <a:gd name="T26" fmla="*/ 28 w 126"/>
                <a:gd name="T27" fmla="*/ 141 h 293"/>
                <a:gd name="T28" fmla="*/ 28 w 126"/>
                <a:gd name="T29" fmla="*/ 293 h 293"/>
                <a:gd name="T30" fmla="*/ 51 w 126"/>
                <a:gd name="T31" fmla="*/ 293 h 293"/>
                <a:gd name="T32" fmla="*/ 63 w 126"/>
                <a:gd name="T33" fmla="*/ 164 h 29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6"/>
                <a:gd name="T52" fmla="*/ 0 h 293"/>
                <a:gd name="T53" fmla="*/ 126 w 126"/>
                <a:gd name="T54" fmla="*/ 293 h 29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6" h="293">
                  <a:moveTo>
                    <a:pt x="63" y="164"/>
                  </a:moveTo>
                  <a:cubicBezTo>
                    <a:pt x="75" y="293"/>
                    <a:pt x="75" y="293"/>
                    <a:pt x="75" y="293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2" y="53"/>
                    <a:pt x="126" y="14"/>
                    <a:pt x="98" y="3"/>
                  </a:cubicBezTo>
                  <a:cubicBezTo>
                    <a:pt x="93" y="1"/>
                    <a:pt x="87" y="0"/>
                    <a:pt x="8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0"/>
                    <a:pt x="33" y="1"/>
                    <a:pt x="28" y="3"/>
                  </a:cubicBezTo>
                  <a:cubicBezTo>
                    <a:pt x="0" y="14"/>
                    <a:pt x="4" y="53"/>
                    <a:pt x="4" y="53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8" y="293"/>
                    <a:pt x="28" y="293"/>
                    <a:pt x="28" y="293"/>
                  </a:cubicBezTo>
                  <a:cubicBezTo>
                    <a:pt x="51" y="293"/>
                    <a:pt x="51" y="293"/>
                    <a:pt x="51" y="293"/>
                  </a:cubicBezTo>
                  <a:lnTo>
                    <a:pt x="63" y="16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</p:grpSp>
      <p:grpSp>
        <p:nvGrpSpPr>
          <p:cNvPr id="24636" name="Group 4"/>
          <p:cNvGrpSpPr>
            <a:grpSpLocks/>
          </p:cNvGrpSpPr>
          <p:nvPr/>
        </p:nvGrpSpPr>
        <p:grpSpPr bwMode="auto">
          <a:xfrm flipH="1">
            <a:off x="9340850" y="6153150"/>
            <a:ext cx="247650" cy="704850"/>
            <a:chOff x="0" y="0"/>
            <a:chExt cx="300" cy="852"/>
          </a:xfrm>
        </p:grpSpPr>
        <p:sp>
          <p:nvSpPr>
            <p:cNvPr id="24637" name="Oval 5"/>
            <p:cNvSpPr>
              <a:spLocks noChangeArrowheads="1"/>
            </p:cNvSpPr>
            <p:nvPr/>
          </p:nvSpPr>
          <p:spPr bwMode="auto">
            <a:xfrm>
              <a:off x="86" y="0"/>
              <a:ext cx="128" cy="128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24638" name="Freeform 6"/>
            <p:cNvSpPr>
              <a:spLocks noChangeArrowheads="1"/>
            </p:cNvSpPr>
            <p:nvPr/>
          </p:nvSpPr>
          <p:spPr bwMode="auto">
            <a:xfrm>
              <a:off x="0" y="154"/>
              <a:ext cx="300" cy="698"/>
            </a:xfrm>
            <a:custGeom>
              <a:avLst/>
              <a:gdLst>
                <a:gd name="T0" fmla="*/ 63 w 126"/>
                <a:gd name="T1" fmla="*/ 164 h 293"/>
                <a:gd name="T2" fmla="*/ 75 w 126"/>
                <a:gd name="T3" fmla="*/ 293 h 293"/>
                <a:gd name="T4" fmla="*/ 98 w 126"/>
                <a:gd name="T5" fmla="*/ 293 h 293"/>
                <a:gd name="T6" fmla="*/ 98 w 126"/>
                <a:gd name="T7" fmla="*/ 141 h 293"/>
                <a:gd name="T8" fmla="*/ 116 w 126"/>
                <a:gd name="T9" fmla="*/ 141 h 293"/>
                <a:gd name="T10" fmla="*/ 122 w 126"/>
                <a:gd name="T11" fmla="*/ 53 h 293"/>
                <a:gd name="T12" fmla="*/ 98 w 126"/>
                <a:gd name="T13" fmla="*/ 3 h 293"/>
                <a:gd name="T14" fmla="*/ 81 w 126"/>
                <a:gd name="T15" fmla="*/ 0 h 293"/>
                <a:gd name="T16" fmla="*/ 63 w 126"/>
                <a:gd name="T17" fmla="*/ 0 h 293"/>
                <a:gd name="T18" fmla="*/ 45 w 126"/>
                <a:gd name="T19" fmla="*/ 0 h 293"/>
                <a:gd name="T20" fmla="*/ 28 w 126"/>
                <a:gd name="T21" fmla="*/ 3 h 293"/>
                <a:gd name="T22" fmla="*/ 4 w 126"/>
                <a:gd name="T23" fmla="*/ 53 h 293"/>
                <a:gd name="T24" fmla="*/ 10 w 126"/>
                <a:gd name="T25" fmla="*/ 141 h 293"/>
                <a:gd name="T26" fmla="*/ 28 w 126"/>
                <a:gd name="T27" fmla="*/ 141 h 293"/>
                <a:gd name="T28" fmla="*/ 28 w 126"/>
                <a:gd name="T29" fmla="*/ 293 h 293"/>
                <a:gd name="T30" fmla="*/ 51 w 126"/>
                <a:gd name="T31" fmla="*/ 293 h 293"/>
                <a:gd name="T32" fmla="*/ 63 w 126"/>
                <a:gd name="T33" fmla="*/ 164 h 29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6"/>
                <a:gd name="T52" fmla="*/ 0 h 293"/>
                <a:gd name="T53" fmla="*/ 126 w 126"/>
                <a:gd name="T54" fmla="*/ 293 h 29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6" h="293">
                  <a:moveTo>
                    <a:pt x="63" y="164"/>
                  </a:moveTo>
                  <a:cubicBezTo>
                    <a:pt x="75" y="293"/>
                    <a:pt x="75" y="293"/>
                    <a:pt x="75" y="293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2" y="53"/>
                    <a:pt x="126" y="14"/>
                    <a:pt x="98" y="3"/>
                  </a:cubicBezTo>
                  <a:cubicBezTo>
                    <a:pt x="93" y="1"/>
                    <a:pt x="87" y="0"/>
                    <a:pt x="8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0"/>
                    <a:pt x="33" y="1"/>
                    <a:pt x="28" y="3"/>
                  </a:cubicBezTo>
                  <a:cubicBezTo>
                    <a:pt x="0" y="14"/>
                    <a:pt x="4" y="53"/>
                    <a:pt x="4" y="53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8" y="293"/>
                    <a:pt x="28" y="293"/>
                    <a:pt x="28" y="293"/>
                  </a:cubicBezTo>
                  <a:cubicBezTo>
                    <a:pt x="51" y="293"/>
                    <a:pt x="51" y="293"/>
                    <a:pt x="51" y="293"/>
                  </a:cubicBezTo>
                  <a:lnTo>
                    <a:pt x="63" y="16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</p:grpSp>
      <p:grpSp>
        <p:nvGrpSpPr>
          <p:cNvPr id="24639" name="Group 4"/>
          <p:cNvGrpSpPr>
            <a:grpSpLocks/>
          </p:cNvGrpSpPr>
          <p:nvPr/>
        </p:nvGrpSpPr>
        <p:grpSpPr bwMode="auto">
          <a:xfrm flipH="1">
            <a:off x="9780588" y="6153150"/>
            <a:ext cx="247650" cy="704850"/>
            <a:chOff x="0" y="0"/>
            <a:chExt cx="300" cy="852"/>
          </a:xfrm>
        </p:grpSpPr>
        <p:sp>
          <p:nvSpPr>
            <p:cNvPr id="24640" name="Oval 5"/>
            <p:cNvSpPr>
              <a:spLocks noChangeArrowheads="1"/>
            </p:cNvSpPr>
            <p:nvPr/>
          </p:nvSpPr>
          <p:spPr bwMode="auto">
            <a:xfrm>
              <a:off x="86" y="0"/>
              <a:ext cx="128" cy="128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24641" name="Freeform 6"/>
            <p:cNvSpPr>
              <a:spLocks noChangeArrowheads="1"/>
            </p:cNvSpPr>
            <p:nvPr/>
          </p:nvSpPr>
          <p:spPr bwMode="auto">
            <a:xfrm>
              <a:off x="0" y="154"/>
              <a:ext cx="300" cy="698"/>
            </a:xfrm>
            <a:custGeom>
              <a:avLst/>
              <a:gdLst>
                <a:gd name="T0" fmla="*/ 63 w 126"/>
                <a:gd name="T1" fmla="*/ 164 h 293"/>
                <a:gd name="T2" fmla="*/ 75 w 126"/>
                <a:gd name="T3" fmla="*/ 293 h 293"/>
                <a:gd name="T4" fmla="*/ 98 w 126"/>
                <a:gd name="T5" fmla="*/ 293 h 293"/>
                <a:gd name="T6" fmla="*/ 98 w 126"/>
                <a:gd name="T7" fmla="*/ 141 h 293"/>
                <a:gd name="T8" fmla="*/ 116 w 126"/>
                <a:gd name="T9" fmla="*/ 141 h 293"/>
                <a:gd name="T10" fmla="*/ 122 w 126"/>
                <a:gd name="T11" fmla="*/ 53 h 293"/>
                <a:gd name="T12" fmla="*/ 98 w 126"/>
                <a:gd name="T13" fmla="*/ 3 h 293"/>
                <a:gd name="T14" fmla="*/ 81 w 126"/>
                <a:gd name="T15" fmla="*/ 0 h 293"/>
                <a:gd name="T16" fmla="*/ 63 w 126"/>
                <a:gd name="T17" fmla="*/ 0 h 293"/>
                <a:gd name="T18" fmla="*/ 45 w 126"/>
                <a:gd name="T19" fmla="*/ 0 h 293"/>
                <a:gd name="T20" fmla="*/ 28 w 126"/>
                <a:gd name="T21" fmla="*/ 3 h 293"/>
                <a:gd name="T22" fmla="*/ 4 w 126"/>
                <a:gd name="T23" fmla="*/ 53 h 293"/>
                <a:gd name="T24" fmla="*/ 10 w 126"/>
                <a:gd name="T25" fmla="*/ 141 h 293"/>
                <a:gd name="T26" fmla="*/ 28 w 126"/>
                <a:gd name="T27" fmla="*/ 141 h 293"/>
                <a:gd name="T28" fmla="*/ 28 w 126"/>
                <a:gd name="T29" fmla="*/ 293 h 293"/>
                <a:gd name="T30" fmla="*/ 51 w 126"/>
                <a:gd name="T31" fmla="*/ 293 h 293"/>
                <a:gd name="T32" fmla="*/ 63 w 126"/>
                <a:gd name="T33" fmla="*/ 164 h 29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6"/>
                <a:gd name="T52" fmla="*/ 0 h 293"/>
                <a:gd name="T53" fmla="*/ 126 w 126"/>
                <a:gd name="T54" fmla="*/ 293 h 29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6" h="293">
                  <a:moveTo>
                    <a:pt x="63" y="164"/>
                  </a:moveTo>
                  <a:cubicBezTo>
                    <a:pt x="75" y="293"/>
                    <a:pt x="75" y="293"/>
                    <a:pt x="75" y="293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2" y="53"/>
                    <a:pt x="126" y="14"/>
                    <a:pt x="98" y="3"/>
                  </a:cubicBezTo>
                  <a:cubicBezTo>
                    <a:pt x="93" y="1"/>
                    <a:pt x="87" y="0"/>
                    <a:pt x="8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0"/>
                    <a:pt x="33" y="1"/>
                    <a:pt x="28" y="3"/>
                  </a:cubicBezTo>
                  <a:cubicBezTo>
                    <a:pt x="0" y="14"/>
                    <a:pt x="4" y="53"/>
                    <a:pt x="4" y="53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8" y="293"/>
                    <a:pt x="28" y="293"/>
                    <a:pt x="28" y="293"/>
                  </a:cubicBezTo>
                  <a:cubicBezTo>
                    <a:pt x="51" y="293"/>
                    <a:pt x="51" y="293"/>
                    <a:pt x="51" y="293"/>
                  </a:cubicBezTo>
                  <a:lnTo>
                    <a:pt x="63" y="16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</p:grpSp>
      <p:grpSp>
        <p:nvGrpSpPr>
          <p:cNvPr id="24642" name="Group 4"/>
          <p:cNvGrpSpPr>
            <a:grpSpLocks/>
          </p:cNvGrpSpPr>
          <p:nvPr/>
        </p:nvGrpSpPr>
        <p:grpSpPr bwMode="auto">
          <a:xfrm flipH="1">
            <a:off x="10220325" y="6153150"/>
            <a:ext cx="247650" cy="704850"/>
            <a:chOff x="0" y="0"/>
            <a:chExt cx="300" cy="852"/>
          </a:xfrm>
        </p:grpSpPr>
        <p:sp>
          <p:nvSpPr>
            <p:cNvPr id="24643" name="Oval 5"/>
            <p:cNvSpPr>
              <a:spLocks noChangeArrowheads="1"/>
            </p:cNvSpPr>
            <p:nvPr/>
          </p:nvSpPr>
          <p:spPr bwMode="auto">
            <a:xfrm>
              <a:off x="86" y="0"/>
              <a:ext cx="128" cy="128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24644" name="Freeform 6"/>
            <p:cNvSpPr>
              <a:spLocks noChangeArrowheads="1"/>
            </p:cNvSpPr>
            <p:nvPr/>
          </p:nvSpPr>
          <p:spPr bwMode="auto">
            <a:xfrm>
              <a:off x="0" y="154"/>
              <a:ext cx="300" cy="698"/>
            </a:xfrm>
            <a:custGeom>
              <a:avLst/>
              <a:gdLst>
                <a:gd name="T0" fmla="*/ 63 w 126"/>
                <a:gd name="T1" fmla="*/ 164 h 293"/>
                <a:gd name="T2" fmla="*/ 75 w 126"/>
                <a:gd name="T3" fmla="*/ 293 h 293"/>
                <a:gd name="T4" fmla="*/ 98 w 126"/>
                <a:gd name="T5" fmla="*/ 293 h 293"/>
                <a:gd name="T6" fmla="*/ 98 w 126"/>
                <a:gd name="T7" fmla="*/ 141 h 293"/>
                <a:gd name="T8" fmla="*/ 116 w 126"/>
                <a:gd name="T9" fmla="*/ 141 h 293"/>
                <a:gd name="T10" fmla="*/ 122 w 126"/>
                <a:gd name="T11" fmla="*/ 53 h 293"/>
                <a:gd name="T12" fmla="*/ 98 w 126"/>
                <a:gd name="T13" fmla="*/ 3 h 293"/>
                <a:gd name="T14" fmla="*/ 81 w 126"/>
                <a:gd name="T15" fmla="*/ 0 h 293"/>
                <a:gd name="T16" fmla="*/ 63 w 126"/>
                <a:gd name="T17" fmla="*/ 0 h 293"/>
                <a:gd name="T18" fmla="*/ 45 w 126"/>
                <a:gd name="T19" fmla="*/ 0 h 293"/>
                <a:gd name="T20" fmla="*/ 28 w 126"/>
                <a:gd name="T21" fmla="*/ 3 h 293"/>
                <a:gd name="T22" fmla="*/ 4 w 126"/>
                <a:gd name="T23" fmla="*/ 53 h 293"/>
                <a:gd name="T24" fmla="*/ 10 w 126"/>
                <a:gd name="T25" fmla="*/ 141 h 293"/>
                <a:gd name="T26" fmla="*/ 28 w 126"/>
                <a:gd name="T27" fmla="*/ 141 h 293"/>
                <a:gd name="T28" fmla="*/ 28 w 126"/>
                <a:gd name="T29" fmla="*/ 293 h 293"/>
                <a:gd name="T30" fmla="*/ 51 w 126"/>
                <a:gd name="T31" fmla="*/ 293 h 293"/>
                <a:gd name="T32" fmla="*/ 63 w 126"/>
                <a:gd name="T33" fmla="*/ 164 h 29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6"/>
                <a:gd name="T52" fmla="*/ 0 h 293"/>
                <a:gd name="T53" fmla="*/ 126 w 126"/>
                <a:gd name="T54" fmla="*/ 293 h 29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6" h="293">
                  <a:moveTo>
                    <a:pt x="63" y="164"/>
                  </a:moveTo>
                  <a:cubicBezTo>
                    <a:pt x="75" y="293"/>
                    <a:pt x="75" y="293"/>
                    <a:pt x="75" y="293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2" y="53"/>
                    <a:pt x="126" y="14"/>
                    <a:pt x="98" y="3"/>
                  </a:cubicBezTo>
                  <a:cubicBezTo>
                    <a:pt x="93" y="1"/>
                    <a:pt x="87" y="0"/>
                    <a:pt x="8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0"/>
                    <a:pt x="33" y="1"/>
                    <a:pt x="28" y="3"/>
                  </a:cubicBezTo>
                  <a:cubicBezTo>
                    <a:pt x="0" y="14"/>
                    <a:pt x="4" y="53"/>
                    <a:pt x="4" y="53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8" y="293"/>
                    <a:pt x="28" y="293"/>
                    <a:pt x="28" y="293"/>
                  </a:cubicBezTo>
                  <a:cubicBezTo>
                    <a:pt x="51" y="293"/>
                    <a:pt x="51" y="293"/>
                    <a:pt x="51" y="293"/>
                  </a:cubicBezTo>
                  <a:lnTo>
                    <a:pt x="63" y="16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</p:grpSp>
      <p:grpSp>
        <p:nvGrpSpPr>
          <p:cNvPr id="24645" name="Group 4"/>
          <p:cNvGrpSpPr>
            <a:grpSpLocks/>
          </p:cNvGrpSpPr>
          <p:nvPr/>
        </p:nvGrpSpPr>
        <p:grpSpPr bwMode="auto">
          <a:xfrm flipH="1">
            <a:off x="10660063" y="6153150"/>
            <a:ext cx="247650" cy="704850"/>
            <a:chOff x="0" y="0"/>
            <a:chExt cx="300" cy="852"/>
          </a:xfrm>
        </p:grpSpPr>
        <p:sp>
          <p:nvSpPr>
            <p:cNvPr id="24646" name="Oval 5"/>
            <p:cNvSpPr>
              <a:spLocks noChangeArrowheads="1"/>
            </p:cNvSpPr>
            <p:nvPr/>
          </p:nvSpPr>
          <p:spPr bwMode="auto">
            <a:xfrm>
              <a:off x="86" y="0"/>
              <a:ext cx="128" cy="128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24647" name="Freeform 6"/>
            <p:cNvSpPr>
              <a:spLocks noChangeArrowheads="1"/>
            </p:cNvSpPr>
            <p:nvPr/>
          </p:nvSpPr>
          <p:spPr bwMode="auto">
            <a:xfrm>
              <a:off x="0" y="154"/>
              <a:ext cx="300" cy="698"/>
            </a:xfrm>
            <a:custGeom>
              <a:avLst/>
              <a:gdLst>
                <a:gd name="T0" fmla="*/ 63 w 126"/>
                <a:gd name="T1" fmla="*/ 164 h 293"/>
                <a:gd name="T2" fmla="*/ 75 w 126"/>
                <a:gd name="T3" fmla="*/ 293 h 293"/>
                <a:gd name="T4" fmla="*/ 98 w 126"/>
                <a:gd name="T5" fmla="*/ 293 h 293"/>
                <a:gd name="T6" fmla="*/ 98 w 126"/>
                <a:gd name="T7" fmla="*/ 141 h 293"/>
                <a:gd name="T8" fmla="*/ 116 w 126"/>
                <a:gd name="T9" fmla="*/ 141 h 293"/>
                <a:gd name="T10" fmla="*/ 122 w 126"/>
                <a:gd name="T11" fmla="*/ 53 h 293"/>
                <a:gd name="T12" fmla="*/ 98 w 126"/>
                <a:gd name="T13" fmla="*/ 3 h 293"/>
                <a:gd name="T14" fmla="*/ 81 w 126"/>
                <a:gd name="T15" fmla="*/ 0 h 293"/>
                <a:gd name="T16" fmla="*/ 63 w 126"/>
                <a:gd name="T17" fmla="*/ 0 h 293"/>
                <a:gd name="T18" fmla="*/ 45 w 126"/>
                <a:gd name="T19" fmla="*/ 0 h 293"/>
                <a:gd name="T20" fmla="*/ 28 w 126"/>
                <a:gd name="T21" fmla="*/ 3 h 293"/>
                <a:gd name="T22" fmla="*/ 4 w 126"/>
                <a:gd name="T23" fmla="*/ 53 h 293"/>
                <a:gd name="T24" fmla="*/ 10 w 126"/>
                <a:gd name="T25" fmla="*/ 141 h 293"/>
                <a:gd name="T26" fmla="*/ 28 w 126"/>
                <a:gd name="T27" fmla="*/ 141 h 293"/>
                <a:gd name="T28" fmla="*/ 28 w 126"/>
                <a:gd name="T29" fmla="*/ 293 h 293"/>
                <a:gd name="T30" fmla="*/ 51 w 126"/>
                <a:gd name="T31" fmla="*/ 293 h 293"/>
                <a:gd name="T32" fmla="*/ 63 w 126"/>
                <a:gd name="T33" fmla="*/ 164 h 29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6"/>
                <a:gd name="T52" fmla="*/ 0 h 293"/>
                <a:gd name="T53" fmla="*/ 126 w 126"/>
                <a:gd name="T54" fmla="*/ 293 h 29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6" h="293">
                  <a:moveTo>
                    <a:pt x="63" y="164"/>
                  </a:moveTo>
                  <a:cubicBezTo>
                    <a:pt x="75" y="293"/>
                    <a:pt x="75" y="293"/>
                    <a:pt x="75" y="293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2" y="53"/>
                    <a:pt x="126" y="14"/>
                    <a:pt x="98" y="3"/>
                  </a:cubicBezTo>
                  <a:cubicBezTo>
                    <a:pt x="93" y="1"/>
                    <a:pt x="87" y="0"/>
                    <a:pt x="8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0"/>
                    <a:pt x="33" y="1"/>
                    <a:pt x="28" y="3"/>
                  </a:cubicBezTo>
                  <a:cubicBezTo>
                    <a:pt x="0" y="14"/>
                    <a:pt x="4" y="53"/>
                    <a:pt x="4" y="53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8" y="293"/>
                    <a:pt x="28" y="293"/>
                    <a:pt x="28" y="293"/>
                  </a:cubicBezTo>
                  <a:cubicBezTo>
                    <a:pt x="51" y="293"/>
                    <a:pt x="51" y="293"/>
                    <a:pt x="51" y="293"/>
                  </a:cubicBezTo>
                  <a:lnTo>
                    <a:pt x="63" y="16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</p:grpSp>
      <p:grpSp>
        <p:nvGrpSpPr>
          <p:cNvPr id="24648" name="Group 4"/>
          <p:cNvGrpSpPr>
            <a:grpSpLocks/>
          </p:cNvGrpSpPr>
          <p:nvPr/>
        </p:nvGrpSpPr>
        <p:grpSpPr bwMode="auto">
          <a:xfrm flipH="1">
            <a:off x="11099800" y="6153150"/>
            <a:ext cx="247650" cy="704850"/>
            <a:chOff x="0" y="0"/>
            <a:chExt cx="300" cy="852"/>
          </a:xfrm>
        </p:grpSpPr>
        <p:sp>
          <p:nvSpPr>
            <p:cNvPr id="24649" name="Oval 5"/>
            <p:cNvSpPr>
              <a:spLocks noChangeArrowheads="1"/>
            </p:cNvSpPr>
            <p:nvPr/>
          </p:nvSpPr>
          <p:spPr bwMode="auto">
            <a:xfrm>
              <a:off x="86" y="0"/>
              <a:ext cx="128" cy="128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24650" name="Freeform 6"/>
            <p:cNvSpPr>
              <a:spLocks noChangeArrowheads="1"/>
            </p:cNvSpPr>
            <p:nvPr/>
          </p:nvSpPr>
          <p:spPr bwMode="auto">
            <a:xfrm>
              <a:off x="0" y="154"/>
              <a:ext cx="300" cy="698"/>
            </a:xfrm>
            <a:custGeom>
              <a:avLst/>
              <a:gdLst>
                <a:gd name="T0" fmla="*/ 63 w 126"/>
                <a:gd name="T1" fmla="*/ 164 h 293"/>
                <a:gd name="T2" fmla="*/ 75 w 126"/>
                <a:gd name="T3" fmla="*/ 293 h 293"/>
                <a:gd name="T4" fmla="*/ 98 w 126"/>
                <a:gd name="T5" fmla="*/ 293 h 293"/>
                <a:gd name="T6" fmla="*/ 98 w 126"/>
                <a:gd name="T7" fmla="*/ 141 h 293"/>
                <a:gd name="T8" fmla="*/ 116 w 126"/>
                <a:gd name="T9" fmla="*/ 141 h 293"/>
                <a:gd name="T10" fmla="*/ 122 w 126"/>
                <a:gd name="T11" fmla="*/ 53 h 293"/>
                <a:gd name="T12" fmla="*/ 98 w 126"/>
                <a:gd name="T13" fmla="*/ 3 h 293"/>
                <a:gd name="T14" fmla="*/ 81 w 126"/>
                <a:gd name="T15" fmla="*/ 0 h 293"/>
                <a:gd name="T16" fmla="*/ 63 w 126"/>
                <a:gd name="T17" fmla="*/ 0 h 293"/>
                <a:gd name="T18" fmla="*/ 45 w 126"/>
                <a:gd name="T19" fmla="*/ 0 h 293"/>
                <a:gd name="T20" fmla="*/ 28 w 126"/>
                <a:gd name="T21" fmla="*/ 3 h 293"/>
                <a:gd name="T22" fmla="*/ 4 w 126"/>
                <a:gd name="T23" fmla="*/ 53 h 293"/>
                <a:gd name="T24" fmla="*/ 10 w 126"/>
                <a:gd name="T25" fmla="*/ 141 h 293"/>
                <a:gd name="T26" fmla="*/ 28 w 126"/>
                <a:gd name="T27" fmla="*/ 141 h 293"/>
                <a:gd name="T28" fmla="*/ 28 w 126"/>
                <a:gd name="T29" fmla="*/ 293 h 293"/>
                <a:gd name="T30" fmla="*/ 51 w 126"/>
                <a:gd name="T31" fmla="*/ 293 h 293"/>
                <a:gd name="T32" fmla="*/ 63 w 126"/>
                <a:gd name="T33" fmla="*/ 164 h 29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6"/>
                <a:gd name="T52" fmla="*/ 0 h 293"/>
                <a:gd name="T53" fmla="*/ 126 w 126"/>
                <a:gd name="T54" fmla="*/ 293 h 29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6" h="293">
                  <a:moveTo>
                    <a:pt x="63" y="164"/>
                  </a:moveTo>
                  <a:cubicBezTo>
                    <a:pt x="75" y="293"/>
                    <a:pt x="75" y="293"/>
                    <a:pt x="75" y="293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2" y="53"/>
                    <a:pt x="126" y="14"/>
                    <a:pt x="98" y="3"/>
                  </a:cubicBezTo>
                  <a:cubicBezTo>
                    <a:pt x="93" y="1"/>
                    <a:pt x="87" y="0"/>
                    <a:pt x="8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0"/>
                    <a:pt x="33" y="1"/>
                    <a:pt x="28" y="3"/>
                  </a:cubicBezTo>
                  <a:cubicBezTo>
                    <a:pt x="0" y="14"/>
                    <a:pt x="4" y="53"/>
                    <a:pt x="4" y="53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8" y="293"/>
                    <a:pt x="28" y="293"/>
                    <a:pt x="28" y="293"/>
                  </a:cubicBezTo>
                  <a:cubicBezTo>
                    <a:pt x="51" y="293"/>
                    <a:pt x="51" y="293"/>
                    <a:pt x="51" y="293"/>
                  </a:cubicBezTo>
                  <a:lnTo>
                    <a:pt x="63" y="16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</p:grpSp>
      <p:grpSp>
        <p:nvGrpSpPr>
          <p:cNvPr id="24651" name="Group 4"/>
          <p:cNvGrpSpPr>
            <a:grpSpLocks/>
          </p:cNvGrpSpPr>
          <p:nvPr/>
        </p:nvGrpSpPr>
        <p:grpSpPr bwMode="auto">
          <a:xfrm flipH="1">
            <a:off x="11539538" y="6153150"/>
            <a:ext cx="247650" cy="704850"/>
            <a:chOff x="0" y="0"/>
            <a:chExt cx="300" cy="852"/>
          </a:xfrm>
        </p:grpSpPr>
        <p:sp>
          <p:nvSpPr>
            <p:cNvPr id="24652" name="Oval 5"/>
            <p:cNvSpPr>
              <a:spLocks noChangeArrowheads="1"/>
            </p:cNvSpPr>
            <p:nvPr/>
          </p:nvSpPr>
          <p:spPr bwMode="auto">
            <a:xfrm>
              <a:off x="86" y="0"/>
              <a:ext cx="128" cy="128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24653" name="Freeform 6"/>
            <p:cNvSpPr>
              <a:spLocks noChangeArrowheads="1"/>
            </p:cNvSpPr>
            <p:nvPr/>
          </p:nvSpPr>
          <p:spPr bwMode="auto">
            <a:xfrm>
              <a:off x="0" y="154"/>
              <a:ext cx="300" cy="698"/>
            </a:xfrm>
            <a:custGeom>
              <a:avLst/>
              <a:gdLst>
                <a:gd name="T0" fmla="*/ 63 w 126"/>
                <a:gd name="T1" fmla="*/ 164 h 293"/>
                <a:gd name="T2" fmla="*/ 75 w 126"/>
                <a:gd name="T3" fmla="*/ 293 h 293"/>
                <a:gd name="T4" fmla="*/ 98 w 126"/>
                <a:gd name="T5" fmla="*/ 293 h 293"/>
                <a:gd name="T6" fmla="*/ 98 w 126"/>
                <a:gd name="T7" fmla="*/ 141 h 293"/>
                <a:gd name="T8" fmla="*/ 116 w 126"/>
                <a:gd name="T9" fmla="*/ 141 h 293"/>
                <a:gd name="T10" fmla="*/ 122 w 126"/>
                <a:gd name="T11" fmla="*/ 53 h 293"/>
                <a:gd name="T12" fmla="*/ 98 w 126"/>
                <a:gd name="T13" fmla="*/ 3 h 293"/>
                <a:gd name="T14" fmla="*/ 81 w 126"/>
                <a:gd name="T15" fmla="*/ 0 h 293"/>
                <a:gd name="T16" fmla="*/ 63 w 126"/>
                <a:gd name="T17" fmla="*/ 0 h 293"/>
                <a:gd name="T18" fmla="*/ 45 w 126"/>
                <a:gd name="T19" fmla="*/ 0 h 293"/>
                <a:gd name="T20" fmla="*/ 28 w 126"/>
                <a:gd name="T21" fmla="*/ 3 h 293"/>
                <a:gd name="T22" fmla="*/ 4 w 126"/>
                <a:gd name="T23" fmla="*/ 53 h 293"/>
                <a:gd name="T24" fmla="*/ 10 w 126"/>
                <a:gd name="T25" fmla="*/ 141 h 293"/>
                <a:gd name="T26" fmla="*/ 28 w 126"/>
                <a:gd name="T27" fmla="*/ 141 h 293"/>
                <a:gd name="T28" fmla="*/ 28 w 126"/>
                <a:gd name="T29" fmla="*/ 293 h 293"/>
                <a:gd name="T30" fmla="*/ 51 w 126"/>
                <a:gd name="T31" fmla="*/ 293 h 293"/>
                <a:gd name="T32" fmla="*/ 63 w 126"/>
                <a:gd name="T33" fmla="*/ 164 h 29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6"/>
                <a:gd name="T52" fmla="*/ 0 h 293"/>
                <a:gd name="T53" fmla="*/ 126 w 126"/>
                <a:gd name="T54" fmla="*/ 293 h 29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6" h="293">
                  <a:moveTo>
                    <a:pt x="63" y="164"/>
                  </a:moveTo>
                  <a:cubicBezTo>
                    <a:pt x="75" y="293"/>
                    <a:pt x="75" y="293"/>
                    <a:pt x="75" y="293"/>
                  </a:cubicBezTo>
                  <a:cubicBezTo>
                    <a:pt x="98" y="293"/>
                    <a:pt x="98" y="293"/>
                    <a:pt x="98" y="293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2" y="53"/>
                    <a:pt x="126" y="14"/>
                    <a:pt x="98" y="3"/>
                  </a:cubicBezTo>
                  <a:cubicBezTo>
                    <a:pt x="93" y="1"/>
                    <a:pt x="87" y="0"/>
                    <a:pt x="8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8" y="0"/>
                    <a:pt x="33" y="1"/>
                    <a:pt x="28" y="3"/>
                  </a:cubicBezTo>
                  <a:cubicBezTo>
                    <a:pt x="0" y="14"/>
                    <a:pt x="4" y="53"/>
                    <a:pt x="4" y="53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8" y="293"/>
                    <a:pt x="28" y="293"/>
                    <a:pt x="28" y="293"/>
                  </a:cubicBezTo>
                  <a:cubicBezTo>
                    <a:pt x="51" y="293"/>
                    <a:pt x="51" y="293"/>
                    <a:pt x="51" y="293"/>
                  </a:cubicBezTo>
                  <a:lnTo>
                    <a:pt x="63" y="16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</p:grpSp>
      <p:sp>
        <p:nvSpPr>
          <p:cNvPr id="24654" name="文本框 137"/>
          <p:cNvSpPr>
            <a:spLocks noChangeArrowheads="1"/>
          </p:cNvSpPr>
          <p:nvPr/>
        </p:nvSpPr>
        <p:spPr bwMode="auto">
          <a:xfrm>
            <a:off x="3589338" y="1465263"/>
            <a:ext cx="50133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Microsoft JhengHei" pitchFamily="34" charset="-120"/>
                <a:ea typeface="Microsoft JhengHei" pitchFamily="34" charset="-120"/>
                <a:sym typeface="Microsoft JhengHei" pitchFamily="34" charset="-120"/>
              </a:rPr>
              <a:t>我暂时选择了</a:t>
            </a:r>
            <a:r>
              <a:rPr lang="en-US" sz="3200">
                <a:solidFill>
                  <a:schemeClr val="bg1"/>
                </a:solidFill>
                <a:latin typeface="Microsoft JhengHei" pitchFamily="34" charset="-120"/>
                <a:ea typeface="Microsoft JhengHei" pitchFamily="34" charset="-120"/>
                <a:sym typeface="Microsoft JhengHei" pitchFamily="34" charset="-120"/>
              </a:rPr>
              <a:t>PPT</a:t>
            </a:r>
            <a:r>
              <a:rPr lang="zh-CN" altLang="en-US" sz="3200">
                <a:solidFill>
                  <a:schemeClr val="bg1"/>
                </a:solidFill>
                <a:latin typeface="Microsoft JhengHei" pitchFamily="34" charset="-120"/>
                <a:ea typeface="Microsoft JhengHei" pitchFamily="34" charset="-120"/>
                <a:sym typeface="Microsoft JhengHei" pitchFamily="34" charset="-120"/>
              </a:rPr>
              <a:t>，你呢？</a:t>
            </a:r>
          </a:p>
        </p:txBody>
      </p:sp>
      <p:sp>
        <p:nvSpPr>
          <p:cNvPr id="24655" name="等腰三角形 138"/>
          <p:cNvSpPr>
            <a:spLocks noChangeArrowheads="1"/>
          </p:cNvSpPr>
          <p:nvPr/>
        </p:nvSpPr>
        <p:spPr bwMode="auto">
          <a:xfrm rot="10800000">
            <a:off x="5399088" y="2000250"/>
            <a:ext cx="1393825" cy="1201738"/>
          </a:xfrm>
          <a:prstGeom prst="triangle">
            <a:avLst>
              <a:gd name="adj" fmla="val 50000"/>
            </a:avLst>
          </a:prstGeom>
          <a:solidFill>
            <a:srgbClr val="3B38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24656" name="组合 144"/>
          <p:cNvGrpSpPr>
            <a:grpSpLocks/>
          </p:cNvGrpSpPr>
          <p:nvPr/>
        </p:nvGrpSpPr>
        <p:grpSpPr bwMode="auto">
          <a:xfrm>
            <a:off x="446088" y="2406650"/>
            <a:ext cx="954087" cy="909638"/>
            <a:chOff x="0" y="0"/>
            <a:chExt cx="953873" cy="908617"/>
          </a:xfrm>
        </p:grpSpPr>
        <p:sp>
          <p:nvSpPr>
            <p:cNvPr id="24657" name="椭圆 143"/>
            <p:cNvSpPr>
              <a:spLocks noChangeArrowheads="1"/>
            </p:cNvSpPr>
            <p:nvPr/>
          </p:nvSpPr>
          <p:spPr bwMode="auto">
            <a:xfrm rot="1319444">
              <a:off x="739149" y="537933"/>
              <a:ext cx="214724" cy="348392"/>
            </a:xfrm>
            <a:prstGeom prst="ellipse">
              <a:avLst/>
            </a:prstGeom>
            <a:solidFill>
              <a:srgbClr val="FFC000"/>
            </a:solidFill>
            <a:ln w="38100" cap="flat" cmpd="sng">
              <a:solidFill>
                <a:srgbClr val="262626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4658" name="矩形 140"/>
            <p:cNvSpPr>
              <a:spLocks noChangeArrowheads="1"/>
            </p:cNvSpPr>
            <p:nvPr/>
          </p:nvSpPr>
          <p:spPr bwMode="auto">
            <a:xfrm rot="1559076">
              <a:off x="0" y="306642"/>
              <a:ext cx="745083" cy="359698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4659" name="矩形 141"/>
            <p:cNvSpPr>
              <a:spLocks noChangeArrowheads="1"/>
            </p:cNvSpPr>
            <p:nvPr/>
          </p:nvSpPr>
          <p:spPr bwMode="auto">
            <a:xfrm>
              <a:off x="222483" y="0"/>
              <a:ext cx="155814" cy="359698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4660" name="矩形 142"/>
            <p:cNvSpPr>
              <a:spLocks noChangeArrowheads="1"/>
            </p:cNvSpPr>
            <p:nvPr/>
          </p:nvSpPr>
          <p:spPr bwMode="auto">
            <a:xfrm rot="1559076">
              <a:off x="705349" y="475462"/>
              <a:ext cx="171753" cy="433155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24661" name="组合 145"/>
          <p:cNvGrpSpPr>
            <a:grpSpLocks/>
          </p:cNvGrpSpPr>
          <p:nvPr/>
        </p:nvGrpSpPr>
        <p:grpSpPr bwMode="auto">
          <a:xfrm flipH="1">
            <a:off x="10804525" y="2406650"/>
            <a:ext cx="954088" cy="909638"/>
            <a:chOff x="0" y="0"/>
            <a:chExt cx="953873" cy="908617"/>
          </a:xfrm>
        </p:grpSpPr>
        <p:sp>
          <p:nvSpPr>
            <p:cNvPr id="24662" name="椭圆 146"/>
            <p:cNvSpPr>
              <a:spLocks noChangeArrowheads="1"/>
            </p:cNvSpPr>
            <p:nvPr/>
          </p:nvSpPr>
          <p:spPr bwMode="auto">
            <a:xfrm rot="1319444">
              <a:off x="739149" y="537933"/>
              <a:ext cx="214724" cy="348392"/>
            </a:xfrm>
            <a:prstGeom prst="ellipse">
              <a:avLst/>
            </a:prstGeom>
            <a:solidFill>
              <a:srgbClr val="FFC000"/>
            </a:solidFill>
            <a:ln w="38100" cap="flat" cmpd="sng">
              <a:solidFill>
                <a:srgbClr val="262626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4663" name="矩形 147"/>
            <p:cNvSpPr>
              <a:spLocks noChangeArrowheads="1"/>
            </p:cNvSpPr>
            <p:nvPr/>
          </p:nvSpPr>
          <p:spPr bwMode="auto">
            <a:xfrm rot="1559076">
              <a:off x="0" y="306642"/>
              <a:ext cx="745083" cy="359698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4664" name="矩形 148"/>
            <p:cNvSpPr>
              <a:spLocks noChangeArrowheads="1"/>
            </p:cNvSpPr>
            <p:nvPr/>
          </p:nvSpPr>
          <p:spPr bwMode="auto">
            <a:xfrm>
              <a:off x="222483" y="0"/>
              <a:ext cx="155814" cy="359698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4665" name="矩形 149"/>
            <p:cNvSpPr>
              <a:spLocks noChangeArrowheads="1"/>
            </p:cNvSpPr>
            <p:nvPr/>
          </p:nvSpPr>
          <p:spPr bwMode="auto">
            <a:xfrm rot="1559076">
              <a:off x="705349" y="475462"/>
              <a:ext cx="171753" cy="433155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pic>
        <p:nvPicPr>
          <p:cNvPr id="24666" name="图片 15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5650" y="5654675"/>
            <a:ext cx="552450" cy="122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667" name="组合 91"/>
          <p:cNvGrpSpPr>
            <a:grpSpLocks/>
          </p:cNvGrpSpPr>
          <p:nvPr/>
        </p:nvGrpSpPr>
        <p:grpSpPr bwMode="auto">
          <a:xfrm>
            <a:off x="5356225" y="4378325"/>
            <a:ext cx="1398588" cy="1470025"/>
            <a:chOff x="0" y="0"/>
            <a:chExt cx="3868662" cy="4061795"/>
          </a:xfrm>
        </p:grpSpPr>
        <p:sp>
          <p:nvSpPr>
            <p:cNvPr id="24668" name="椭圆 92"/>
            <p:cNvSpPr>
              <a:spLocks noChangeArrowheads="1"/>
            </p:cNvSpPr>
            <p:nvPr/>
          </p:nvSpPr>
          <p:spPr bwMode="auto">
            <a:xfrm>
              <a:off x="506199" y="1037459"/>
              <a:ext cx="3024336" cy="3024336"/>
            </a:xfrm>
            <a:prstGeom prst="ellipse">
              <a:avLst/>
            </a:prstGeom>
            <a:solidFill>
              <a:schemeClr val="bg1"/>
            </a:solidFill>
            <a:ln w="38100" cap="flat" cmpd="sng">
              <a:solidFill>
                <a:srgbClr val="2E2E2E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</a:endParaRPr>
            </a:p>
          </p:txBody>
        </p:sp>
        <p:sp>
          <p:nvSpPr>
            <p:cNvPr id="24669" name="Freeform 5"/>
            <p:cNvSpPr>
              <a:spLocks noChangeArrowheads="1"/>
            </p:cNvSpPr>
            <p:nvPr/>
          </p:nvSpPr>
          <p:spPr bwMode="auto">
            <a:xfrm>
              <a:off x="0" y="533403"/>
              <a:ext cx="3868662" cy="2219448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39"/>
                <a:gd name="T46" fmla="*/ 0 h 153"/>
                <a:gd name="T47" fmla="*/ 239 w 239"/>
                <a:gd name="T48" fmla="*/ 153 h 15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39" h="153">
                  <a:moveTo>
                    <a:pt x="94" y="104"/>
                  </a:moveTo>
                  <a:cubicBezTo>
                    <a:pt x="102" y="119"/>
                    <a:pt x="104" y="139"/>
                    <a:pt x="104" y="139"/>
                  </a:cubicBezTo>
                  <a:cubicBezTo>
                    <a:pt x="104" y="139"/>
                    <a:pt x="126" y="127"/>
                    <a:pt x="137" y="104"/>
                  </a:cubicBezTo>
                  <a:cubicBezTo>
                    <a:pt x="146" y="118"/>
                    <a:pt x="148" y="138"/>
                    <a:pt x="148" y="138"/>
                  </a:cubicBezTo>
                  <a:cubicBezTo>
                    <a:pt x="148" y="138"/>
                    <a:pt x="172" y="121"/>
                    <a:pt x="178" y="101"/>
                  </a:cubicBezTo>
                  <a:cubicBezTo>
                    <a:pt x="199" y="114"/>
                    <a:pt x="207" y="129"/>
                    <a:pt x="212" y="147"/>
                  </a:cubicBezTo>
                  <a:cubicBezTo>
                    <a:pt x="212" y="148"/>
                    <a:pt x="213" y="149"/>
                    <a:pt x="213" y="150"/>
                  </a:cubicBezTo>
                  <a:cubicBezTo>
                    <a:pt x="213" y="152"/>
                    <a:pt x="213" y="153"/>
                    <a:pt x="213" y="153"/>
                  </a:cubicBezTo>
                  <a:cubicBezTo>
                    <a:pt x="213" y="153"/>
                    <a:pt x="222" y="138"/>
                    <a:pt x="229" y="117"/>
                  </a:cubicBezTo>
                  <a:cubicBezTo>
                    <a:pt x="236" y="93"/>
                    <a:pt x="239" y="62"/>
                    <a:pt x="222" y="38"/>
                  </a:cubicBezTo>
                  <a:cubicBezTo>
                    <a:pt x="205" y="14"/>
                    <a:pt x="177" y="14"/>
                    <a:pt x="161" y="19"/>
                  </a:cubicBezTo>
                  <a:cubicBezTo>
                    <a:pt x="146" y="6"/>
                    <a:pt x="129" y="0"/>
                    <a:pt x="112" y="0"/>
                  </a:cubicBezTo>
                  <a:cubicBezTo>
                    <a:pt x="73" y="1"/>
                    <a:pt x="42" y="33"/>
                    <a:pt x="41" y="34"/>
                  </a:cubicBezTo>
                  <a:cubicBezTo>
                    <a:pt x="0" y="74"/>
                    <a:pt x="43" y="143"/>
                    <a:pt x="47" y="149"/>
                  </a:cubicBezTo>
                  <a:cubicBezTo>
                    <a:pt x="48" y="149"/>
                    <a:pt x="77" y="133"/>
                    <a:pt x="94" y="104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80" tIns="34291" rIns="68580" bIns="34291"/>
            <a:lstStyle/>
            <a:p>
              <a:endParaRPr lang="zh-CN" altLang="zh-CN" sz="1300"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24670" name="矩形 94"/>
            <p:cNvSpPr>
              <a:spLocks noChangeArrowheads="1"/>
            </p:cNvSpPr>
            <p:nvPr/>
          </p:nvSpPr>
          <p:spPr bwMode="auto">
            <a:xfrm>
              <a:off x="900100" y="2725417"/>
              <a:ext cx="1034231" cy="112242"/>
            </a:xfrm>
            <a:prstGeom prst="rect">
              <a:avLst/>
            </a:pr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</a:endParaRPr>
            </a:p>
          </p:txBody>
        </p:sp>
        <p:sp>
          <p:nvSpPr>
            <p:cNvPr id="24671" name="矩形 95"/>
            <p:cNvSpPr>
              <a:spLocks noChangeArrowheads="1"/>
            </p:cNvSpPr>
            <p:nvPr/>
          </p:nvSpPr>
          <p:spPr bwMode="auto">
            <a:xfrm>
              <a:off x="2205980" y="2725417"/>
              <a:ext cx="1034231" cy="112242"/>
            </a:xfrm>
            <a:prstGeom prst="rect">
              <a:avLst/>
            </a:pr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</a:endParaRPr>
            </a:p>
          </p:txBody>
        </p:sp>
        <p:sp>
          <p:nvSpPr>
            <p:cNvPr id="24672" name="Freeform 5"/>
            <p:cNvSpPr>
              <a:spLocks noChangeArrowheads="1"/>
            </p:cNvSpPr>
            <p:nvPr/>
          </p:nvSpPr>
          <p:spPr bwMode="auto">
            <a:xfrm>
              <a:off x="238525" y="0"/>
              <a:ext cx="3325872" cy="2611004"/>
            </a:xfrm>
            <a:custGeom>
              <a:avLst/>
              <a:gdLst>
                <a:gd name="T0" fmla="*/ 2911 w 9539"/>
                <a:gd name="T1" fmla="*/ 6927 h 10009"/>
                <a:gd name="T2" fmla="*/ 3383 w 9539"/>
                <a:gd name="T3" fmla="*/ 9128 h 10009"/>
                <a:gd name="T4" fmla="*/ 4940 w 9539"/>
                <a:gd name="T5" fmla="*/ 6927 h 10009"/>
                <a:gd name="T6" fmla="*/ 5459 w 9539"/>
                <a:gd name="T7" fmla="*/ 9066 h 10009"/>
                <a:gd name="T8" fmla="*/ 6876 w 9539"/>
                <a:gd name="T9" fmla="*/ 6738 h 10009"/>
                <a:gd name="T10" fmla="*/ 8481 w 9539"/>
                <a:gd name="T11" fmla="*/ 9632 h 10009"/>
                <a:gd name="T12" fmla="*/ 8527 w 9539"/>
                <a:gd name="T13" fmla="*/ 9820 h 10009"/>
                <a:gd name="T14" fmla="*/ 8527 w 9539"/>
                <a:gd name="T15" fmla="*/ 10009 h 10009"/>
                <a:gd name="T16" fmla="*/ 9283 w 9539"/>
                <a:gd name="T17" fmla="*/ 7745 h 10009"/>
                <a:gd name="T18" fmla="*/ 9221 w 9539"/>
                <a:gd name="T19" fmla="*/ 2998 h 10009"/>
                <a:gd name="T20" fmla="*/ 6661 w 9539"/>
                <a:gd name="T21" fmla="*/ 1438 h 10009"/>
                <a:gd name="T22" fmla="*/ 3653 w 9539"/>
                <a:gd name="T23" fmla="*/ 23 h 10009"/>
                <a:gd name="T24" fmla="*/ 999 w 9539"/>
                <a:gd name="T25" fmla="*/ 2453 h 10009"/>
                <a:gd name="T26" fmla="*/ 693 w 9539"/>
                <a:gd name="T27" fmla="*/ 9759 h 10009"/>
                <a:gd name="T28" fmla="*/ 2911 w 9539"/>
                <a:gd name="T29" fmla="*/ 6927 h 1000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9539"/>
                <a:gd name="T46" fmla="*/ 0 h 10009"/>
                <a:gd name="T47" fmla="*/ 9539 w 9539"/>
                <a:gd name="T48" fmla="*/ 10009 h 1000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9539" h="10009">
                  <a:moveTo>
                    <a:pt x="2911" y="6927"/>
                  </a:moveTo>
                  <a:cubicBezTo>
                    <a:pt x="3289" y="7871"/>
                    <a:pt x="3383" y="9128"/>
                    <a:pt x="3383" y="9128"/>
                  </a:cubicBezTo>
                  <a:cubicBezTo>
                    <a:pt x="3383" y="9128"/>
                    <a:pt x="4422" y="8374"/>
                    <a:pt x="4940" y="6927"/>
                  </a:cubicBezTo>
                  <a:cubicBezTo>
                    <a:pt x="5365" y="7808"/>
                    <a:pt x="5459" y="9066"/>
                    <a:pt x="5459" y="9066"/>
                  </a:cubicBezTo>
                  <a:cubicBezTo>
                    <a:pt x="5459" y="9066"/>
                    <a:pt x="6593" y="7997"/>
                    <a:pt x="6876" y="6738"/>
                  </a:cubicBezTo>
                  <a:cubicBezTo>
                    <a:pt x="7866" y="7556"/>
                    <a:pt x="8244" y="8499"/>
                    <a:pt x="8481" y="9632"/>
                  </a:cubicBezTo>
                  <a:cubicBezTo>
                    <a:pt x="8481" y="9695"/>
                    <a:pt x="8527" y="9759"/>
                    <a:pt x="8527" y="9820"/>
                  </a:cubicBezTo>
                  <a:lnTo>
                    <a:pt x="8527" y="10009"/>
                  </a:lnTo>
                  <a:cubicBezTo>
                    <a:pt x="8527" y="10009"/>
                    <a:pt x="8953" y="9066"/>
                    <a:pt x="9283" y="7745"/>
                  </a:cubicBezTo>
                  <a:cubicBezTo>
                    <a:pt x="9613" y="6236"/>
                    <a:pt x="9657" y="4049"/>
                    <a:pt x="9221" y="2998"/>
                  </a:cubicBezTo>
                  <a:cubicBezTo>
                    <a:pt x="8785" y="1946"/>
                    <a:pt x="7417" y="1123"/>
                    <a:pt x="6661" y="1438"/>
                  </a:cubicBezTo>
                  <a:cubicBezTo>
                    <a:pt x="5954" y="620"/>
                    <a:pt x="4597" y="-146"/>
                    <a:pt x="3653" y="23"/>
                  </a:cubicBezTo>
                  <a:cubicBezTo>
                    <a:pt x="2709" y="192"/>
                    <a:pt x="1046" y="2391"/>
                    <a:pt x="999" y="2453"/>
                  </a:cubicBezTo>
                  <a:cubicBezTo>
                    <a:pt x="-936" y="4969"/>
                    <a:pt x="503" y="9380"/>
                    <a:pt x="693" y="9759"/>
                  </a:cubicBezTo>
                  <a:cubicBezTo>
                    <a:pt x="739" y="9759"/>
                    <a:pt x="2109" y="8751"/>
                    <a:pt x="2911" y="6927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80" tIns="34291" rIns="68580" bIns="34291"/>
            <a:lstStyle/>
            <a:p>
              <a:endParaRPr lang="zh-CN" altLang="zh-CN" sz="1300"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24673" name="椭圆 97"/>
            <p:cNvSpPr>
              <a:spLocks noChangeArrowheads="1"/>
            </p:cNvSpPr>
            <p:nvPr/>
          </p:nvSpPr>
          <p:spPr bwMode="auto">
            <a:xfrm>
              <a:off x="1315371" y="2725419"/>
              <a:ext cx="288033" cy="197049"/>
            </a:xfrm>
            <a:prstGeom prst="ellipse">
              <a:avLst/>
            </a:pr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</a:endParaRPr>
            </a:p>
          </p:txBody>
        </p:sp>
        <p:sp>
          <p:nvSpPr>
            <p:cNvPr id="24674" name="椭圆 98"/>
            <p:cNvSpPr>
              <a:spLocks noChangeArrowheads="1"/>
            </p:cNvSpPr>
            <p:nvPr/>
          </p:nvSpPr>
          <p:spPr bwMode="auto">
            <a:xfrm>
              <a:off x="2542061" y="2725419"/>
              <a:ext cx="288033" cy="197049"/>
            </a:xfrm>
            <a:prstGeom prst="ellipse">
              <a:avLst/>
            </a:pr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3B38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1"/>
          <p:cNvSpPr>
            <a:spLocks noChangeArrowheads="1"/>
          </p:cNvSpPr>
          <p:nvPr/>
        </p:nvSpPr>
        <p:spPr bwMode="auto">
          <a:xfrm>
            <a:off x="3144838" y="1266825"/>
            <a:ext cx="6249987" cy="373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3800" b="1">
                <a:solidFill>
                  <a:srgbClr val="FFC000"/>
                </a:solidFill>
                <a:latin typeface="微软雅黑" pitchFamily="34" charset="-122"/>
                <a:ea typeface="方正兰亭黑简体" charset="-122"/>
                <a:sym typeface="微软雅黑" pitchFamily="34" charset="-122"/>
              </a:rPr>
              <a:t>最后</a:t>
            </a:r>
          </a:p>
        </p:txBody>
      </p:sp>
      <p:sp>
        <p:nvSpPr>
          <p:cNvPr id="25603" name="文本框 2"/>
          <p:cNvSpPr>
            <a:spLocks noChangeArrowheads="1"/>
          </p:cNvSpPr>
          <p:nvPr/>
        </p:nvSpPr>
        <p:spPr bwMode="auto">
          <a:xfrm>
            <a:off x="3098800" y="4716463"/>
            <a:ext cx="628015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>
                <a:solidFill>
                  <a:schemeClr val="bg1"/>
                </a:solidFill>
                <a:latin typeface="Microsoft JhengHei" pitchFamily="34" charset="-120"/>
                <a:ea typeface="方正兰亭黑简体" charset="-122"/>
                <a:sym typeface="Microsoft JhengHei" pitchFamily="34" charset="-120"/>
              </a:rPr>
              <a:t>新的一年</a:t>
            </a:r>
            <a:r>
              <a:rPr lang="zh-CN" altLang="en-US" sz="6000">
                <a:solidFill>
                  <a:schemeClr val="bg1"/>
                </a:solidFill>
                <a:latin typeface="微软雅黑" pitchFamily="34" charset="-122"/>
                <a:ea typeface="方正兰亭黑简体" charset="-122"/>
                <a:sym typeface="微软雅黑" pitchFamily="34" charset="-122"/>
              </a:rPr>
              <a:t>，祝大家</a:t>
            </a:r>
            <a:endParaRPr lang="zh-CN" altLang="en-US">
              <a:ea typeface="方正兰亭黑简体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2"/>
          <p:cNvSpPr>
            <a:spLocks noChangeArrowheads="1"/>
          </p:cNvSpPr>
          <p:nvPr/>
        </p:nvSpPr>
        <p:spPr bwMode="auto">
          <a:xfrm>
            <a:off x="6561138" y="1443038"/>
            <a:ext cx="1152525" cy="1152525"/>
          </a:xfrm>
          <a:prstGeom prst="rect">
            <a:avLst/>
          </a:prstGeom>
          <a:solidFill>
            <a:srgbClr val="0D734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6627" name="矩形 3"/>
          <p:cNvSpPr>
            <a:spLocks noChangeArrowheads="1"/>
          </p:cNvSpPr>
          <p:nvPr/>
        </p:nvSpPr>
        <p:spPr bwMode="auto">
          <a:xfrm>
            <a:off x="7985125" y="1443038"/>
            <a:ext cx="1152525" cy="1152525"/>
          </a:xfrm>
          <a:prstGeom prst="rect">
            <a:avLst/>
          </a:prstGeom>
          <a:solidFill>
            <a:srgbClr val="95C12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6628" name="矩形 4"/>
          <p:cNvSpPr>
            <a:spLocks noChangeArrowheads="1"/>
          </p:cNvSpPr>
          <p:nvPr/>
        </p:nvSpPr>
        <p:spPr bwMode="auto">
          <a:xfrm>
            <a:off x="9407525" y="1443038"/>
            <a:ext cx="1152525" cy="1152525"/>
          </a:xfrm>
          <a:prstGeom prst="rect">
            <a:avLst/>
          </a:prstGeom>
          <a:solidFill>
            <a:srgbClr val="BDDE4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6629" name="矩形 5"/>
          <p:cNvSpPr>
            <a:spLocks noChangeArrowheads="1"/>
          </p:cNvSpPr>
          <p:nvPr/>
        </p:nvSpPr>
        <p:spPr bwMode="auto">
          <a:xfrm>
            <a:off x="6561138" y="2852738"/>
            <a:ext cx="1152525" cy="1152525"/>
          </a:xfrm>
          <a:prstGeom prst="rect">
            <a:avLst/>
          </a:prstGeom>
          <a:solidFill>
            <a:srgbClr val="1F4E79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6630" name="矩形 6"/>
          <p:cNvSpPr>
            <a:spLocks noChangeArrowheads="1"/>
          </p:cNvSpPr>
          <p:nvPr/>
        </p:nvSpPr>
        <p:spPr bwMode="auto">
          <a:xfrm>
            <a:off x="7985125" y="2852738"/>
            <a:ext cx="1152525" cy="1152525"/>
          </a:xfrm>
          <a:prstGeom prst="rect">
            <a:avLst/>
          </a:prstGeom>
          <a:solidFill>
            <a:srgbClr val="0C7EC4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6631" name="矩形 7"/>
          <p:cNvSpPr>
            <a:spLocks noChangeArrowheads="1"/>
          </p:cNvSpPr>
          <p:nvPr/>
        </p:nvSpPr>
        <p:spPr bwMode="auto">
          <a:xfrm>
            <a:off x="9407525" y="2852738"/>
            <a:ext cx="1152525" cy="1152525"/>
          </a:xfrm>
          <a:prstGeom prst="rect">
            <a:avLst/>
          </a:prstGeom>
          <a:solidFill>
            <a:srgbClr val="01B6E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6632" name="矩形 8"/>
          <p:cNvSpPr>
            <a:spLocks noChangeArrowheads="1"/>
          </p:cNvSpPr>
          <p:nvPr/>
        </p:nvSpPr>
        <p:spPr bwMode="auto">
          <a:xfrm>
            <a:off x="6561138" y="4260850"/>
            <a:ext cx="1152525" cy="1152525"/>
          </a:xfrm>
          <a:prstGeom prst="rect">
            <a:avLst/>
          </a:prstGeom>
          <a:solidFill>
            <a:srgbClr val="C4420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6633" name="矩形 9"/>
          <p:cNvSpPr>
            <a:spLocks noChangeArrowheads="1"/>
          </p:cNvSpPr>
          <p:nvPr/>
        </p:nvSpPr>
        <p:spPr bwMode="auto">
          <a:xfrm>
            <a:off x="7985125" y="4260850"/>
            <a:ext cx="1152525" cy="1152525"/>
          </a:xfrm>
          <a:prstGeom prst="rect">
            <a:avLst/>
          </a:prstGeom>
          <a:solidFill>
            <a:srgbClr val="F3911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6634" name="矩形 10"/>
          <p:cNvSpPr>
            <a:spLocks noChangeArrowheads="1"/>
          </p:cNvSpPr>
          <p:nvPr/>
        </p:nvSpPr>
        <p:spPr bwMode="auto">
          <a:xfrm>
            <a:off x="9407525" y="4260850"/>
            <a:ext cx="1152525" cy="1152525"/>
          </a:xfrm>
          <a:prstGeom prst="rect">
            <a:avLst/>
          </a:prstGeom>
          <a:solidFill>
            <a:srgbClr val="FDCC0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6635" name="Freeform 5"/>
          <p:cNvSpPr>
            <a:spLocks noEditPoints="1" noChangeArrowheads="1"/>
          </p:cNvSpPr>
          <p:nvPr/>
        </p:nvSpPr>
        <p:spPr bwMode="auto">
          <a:xfrm>
            <a:off x="6835775" y="4533900"/>
            <a:ext cx="630238" cy="638175"/>
          </a:xfrm>
          <a:custGeom>
            <a:avLst/>
            <a:gdLst>
              <a:gd name="T0" fmla="*/ 67 w 135"/>
              <a:gd name="T1" fmla="*/ 29 h 137"/>
              <a:gd name="T2" fmla="*/ 108 w 135"/>
              <a:gd name="T3" fmla="*/ 71 h 137"/>
              <a:gd name="T4" fmla="*/ 99 w 135"/>
              <a:gd name="T5" fmla="*/ 79 h 137"/>
              <a:gd name="T6" fmla="*/ 76 w 135"/>
              <a:gd name="T7" fmla="*/ 75 h 137"/>
              <a:gd name="T8" fmla="*/ 89 w 135"/>
              <a:gd name="T9" fmla="*/ 88 h 137"/>
              <a:gd name="T10" fmla="*/ 68 w 135"/>
              <a:gd name="T11" fmla="*/ 106 h 137"/>
              <a:gd name="T12" fmla="*/ 48 w 135"/>
              <a:gd name="T13" fmla="*/ 102 h 137"/>
              <a:gd name="T14" fmla="*/ 58 w 135"/>
              <a:gd name="T15" fmla="*/ 113 h 137"/>
              <a:gd name="T16" fmla="*/ 5 w 135"/>
              <a:gd name="T17" fmla="*/ 130 h 137"/>
              <a:gd name="T18" fmla="*/ 9 w 135"/>
              <a:gd name="T19" fmla="*/ 100 h 137"/>
              <a:gd name="T20" fmla="*/ 19 w 135"/>
              <a:gd name="T21" fmla="*/ 110 h 137"/>
              <a:gd name="T22" fmla="*/ 16 w 135"/>
              <a:gd name="T23" fmla="*/ 88 h 137"/>
              <a:gd name="T24" fmla="*/ 40 w 135"/>
              <a:gd name="T25" fmla="*/ 58 h 137"/>
              <a:gd name="T26" fmla="*/ 51 w 135"/>
              <a:gd name="T27" fmla="*/ 70 h 137"/>
              <a:gd name="T28" fmla="*/ 48 w 135"/>
              <a:gd name="T29" fmla="*/ 49 h 137"/>
              <a:gd name="T30" fmla="*/ 67 w 135"/>
              <a:gd name="T31" fmla="*/ 29 h 137"/>
              <a:gd name="T32" fmla="*/ 99 w 135"/>
              <a:gd name="T33" fmla="*/ 0 h 137"/>
              <a:gd name="T34" fmla="*/ 85 w 135"/>
              <a:gd name="T35" fmla="*/ 29 h 137"/>
              <a:gd name="T36" fmla="*/ 100 w 135"/>
              <a:gd name="T37" fmla="*/ 41 h 137"/>
              <a:gd name="T38" fmla="*/ 123 w 135"/>
              <a:gd name="T39" fmla="*/ 23 h 137"/>
              <a:gd name="T40" fmla="*/ 116 w 135"/>
              <a:gd name="T41" fmla="*/ 15 h 137"/>
              <a:gd name="T42" fmla="*/ 104 w 135"/>
              <a:gd name="T43" fmla="*/ 25 h 137"/>
              <a:gd name="T44" fmla="*/ 113 w 135"/>
              <a:gd name="T45" fmla="*/ 6 h 137"/>
              <a:gd name="T46" fmla="*/ 99 w 135"/>
              <a:gd name="T47" fmla="*/ 0 h 137"/>
              <a:gd name="T48" fmla="*/ 110 w 135"/>
              <a:gd name="T49" fmla="*/ 55 h 137"/>
              <a:gd name="T50" fmla="*/ 135 w 135"/>
              <a:gd name="T51" fmla="*/ 42 h 137"/>
              <a:gd name="T52" fmla="*/ 128 w 135"/>
              <a:gd name="T53" fmla="*/ 29 h 137"/>
              <a:gd name="T54" fmla="*/ 102 w 135"/>
              <a:gd name="T55" fmla="*/ 43 h 137"/>
              <a:gd name="T56" fmla="*/ 110 w 135"/>
              <a:gd name="T57" fmla="*/ 55 h 137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135"/>
              <a:gd name="T88" fmla="*/ 0 h 137"/>
              <a:gd name="T89" fmla="*/ 135 w 135"/>
              <a:gd name="T90" fmla="*/ 137 h 137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135" h="137">
                <a:moveTo>
                  <a:pt x="67" y="29"/>
                </a:moveTo>
                <a:cubicBezTo>
                  <a:pt x="88" y="37"/>
                  <a:pt x="101" y="51"/>
                  <a:pt x="108" y="71"/>
                </a:cubicBezTo>
                <a:cubicBezTo>
                  <a:pt x="105" y="74"/>
                  <a:pt x="102" y="77"/>
                  <a:pt x="99" y="79"/>
                </a:cubicBezTo>
                <a:cubicBezTo>
                  <a:pt x="85" y="74"/>
                  <a:pt x="78" y="72"/>
                  <a:pt x="76" y="75"/>
                </a:cubicBezTo>
                <a:cubicBezTo>
                  <a:pt x="75" y="77"/>
                  <a:pt x="80" y="81"/>
                  <a:pt x="89" y="88"/>
                </a:cubicBezTo>
                <a:cubicBezTo>
                  <a:pt x="82" y="95"/>
                  <a:pt x="74" y="101"/>
                  <a:pt x="68" y="106"/>
                </a:cubicBezTo>
                <a:cubicBezTo>
                  <a:pt x="56" y="101"/>
                  <a:pt x="49" y="100"/>
                  <a:pt x="48" y="102"/>
                </a:cubicBezTo>
                <a:cubicBezTo>
                  <a:pt x="47" y="104"/>
                  <a:pt x="50" y="108"/>
                  <a:pt x="58" y="113"/>
                </a:cubicBezTo>
                <a:cubicBezTo>
                  <a:pt x="30" y="132"/>
                  <a:pt x="11" y="137"/>
                  <a:pt x="5" y="130"/>
                </a:cubicBezTo>
                <a:cubicBezTo>
                  <a:pt x="0" y="125"/>
                  <a:pt x="1" y="115"/>
                  <a:pt x="9" y="100"/>
                </a:cubicBezTo>
                <a:cubicBezTo>
                  <a:pt x="14" y="107"/>
                  <a:pt x="17" y="111"/>
                  <a:pt x="19" y="110"/>
                </a:cubicBezTo>
                <a:cubicBezTo>
                  <a:pt x="21" y="109"/>
                  <a:pt x="21" y="101"/>
                  <a:pt x="16" y="88"/>
                </a:cubicBezTo>
                <a:cubicBezTo>
                  <a:pt x="22" y="79"/>
                  <a:pt x="30" y="69"/>
                  <a:pt x="40" y="58"/>
                </a:cubicBezTo>
                <a:cubicBezTo>
                  <a:pt x="45" y="67"/>
                  <a:pt x="49" y="71"/>
                  <a:pt x="51" y="70"/>
                </a:cubicBezTo>
                <a:cubicBezTo>
                  <a:pt x="53" y="69"/>
                  <a:pt x="53" y="62"/>
                  <a:pt x="48" y="49"/>
                </a:cubicBezTo>
                <a:cubicBezTo>
                  <a:pt x="54" y="43"/>
                  <a:pt x="60" y="36"/>
                  <a:pt x="67" y="29"/>
                </a:cubicBezTo>
                <a:close/>
                <a:moveTo>
                  <a:pt x="99" y="0"/>
                </a:moveTo>
                <a:cubicBezTo>
                  <a:pt x="85" y="29"/>
                  <a:pt x="85" y="29"/>
                  <a:pt x="85" y="29"/>
                </a:cubicBezTo>
                <a:cubicBezTo>
                  <a:pt x="91" y="32"/>
                  <a:pt x="96" y="37"/>
                  <a:pt x="100" y="41"/>
                </a:cubicBezTo>
                <a:cubicBezTo>
                  <a:pt x="123" y="23"/>
                  <a:pt x="123" y="23"/>
                  <a:pt x="123" y="23"/>
                </a:cubicBezTo>
                <a:cubicBezTo>
                  <a:pt x="116" y="15"/>
                  <a:pt x="116" y="15"/>
                  <a:pt x="116" y="15"/>
                </a:cubicBezTo>
                <a:cubicBezTo>
                  <a:pt x="104" y="25"/>
                  <a:pt x="104" y="25"/>
                  <a:pt x="104" y="25"/>
                </a:cubicBezTo>
                <a:cubicBezTo>
                  <a:pt x="113" y="6"/>
                  <a:pt x="113" y="6"/>
                  <a:pt x="113" y="6"/>
                </a:cubicBezTo>
                <a:cubicBezTo>
                  <a:pt x="99" y="0"/>
                  <a:pt x="99" y="0"/>
                  <a:pt x="99" y="0"/>
                </a:cubicBezTo>
                <a:close/>
                <a:moveTo>
                  <a:pt x="110" y="55"/>
                </a:moveTo>
                <a:cubicBezTo>
                  <a:pt x="135" y="42"/>
                  <a:pt x="135" y="42"/>
                  <a:pt x="135" y="42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02" y="43"/>
                  <a:pt x="102" y="43"/>
                  <a:pt x="102" y="43"/>
                </a:cubicBezTo>
                <a:cubicBezTo>
                  <a:pt x="105" y="46"/>
                  <a:pt x="108" y="50"/>
                  <a:pt x="110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Microsoft JhengHei" pitchFamily="34" charset="-120"/>
              <a:ea typeface="微软雅黑" pitchFamily="34" charset="-122"/>
              <a:sym typeface="Microsoft JhengHei" pitchFamily="34" charset="-120"/>
            </a:endParaRPr>
          </a:p>
        </p:txBody>
      </p:sp>
      <p:sp>
        <p:nvSpPr>
          <p:cNvPr id="26636" name="Freeform 9"/>
          <p:cNvSpPr>
            <a:spLocks noEditPoints="1" noChangeArrowheads="1"/>
          </p:cNvSpPr>
          <p:nvPr/>
        </p:nvSpPr>
        <p:spPr bwMode="auto">
          <a:xfrm>
            <a:off x="8299450" y="4506913"/>
            <a:ext cx="530225" cy="666750"/>
          </a:xfrm>
          <a:custGeom>
            <a:avLst/>
            <a:gdLst>
              <a:gd name="T0" fmla="*/ 35 w 106"/>
              <a:gd name="T1" fmla="*/ 46 h 134"/>
              <a:gd name="T2" fmla="*/ 42 w 106"/>
              <a:gd name="T3" fmla="*/ 47 h 134"/>
              <a:gd name="T4" fmla="*/ 40 w 106"/>
              <a:gd name="T5" fmla="*/ 133 h 134"/>
              <a:gd name="T6" fmla="*/ 35 w 106"/>
              <a:gd name="T7" fmla="*/ 134 h 134"/>
              <a:gd name="T8" fmla="*/ 0 w 106"/>
              <a:gd name="T9" fmla="*/ 90 h 134"/>
              <a:gd name="T10" fmla="*/ 35 w 106"/>
              <a:gd name="T11" fmla="*/ 46 h 134"/>
              <a:gd name="T12" fmla="*/ 62 w 106"/>
              <a:gd name="T13" fmla="*/ 16 h 134"/>
              <a:gd name="T14" fmla="*/ 106 w 106"/>
              <a:gd name="T15" fmla="*/ 15 h 134"/>
              <a:gd name="T16" fmla="*/ 60 w 106"/>
              <a:gd name="T17" fmla="*/ 27 h 134"/>
              <a:gd name="T18" fmla="*/ 46 w 106"/>
              <a:gd name="T19" fmla="*/ 47 h 134"/>
              <a:gd name="T20" fmla="*/ 44 w 106"/>
              <a:gd name="T21" fmla="*/ 45 h 134"/>
              <a:gd name="T22" fmla="*/ 44 w 106"/>
              <a:gd name="T23" fmla="*/ 8 h 134"/>
              <a:gd name="T24" fmla="*/ 59 w 106"/>
              <a:gd name="T25" fmla="*/ 5 h 134"/>
              <a:gd name="T26" fmla="*/ 62 w 106"/>
              <a:gd name="T27" fmla="*/ 16 h 134"/>
              <a:gd name="T28" fmla="*/ 60 w 106"/>
              <a:gd name="T29" fmla="*/ 47 h 134"/>
              <a:gd name="T30" fmla="*/ 25 w 106"/>
              <a:gd name="T31" fmla="*/ 91 h 134"/>
              <a:gd name="T32" fmla="*/ 60 w 106"/>
              <a:gd name="T33" fmla="*/ 134 h 134"/>
              <a:gd name="T34" fmla="*/ 95 w 106"/>
              <a:gd name="T35" fmla="*/ 91 h 134"/>
              <a:gd name="T36" fmla="*/ 60 w 106"/>
              <a:gd name="T37" fmla="*/ 47 h 134"/>
              <a:gd name="T38" fmla="*/ 38 w 106"/>
              <a:gd name="T39" fmla="*/ 82 h 134"/>
              <a:gd name="T40" fmla="*/ 53 w 106"/>
              <a:gd name="T41" fmla="*/ 84 h 134"/>
              <a:gd name="T42" fmla="*/ 56 w 106"/>
              <a:gd name="T43" fmla="*/ 65 h 134"/>
              <a:gd name="T44" fmla="*/ 47 w 106"/>
              <a:gd name="T45" fmla="*/ 61 h 134"/>
              <a:gd name="T46" fmla="*/ 38 w 106"/>
              <a:gd name="T47" fmla="*/ 82 h 134"/>
              <a:gd name="T48" fmla="*/ 57 w 106"/>
              <a:gd name="T49" fmla="*/ 62 h 134"/>
              <a:gd name="T50" fmla="*/ 50 w 106"/>
              <a:gd name="T51" fmla="*/ 58 h 134"/>
              <a:gd name="T52" fmla="*/ 61 w 106"/>
              <a:gd name="T53" fmla="*/ 55 h 134"/>
              <a:gd name="T54" fmla="*/ 57 w 106"/>
              <a:gd name="T55" fmla="*/ 62 h 13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06"/>
              <a:gd name="T85" fmla="*/ 0 h 134"/>
              <a:gd name="T86" fmla="*/ 106 w 106"/>
              <a:gd name="T87" fmla="*/ 134 h 134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06" h="134">
                <a:moveTo>
                  <a:pt x="35" y="46"/>
                </a:moveTo>
                <a:cubicBezTo>
                  <a:pt x="37" y="46"/>
                  <a:pt x="40" y="47"/>
                  <a:pt x="42" y="47"/>
                </a:cubicBezTo>
                <a:cubicBezTo>
                  <a:pt x="8" y="54"/>
                  <a:pt x="7" y="123"/>
                  <a:pt x="40" y="133"/>
                </a:cubicBezTo>
                <a:cubicBezTo>
                  <a:pt x="38" y="134"/>
                  <a:pt x="37" y="134"/>
                  <a:pt x="35" y="134"/>
                </a:cubicBezTo>
                <a:cubicBezTo>
                  <a:pt x="16" y="134"/>
                  <a:pt x="0" y="114"/>
                  <a:pt x="0" y="90"/>
                </a:cubicBezTo>
                <a:cubicBezTo>
                  <a:pt x="0" y="66"/>
                  <a:pt x="16" y="46"/>
                  <a:pt x="35" y="46"/>
                </a:cubicBezTo>
                <a:close/>
                <a:moveTo>
                  <a:pt x="62" y="16"/>
                </a:moveTo>
                <a:cubicBezTo>
                  <a:pt x="70" y="0"/>
                  <a:pt x="89" y="8"/>
                  <a:pt x="106" y="15"/>
                </a:cubicBezTo>
                <a:cubicBezTo>
                  <a:pt x="97" y="26"/>
                  <a:pt x="73" y="35"/>
                  <a:pt x="60" y="27"/>
                </a:cubicBezTo>
                <a:cubicBezTo>
                  <a:pt x="57" y="35"/>
                  <a:pt x="51" y="41"/>
                  <a:pt x="46" y="47"/>
                </a:cubicBezTo>
                <a:cubicBezTo>
                  <a:pt x="44" y="45"/>
                  <a:pt x="44" y="45"/>
                  <a:pt x="44" y="45"/>
                </a:cubicBezTo>
                <a:cubicBezTo>
                  <a:pt x="50" y="32"/>
                  <a:pt x="51" y="22"/>
                  <a:pt x="44" y="8"/>
                </a:cubicBezTo>
                <a:cubicBezTo>
                  <a:pt x="59" y="5"/>
                  <a:pt x="59" y="5"/>
                  <a:pt x="59" y="5"/>
                </a:cubicBezTo>
                <a:cubicBezTo>
                  <a:pt x="61" y="9"/>
                  <a:pt x="61" y="13"/>
                  <a:pt x="62" y="16"/>
                </a:cubicBezTo>
                <a:close/>
                <a:moveTo>
                  <a:pt x="60" y="47"/>
                </a:moveTo>
                <a:cubicBezTo>
                  <a:pt x="41" y="47"/>
                  <a:pt x="25" y="66"/>
                  <a:pt x="25" y="91"/>
                </a:cubicBezTo>
                <a:cubicBezTo>
                  <a:pt x="25" y="115"/>
                  <a:pt x="41" y="134"/>
                  <a:pt x="60" y="134"/>
                </a:cubicBezTo>
                <a:cubicBezTo>
                  <a:pt x="79" y="134"/>
                  <a:pt x="95" y="115"/>
                  <a:pt x="95" y="91"/>
                </a:cubicBezTo>
                <a:cubicBezTo>
                  <a:pt x="95" y="66"/>
                  <a:pt x="79" y="47"/>
                  <a:pt x="60" y="47"/>
                </a:cubicBezTo>
                <a:close/>
                <a:moveTo>
                  <a:pt x="38" y="82"/>
                </a:moveTo>
                <a:cubicBezTo>
                  <a:pt x="53" y="84"/>
                  <a:pt x="53" y="84"/>
                  <a:pt x="53" y="84"/>
                </a:cubicBezTo>
                <a:cubicBezTo>
                  <a:pt x="54" y="79"/>
                  <a:pt x="54" y="72"/>
                  <a:pt x="56" y="65"/>
                </a:cubicBezTo>
                <a:cubicBezTo>
                  <a:pt x="47" y="61"/>
                  <a:pt x="47" y="61"/>
                  <a:pt x="47" y="61"/>
                </a:cubicBezTo>
                <a:cubicBezTo>
                  <a:pt x="42" y="67"/>
                  <a:pt x="39" y="74"/>
                  <a:pt x="38" y="82"/>
                </a:cubicBezTo>
                <a:close/>
                <a:moveTo>
                  <a:pt x="57" y="62"/>
                </a:moveTo>
                <a:cubicBezTo>
                  <a:pt x="50" y="58"/>
                  <a:pt x="50" y="58"/>
                  <a:pt x="50" y="58"/>
                </a:cubicBezTo>
                <a:cubicBezTo>
                  <a:pt x="53" y="56"/>
                  <a:pt x="57" y="55"/>
                  <a:pt x="61" y="55"/>
                </a:cubicBezTo>
                <a:cubicBezTo>
                  <a:pt x="60" y="57"/>
                  <a:pt x="58" y="59"/>
                  <a:pt x="57" y="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Microsoft JhengHei" pitchFamily="34" charset="-120"/>
              <a:ea typeface="微软雅黑" pitchFamily="34" charset="-122"/>
              <a:sym typeface="Microsoft JhengHei" pitchFamily="34" charset="-120"/>
            </a:endParaRPr>
          </a:p>
        </p:txBody>
      </p:sp>
      <p:sp>
        <p:nvSpPr>
          <p:cNvPr id="26637" name="Freeform 13"/>
          <p:cNvSpPr>
            <a:spLocks noEditPoints="1" noChangeArrowheads="1"/>
          </p:cNvSpPr>
          <p:nvPr/>
        </p:nvSpPr>
        <p:spPr bwMode="auto">
          <a:xfrm>
            <a:off x="6818313" y="1714500"/>
            <a:ext cx="622300" cy="620713"/>
          </a:xfrm>
          <a:custGeom>
            <a:avLst/>
            <a:gdLst>
              <a:gd name="T0" fmla="*/ 27 w 143"/>
              <a:gd name="T1" fmla="*/ 97 h 143"/>
              <a:gd name="T2" fmla="*/ 54 w 143"/>
              <a:gd name="T3" fmla="*/ 82 h 143"/>
              <a:gd name="T4" fmla="*/ 86 w 143"/>
              <a:gd name="T5" fmla="*/ 44 h 143"/>
              <a:gd name="T6" fmla="*/ 90 w 143"/>
              <a:gd name="T7" fmla="*/ 41 h 143"/>
              <a:gd name="T8" fmla="*/ 9 w 143"/>
              <a:gd name="T9" fmla="*/ 24 h 143"/>
              <a:gd name="T10" fmla="*/ 94 w 143"/>
              <a:gd name="T11" fmla="*/ 38 h 143"/>
              <a:gd name="T12" fmla="*/ 124 w 143"/>
              <a:gd name="T13" fmla="*/ 23 h 143"/>
              <a:gd name="T14" fmla="*/ 126 w 143"/>
              <a:gd name="T15" fmla="*/ 31 h 143"/>
              <a:gd name="T16" fmla="*/ 96 w 143"/>
              <a:gd name="T17" fmla="*/ 47 h 143"/>
              <a:gd name="T18" fmla="*/ 96 w 143"/>
              <a:gd name="T19" fmla="*/ 50 h 143"/>
              <a:gd name="T20" fmla="*/ 94 w 143"/>
              <a:gd name="T21" fmla="*/ 84 h 143"/>
              <a:gd name="T22" fmla="*/ 108 w 143"/>
              <a:gd name="T23" fmla="*/ 110 h 143"/>
              <a:gd name="T24" fmla="*/ 88 w 143"/>
              <a:gd name="T25" fmla="*/ 137 h 143"/>
              <a:gd name="T26" fmla="*/ 69 w 143"/>
              <a:gd name="T27" fmla="*/ 110 h 143"/>
              <a:gd name="T28" fmla="*/ 86 w 143"/>
              <a:gd name="T29" fmla="*/ 83 h 143"/>
              <a:gd name="T30" fmla="*/ 87 w 143"/>
              <a:gd name="T31" fmla="*/ 54 h 143"/>
              <a:gd name="T32" fmla="*/ 61 w 143"/>
              <a:gd name="T33" fmla="*/ 86 h 143"/>
              <a:gd name="T34" fmla="*/ 60 w 143"/>
              <a:gd name="T35" fmla="*/ 116 h 143"/>
              <a:gd name="T36" fmla="*/ 30 w 143"/>
              <a:gd name="T37" fmla="*/ 130 h 143"/>
              <a:gd name="T38" fmla="*/ 27 w 143"/>
              <a:gd name="T39" fmla="*/ 97 h 143"/>
              <a:gd name="T40" fmla="*/ 111 w 143"/>
              <a:gd name="T41" fmla="*/ 41 h 143"/>
              <a:gd name="T42" fmla="*/ 127 w 143"/>
              <a:gd name="T43" fmla="*/ 127 h 143"/>
              <a:gd name="T44" fmla="*/ 111 w 143"/>
              <a:gd name="T45" fmla="*/ 41 h 143"/>
              <a:gd name="T46" fmla="*/ 80 w 143"/>
              <a:gd name="T47" fmla="*/ 126 h 143"/>
              <a:gd name="T48" fmla="*/ 87 w 143"/>
              <a:gd name="T49" fmla="*/ 122 h 143"/>
              <a:gd name="T50" fmla="*/ 84 w 143"/>
              <a:gd name="T51" fmla="*/ 116 h 143"/>
              <a:gd name="T52" fmla="*/ 84 w 143"/>
              <a:gd name="T53" fmla="*/ 111 h 143"/>
              <a:gd name="T54" fmla="*/ 76 w 143"/>
              <a:gd name="T55" fmla="*/ 110 h 143"/>
              <a:gd name="T56" fmla="*/ 76 w 143"/>
              <a:gd name="T57" fmla="*/ 118 h 143"/>
              <a:gd name="T58" fmla="*/ 80 w 143"/>
              <a:gd name="T59" fmla="*/ 126 h 143"/>
              <a:gd name="T60" fmla="*/ 30 w 143"/>
              <a:gd name="T61" fmla="*/ 120 h 143"/>
              <a:gd name="T62" fmla="*/ 38 w 143"/>
              <a:gd name="T63" fmla="*/ 118 h 143"/>
              <a:gd name="T64" fmla="*/ 37 w 143"/>
              <a:gd name="T65" fmla="*/ 112 h 143"/>
              <a:gd name="T66" fmla="*/ 38 w 143"/>
              <a:gd name="T67" fmla="*/ 106 h 143"/>
              <a:gd name="T68" fmla="*/ 30 w 143"/>
              <a:gd name="T69" fmla="*/ 103 h 143"/>
              <a:gd name="T70" fmla="*/ 28 w 143"/>
              <a:gd name="T71" fmla="*/ 111 h 143"/>
              <a:gd name="T72" fmla="*/ 30 w 143"/>
              <a:gd name="T73" fmla="*/ 120 h 14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43"/>
              <a:gd name="T112" fmla="*/ 0 h 143"/>
              <a:gd name="T113" fmla="*/ 143 w 143"/>
              <a:gd name="T114" fmla="*/ 143 h 143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43" h="143">
                <a:moveTo>
                  <a:pt x="27" y="97"/>
                </a:moveTo>
                <a:cubicBezTo>
                  <a:pt x="34" y="85"/>
                  <a:pt x="46" y="80"/>
                  <a:pt x="54" y="82"/>
                </a:cubicBezTo>
                <a:cubicBezTo>
                  <a:pt x="63" y="66"/>
                  <a:pt x="74" y="54"/>
                  <a:pt x="86" y="44"/>
                </a:cubicBezTo>
                <a:cubicBezTo>
                  <a:pt x="88" y="43"/>
                  <a:pt x="89" y="42"/>
                  <a:pt x="90" y="41"/>
                </a:cubicBezTo>
                <a:cubicBezTo>
                  <a:pt x="69" y="50"/>
                  <a:pt x="16" y="42"/>
                  <a:pt x="9" y="24"/>
                </a:cubicBezTo>
                <a:cubicBezTo>
                  <a:pt x="0" y="0"/>
                  <a:pt x="83" y="32"/>
                  <a:pt x="94" y="38"/>
                </a:cubicBezTo>
                <a:cubicBezTo>
                  <a:pt x="103" y="32"/>
                  <a:pt x="107" y="27"/>
                  <a:pt x="124" y="23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12" y="36"/>
                  <a:pt x="105" y="40"/>
                  <a:pt x="96" y="47"/>
                </a:cubicBezTo>
                <a:cubicBezTo>
                  <a:pt x="96" y="50"/>
                  <a:pt x="96" y="50"/>
                  <a:pt x="96" y="50"/>
                </a:cubicBezTo>
                <a:cubicBezTo>
                  <a:pt x="95" y="60"/>
                  <a:pt x="95" y="72"/>
                  <a:pt x="94" y="84"/>
                </a:cubicBezTo>
                <a:cubicBezTo>
                  <a:pt x="101" y="87"/>
                  <a:pt x="108" y="96"/>
                  <a:pt x="108" y="110"/>
                </a:cubicBezTo>
                <a:cubicBezTo>
                  <a:pt x="107" y="128"/>
                  <a:pt x="97" y="137"/>
                  <a:pt x="88" y="137"/>
                </a:cubicBezTo>
                <a:cubicBezTo>
                  <a:pt x="79" y="137"/>
                  <a:pt x="68" y="126"/>
                  <a:pt x="69" y="110"/>
                </a:cubicBezTo>
                <a:cubicBezTo>
                  <a:pt x="70" y="94"/>
                  <a:pt x="78" y="85"/>
                  <a:pt x="86" y="83"/>
                </a:cubicBezTo>
                <a:cubicBezTo>
                  <a:pt x="86" y="72"/>
                  <a:pt x="87" y="63"/>
                  <a:pt x="87" y="54"/>
                </a:cubicBezTo>
                <a:cubicBezTo>
                  <a:pt x="78" y="63"/>
                  <a:pt x="69" y="73"/>
                  <a:pt x="61" y="86"/>
                </a:cubicBezTo>
                <a:cubicBezTo>
                  <a:pt x="66" y="93"/>
                  <a:pt x="66" y="106"/>
                  <a:pt x="60" y="116"/>
                </a:cubicBezTo>
                <a:cubicBezTo>
                  <a:pt x="53" y="129"/>
                  <a:pt x="37" y="134"/>
                  <a:pt x="30" y="130"/>
                </a:cubicBezTo>
                <a:cubicBezTo>
                  <a:pt x="22" y="125"/>
                  <a:pt x="20" y="109"/>
                  <a:pt x="27" y="97"/>
                </a:cubicBezTo>
                <a:close/>
                <a:moveTo>
                  <a:pt x="111" y="41"/>
                </a:moveTo>
                <a:cubicBezTo>
                  <a:pt x="110" y="51"/>
                  <a:pt x="107" y="143"/>
                  <a:pt x="127" y="127"/>
                </a:cubicBezTo>
                <a:cubicBezTo>
                  <a:pt x="143" y="113"/>
                  <a:pt x="129" y="53"/>
                  <a:pt x="111" y="41"/>
                </a:cubicBezTo>
                <a:close/>
                <a:moveTo>
                  <a:pt x="80" y="126"/>
                </a:moveTo>
                <a:cubicBezTo>
                  <a:pt x="87" y="122"/>
                  <a:pt x="87" y="122"/>
                  <a:pt x="87" y="122"/>
                </a:cubicBezTo>
                <a:cubicBezTo>
                  <a:pt x="86" y="120"/>
                  <a:pt x="85" y="118"/>
                  <a:pt x="84" y="116"/>
                </a:cubicBezTo>
                <a:cubicBezTo>
                  <a:pt x="84" y="114"/>
                  <a:pt x="84" y="113"/>
                  <a:pt x="84" y="111"/>
                </a:cubicBezTo>
                <a:cubicBezTo>
                  <a:pt x="76" y="110"/>
                  <a:pt x="76" y="110"/>
                  <a:pt x="76" y="110"/>
                </a:cubicBezTo>
                <a:cubicBezTo>
                  <a:pt x="75" y="112"/>
                  <a:pt x="76" y="115"/>
                  <a:pt x="76" y="118"/>
                </a:cubicBezTo>
                <a:cubicBezTo>
                  <a:pt x="77" y="121"/>
                  <a:pt x="78" y="124"/>
                  <a:pt x="80" y="126"/>
                </a:cubicBezTo>
                <a:close/>
                <a:moveTo>
                  <a:pt x="30" y="120"/>
                </a:moveTo>
                <a:cubicBezTo>
                  <a:pt x="38" y="118"/>
                  <a:pt x="38" y="118"/>
                  <a:pt x="38" y="118"/>
                </a:cubicBezTo>
                <a:cubicBezTo>
                  <a:pt x="37" y="116"/>
                  <a:pt x="37" y="114"/>
                  <a:pt x="37" y="112"/>
                </a:cubicBezTo>
                <a:cubicBezTo>
                  <a:pt x="37" y="110"/>
                  <a:pt x="37" y="108"/>
                  <a:pt x="38" y="106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29" y="106"/>
                  <a:pt x="29" y="108"/>
                  <a:pt x="28" y="111"/>
                </a:cubicBezTo>
                <a:cubicBezTo>
                  <a:pt x="28" y="114"/>
                  <a:pt x="29" y="117"/>
                  <a:pt x="30" y="1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Microsoft JhengHei" pitchFamily="34" charset="-120"/>
              <a:ea typeface="微软雅黑" pitchFamily="34" charset="-122"/>
              <a:sym typeface="Microsoft JhengHei" pitchFamily="34" charset="-120"/>
            </a:endParaRPr>
          </a:p>
        </p:txBody>
      </p:sp>
      <p:sp>
        <p:nvSpPr>
          <p:cNvPr id="26638" name="Freeform 17"/>
          <p:cNvSpPr>
            <a:spLocks noEditPoints="1" noChangeArrowheads="1"/>
          </p:cNvSpPr>
          <p:nvPr/>
        </p:nvSpPr>
        <p:spPr bwMode="auto">
          <a:xfrm>
            <a:off x="8299450" y="1630363"/>
            <a:ext cx="555625" cy="747712"/>
          </a:xfrm>
          <a:custGeom>
            <a:avLst/>
            <a:gdLst>
              <a:gd name="T0" fmla="*/ 49 w 121"/>
              <a:gd name="T1" fmla="*/ 155 h 164"/>
              <a:gd name="T2" fmla="*/ 44 w 121"/>
              <a:gd name="T3" fmla="*/ 164 h 164"/>
              <a:gd name="T4" fmla="*/ 12 w 121"/>
              <a:gd name="T5" fmla="*/ 146 h 164"/>
              <a:gd name="T6" fmla="*/ 17 w 121"/>
              <a:gd name="T7" fmla="*/ 138 h 164"/>
              <a:gd name="T8" fmla="*/ 9 w 121"/>
              <a:gd name="T9" fmla="*/ 87 h 164"/>
              <a:gd name="T10" fmla="*/ 66 w 121"/>
              <a:gd name="T11" fmla="*/ 51 h 164"/>
              <a:gd name="T12" fmla="*/ 69 w 121"/>
              <a:gd name="T13" fmla="*/ 52 h 164"/>
              <a:gd name="T14" fmla="*/ 86 w 121"/>
              <a:gd name="T15" fmla="*/ 36 h 164"/>
              <a:gd name="T16" fmla="*/ 97 w 121"/>
              <a:gd name="T17" fmla="*/ 44 h 164"/>
              <a:gd name="T18" fmla="*/ 93 w 121"/>
              <a:gd name="T19" fmla="*/ 66 h 164"/>
              <a:gd name="T20" fmla="*/ 95 w 121"/>
              <a:gd name="T21" fmla="*/ 67 h 164"/>
              <a:gd name="T22" fmla="*/ 93 w 121"/>
              <a:gd name="T23" fmla="*/ 134 h 164"/>
              <a:gd name="T24" fmla="*/ 49 w 121"/>
              <a:gd name="T25" fmla="*/ 155 h 164"/>
              <a:gd name="T26" fmla="*/ 21 w 121"/>
              <a:gd name="T27" fmla="*/ 96 h 164"/>
              <a:gd name="T28" fmla="*/ 39 w 121"/>
              <a:gd name="T29" fmla="*/ 106 h 164"/>
              <a:gd name="T30" fmla="*/ 52 w 121"/>
              <a:gd name="T31" fmla="*/ 85 h 164"/>
              <a:gd name="T32" fmla="*/ 43 w 121"/>
              <a:gd name="T33" fmla="*/ 76 h 164"/>
              <a:gd name="T34" fmla="*/ 21 w 121"/>
              <a:gd name="T35" fmla="*/ 96 h 164"/>
              <a:gd name="T36" fmla="*/ 55 w 121"/>
              <a:gd name="T37" fmla="*/ 81 h 164"/>
              <a:gd name="T38" fmla="*/ 64 w 121"/>
              <a:gd name="T39" fmla="*/ 76 h 164"/>
              <a:gd name="T40" fmla="*/ 49 w 121"/>
              <a:gd name="T41" fmla="*/ 74 h 164"/>
              <a:gd name="T42" fmla="*/ 55 w 121"/>
              <a:gd name="T43" fmla="*/ 81 h 164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21"/>
              <a:gd name="T67" fmla="*/ 0 h 164"/>
              <a:gd name="T68" fmla="*/ 121 w 121"/>
              <a:gd name="T69" fmla="*/ 164 h 164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21" h="164">
                <a:moveTo>
                  <a:pt x="49" y="155"/>
                </a:moveTo>
                <a:cubicBezTo>
                  <a:pt x="44" y="164"/>
                  <a:pt x="44" y="164"/>
                  <a:pt x="44" y="164"/>
                </a:cubicBezTo>
                <a:cubicBezTo>
                  <a:pt x="12" y="146"/>
                  <a:pt x="12" y="146"/>
                  <a:pt x="12" y="146"/>
                </a:cubicBezTo>
                <a:cubicBezTo>
                  <a:pt x="17" y="138"/>
                  <a:pt x="17" y="138"/>
                  <a:pt x="17" y="138"/>
                </a:cubicBezTo>
                <a:cubicBezTo>
                  <a:pt x="4" y="124"/>
                  <a:pt x="0" y="104"/>
                  <a:pt x="9" y="87"/>
                </a:cubicBezTo>
                <a:cubicBezTo>
                  <a:pt x="29" y="51"/>
                  <a:pt x="54" y="70"/>
                  <a:pt x="66" y="51"/>
                </a:cubicBezTo>
                <a:cubicBezTo>
                  <a:pt x="69" y="52"/>
                  <a:pt x="69" y="52"/>
                  <a:pt x="69" y="52"/>
                </a:cubicBezTo>
                <a:cubicBezTo>
                  <a:pt x="76" y="5"/>
                  <a:pt x="86" y="0"/>
                  <a:pt x="86" y="36"/>
                </a:cubicBezTo>
                <a:cubicBezTo>
                  <a:pt x="103" y="12"/>
                  <a:pt x="109" y="17"/>
                  <a:pt x="97" y="44"/>
                </a:cubicBezTo>
                <a:cubicBezTo>
                  <a:pt x="120" y="30"/>
                  <a:pt x="121" y="40"/>
                  <a:pt x="93" y="66"/>
                </a:cubicBezTo>
                <a:cubicBezTo>
                  <a:pt x="95" y="67"/>
                  <a:pt x="95" y="67"/>
                  <a:pt x="95" y="67"/>
                </a:cubicBezTo>
                <a:cubicBezTo>
                  <a:pt x="87" y="89"/>
                  <a:pt x="113" y="99"/>
                  <a:pt x="93" y="134"/>
                </a:cubicBezTo>
                <a:cubicBezTo>
                  <a:pt x="84" y="149"/>
                  <a:pt x="67" y="157"/>
                  <a:pt x="49" y="155"/>
                </a:cubicBezTo>
                <a:close/>
                <a:moveTo>
                  <a:pt x="21" y="96"/>
                </a:moveTo>
                <a:cubicBezTo>
                  <a:pt x="39" y="106"/>
                  <a:pt x="39" y="106"/>
                  <a:pt x="39" y="106"/>
                </a:cubicBezTo>
                <a:cubicBezTo>
                  <a:pt x="42" y="100"/>
                  <a:pt x="46" y="92"/>
                  <a:pt x="52" y="85"/>
                </a:cubicBezTo>
                <a:cubicBezTo>
                  <a:pt x="43" y="76"/>
                  <a:pt x="43" y="76"/>
                  <a:pt x="43" y="76"/>
                </a:cubicBezTo>
                <a:cubicBezTo>
                  <a:pt x="34" y="79"/>
                  <a:pt x="26" y="87"/>
                  <a:pt x="21" y="96"/>
                </a:cubicBezTo>
                <a:close/>
                <a:moveTo>
                  <a:pt x="55" y="81"/>
                </a:moveTo>
                <a:cubicBezTo>
                  <a:pt x="58" y="79"/>
                  <a:pt x="61" y="77"/>
                  <a:pt x="64" y="76"/>
                </a:cubicBezTo>
                <a:cubicBezTo>
                  <a:pt x="59" y="73"/>
                  <a:pt x="54" y="73"/>
                  <a:pt x="49" y="74"/>
                </a:cubicBezTo>
                <a:lnTo>
                  <a:pt x="55" y="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Microsoft JhengHei" pitchFamily="34" charset="-120"/>
              <a:ea typeface="微软雅黑" pitchFamily="34" charset="-122"/>
              <a:sym typeface="Microsoft JhengHei" pitchFamily="34" charset="-120"/>
            </a:endParaRPr>
          </a:p>
        </p:txBody>
      </p:sp>
      <p:sp>
        <p:nvSpPr>
          <p:cNvPr id="26639" name="Freeform 21"/>
          <p:cNvSpPr>
            <a:spLocks noEditPoints="1" noChangeArrowheads="1"/>
          </p:cNvSpPr>
          <p:nvPr/>
        </p:nvSpPr>
        <p:spPr bwMode="auto">
          <a:xfrm>
            <a:off x="6824663" y="3214688"/>
            <a:ext cx="627062" cy="514350"/>
          </a:xfrm>
          <a:custGeom>
            <a:avLst/>
            <a:gdLst>
              <a:gd name="T0" fmla="*/ 51 w 138"/>
              <a:gd name="T1" fmla="*/ 18 h 113"/>
              <a:gd name="T2" fmla="*/ 55 w 138"/>
              <a:gd name="T3" fmla="*/ 20 h 113"/>
              <a:gd name="T4" fmla="*/ 25 w 138"/>
              <a:gd name="T5" fmla="*/ 3 h 113"/>
              <a:gd name="T6" fmla="*/ 63 w 138"/>
              <a:gd name="T7" fmla="*/ 11 h 113"/>
              <a:gd name="T8" fmla="*/ 64 w 138"/>
              <a:gd name="T9" fmla="*/ 4 h 113"/>
              <a:gd name="T10" fmla="*/ 71 w 138"/>
              <a:gd name="T11" fmla="*/ 4 h 113"/>
              <a:gd name="T12" fmla="*/ 72 w 138"/>
              <a:gd name="T13" fmla="*/ 12 h 113"/>
              <a:gd name="T14" fmla="*/ 110 w 138"/>
              <a:gd name="T15" fmla="*/ 3 h 113"/>
              <a:gd name="T16" fmla="*/ 80 w 138"/>
              <a:gd name="T17" fmla="*/ 20 h 113"/>
              <a:gd name="T18" fmla="*/ 87 w 138"/>
              <a:gd name="T19" fmla="*/ 18 h 113"/>
              <a:gd name="T20" fmla="*/ 123 w 138"/>
              <a:gd name="T21" fmla="*/ 38 h 113"/>
              <a:gd name="T22" fmla="*/ 73 w 138"/>
              <a:gd name="T23" fmla="*/ 110 h 113"/>
              <a:gd name="T24" fmla="*/ 15 w 138"/>
              <a:gd name="T25" fmla="*/ 77 h 113"/>
              <a:gd name="T26" fmla="*/ 51 w 138"/>
              <a:gd name="T27" fmla="*/ 18 h 113"/>
              <a:gd name="T28" fmla="*/ 30 w 138"/>
              <a:gd name="T29" fmla="*/ 32 h 113"/>
              <a:gd name="T30" fmla="*/ 26 w 138"/>
              <a:gd name="T31" fmla="*/ 59 h 113"/>
              <a:gd name="T32" fmla="*/ 37 w 138"/>
              <a:gd name="T33" fmla="*/ 60 h 113"/>
              <a:gd name="T34" fmla="*/ 46 w 138"/>
              <a:gd name="T35" fmla="*/ 39 h 113"/>
              <a:gd name="T36" fmla="*/ 30 w 138"/>
              <a:gd name="T37" fmla="*/ 32 h 113"/>
              <a:gd name="T38" fmla="*/ 36 w 138"/>
              <a:gd name="T39" fmla="*/ 64 h 113"/>
              <a:gd name="T40" fmla="*/ 28 w 138"/>
              <a:gd name="T41" fmla="*/ 64 h 113"/>
              <a:gd name="T42" fmla="*/ 36 w 138"/>
              <a:gd name="T43" fmla="*/ 74 h 113"/>
              <a:gd name="T44" fmla="*/ 36 w 138"/>
              <a:gd name="T45" fmla="*/ 64 h 113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38"/>
              <a:gd name="T70" fmla="*/ 0 h 113"/>
              <a:gd name="T71" fmla="*/ 138 w 138"/>
              <a:gd name="T72" fmla="*/ 113 h 113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38" h="113">
                <a:moveTo>
                  <a:pt x="51" y="18"/>
                </a:moveTo>
                <a:cubicBezTo>
                  <a:pt x="53" y="19"/>
                  <a:pt x="54" y="19"/>
                  <a:pt x="55" y="20"/>
                </a:cubicBezTo>
                <a:cubicBezTo>
                  <a:pt x="49" y="8"/>
                  <a:pt x="43" y="5"/>
                  <a:pt x="25" y="3"/>
                </a:cubicBezTo>
                <a:cubicBezTo>
                  <a:pt x="43" y="1"/>
                  <a:pt x="55" y="1"/>
                  <a:pt x="63" y="11"/>
                </a:cubicBezTo>
                <a:cubicBezTo>
                  <a:pt x="64" y="4"/>
                  <a:pt x="64" y="4"/>
                  <a:pt x="64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12"/>
                  <a:pt x="72" y="12"/>
                  <a:pt x="72" y="12"/>
                </a:cubicBezTo>
                <a:cubicBezTo>
                  <a:pt x="80" y="1"/>
                  <a:pt x="92" y="0"/>
                  <a:pt x="110" y="3"/>
                </a:cubicBezTo>
                <a:cubicBezTo>
                  <a:pt x="93" y="5"/>
                  <a:pt x="87" y="8"/>
                  <a:pt x="80" y="20"/>
                </a:cubicBezTo>
                <a:cubicBezTo>
                  <a:pt x="82" y="20"/>
                  <a:pt x="84" y="19"/>
                  <a:pt x="87" y="18"/>
                </a:cubicBezTo>
                <a:cubicBezTo>
                  <a:pt x="104" y="13"/>
                  <a:pt x="117" y="24"/>
                  <a:pt x="123" y="38"/>
                </a:cubicBezTo>
                <a:cubicBezTo>
                  <a:pt x="138" y="74"/>
                  <a:pt x="108" y="106"/>
                  <a:pt x="73" y="110"/>
                </a:cubicBezTo>
                <a:cubicBezTo>
                  <a:pt x="52" y="113"/>
                  <a:pt x="29" y="103"/>
                  <a:pt x="15" y="77"/>
                </a:cubicBezTo>
                <a:cubicBezTo>
                  <a:pt x="0" y="50"/>
                  <a:pt x="17" y="7"/>
                  <a:pt x="51" y="18"/>
                </a:cubicBezTo>
                <a:close/>
                <a:moveTo>
                  <a:pt x="30" y="32"/>
                </a:moveTo>
                <a:cubicBezTo>
                  <a:pt x="27" y="40"/>
                  <a:pt x="25" y="51"/>
                  <a:pt x="26" y="59"/>
                </a:cubicBezTo>
                <a:cubicBezTo>
                  <a:pt x="37" y="60"/>
                  <a:pt x="37" y="60"/>
                  <a:pt x="37" y="60"/>
                </a:cubicBezTo>
                <a:cubicBezTo>
                  <a:pt x="39" y="52"/>
                  <a:pt x="43" y="44"/>
                  <a:pt x="46" y="39"/>
                </a:cubicBezTo>
                <a:cubicBezTo>
                  <a:pt x="30" y="32"/>
                  <a:pt x="30" y="32"/>
                  <a:pt x="30" y="32"/>
                </a:cubicBezTo>
                <a:close/>
                <a:moveTo>
                  <a:pt x="36" y="64"/>
                </a:moveTo>
                <a:cubicBezTo>
                  <a:pt x="28" y="64"/>
                  <a:pt x="28" y="64"/>
                  <a:pt x="28" y="64"/>
                </a:cubicBezTo>
                <a:cubicBezTo>
                  <a:pt x="29" y="68"/>
                  <a:pt x="32" y="72"/>
                  <a:pt x="36" y="74"/>
                </a:cubicBezTo>
                <a:cubicBezTo>
                  <a:pt x="35" y="71"/>
                  <a:pt x="35" y="68"/>
                  <a:pt x="36" y="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Microsoft JhengHei" pitchFamily="34" charset="-120"/>
              <a:ea typeface="微软雅黑" pitchFamily="34" charset="-122"/>
              <a:sym typeface="Microsoft JhengHei" pitchFamily="34" charset="-120"/>
            </a:endParaRPr>
          </a:p>
        </p:txBody>
      </p:sp>
      <p:sp>
        <p:nvSpPr>
          <p:cNvPr id="26640" name="Freeform 25"/>
          <p:cNvSpPr>
            <a:spLocks noEditPoints="1" noChangeArrowheads="1"/>
          </p:cNvSpPr>
          <p:nvPr/>
        </p:nvSpPr>
        <p:spPr bwMode="auto">
          <a:xfrm>
            <a:off x="8197850" y="3182938"/>
            <a:ext cx="711200" cy="566737"/>
          </a:xfrm>
          <a:custGeom>
            <a:avLst/>
            <a:gdLst>
              <a:gd name="T0" fmla="*/ 100 w 159"/>
              <a:gd name="T1" fmla="*/ 17 h 127"/>
              <a:gd name="T2" fmla="*/ 91 w 159"/>
              <a:gd name="T3" fmla="*/ 114 h 127"/>
              <a:gd name="T4" fmla="*/ 88 w 159"/>
              <a:gd name="T5" fmla="*/ 126 h 127"/>
              <a:gd name="T6" fmla="*/ 82 w 159"/>
              <a:gd name="T7" fmla="*/ 114 h 127"/>
              <a:gd name="T8" fmla="*/ 81 w 159"/>
              <a:gd name="T9" fmla="*/ 116 h 127"/>
              <a:gd name="T10" fmla="*/ 77 w 159"/>
              <a:gd name="T11" fmla="*/ 127 h 127"/>
              <a:gd name="T12" fmla="*/ 73 w 159"/>
              <a:gd name="T13" fmla="*/ 113 h 127"/>
              <a:gd name="T14" fmla="*/ 71 w 159"/>
              <a:gd name="T15" fmla="*/ 117 h 127"/>
              <a:gd name="T16" fmla="*/ 64 w 159"/>
              <a:gd name="T17" fmla="*/ 126 h 127"/>
              <a:gd name="T18" fmla="*/ 65 w 159"/>
              <a:gd name="T19" fmla="*/ 113 h 127"/>
              <a:gd name="T20" fmla="*/ 59 w 159"/>
              <a:gd name="T21" fmla="*/ 125 h 127"/>
              <a:gd name="T22" fmla="*/ 56 w 159"/>
              <a:gd name="T23" fmla="*/ 113 h 127"/>
              <a:gd name="T24" fmla="*/ 61 w 159"/>
              <a:gd name="T25" fmla="*/ 12 h 127"/>
              <a:gd name="T26" fmla="*/ 78 w 159"/>
              <a:gd name="T27" fmla="*/ 0 h 127"/>
              <a:gd name="T28" fmla="*/ 96 w 159"/>
              <a:gd name="T29" fmla="*/ 99 h 127"/>
              <a:gd name="T30" fmla="*/ 111 w 159"/>
              <a:gd name="T31" fmla="*/ 59 h 127"/>
              <a:gd name="T32" fmla="*/ 91 w 159"/>
              <a:gd name="T33" fmla="*/ 29 h 127"/>
              <a:gd name="T34" fmla="*/ 83 w 159"/>
              <a:gd name="T35" fmla="*/ 23 h 127"/>
              <a:gd name="T36" fmla="*/ 100 w 159"/>
              <a:gd name="T37" fmla="*/ 67 h 127"/>
              <a:gd name="T38" fmla="*/ 90 w 159"/>
              <a:gd name="T39" fmla="*/ 101 h 127"/>
              <a:gd name="T40" fmla="*/ 84 w 159"/>
              <a:gd name="T41" fmla="*/ 102 h 127"/>
              <a:gd name="T42" fmla="*/ 97 w 159"/>
              <a:gd name="T43" fmla="*/ 67 h 127"/>
              <a:gd name="T44" fmla="*/ 78 w 159"/>
              <a:gd name="T45" fmla="*/ 21 h 127"/>
              <a:gd name="T46" fmla="*/ 59 w 159"/>
              <a:gd name="T47" fmla="*/ 67 h 127"/>
              <a:gd name="T48" fmla="*/ 71 w 159"/>
              <a:gd name="T49" fmla="*/ 102 h 127"/>
              <a:gd name="T50" fmla="*/ 84 w 159"/>
              <a:gd name="T51" fmla="*/ 102 h 127"/>
              <a:gd name="T52" fmla="*/ 59 w 159"/>
              <a:gd name="T53" fmla="*/ 88 h 127"/>
              <a:gd name="T54" fmla="*/ 68 w 159"/>
              <a:gd name="T55" fmla="*/ 31 h 127"/>
              <a:gd name="T56" fmla="*/ 71 w 159"/>
              <a:gd name="T57" fmla="*/ 24 h 127"/>
              <a:gd name="T58" fmla="*/ 51 w 159"/>
              <a:gd name="T59" fmla="*/ 42 h 127"/>
              <a:gd name="T60" fmla="*/ 47 w 159"/>
              <a:gd name="T61" fmla="*/ 80 h 127"/>
              <a:gd name="T62" fmla="*/ 66 w 159"/>
              <a:gd name="T63" fmla="*/ 101 h 127"/>
              <a:gd name="T64" fmla="*/ 44 w 159"/>
              <a:gd name="T65" fmla="*/ 81 h 127"/>
              <a:gd name="T66" fmla="*/ 48 w 159"/>
              <a:gd name="T67" fmla="*/ 40 h 127"/>
              <a:gd name="T68" fmla="*/ 69 w 159"/>
              <a:gd name="T69" fmla="*/ 21 h 127"/>
              <a:gd name="T70" fmla="*/ 66 w 159"/>
              <a:gd name="T71" fmla="*/ 22 h 127"/>
              <a:gd name="T72" fmla="*/ 33 w 159"/>
              <a:gd name="T73" fmla="*/ 61 h 127"/>
              <a:gd name="T74" fmla="*/ 50 w 159"/>
              <a:gd name="T75" fmla="*/ 93 h 127"/>
              <a:gd name="T76" fmla="*/ 108 w 159"/>
              <a:gd name="T77" fmla="*/ 40 h 127"/>
              <a:gd name="T78" fmla="*/ 112 w 159"/>
              <a:gd name="T79" fmla="*/ 81 h 127"/>
              <a:gd name="T80" fmla="*/ 110 w 159"/>
              <a:gd name="T81" fmla="*/ 90 h 127"/>
              <a:gd name="T82" fmla="*/ 123 w 159"/>
              <a:gd name="T83" fmla="*/ 61 h 127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59"/>
              <a:gd name="T127" fmla="*/ 0 h 127"/>
              <a:gd name="T128" fmla="*/ 159 w 159"/>
              <a:gd name="T129" fmla="*/ 127 h 127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59" h="127">
                <a:moveTo>
                  <a:pt x="82" y="5"/>
                </a:moveTo>
                <a:cubicBezTo>
                  <a:pt x="86" y="10"/>
                  <a:pt x="93" y="13"/>
                  <a:pt x="100" y="17"/>
                </a:cubicBezTo>
                <a:cubicBezTo>
                  <a:pt x="159" y="49"/>
                  <a:pt x="141" y="106"/>
                  <a:pt x="91" y="113"/>
                </a:cubicBezTo>
                <a:cubicBezTo>
                  <a:pt x="91" y="113"/>
                  <a:pt x="91" y="114"/>
                  <a:pt x="91" y="114"/>
                </a:cubicBezTo>
                <a:cubicBezTo>
                  <a:pt x="93" y="117"/>
                  <a:pt x="95" y="120"/>
                  <a:pt x="96" y="123"/>
                </a:cubicBezTo>
                <a:cubicBezTo>
                  <a:pt x="88" y="126"/>
                  <a:pt x="88" y="126"/>
                  <a:pt x="88" y="126"/>
                </a:cubicBezTo>
                <a:cubicBezTo>
                  <a:pt x="88" y="123"/>
                  <a:pt x="87" y="120"/>
                  <a:pt x="85" y="118"/>
                </a:cubicBezTo>
                <a:cubicBezTo>
                  <a:pt x="84" y="116"/>
                  <a:pt x="83" y="115"/>
                  <a:pt x="82" y="114"/>
                </a:cubicBezTo>
                <a:cubicBezTo>
                  <a:pt x="81" y="114"/>
                  <a:pt x="81" y="114"/>
                  <a:pt x="80" y="114"/>
                </a:cubicBezTo>
                <a:cubicBezTo>
                  <a:pt x="80" y="114"/>
                  <a:pt x="80" y="115"/>
                  <a:pt x="81" y="116"/>
                </a:cubicBezTo>
                <a:cubicBezTo>
                  <a:pt x="81" y="118"/>
                  <a:pt x="82" y="121"/>
                  <a:pt x="84" y="124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6" y="124"/>
                  <a:pt x="74" y="121"/>
                  <a:pt x="73" y="118"/>
                </a:cubicBezTo>
                <a:cubicBezTo>
                  <a:pt x="73" y="116"/>
                  <a:pt x="73" y="115"/>
                  <a:pt x="73" y="113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72" y="115"/>
                  <a:pt x="72" y="116"/>
                  <a:pt x="71" y="117"/>
                </a:cubicBezTo>
                <a:cubicBezTo>
                  <a:pt x="71" y="120"/>
                  <a:pt x="71" y="123"/>
                  <a:pt x="71" y="126"/>
                </a:cubicBezTo>
                <a:cubicBezTo>
                  <a:pt x="64" y="126"/>
                  <a:pt x="64" y="126"/>
                  <a:pt x="64" y="126"/>
                </a:cubicBezTo>
                <a:cubicBezTo>
                  <a:pt x="63" y="123"/>
                  <a:pt x="63" y="120"/>
                  <a:pt x="64" y="116"/>
                </a:cubicBezTo>
                <a:cubicBezTo>
                  <a:pt x="64" y="115"/>
                  <a:pt x="64" y="114"/>
                  <a:pt x="65" y="113"/>
                </a:cubicBezTo>
                <a:cubicBezTo>
                  <a:pt x="64" y="115"/>
                  <a:pt x="63" y="116"/>
                  <a:pt x="62" y="117"/>
                </a:cubicBezTo>
                <a:cubicBezTo>
                  <a:pt x="61" y="119"/>
                  <a:pt x="60" y="122"/>
                  <a:pt x="59" y="125"/>
                </a:cubicBezTo>
                <a:cubicBezTo>
                  <a:pt x="52" y="123"/>
                  <a:pt x="52" y="123"/>
                  <a:pt x="52" y="123"/>
                </a:cubicBezTo>
                <a:cubicBezTo>
                  <a:pt x="53" y="119"/>
                  <a:pt x="54" y="116"/>
                  <a:pt x="56" y="113"/>
                </a:cubicBezTo>
                <a:cubicBezTo>
                  <a:pt x="56" y="112"/>
                  <a:pt x="57" y="112"/>
                  <a:pt x="57" y="111"/>
                </a:cubicBezTo>
                <a:cubicBezTo>
                  <a:pt x="10" y="98"/>
                  <a:pt x="0" y="39"/>
                  <a:pt x="61" y="12"/>
                </a:cubicBezTo>
                <a:cubicBezTo>
                  <a:pt x="67" y="9"/>
                  <a:pt x="72" y="7"/>
                  <a:pt x="74" y="5"/>
                </a:cubicBezTo>
                <a:cubicBezTo>
                  <a:pt x="78" y="0"/>
                  <a:pt x="78" y="0"/>
                  <a:pt x="78" y="0"/>
                </a:cubicBezTo>
                <a:cubicBezTo>
                  <a:pt x="82" y="5"/>
                  <a:pt x="82" y="5"/>
                  <a:pt x="82" y="5"/>
                </a:cubicBezTo>
                <a:close/>
                <a:moveTo>
                  <a:pt x="96" y="99"/>
                </a:moveTo>
                <a:cubicBezTo>
                  <a:pt x="102" y="92"/>
                  <a:pt x="106" y="86"/>
                  <a:pt x="108" y="80"/>
                </a:cubicBezTo>
                <a:cubicBezTo>
                  <a:pt x="111" y="73"/>
                  <a:pt x="112" y="65"/>
                  <a:pt x="111" y="59"/>
                </a:cubicBezTo>
                <a:cubicBezTo>
                  <a:pt x="110" y="52"/>
                  <a:pt x="108" y="46"/>
                  <a:pt x="104" y="42"/>
                </a:cubicBezTo>
                <a:cubicBezTo>
                  <a:pt x="101" y="37"/>
                  <a:pt x="97" y="33"/>
                  <a:pt x="91" y="29"/>
                </a:cubicBezTo>
                <a:cubicBezTo>
                  <a:pt x="89" y="28"/>
                  <a:pt x="86" y="26"/>
                  <a:pt x="84" y="24"/>
                </a:cubicBezTo>
                <a:cubicBezTo>
                  <a:pt x="84" y="24"/>
                  <a:pt x="83" y="24"/>
                  <a:pt x="83" y="23"/>
                </a:cubicBezTo>
                <a:cubicBezTo>
                  <a:pt x="84" y="26"/>
                  <a:pt x="86" y="28"/>
                  <a:pt x="88" y="31"/>
                </a:cubicBezTo>
                <a:cubicBezTo>
                  <a:pt x="93" y="39"/>
                  <a:pt x="100" y="48"/>
                  <a:pt x="100" y="67"/>
                </a:cubicBezTo>
                <a:cubicBezTo>
                  <a:pt x="100" y="73"/>
                  <a:pt x="99" y="81"/>
                  <a:pt x="96" y="88"/>
                </a:cubicBezTo>
                <a:cubicBezTo>
                  <a:pt x="94" y="93"/>
                  <a:pt x="92" y="97"/>
                  <a:pt x="90" y="101"/>
                </a:cubicBezTo>
                <a:cubicBezTo>
                  <a:pt x="92" y="100"/>
                  <a:pt x="94" y="99"/>
                  <a:pt x="96" y="99"/>
                </a:cubicBezTo>
                <a:close/>
                <a:moveTo>
                  <a:pt x="84" y="102"/>
                </a:moveTo>
                <a:cubicBezTo>
                  <a:pt x="88" y="97"/>
                  <a:pt x="90" y="92"/>
                  <a:pt x="92" y="87"/>
                </a:cubicBezTo>
                <a:cubicBezTo>
                  <a:pt x="95" y="80"/>
                  <a:pt x="97" y="73"/>
                  <a:pt x="97" y="67"/>
                </a:cubicBezTo>
                <a:cubicBezTo>
                  <a:pt x="96" y="49"/>
                  <a:pt x="90" y="40"/>
                  <a:pt x="85" y="33"/>
                </a:cubicBezTo>
                <a:cubicBezTo>
                  <a:pt x="82" y="29"/>
                  <a:pt x="79" y="25"/>
                  <a:pt x="78" y="21"/>
                </a:cubicBezTo>
                <a:cubicBezTo>
                  <a:pt x="76" y="25"/>
                  <a:pt x="74" y="29"/>
                  <a:pt x="71" y="33"/>
                </a:cubicBezTo>
                <a:cubicBezTo>
                  <a:pt x="65" y="40"/>
                  <a:pt x="59" y="49"/>
                  <a:pt x="59" y="67"/>
                </a:cubicBezTo>
                <a:cubicBezTo>
                  <a:pt x="59" y="73"/>
                  <a:pt x="60" y="80"/>
                  <a:pt x="63" y="87"/>
                </a:cubicBezTo>
                <a:cubicBezTo>
                  <a:pt x="65" y="92"/>
                  <a:pt x="68" y="97"/>
                  <a:pt x="71" y="102"/>
                </a:cubicBezTo>
                <a:cubicBezTo>
                  <a:pt x="73" y="102"/>
                  <a:pt x="75" y="102"/>
                  <a:pt x="78" y="102"/>
                </a:cubicBezTo>
                <a:cubicBezTo>
                  <a:pt x="80" y="102"/>
                  <a:pt x="82" y="102"/>
                  <a:pt x="84" y="102"/>
                </a:cubicBezTo>
                <a:close/>
                <a:moveTo>
                  <a:pt x="66" y="101"/>
                </a:moveTo>
                <a:cubicBezTo>
                  <a:pt x="63" y="97"/>
                  <a:pt x="61" y="93"/>
                  <a:pt x="59" y="88"/>
                </a:cubicBezTo>
                <a:cubicBezTo>
                  <a:pt x="57" y="81"/>
                  <a:pt x="55" y="73"/>
                  <a:pt x="55" y="67"/>
                </a:cubicBezTo>
                <a:cubicBezTo>
                  <a:pt x="55" y="48"/>
                  <a:pt x="62" y="39"/>
                  <a:pt x="68" y="31"/>
                </a:cubicBezTo>
                <a:cubicBezTo>
                  <a:pt x="69" y="28"/>
                  <a:pt x="71" y="26"/>
                  <a:pt x="72" y="23"/>
                </a:cubicBezTo>
                <a:cubicBezTo>
                  <a:pt x="72" y="24"/>
                  <a:pt x="72" y="24"/>
                  <a:pt x="71" y="24"/>
                </a:cubicBezTo>
                <a:cubicBezTo>
                  <a:pt x="69" y="26"/>
                  <a:pt x="67" y="28"/>
                  <a:pt x="64" y="29"/>
                </a:cubicBezTo>
                <a:cubicBezTo>
                  <a:pt x="59" y="33"/>
                  <a:pt x="54" y="37"/>
                  <a:pt x="51" y="42"/>
                </a:cubicBezTo>
                <a:cubicBezTo>
                  <a:pt x="48" y="46"/>
                  <a:pt x="46" y="52"/>
                  <a:pt x="45" y="59"/>
                </a:cubicBezTo>
                <a:cubicBezTo>
                  <a:pt x="44" y="65"/>
                  <a:pt x="44" y="73"/>
                  <a:pt x="47" y="80"/>
                </a:cubicBezTo>
                <a:cubicBezTo>
                  <a:pt x="49" y="86"/>
                  <a:pt x="53" y="92"/>
                  <a:pt x="59" y="98"/>
                </a:cubicBezTo>
                <a:cubicBezTo>
                  <a:pt x="61" y="99"/>
                  <a:pt x="63" y="100"/>
                  <a:pt x="66" y="101"/>
                </a:cubicBezTo>
                <a:close/>
                <a:moveTo>
                  <a:pt x="50" y="93"/>
                </a:moveTo>
                <a:cubicBezTo>
                  <a:pt x="47" y="89"/>
                  <a:pt x="45" y="85"/>
                  <a:pt x="44" y="81"/>
                </a:cubicBezTo>
                <a:cubicBezTo>
                  <a:pt x="41" y="73"/>
                  <a:pt x="40" y="65"/>
                  <a:pt x="41" y="58"/>
                </a:cubicBezTo>
                <a:cubicBezTo>
                  <a:pt x="42" y="51"/>
                  <a:pt x="44" y="45"/>
                  <a:pt x="48" y="40"/>
                </a:cubicBezTo>
                <a:cubicBezTo>
                  <a:pt x="51" y="34"/>
                  <a:pt x="56" y="30"/>
                  <a:pt x="62" y="26"/>
                </a:cubicBezTo>
                <a:cubicBezTo>
                  <a:pt x="64" y="25"/>
                  <a:pt x="67" y="23"/>
                  <a:pt x="69" y="21"/>
                </a:cubicBezTo>
                <a:cubicBezTo>
                  <a:pt x="70" y="21"/>
                  <a:pt x="70" y="20"/>
                  <a:pt x="71" y="20"/>
                </a:cubicBezTo>
                <a:cubicBezTo>
                  <a:pt x="69" y="21"/>
                  <a:pt x="67" y="21"/>
                  <a:pt x="66" y="22"/>
                </a:cubicBezTo>
                <a:cubicBezTo>
                  <a:pt x="52" y="29"/>
                  <a:pt x="33" y="37"/>
                  <a:pt x="33" y="61"/>
                </a:cubicBezTo>
                <a:cubicBezTo>
                  <a:pt x="33" y="61"/>
                  <a:pt x="33" y="61"/>
                  <a:pt x="33" y="61"/>
                </a:cubicBezTo>
                <a:cubicBezTo>
                  <a:pt x="33" y="73"/>
                  <a:pt x="38" y="83"/>
                  <a:pt x="46" y="90"/>
                </a:cubicBezTo>
                <a:cubicBezTo>
                  <a:pt x="47" y="91"/>
                  <a:pt x="48" y="92"/>
                  <a:pt x="50" y="93"/>
                </a:cubicBezTo>
                <a:close/>
                <a:moveTo>
                  <a:pt x="94" y="27"/>
                </a:moveTo>
                <a:cubicBezTo>
                  <a:pt x="100" y="31"/>
                  <a:pt x="104" y="35"/>
                  <a:pt x="108" y="40"/>
                </a:cubicBezTo>
                <a:cubicBezTo>
                  <a:pt x="111" y="45"/>
                  <a:pt x="113" y="51"/>
                  <a:pt x="114" y="58"/>
                </a:cubicBezTo>
                <a:cubicBezTo>
                  <a:pt x="115" y="65"/>
                  <a:pt x="115" y="73"/>
                  <a:pt x="112" y="81"/>
                </a:cubicBezTo>
                <a:cubicBezTo>
                  <a:pt x="110" y="85"/>
                  <a:pt x="108" y="89"/>
                  <a:pt x="105" y="94"/>
                </a:cubicBezTo>
                <a:cubicBezTo>
                  <a:pt x="107" y="93"/>
                  <a:pt x="108" y="91"/>
                  <a:pt x="110" y="90"/>
                </a:cubicBezTo>
                <a:cubicBezTo>
                  <a:pt x="118" y="83"/>
                  <a:pt x="123" y="73"/>
                  <a:pt x="123" y="61"/>
                </a:cubicBezTo>
                <a:cubicBezTo>
                  <a:pt x="123" y="61"/>
                  <a:pt x="123" y="61"/>
                  <a:pt x="123" y="61"/>
                </a:cubicBezTo>
                <a:cubicBezTo>
                  <a:pt x="123" y="43"/>
                  <a:pt x="108" y="34"/>
                  <a:pt x="94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Microsoft JhengHei" pitchFamily="34" charset="-120"/>
              <a:ea typeface="微软雅黑" pitchFamily="34" charset="-122"/>
              <a:sym typeface="Microsoft JhengHei" pitchFamily="34" charset="-120"/>
            </a:endParaRPr>
          </a:p>
        </p:txBody>
      </p:sp>
      <p:sp>
        <p:nvSpPr>
          <p:cNvPr id="26641" name="Freeform 29"/>
          <p:cNvSpPr>
            <a:spLocks noEditPoints="1" noChangeArrowheads="1"/>
          </p:cNvSpPr>
          <p:nvPr/>
        </p:nvSpPr>
        <p:spPr bwMode="auto">
          <a:xfrm>
            <a:off x="9648825" y="4535488"/>
            <a:ext cx="671513" cy="638175"/>
          </a:xfrm>
          <a:custGeom>
            <a:avLst/>
            <a:gdLst>
              <a:gd name="T0" fmla="*/ 59 w 140"/>
              <a:gd name="T1" fmla="*/ 14 h 133"/>
              <a:gd name="T2" fmla="*/ 91 w 140"/>
              <a:gd name="T3" fmla="*/ 5 h 133"/>
              <a:gd name="T4" fmla="*/ 138 w 140"/>
              <a:gd name="T5" fmla="*/ 93 h 133"/>
              <a:gd name="T6" fmla="*/ 140 w 140"/>
              <a:gd name="T7" fmla="*/ 121 h 133"/>
              <a:gd name="T8" fmla="*/ 113 w 140"/>
              <a:gd name="T9" fmla="*/ 127 h 133"/>
              <a:gd name="T10" fmla="*/ 37 w 140"/>
              <a:gd name="T11" fmla="*/ 83 h 133"/>
              <a:gd name="T12" fmla="*/ 28 w 140"/>
              <a:gd name="T13" fmla="*/ 56 h 133"/>
              <a:gd name="T14" fmla="*/ 19 w 140"/>
              <a:gd name="T15" fmla="*/ 7 h 133"/>
              <a:gd name="T16" fmla="*/ 80 w 140"/>
              <a:gd name="T17" fmla="*/ 72 h 133"/>
              <a:gd name="T18" fmla="*/ 92 w 140"/>
              <a:gd name="T19" fmla="*/ 75 h 133"/>
              <a:gd name="T20" fmla="*/ 32 w 140"/>
              <a:gd name="T21" fmla="*/ 16 h 133"/>
              <a:gd name="T22" fmla="*/ 35 w 140"/>
              <a:gd name="T23" fmla="*/ 27 h 133"/>
              <a:gd name="T24" fmla="*/ 32 w 140"/>
              <a:gd name="T25" fmla="*/ 16 h 133"/>
              <a:gd name="T26" fmla="*/ 41 w 140"/>
              <a:gd name="T27" fmla="*/ 27 h 133"/>
              <a:gd name="T28" fmla="*/ 52 w 140"/>
              <a:gd name="T29" fmla="*/ 31 h 133"/>
              <a:gd name="T30" fmla="*/ 38 w 140"/>
              <a:gd name="T31" fmla="*/ 30 h 133"/>
              <a:gd name="T32" fmla="*/ 41 w 140"/>
              <a:gd name="T33" fmla="*/ 41 h 133"/>
              <a:gd name="T34" fmla="*/ 38 w 140"/>
              <a:gd name="T35" fmla="*/ 30 h 133"/>
              <a:gd name="T36" fmla="*/ 39 w 140"/>
              <a:gd name="T37" fmla="*/ 47 h 133"/>
              <a:gd name="T38" fmla="*/ 50 w 140"/>
              <a:gd name="T39" fmla="*/ 52 h 133"/>
              <a:gd name="T40" fmla="*/ 51 w 140"/>
              <a:gd name="T41" fmla="*/ 37 h 133"/>
              <a:gd name="T42" fmla="*/ 54 w 140"/>
              <a:gd name="T43" fmla="*/ 48 h 133"/>
              <a:gd name="T44" fmla="*/ 51 w 140"/>
              <a:gd name="T45" fmla="*/ 37 h 133"/>
              <a:gd name="T46" fmla="*/ 54 w 140"/>
              <a:gd name="T47" fmla="*/ 34 h 133"/>
              <a:gd name="T48" fmla="*/ 66 w 140"/>
              <a:gd name="T49" fmla="*/ 36 h 133"/>
              <a:gd name="T50" fmla="*/ 67 w 140"/>
              <a:gd name="T51" fmla="*/ 62 h 133"/>
              <a:gd name="T52" fmla="*/ 72 w 140"/>
              <a:gd name="T53" fmla="*/ 71 h 133"/>
              <a:gd name="T54" fmla="*/ 116 w 140"/>
              <a:gd name="T55" fmla="*/ 111 h 133"/>
              <a:gd name="T56" fmla="*/ 93 w 140"/>
              <a:gd name="T57" fmla="*/ 78 h 133"/>
              <a:gd name="T58" fmla="*/ 84 w 140"/>
              <a:gd name="T59" fmla="*/ 59 h 133"/>
              <a:gd name="T60" fmla="*/ 80 w 140"/>
              <a:gd name="T61" fmla="*/ 48 h 133"/>
              <a:gd name="T62" fmla="*/ 82 w 140"/>
              <a:gd name="T63" fmla="*/ 44 h 133"/>
              <a:gd name="T64" fmla="*/ 26 w 140"/>
              <a:gd name="T65" fmla="*/ 14 h 133"/>
              <a:gd name="T66" fmla="*/ 42 w 140"/>
              <a:gd name="T67" fmla="*/ 57 h 133"/>
              <a:gd name="T68" fmla="*/ 50 w 140"/>
              <a:gd name="T69" fmla="*/ 58 h 133"/>
              <a:gd name="T70" fmla="*/ 61 w 140"/>
              <a:gd name="T71" fmla="*/ 62 h 133"/>
              <a:gd name="T72" fmla="*/ 63 w 140"/>
              <a:gd name="T73" fmla="*/ 65 h 133"/>
              <a:gd name="T74" fmla="*/ 74 w 140"/>
              <a:gd name="T75" fmla="*/ 55 h 133"/>
              <a:gd name="T76" fmla="*/ 78 w 140"/>
              <a:gd name="T77" fmla="*/ 66 h 133"/>
              <a:gd name="T78" fmla="*/ 74 w 140"/>
              <a:gd name="T79" fmla="*/ 55 h 133"/>
              <a:gd name="T80" fmla="*/ 57 w 140"/>
              <a:gd name="T81" fmla="*/ 51 h 133"/>
              <a:gd name="T82" fmla="*/ 68 w 140"/>
              <a:gd name="T83" fmla="*/ 55 h 133"/>
              <a:gd name="T84" fmla="*/ 68 w 140"/>
              <a:gd name="T85" fmla="*/ 41 h 133"/>
              <a:gd name="T86" fmla="*/ 71 w 140"/>
              <a:gd name="T87" fmla="*/ 52 h 133"/>
              <a:gd name="T88" fmla="*/ 68 w 140"/>
              <a:gd name="T89" fmla="*/ 41 h 13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40"/>
              <a:gd name="T136" fmla="*/ 0 h 133"/>
              <a:gd name="T137" fmla="*/ 140 w 140"/>
              <a:gd name="T138" fmla="*/ 133 h 13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40" h="133">
                <a:moveTo>
                  <a:pt x="19" y="7"/>
                </a:moveTo>
                <a:cubicBezTo>
                  <a:pt x="26" y="0"/>
                  <a:pt x="42" y="4"/>
                  <a:pt x="59" y="14"/>
                </a:cubicBezTo>
                <a:cubicBezTo>
                  <a:pt x="66" y="18"/>
                  <a:pt x="74" y="24"/>
                  <a:pt x="81" y="30"/>
                </a:cubicBezTo>
                <a:cubicBezTo>
                  <a:pt x="82" y="21"/>
                  <a:pt x="85" y="13"/>
                  <a:pt x="91" y="5"/>
                </a:cubicBezTo>
                <a:cubicBezTo>
                  <a:pt x="95" y="20"/>
                  <a:pt x="98" y="27"/>
                  <a:pt x="107" y="39"/>
                </a:cubicBezTo>
                <a:cubicBezTo>
                  <a:pt x="119" y="56"/>
                  <a:pt x="140" y="81"/>
                  <a:pt x="138" y="93"/>
                </a:cubicBezTo>
                <a:cubicBezTo>
                  <a:pt x="137" y="98"/>
                  <a:pt x="136" y="101"/>
                  <a:pt x="134" y="105"/>
                </a:cubicBezTo>
                <a:cubicBezTo>
                  <a:pt x="134" y="110"/>
                  <a:pt x="136" y="115"/>
                  <a:pt x="140" y="121"/>
                </a:cubicBezTo>
                <a:cubicBezTo>
                  <a:pt x="135" y="125"/>
                  <a:pt x="131" y="129"/>
                  <a:pt x="126" y="133"/>
                </a:cubicBezTo>
                <a:cubicBezTo>
                  <a:pt x="121" y="128"/>
                  <a:pt x="118" y="127"/>
                  <a:pt x="113" y="127"/>
                </a:cubicBezTo>
                <a:cubicBezTo>
                  <a:pt x="109" y="129"/>
                  <a:pt x="104" y="131"/>
                  <a:pt x="97" y="130"/>
                </a:cubicBezTo>
                <a:cubicBezTo>
                  <a:pt x="85" y="129"/>
                  <a:pt x="56" y="100"/>
                  <a:pt x="37" y="83"/>
                </a:cubicBezTo>
                <a:cubicBezTo>
                  <a:pt x="24" y="71"/>
                  <a:pt x="16" y="65"/>
                  <a:pt x="0" y="58"/>
                </a:cubicBezTo>
                <a:cubicBezTo>
                  <a:pt x="10" y="56"/>
                  <a:pt x="20" y="55"/>
                  <a:pt x="28" y="56"/>
                </a:cubicBezTo>
                <a:cubicBezTo>
                  <a:pt x="26" y="53"/>
                  <a:pt x="25" y="50"/>
                  <a:pt x="23" y="47"/>
                </a:cubicBezTo>
                <a:cubicBezTo>
                  <a:pt x="15" y="29"/>
                  <a:pt x="11" y="14"/>
                  <a:pt x="19" y="7"/>
                </a:cubicBezTo>
                <a:close/>
                <a:moveTo>
                  <a:pt x="84" y="68"/>
                </a:moveTo>
                <a:cubicBezTo>
                  <a:pt x="80" y="72"/>
                  <a:pt x="80" y="72"/>
                  <a:pt x="80" y="72"/>
                </a:cubicBezTo>
                <a:cubicBezTo>
                  <a:pt x="88" y="79"/>
                  <a:pt x="88" y="79"/>
                  <a:pt x="88" y="79"/>
                </a:cubicBezTo>
                <a:cubicBezTo>
                  <a:pt x="92" y="75"/>
                  <a:pt x="92" y="75"/>
                  <a:pt x="92" y="75"/>
                </a:cubicBezTo>
                <a:cubicBezTo>
                  <a:pt x="84" y="68"/>
                  <a:pt x="84" y="68"/>
                  <a:pt x="84" y="68"/>
                </a:cubicBezTo>
                <a:close/>
                <a:moveTo>
                  <a:pt x="32" y="16"/>
                </a:moveTo>
                <a:cubicBezTo>
                  <a:pt x="28" y="20"/>
                  <a:pt x="28" y="20"/>
                  <a:pt x="28" y="20"/>
                </a:cubicBezTo>
                <a:cubicBezTo>
                  <a:pt x="35" y="27"/>
                  <a:pt x="35" y="27"/>
                  <a:pt x="35" y="27"/>
                </a:cubicBezTo>
                <a:cubicBezTo>
                  <a:pt x="39" y="24"/>
                  <a:pt x="39" y="24"/>
                  <a:pt x="39" y="24"/>
                </a:cubicBezTo>
                <a:cubicBezTo>
                  <a:pt x="32" y="16"/>
                  <a:pt x="32" y="16"/>
                  <a:pt x="32" y="16"/>
                </a:cubicBezTo>
                <a:close/>
                <a:moveTo>
                  <a:pt x="45" y="23"/>
                </a:moveTo>
                <a:cubicBezTo>
                  <a:pt x="41" y="27"/>
                  <a:pt x="41" y="27"/>
                  <a:pt x="41" y="27"/>
                </a:cubicBezTo>
                <a:cubicBezTo>
                  <a:pt x="48" y="34"/>
                  <a:pt x="48" y="34"/>
                  <a:pt x="48" y="34"/>
                </a:cubicBezTo>
                <a:cubicBezTo>
                  <a:pt x="52" y="31"/>
                  <a:pt x="52" y="31"/>
                  <a:pt x="52" y="31"/>
                </a:cubicBezTo>
                <a:cubicBezTo>
                  <a:pt x="45" y="23"/>
                  <a:pt x="45" y="23"/>
                  <a:pt x="45" y="23"/>
                </a:cubicBezTo>
                <a:close/>
                <a:moveTo>
                  <a:pt x="38" y="30"/>
                </a:moveTo>
                <a:cubicBezTo>
                  <a:pt x="33" y="34"/>
                  <a:pt x="33" y="34"/>
                  <a:pt x="33" y="34"/>
                </a:cubicBezTo>
                <a:cubicBezTo>
                  <a:pt x="41" y="41"/>
                  <a:pt x="41" y="41"/>
                  <a:pt x="41" y="41"/>
                </a:cubicBezTo>
                <a:cubicBezTo>
                  <a:pt x="45" y="38"/>
                  <a:pt x="45" y="38"/>
                  <a:pt x="45" y="38"/>
                </a:cubicBezTo>
                <a:cubicBezTo>
                  <a:pt x="38" y="30"/>
                  <a:pt x="38" y="30"/>
                  <a:pt x="38" y="30"/>
                </a:cubicBezTo>
                <a:close/>
                <a:moveTo>
                  <a:pt x="43" y="44"/>
                </a:moveTo>
                <a:cubicBezTo>
                  <a:pt x="39" y="47"/>
                  <a:pt x="39" y="47"/>
                  <a:pt x="39" y="47"/>
                </a:cubicBezTo>
                <a:cubicBezTo>
                  <a:pt x="46" y="55"/>
                  <a:pt x="46" y="55"/>
                  <a:pt x="46" y="55"/>
                </a:cubicBezTo>
                <a:cubicBezTo>
                  <a:pt x="50" y="52"/>
                  <a:pt x="50" y="52"/>
                  <a:pt x="50" y="52"/>
                </a:cubicBezTo>
                <a:cubicBezTo>
                  <a:pt x="43" y="44"/>
                  <a:pt x="43" y="44"/>
                  <a:pt x="43" y="44"/>
                </a:cubicBezTo>
                <a:close/>
                <a:moveTo>
                  <a:pt x="51" y="37"/>
                </a:moveTo>
                <a:cubicBezTo>
                  <a:pt x="47" y="41"/>
                  <a:pt x="47" y="41"/>
                  <a:pt x="47" y="41"/>
                </a:cubicBezTo>
                <a:cubicBezTo>
                  <a:pt x="54" y="48"/>
                  <a:pt x="54" y="48"/>
                  <a:pt x="54" y="48"/>
                </a:cubicBezTo>
                <a:cubicBezTo>
                  <a:pt x="58" y="45"/>
                  <a:pt x="58" y="45"/>
                  <a:pt x="58" y="45"/>
                </a:cubicBezTo>
                <a:cubicBezTo>
                  <a:pt x="51" y="37"/>
                  <a:pt x="51" y="37"/>
                  <a:pt x="51" y="37"/>
                </a:cubicBezTo>
                <a:close/>
                <a:moveTo>
                  <a:pt x="58" y="29"/>
                </a:moveTo>
                <a:cubicBezTo>
                  <a:pt x="54" y="34"/>
                  <a:pt x="54" y="34"/>
                  <a:pt x="54" y="34"/>
                </a:cubicBezTo>
                <a:cubicBezTo>
                  <a:pt x="62" y="41"/>
                  <a:pt x="62" y="41"/>
                  <a:pt x="62" y="41"/>
                </a:cubicBezTo>
                <a:cubicBezTo>
                  <a:pt x="66" y="36"/>
                  <a:pt x="66" y="36"/>
                  <a:pt x="66" y="36"/>
                </a:cubicBezTo>
                <a:cubicBezTo>
                  <a:pt x="58" y="29"/>
                  <a:pt x="58" y="29"/>
                  <a:pt x="58" y="29"/>
                </a:cubicBezTo>
                <a:close/>
                <a:moveTo>
                  <a:pt x="67" y="62"/>
                </a:moveTo>
                <a:cubicBezTo>
                  <a:pt x="74" y="70"/>
                  <a:pt x="74" y="70"/>
                  <a:pt x="74" y="70"/>
                </a:cubicBezTo>
                <a:cubicBezTo>
                  <a:pt x="72" y="71"/>
                  <a:pt x="72" y="71"/>
                  <a:pt x="72" y="71"/>
                </a:cubicBezTo>
                <a:cubicBezTo>
                  <a:pt x="86" y="80"/>
                  <a:pt x="99" y="94"/>
                  <a:pt x="115" y="112"/>
                </a:cubicBezTo>
                <a:cubicBezTo>
                  <a:pt x="116" y="112"/>
                  <a:pt x="116" y="111"/>
                  <a:pt x="116" y="111"/>
                </a:cubicBezTo>
                <a:cubicBezTo>
                  <a:pt x="118" y="109"/>
                  <a:pt x="119" y="108"/>
                  <a:pt x="121" y="106"/>
                </a:cubicBezTo>
                <a:cubicBezTo>
                  <a:pt x="111" y="95"/>
                  <a:pt x="102" y="86"/>
                  <a:pt x="93" y="78"/>
                </a:cubicBezTo>
                <a:cubicBezTo>
                  <a:pt x="90" y="71"/>
                  <a:pt x="87" y="65"/>
                  <a:pt x="85" y="58"/>
                </a:cubicBezTo>
                <a:cubicBezTo>
                  <a:pt x="84" y="59"/>
                  <a:pt x="84" y="59"/>
                  <a:pt x="84" y="59"/>
                </a:cubicBezTo>
                <a:cubicBezTo>
                  <a:pt x="76" y="52"/>
                  <a:pt x="76" y="52"/>
                  <a:pt x="76" y="52"/>
                </a:cubicBezTo>
                <a:cubicBezTo>
                  <a:pt x="80" y="48"/>
                  <a:pt x="80" y="48"/>
                  <a:pt x="80" y="48"/>
                </a:cubicBezTo>
                <a:cubicBezTo>
                  <a:pt x="83" y="50"/>
                  <a:pt x="83" y="50"/>
                  <a:pt x="83" y="50"/>
                </a:cubicBezTo>
                <a:cubicBezTo>
                  <a:pt x="82" y="48"/>
                  <a:pt x="82" y="46"/>
                  <a:pt x="82" y="44"/>
                </a:cubicBezTo>
                <a:cubicBezTo>
                  <a:pt x="72" y="36"/>
                  <a:pt x="62" y="29"/>
                  <a:pt x="53" y="23"/>
                </a:cubicBezTo>
                <a:cubicBezTo>
                  <a:pt x="40" y="16"/>
                  <a:pt x="29" y="12"/>
                  <a:pt x="26" y="14"/>
                </a:cubicBezTo>
                <a:cubicBezTo>
                  <a:pt x="23" y="17"/>
                  <a:pt x="27" y="28"/>
                  <a:pt x="33" y="42"/>
                </a:cubicBezTo>
                <a:cubicBezTo>
                  <a:pt x="36" y="47"/>
                  <a:pt x="39" y="52"/>
                  <a:pt x="42" y="57"/>
                </a:cubicBezTo>
                <a:cubicBezTo>
                  <a:pt x="46" y="58"/>
                  <a:pt x="49" y="59"/>
                  <a:pt x="52" y="60"/>
                </a:cubicBezTo>
                <a:cubicBezTo>
                  <a:pt x="50" y="58"/>
                  <a:pt x="50" y="58"/>
                  <a:pt x="50" y="58"/>
                </a:cubicBezTo>
                <a:cubicBezTo>
                  <a:pt x="54" y="54"/>
                  <a:pt x="54" y="54"/>
                  <a:pt x="54" y="54"/>
                </a:cubicBezTo>
                <a:cubicBezTo>
                  <a:pt x="61" y="62"/>
                  <a:pt x="61" y="62"/>
                  <a:pt x="61" y="62"/>
                </a:cubicBezTo>
                <a:cubicBezTo>
                  <a:pt x="59" y="63"/>
                  <a:pt x="59" y="63"/>
                  <a:pt x="59" y="63"/>
                </a:cubicBezTo>
                <a:cubicBezTo>
                  <a:pt x="60" y="64"/>
                  <a:pt x="62" y="65"/>
                  <a:pt x="63" y="65"/>
                </a:cubicBezTo>
                <a:cubicBezTo>
                  <a:pt x="67" y="62"/>
                  <a:pt x="67" y="62"/>
                  <a:pt x="67" y="62"/>
                </a:cubicBezTo>
                <a:close/>
                <a:moveTo>
                  <a:pt x="74" y="55"/>
                </a:moveTo>
                <a:cubicBezTo>
                  <a:pt x="70" y="59"/>
                  <a:pt x="70" y="59"/>
                  <a:pt x="70" y="59"/>
                </a:cubicBezTo>
                <a:cubicBezTo>
                  <a:pt x="78" y="66"/>
                  <a:pt x="78" y="66"/>
                  <a:pt x="78" y="66"/>
                </a:cubicBezTo>
                <a:cubicBezTo>
                  <a:pt x="82" y="62"/>
                  <a:pt x="82" y="62"/>
                  <a:pt x="82" y="62"/>
                </a:cubicBezTo>
                <a:cubicBezTo>
                  <a:pt x="74" y="55"/>
                  <a:pt x="74" y="55"/>
                  <a:pt x="74" y="55"/>
                </a:cubicBezTo>
                <a:close/>
                <a:moveTo>
                  <a:pt x="61" y="48"/>
                </a:moveTo>
                <a:cubicBezTo>
                  <a:pt x="57" y="51"/>
                  <a:pt x="57" y="51"/>
                  <a:pt x="57" y="51"/>
                </a:cubicBezTo>
                <a:cubicBezTo>
                  <a:pt x="64" y="59"/>
                  <a:pt x="64" y="59"/>
                  <a:pt x="64" y="59"/>
                </a:cubicBezTo>
                <a:cubicBezTo>
                  <a:pt x="68" y="55"/>
                  <a:pt x="68" y="55"/>
                  <a:pt x="68" y="55"/>
                </a:cubicBezTo>
                <a:cubicBezTo>
                  <a:pt x="61" y="48"/>
                  <a:pt x="61" y="48"/>
                  <a:pt x="61" y="48"/>
                </a:cubicBezTo>
                <a:close/>
                <a:moveTo>
                  <a:pt x="68" y="41"/>
                </a:moveTo>
                <a:cubicBezTo>
                  <a:pt x="64" y="45"/>
                  <a:pt x="64" y="45"/>
                  <a:pt x="64" y="45"/>
                </a:cubicBezTo>
                <a:cubicBezTo>
                  <a:pt x="71" y="52"/>
                  <a:pt x="71" y="52"/>
                  <a:pt x="71" y="52"/>
                </a:cubicBezTo>
                <a:cubicBezTo>
                  <a:pt x="75" y="48"/>
                  <a:pt x="75" y="48"/>
                  <a:pt x="75" y="48"/>
                </a:cubicBezTo>
                <a:lnTo>
                  <a:pt x="68" y="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Microsoft JhengHei" pitchFamily="34" charset="-120"/>
              <a:ea typeface="微软雅黑" pitchFamily="34" charset="-122"/>
              <a:sym typeface="Microsoft JhengHei" pitchFamily="34" charset="-120"/>
            </a:endParaRPr>
          </a:p>
        </p:txBody>
      </p:sp>
      <p:sp>
        <p:nvSpPr>
          <p:cNvPr id="26642" name="Freeform 33"/>
          <p:cNvSpPr>
            <a:spLocks noEditPoints="1" noChangeArrowheads="1"/>
          </p:cNvSpPr>
          <p:nvPr/>
        </p:nvSpPr>
        <p:spPr bwMode="auto">
          <a:xfrm>
            <a:off x="9671050" y="3084513"/>
            <a:ext cx="568325" cy="692150"/>
          </a:xfrm>
          <a:custGeom>
            <a:avLst/>
            <a:gdLst>
              <a:gd name="T0" fmla="*/ 59 w 117"/>
              <a:gd name="T1" fmla="*/ 130 h 143"/>
              <a:gd name="T2" fmla="*/ 23 w 117"/>
              <a:gd name="T3" fmla="*/ 112 h 143"/>
              <a:gd name="T4" fmla="*/ 1 w 117"/>
              <a:gd name="T5" fmla="*/ 73 h 143"/>
              <a:gd name="T6" fmla="*/ 11 w 117"/>
              <a:gd name="T7" fmla="*/ 47 h 143"/>
              <a:gd name="T8" fmla="*/ 32 w 117"/>
              <a:gd name="T9" fmla="*/ 37 h 143"/>
              <a:gd name="T10" fmla="*/ 59 w 117"/>
              <a:gd name="T11" fmla="*/ 38 h 143"/>
              <a:gd name="T12" fmla="*/ 85 w 117"/>
              <a:gd name="T13" fmla="*/ 37 h 143"/>
              <a:gd name="T14" fmla="*/ 106 w 117"/>
              <a:gd name="T15" fmla="*/ 47 h 143"/>
              <a:gd name="T16" fmla="*/ 116 w 117"/>
              <a:gd name="T17" fmla="*/ 73 h 143"/>
              <a:gd name="T18" fmla="*/ 91 w 117"/>
              <a:gd name="T19" fmla="*/ 119 h 143"/>
              <a:gd name="T20" fmla="*/ 59 w 117"/>
              <a:gd name="T21" fmla="*/ 130 h 143"/>
              <a:gd name="T22" fmla="*/ 73 w 117"/>
              <a:gd name="T23" fmla="*/ 0 h 143"/>
              <a:gd name="T24" fmla="*/ 59 w 117"/>
              <a:gd name="T25" fmla="*/ 34 h 143"/>
              <a:gd name="T26" fmla="*/ 57 w 117"/>
              <a:gd name="T27" fmla="*/ 33 h 143"/>
              <a:gd name="T28" fmla="*/ 58 w 117"/>
              <a:gd name="T29" fmla="*/ 2 h 143"/>
              <a:gd name="T30" fmla="*/ 73 w 117"/>
              <a:gd name="T31" fmla="*/ 0 h 143"/>
              <a:gd name="T32" fmla="*/ 56 w 117"/>
              <a:gd name="T33" fmla="*/ 94 h 143"/>
              <a:gd name="T34" fmla="*/ 47 w 117"/>
              <a:gd name="T35" fmla="*/ 76 h 143"/>
              <a:gd name="T36" fmla="*/ 38 w 117"/>
              <a:gd name="T37" fmla="*/ 87 h 143"/>
              <a:gd name="T38" fmla="*/ 56 w 117"/>
              <a:gd name="T39" fmla="*/ 94 h 143"/>
              <a:gd name="T40" fmla="*/ 62 w 117"/>
              <a:gd name="T41" fmla="*/ 94 h 143"/>
              <a:gd name="T42" fmla="*/ 80 w 117"/>
              <a:gd name="T43" fmla="*/ 87 h 143"/>
              <a:gd name="T44" fmla="*/ 71 w 117"/>
              <a:gd name="T45" fmla="*/ 76 h 143"/>
              <a:gd name="T46" fmla="*/ 62 w 117"/>
              <a:gd name="T47" fmla="*/ 94 h 143"/>
              <a:gd name="T48" fmla="*/ 72 w 117"/>
              <a:gd name="T49" fmla="*/ 118 h 143"/>
              <a:gd name="T50" fmla="*/ 75 w 117"/>
              <a:gd name="T51" fmla="*/ 111 h 143"/>
              <a:gd name="T52" fmla="*/ 88 w 117"/>
              <a:gd name="T53" fmla="*/ 91 h 143"/>
              <a:gd name="T54" fmla="*/ 100 w 117"/>
              <a:gd name="T55" fmla="*/ 72 h 143"/>
              <a:gd name="T56" fmla="*/ 95 w 117"/>
              <a:gd name="T57" fmla="*/ 59 h 143"/>
              <a:gd name="T58" fmla="*/ 82 w 117"/>
              <a:gd name="T59" fmla="*/ 53 h 143"/>
              <a:gd name="T60" fmla="*/ 63 w 117"/>
              <a:gd name="T61" fmla="*/ 55 h 143"/>
              <a:gd name="T62" fmla="*/ 59 w 117"/>
              <a:gd name="T63" fmla="*/ 56 h 143"/>
              <a:gd name="T64" fmla="*/ 55 w 117"/>
              <a:gd name="T65" fmla="*/ 55 h 143"/>
              <a:gd name="T66" fmla="*/ 35 w 117"/>
              <a:gd name="T67" fmla="*/ 53 h 143"/>
              <a:gd name="T68" fmla="*/ 23 w 117"/>
              <a:gd name="T69" fmla="*/ 59 h 143"/>
              <a:gd name="T70" fmla="*/ 18 w 117"/>
              <a:gd name="T71" fmla="*/ 72 h 143"/>
              <a:gd name="T72" fmla="*/ 36 w 117"/>
              <a:gd name="T73" fmla="*/ 103 h 143"/>
              <a:gd name="T74" fmla="*/ 44 w 117"/>
              <a:gd name="T75" fmla="*/ 115 h 143"/>
              <a:gd name="T76" fmla="*/ 46 w 117"/>
              <a:gd name="T77" fmla="*/ 118 h 143"/>
              <a:gd name="T78" fmla="*/ 51 w 117"/>
              <a:gd name="T79" fmla="*/ 115 h 143"/>
              <a:gd name="T80" fmla="*/ 59 w 117"/>
              <a:gd name="T81" fmla="*/ 112 h 143"/>
              <a:gd name="T82" fmla="*/ 66 w 117"/>
              <a:gd name="T83" fmla="*/ 115 h 143"/>
              <a:gd name="T84" fmla="*/ 72 w 117"/>
              <a:gd name="T85" fmla="*/ 118 h 143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17"/>
              <a:gd name="T130" fmla="*/ 0 h 143"/>
              <a:gd name="T131" fmla="*/ 117 w 117"/>
              <a:gd name="T132" fmla="*/ 143 h 143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17" h="143">
                <a:moveTo>
                  <a:pt x="59" y="130"/>
                </a:moveTo>
                <a:cubicBezTo>
                  <a:pt x="35" y="143"/>
                  <a:pt x="35" y="130"/>
                  <a:pt x="23" y="112"/>
                </a:cubicBezTo>
                <a:cubicBezTo>
                  <a:pt x="11" y="95"/>
                  <a:pt x="1" y="85"/>
                  <a:pt x="1" y="73"/>
                </a:cubicBezTo>
                <a:cubicBezTo>
                  <a:pt x="0" y="64"/>
                  <a:pt x="3" y="55"/>
                  <a:pt x="11" y="47"/>
                </a:cubicBezTo>
                <a:cubicBezTo>
                  <a:pt x="16" y="42"/>
                  <a:pt x="23" y="38"/>
                  <a:pt x="32" y="37"/>
                </a:cubicBezTo>
                <a:cubicBezTo>
                  <a:pt x="40" y="36"/>
                  <a:pt x="49" y="36"/>
                  <a:pt x="59" y="38"/>
                </a:cubicBezTo>
                <a:cubicBezTo>
                  <a:pt x="68" y="36"/>
                  <a:pt x="77" y="36"/>
                  <a:pt x="85" y="37"/>
                </a:cubicBezTo>
                <a:cubicBezTo>
                  <a:pt x="94" y="38"/>
                  <a:pt x="101" y="42"/>
                  <a:pt x="106" y="47"/>
                </a:cubicBezTo>
                <a:cubicBezTo>
                  <a:pt x="115" y="55"/>
                  <a:pt x="117" y="64"/>
                  <a:pt x="116" y="73"/>
                </a:cubicBezTo>
                <a:cubicBezTo>
                  <a:pt x="116" y="85"/>
                  <a:pt x="98" y="104"/>
                  <a:pt x="91" y="119"/>
                </a:cubicBezTo>
                <a:cubicBezTo>
                  <a:pt x="82" y="135"/>
                  <a:pt x="75" y="139"/>
                  <a:pt x="59" y="130"/>
                </a:cubicBezTo>
                <a:close/>
                <a:moveTo>
                  <a:pt x="73" y="0"/>
                </a:moveTo>
                <a:cubicBezTo>
                  <a:pt x="82" y="15"/>
                  <a:pt x="69" y="25"/>
                  <a:pt x="59" y="34"/>
                </a:cubicBezTo>
                <a:cubicBezTo>
                  <a:pt x="57" y="33"/>
                  <a:pt x="57" y="33"/>
                  <a:pt x="57" y="33"/>
                </a:cubicBezTo>
                <a:cubicBezTo>
                  <a:pt x="63" y="22"/>
                  <a:pt x="65" y="13"/>
                  <a:pt x="58" y="2"/>
                </a:cubicBezTo>
                <a:cubicBezTo>
                  <a:pt x="73" y="0"/>
                  <a:pt x="73" y="0"/>
                  <a:pt x="73" y="0"/>
                </a:cubicBezTo>
                <a:close/>
                <a:moveTo>
                  <a:pt x="56" y="94"/>
                </a:moveTo>
                <a:cubicBezTo>
                  <a:pt x="56" y="94"/>
                  <a:pt x="55" y="77"/>
                  <a:pt x="47" y="76"/>
                </a:cubicBezTo>
                <a:cubicBezTo>
                  <a:pt x="40" y="75"/>
                  <a:pt x="35" y="82"/>
                  <a:pt x="38" y="87"/>
                </a:cubicBezTo>
                <a:cubicBezTo>
                  <a:pt x="40" y="91"/>
                  <a:pt x="56" y="94"/>
                  <a:pt x="56" y="94"/>
                </a:cubicBezTo>
                <a:close/>
                <a:moveTo>
                  <a:pt x="62" y="94"/>
                </a:moveTo>
                <a:cubicBezTo>
                  <a:pt x="62" y="94"/>
                  <a:pt x="78" y="91"/>
                  <a:pt x="80" y="87"/>
                </a:cubicBezTo>
                <a:cubicBezTo>
                  <a:pt x="83" y="82"/>
                  <a:pt x="78" y="75"/>
                  <a:pt x="71" y="76"/>
                </a:cubicBezTo>
                <a:cubicBezTo>
                  <a:pt x="63" y="77"/>
                  <a:pt x="62" y="94"/>
                  <a:pt x="62" y="94"/>
                </a:cubicBezTo>
                <a:close/>
                <a:moveTo>
                  <a:pt x="72" y="118"/>
                </a:moveTo>
                <a:cubicBezTo>
                  <a:pt x="73" y="116"/>
                  <a:pt x="75" y="113"/>
                  <a:pt x="75" y="111"/>
                </a:cubicBezTo>
                <a:cubicBezTo>
                  <a:pt x="79" y="104"/>
                  <a:pt x="83" y="98"/>
                  <a:pt x="88" y="91"/>
                </a:cubicBezTo>
                <a:cubicBezTo>
                  <a:pt x="90" y="88"/>
                  <a:pt x="99" y="76"/>
                  <a:pt x="100" y="72"/>
                </a:cubicBezTo>
                <a:cubicBezTo>
                  <a:pt x="100" y="67"/>
                  <a:pt x="98" y="63"/>
                  <a:pt x="95" y="59"/>
                </a:cubicBezTo>
                <a:cubicBezTo>
                  <a:pt x="91" y="56"/>
                  <a:pt x="87" y="54"/>
                  <a:pt x="82" y="53"/>
                </a:cubicBezTo>
                <a:cubicBezTo>
                  <a:pt x="76" y="52"/>
                  <a:pt x="69" y="53"/>
                  <a:pt x="63" y="55"/>
                </a:cubicBezTo>
                <a:cubicBezTo>
                  <a:pt x="59" y="56"/>
                  <a:pt x="59" y="56"/>
                  <a:pt x="59" y="56"/>
                </a:cubicBezTo>
                <a:cubicBezTo>
                  <a:pt x="55" y="55"/>
                  <a:pt x="55" y="55"/>
                  <a:pt x="55" y="55"/>
                </a:cubicBezTo>
                <a:cubicBezTo>
                  <a:pt x="48" y="53"/>
                  <a:pt x="42" y="52"/>
                  <a:pt x="35" y="53"/>
                </a:cubicBezTo>
                <a:cubicBezTo>
                  <a:pt x="31" y="54"/>
                  <a:pt x="26" y="56"/>
                  <a:pt x="23" y="59"/>
                </a:cubicBezTo>
                <a:cubicBezTo>
                  <a:pt x="19" y="63"/>
                  <a:pt x="17" y="67"/>
                  <a:pt x="18" y="72"/>
                </a:cubicBezTo>
                <a:cubicBezTo>
                  <a:pt x="18" y="78"/>
                  <a:pt x="33" y="97"/>
                  <a:pt x="36" y="103"/>
                </a:cubicBezTo>
                <a:cubicBezTo>
                  <a:pt x="39" y="107"/>
                  <a:pt x="42" y="111"/>
                  <a:pt x="44" y="115"/>
                </a:cubicBezTo>
                <a:cubicBezTo>
                  <a:pt x="44" y="116"/>
                  <a:pt x="45" y="117"/>
                  <a:pt x="46" y="118"/>
                </a:cubicBezTo>
                <a:cubicBezTo>
                  <a:pt x="48" y="117"/>
                  <a:pt x="50" y="116"/>
                  <a:pt x="51" y="115"/>
                </a:cubicBezTo>
                <a:cubicBezTo>
                  <a:pt x="59" y="112"/>
                  <a:pt x="59" y="112"/>
                  <a:pt x="59" y="112"/>
                </a:cubicBezTo>
                <a:cubicBezTo>
                  <a:pt x="66" y="115"/>
                  <a:pt x="66" y="115"/>
                  <a:pt x="66" y="115"/>
                </a:cubicBezTo>
                <a:cubicBezTo>
                  <a:pt x="67" y="116"/>
                  <a:pt x="70" y="117"/>
                  <a:pt x="72" y="1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Microsoft JhengHei" pitchFamily="34" charset="-120"/>
              <a:ea typeface="微软雅黑" pitchFamily="34" charset="-122"/>
              <a:sym typeface="Microsoft JhengHei" pitchFamily="34" charset="-120"/>
            </a:endParaRPr>
          </a:p>
        </p:txBody>
      </p:sp>
      <p:sp>
        <p:nvSpPr>
          <p:cNvPr id="26643" name="Freeform 37"/>
          <p:cNvSpPr>
            <a:spLocks noEditPoints="1" noChangeArrowheads="1"/>
          </p:cNvSpPr>
          <p:nvPr/>
        </p:nvSpPr>
        <p:spPr bwMode="auto">
          <a:xfrm>
            <a:off x="9734550" y="1692275"/>
            <a:ext cx="471488" cy="684213"/>
          </a:xfrm>
          <a:custGeom>
            <a:avLst/>
            <a:gdLst>
              <a:gd name="T0" fmla="*/ 46 w 95"/>
              <a:gd name="T1" fmla="*/ 128 h 139"/>
              <a:gd name="T2" fmla="*/ 73 w 95"/>
              <a:gd name="T3" fmla="*/ 133 h 139"/>
              <a:gd name="T4" fmla="*/ 85 w 95"/>
              <a:gd name="T5" fmla="*/ 89 h 139"/>
              <a:gd name="T6" fmla="*/ 71 w 95"/>
              <a:gd name="T7" fmla="*/ 50 h 139"/>
              <a:gd name="T8" fmla="*/ 50 w 95"/>
              <a:gd name="T9" fmla="*/ 40 h 139"/>
              <a:gd name="T10" fmla="*/ 51 w 95"/>
              <a:gd name="T11" fmla="*/ 28 h 139"/>
              <a:gd name="T12" fmla="*/ 95 w 95"/>
              <a:gd name="T13" fmla="*/ 15 h 139"/>
              <a:gd name="T14" fmla="*/ 50 w 95"/>
              <a:gd name="T15" fmla="*/ 18 h 139"/>
              <a:gd name="T16" fmla="*/ 40 w 95"/>
              <a:gd name="T17" fmla="*/ 6 h 139"/>
              <a:gd name="T18" fmla="*/ 30 w 95"/>
              <a:gd name="T19" fmla="*/ 15 h 139"/>
              <a:gd name="T20" fmla="*/ 45 w 95"/>
              <a:gd name="T21" fmla="*/ 42 h 139"/>
              <a:gd name="T22" fmla="*/ 22 w 95"/>
              <a:gd name="T23" fmla="*/ 50 h 139"/>
              <a:gd name="T24" fmla="*/ 7 w 95"/>
              <a:gd name="T25" fmla="*/ 89 h 139"/>
              <a:gd name="T26" fmla="*/ 19 w 95"/>
              <a:gd name="T27" fmla="*/ 133 h 139"/>
              <a:gd name="T28" fmla="*/ 46 w 95"/>
              <a:gd name="T29" fmla="*/ 128 h 139"/>
              <a:gd name="T30" fmla="*/ 21 w 95"/>
              <a:gd name="T31" fmla="*/ 125 h 139"/>
              <a:gd name="T32" fmla="*/ 17 w 95"/>
              <a:gd name="T33" fmla="*/ 94 h 139"/>
              <a:gd name="T34" fmla="*/ 29 w 95"/>
              <a:gd name="T35" fmla="*/ 94 h 139"/>
              <a:gd name="T36" fmla="*/ 39 w 95"/>
              <a:gd name="T37" fmla="*/ 118 h 139"/>
              <a:gd name="T38" fmla="*/ 21 w 95"/>
              <a:gd name="T39" fmla="*/ 125 h 139"/>
              <a:gd name="T40" fmla="*/ 28 w 95"/>
              <a:gd name="T41" fmla="*/ 88 h 139"/>
              <a:gd name="T42" fmla="*/ 18 w 95"/>
              <a:gd name="T43" fmla="*/ 89 h 139"/>
              <a:gd name="T44" fmla="*/ 28 w 95"/>
              <a:gd name="T45" fmla="*/ 78 h 139"/>
              <a:gd name="T46" fmla="*/ 28 w 95"/>
              <a:gd name="T47" fmla="*/ 88 h 139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95"/>
              <a:gd name="T73" fmla="*/ 0 h 139"/>
              <a:gd name="T74" fmla="*/ 95 w 95"/>
              <a:gd name="T75" fmla="*/ 139 h 139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95" h="139">
                <a:moveTo>
                  <a:pt x="46" y="128"/>
                </a:moveTo>
                <a:cubicBezTo>
                  <a:pt x="50" y="132"/>
                  <a:pt x="60" y="139"/>
                  <a:pt x="73" y="133"/>
                </a:cubicBezTo>
                <a:cubicBezTo>
                  <a:pt x="86" y="127"/>
                  <a:pt x="95" y="104"/>
                  <a:pt x="85" y="89"/>
                </a:cubicBezTo>
                <a:cubicBezTo>
                  <a:pt x="75" y="72"/>
                  <a:pt x="74" y="73"/>
                  <a:pt x="71" y="50"/>
                </a:cubicBezTo>
                <a:cubicBezTo>
                  <a:pt x="69" y="41"/>
                  <a:pt x="57" y="37"/>
                  <a:pt x="50" y="40"/>
                </a:cubicBezTo>
                <a:cubicBezTo>
                  <a:pt x="51" y="36"/>
                  <a:pt x="51" y="32"/>
                  <a:pt x="51" y="28"/>
                </a:cubicBezTo>
                <a:cubicBezTo>
                  <a:pt x="64" y="34"/>
                  <a:pt x="87" y="26"/>
                  <a:pt x="95" y="15"/>
                </a:cubicBezTo>
                <a:cubicBezTo>
                  <a:pt x="77" y="8"/>
                  <a:pt x="58" y="0"/>
                  <a:pt x="50" y="18"/>
                </a:cubicBezTo>
                <a:cubicBezTo>
                  <a:pt x="48" y="14"/>
                  <a:pt x="45" y="10"/>
                  <a:pt x="40" y="6"/>
                </a:cubicBezTo>
                <a:cubicBezTo>
                  <a:pt x="30" y="15"/>
                  <a:pt x="30" y="15"/>
                  <a:pt x="30" y="15"/>
                </a:cubicBezTo>
                <a:cubicBezTo>
                  <a:pt x="40" y="22"/>
                  <a:pt x="44" y="30"/>
                  <a:pt x="45" y="42"/>
                </a:cubicBezTo>
                <a:cubicBezTo>
                  <a:pt x="39" y="36"/>
                  <a:pt x="24" y="39"/>
                  <a:pt x="22" y="50"/>
                </a:cubicBezTo>
                <a:cubicBezTo>
                  <a:pt x="18" y="80"/>
                  <a:pt x="13" y="73"/>
                  <a:pt x="7" y="89"/>
                </a:cubicBezTo>
                <a:cubicBezTo>
                  <a:pt x="0" y="105"/>
                  <a:pt x="6" y="127"/>
                  <a:pt x="19" y="133"/>
                </a:cubicBezTo>
                <a:cubicBezTo>
                  <a:pt x="32" y="139"/>
                  <a:pt x="42" y="132"/>
                  <a:pt x="46" y="128"/>
                </a:cubicBezTo>
                <a:close/>
                <a:moveTo>
                  <a:pt x="21" y="125"/>
                </a:moveTo>
                <a:cubicBezTo>
                  <a:pt x="17" y="115"/>
                  <a:pt x="15" y="104"/>
                  <a:pt x="17" y="94"/>
                </a:cubicBezTo>
                <a:cubicBezTo>
                  <a:pt x="29" y="94"/>
                  <a:pt x="29" y="94"/>
                  <a:pt x="29" y="94"/>
                </a:cubicBezTo>
                <a:cubicBezTo>
                  <a:pt x="31" y="102"/>
                  <a:pt x="36" y="111"/>
                  <a:pt x="39" y="118"/>
                </a:cubicBezTo>
                <a:cubicBezTo>
                  <a:pt x="21" y="125"/>
                  <a:pt x="21" y="125"/>
                  <a:pt x="21" y="125"/>
                </a:cubicBezTo>
                <a:close/>
                <a:moveTo>
                  <a:pt x="28" y="88"/>
                </a:moveTo>
                <a:cubicBezTo>
                  <a:pt x="18" y="89"/>
                  <a:pt x="18" y="89"/>
                  <a:pt x="18" y="89"/>
                </a:cubicBezTo>
                <a:cubicBezTo>
                  <a:pt x="20" y="84"/>
                  <a:pt x="23" y="80"/>
                  <a:pt x="28" y="78"/>
                </a:cubicBezTo>
                <a:cubicBezTo>
                  <a:pt x="27" y="81"/>
                  <a:pt x="27" y="84"/>
                  <a:pt x="28" y="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Microsoft JhengHei" pitchFamily="34" charset="-120"/>
              <a:ea typeface="微软雅黑" pitchFamily="34" charset="-122"/>
              <a:sym typeface="Microsoft JhengHei" pitchFamily="34" charset="-120"/>
            </a:endParaRPr>
          </a:p>
        </p:txBody>
      </p:sp>
      <p:sp>
        <p:nvSpPr>
          <p:cNvPr id="26644" name="直接连接符 50"/>
          <p:cNvSpPr>
            <a:spLocks noChangeShapeType="1"/>
          </p:cNvSpPr>
          <p:nvPr/>
        </p:nvSpPr>
        <p:spPr bwMode="auto">
          <a:xfrm>
            <a:off x="219075" y="6840538"/>
            <a:ext cx="11730038" cy="1587"/>
          </a:xfrm>
          <a:prstGeom prst="line">
            <a:avLst/>
          </a:prstGeom>
          <a:noFill/>
          <a:ln w="6350" cap="flat" cmpd="sng">
            <a:solidFill>
              <a:srgbClr val="D8D8D8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6645" name="组合 64"/>
          <p:cNvGrpSpPr>
            <a:grpSpLocks/>
          </p:cNvGrpSpPr>
          <p:nvPr/>
        </p:nvGrpSpPr>
        <p:grpSpPr bwMode="auto">
          <a:xfrm>
            <a:off x="666750" y="2767013"/>
            <a:ext cx="5110163" cy="1323975"/>
            <a:chOff x="0" y="0"/>
            <a:chExt cx="5109091" cy="1323439"/>
          </a:xfrm>
        </p:grpSpPr>
        <p:sp>
          <p:nvSpPr>
            <p:cNvPr id="26646" name="文本框 11"/>
            <p:cNvSpPr>
              <a:spLocks noChangeArrowheads="1"/>
            </p:cNvSpPr>
            <p:nvPr/>
          </p:nvSpPr>
          <p:spPr bwMode="auto">
            <a:xfrm>
              <a:off x="0" y="0"/>
              <a:ext cx="5109091" cy="132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rgbClr val="3B3838"/>
                  </a:solidFill>
                  <a:latin typeface="Microsoft JhengHei" pitchFamily="34" charset="-120"/>
                  <a:ea typeface="Microsoft JhengHei" pitchFamily="34" charset="-120"/>
                  <a:sym typeface="Microsoft JhengHei" pitchFamily="34" charset="-120"/>
                </a:rPr>
                <a:t>每天吃不同颜色的</a:t>
              </a:r>
              <a:r>
                <a:rPr lang="zh-CN" altLang="en-US" sz="8000">
                  <a:solidFill>
                    <a:srgbClr val="3B3838"/>
                  </a:solidFill>
                  <a:latin typeface="微软雅黑" pitchFamily="34" charset="-122"/>
                  <a:ea typeface="方正兰亭粗黑简体" charset="-122"/>
                  <a:sym typeface="微软雅黑" pitchFamily="34" charset="-122"/>
                </a:rPr>
                <a:t>蔬果</a:t>
              </a:r>
            </a:p>
          </p:txBody>
        </p:sp>
        <p:sp>
          <p:nvSpPr>
            <p:cNvPr id="26647" name="直接连接符 55"/>
            <p:cNvSpPr>
              <a:spLocks noChangeShapeType="1"/>
            </p:cNvSpPr>
            <p:nvPr/>
          </p:nvSpPr>
          <p:spPr bwMode="auto">
            <a:xfrm>
              <a:off x="60258" y="1285616"/>
              <a:ext cx="4897811" cy="1"/>
            </a:xfrm>
            <a:prstGeom prst="line">
              <a:avLst/>
            </a:prstGeom>
            <a:noFill/>
            <a:ln w="6350" cap="flat" cmpd="sng">
              <a:solidFill>
                <a:srgbClr val="D8D8D8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8" name="直接连接符 58"/>
            <p:cNvSpPr>
              <a:spLocks noChangeShapeType="1"/>
            </p:cNvSpPr>
            <p:nvPr/>
          </p:nvSpPr>
          <p:spPr bwMode="auto">
            <a:xfrm>
              <a:off x="60258" y="535770"/>
              <a:ext cx="2804144" cy="1"/>
            </a:xfrm>
            <a:prstGeom prst="line">
              <a:avLst/>
            </a:prstGeom>
            <a:noFill/>
            <a:ln w="6350" cap="flat" cmpd="sng">
              <a:solidFill>
                <a:srgbClr val="D8D8D8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9" name="矩形 62"/>
            <p:cNvSpPr>
              <a:spLocks noChangeArrowheads="1"/>
            </p:cNvSpPr>
            <p:nvPr/>
          </p:nvSpPr>
          <p:spPr bwMode="auto">
            <a:xfrm>
              <a:off x="0" y="169953"/>
              <a:ext cx="289912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000">
                  <a:solidFill>
                    <a:srgbClr val="BFBFBF"/>
                  </a:solidFill>
                  <a:latin typeface="Microsoft JhengHei" pitchFamily="34" charset="-120"/>
                  <a:ea typeface="微软雅黑" pitchFamily="34" charset="-122"/>
                  <a:sym typeface="Microsoft JhengHei" pitchFamily="34" charset="-120"/>
                </a:rPr>
                <a:t>FRUITS </a:t>
              </a:r>
              <a:r>
                <a:rPr lang="en-US" sz="2000">
                  <a:solidFill>
                    <a:srgbClr val="BFBFBF"/>
                  </a:solidFill>
                  <a:latin typeface="Microsoft JhengHei" pitchFamily="34" charset="-120"/>
                  <a:ea typeface="微软雅黑" pitchFamily="34" charset="-122"/>
                  <a:sym typeface="Microsoft JhengHei" pitchFamily="34" charset="-120"/>
                </a:rPr>
                <a:t>&amp;</a:t>
              </a:r>
              <a:r>
                <a:rPr lang="zh-CN" altLang="en-US" sz="2000">
                  <a:solidFill>
                    <a:srgbClr val="BFBFBF"/>
                  </a:solidFill>
                  <a:latin typeface="Microsoft JhengHei" pitchFamily="34" charset="-120"/>
                  <a:ea typeface="微软雅黑" pitchFamily="34" charset="-122"/>
                  <a:sym typeface="Microsoft JhengHei" pitchFamily="34" charset="-120"/>
                </a:rPr>
                <a:t> VEGETABLES</a:t>
              </a: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直接连接符 33"/>
          <p:cNvSpPr>
            <a:spLocks noChangeShapeType="1"/>
          </p:cNvSpPr>
          <p:nvPr/>
        </p:nvSpPr>
        <p:spPr bwMode="auto">
          <a:xfrm>
            <a:off x="219075" y="6840538"/>
            <a:ext cx="11730038" cy="1587"/>
          </a:xfrm>
          <a:prstGeom prst="line">
            <a:avLst/>
          </a:prstGeom>
          <a:noFill/>
          <a:ln w="6350" cap="flat" cmpd="sng">
            <a:solidFill>
              <a:srgbClr val="D8D8D8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7651" name="组合 91"/>
          <p:cNvGrpSpPr>
            <a:grpSpLocks/>
          </p:cNvGrpSpPr>
          <p:nvPr/>
        </p:nvGrpSpPr>
        <p:grpSpPr bwMode="auto">
          <a:xfrm>
            <a:off x="1249363" y="1728788"/>
            <a:ext cx="9693275" cy="3910012"/>
            <a:chOff x="0" y="0"/>
            <a:chExt cx="9692336" cy="3910388"/>
          </a:xfrm>
        </p:grpSpPr>
        <p:grpSp>
          <p:nvGrpSpPr>
            <p:cNvPr id="27652" name="组合 34"/>
            <p:cNvGrpSpPr>
              <a:grpSpLocks/>
            </p:cNvGrpSpPr>
            <p:nvPr/>
          </p:nvGrpSpPr>
          <p:grpSpPr bwMode="auto">
            <a:xfrm>
              <a:off x="0" y="0"/>
              <a:ext cx="9692336" cy="3910388"/>
              <a:chOff x="0" y="0"/>
              <a:chExt cx="9692336" cy="3910388"/>
            </a:xfrm>
          </p:grpSpPr>
          <p:sp>
            <p:nvSpPr>
              <p:cNvPr id="27653" name="矩形 15"/>
              <p:cNvSpPr>
                <a:spLocks noChangeArrowheads="1"/>
              </p:cNvSpPr>
              <p:nvPr/>
            </p:nvSpPr>
            <p:spPr bwMode="auto">
              <a:xfrm>
                <a:off x="0" y="8593"/>
                <a:ext cx="1152832" cy="1152832"/>
              </a:xfrm>
              <a:prstGeom prst="rect">
                <a:avLst/>
              </a:prstGeom>
              <a:solidFill>
                <a:srgbClr val="0D73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27654" name="矩形 16"/>
              <p:cNvSpPr>
                <a:spLocks noChangeArrowheads="1"/>
              </p:cNvSpPr>
              <p:nvPr/>
            </p:nvSpPr>
            <p:spPr bwMode="auto">
              <a:xfrm>
                <a:off x="1423250" y="8593"/>
                <a:ext cx="1152832" cy="1152832"/>
              </a:xfrm>
              <a:prstGeom prst="rect">
                <a:avLst/>
              </a:prstGeom>
              <a:solidFill>
                <a:srgbClr val="95C1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27655" name="矩形 17"/>
              <p:cNvSpPr>
                <a:spLocks noChangeArrowheads="1"/>
              </p:cNvSpPr>
              <p:nvPr/>
            </p:nvSpPr>
            <p:spPr bwMode="auto">
              <a:xfrm>
                <a:off x="2846501" y="8593"/>
                <a:ext cx="1152832" cy="1152832"/>
              </a:xfrm>
              <a:prstGeom prst="rect">
                <a:avLst/>
              </a:prstGeom>
              <a:solidFill>
                <a:srgbClr val="BDD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27656" name="矩形 18"/>
              <p:cNvSpPr>
                <a:spLocks noChangeArrowheads="1"/>
              </p:cNvSpPr>
              <p:nvPr/>
            </p:nvSpPr>
            <p:spPr bwMode="auto">
              <a:xfrm>
                <a:off x="5693003" y="2757556"/>
                <a:ext cx="1152832" cy="1152832"/>
              </a:xfrm>
              <a:prstGeom prst="rect">
                <a:avLst/>
              </a:prstGeom>
              <a:solidFill>
                <a:srgbClr val="1F4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27657" name="矩形 19"/>
              <p:cNvSpPr>
                <a:spLocks noChangeArrowheads="1"/>
              </p:cNvSpPr>
              <p:nvPr/>
            </p:nvSpPr>
            <p:spPr bwMode="auto">
              <a:xfrm>
                <a:off x="7116253" y="2757556"/>
                <a:ext cx="1152832" cy="1152832"/>
              </a:xfrm>
              <a:prstGeom prst="rect">
                <a:avLst/>
              </a:prstGeom>
              <a:solidFill>
                <a:srgbClr val="0C7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27658" name="矩形 20"/>
              <p:cNvSpPr>
                <a:spLocks noChangeArrowheads="1"/>
              </p:cNvSpPr>
              <p:nvPr/>
            </p:nvSpPr>
            <p:spPr bwMode="auto">
              <a:xfrm>
                <a:off x="8539503" y="2757556"/>
                <a:ext cx="1152833" cy="1152832"/>
              </a:xfrm>
              <a:prstGeom prst="rect">
                <a:avLst/>
              </a:prstGeom>
              <a:solidFill>
                <a:srgbClr val="01B6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27659" name="矩形 21"/>
              <p:cNvSpPr>
                <a:spLocks noChangeArrowheads="1"/>
              </p:cNvSpPr>
              <p:nvPr/>
            </p:nvSpPr>
            <p:spPr bwMode="auto">
              <a:xfrm>
                <a:off x="4269752" y="0"/>
                <a:ext cx="1152832" cy="1152832"/>
              </a:xfrm>
              <a:prstGeom prst="rect">
                <a:avLst/>
              </a:prstGeom>
              <a:solidFill>
                <a:srgbClr val="C442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27660" name="矩形 22"/>
              <p:cNvSpPr>
                <a:spLocks noChangeArrowheads="1"/>
              </p:cNvSpPr>
              <p:nvPr/>
            </p:nvSpPr>
            <p:spPr bwMode="auto">
              <a:xfrm>
                <a:off x="4269752" y="1378778"/>
                <a:ext cx="1152832" cy="1152832"/>
              </a:xfrm>
              <a:prstGeom prst="rect">
                <a:avLst/>
              </a:prstGeom>
              <a:solidFill>
                <a:srgbClr val="F391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27661" name="矩形 23"/>
              <p:cNvSpPr>
                <a:spLocks noChangeArrowheads="1"/>
              </p:cNvSpPr>
              <p:nvPr/>
            </p:nvSpPr>
            <p:spPr bwMode="auto">
              <a:xfrm>
                <a:off x="4269752" y="2757556"/>
                <a:ext cx="1152832" cy="1152832"/>
              </a:xfrm>
              <a:prstGeom prst="rect">
                <a:avLst/>
              </a:prstGeom>
              <a:solidFill>
                <a:srgbClr val="FDCC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7662" name="Freeform 5"/>
            <p:cNvSpPr>
              <a:spLocks noChangeArrowheads="1"/>
            </p:cNvSpPr>
            <p:nvPr/>
          </p:nvSpPr>
          <p:spPr bwMode="auto">
            <a:xfrm>
              <a:off x="238781" y="299432"/>
              <a:ext cx="698500" cy="630238"/>
            </a:xfrm>
            <a:custGeom>
              <a:avLst/>
              <a:gdLst>
                <a:gd name="T0" fmla="*/ 26 w 137"/>
                <a:gd name="T1" fmla="*/ 115 h 123"/>
                <a:gd name="T2" fmla="*/ 68 w 137"/>
                <a:gd name="T3" fmla="*/ 123 h 123"/>
                <a:gd name="T4" fmla="*/ 110 w 137"/>
                <a:gd name="T5" fmla="*/ 116 h 123"/>
                <a:gd name="T6" fmla="*/ 101 w 137"/>
                <a:gd name="T7" fmla="*/ 38 h 123"/>
                <a:gd name="T8" fmla="*/ 116 w 137"/>
                <a:gd name="T9" fmla="*/ 43 h 123"/>
                <a:gd name="T10" fmla="*/ 120 w 137"/>
                <a:gd name="T11" fmla="*/ 43 h 123"/>
                <a:gd name="T12" fmla="*/ 135 w 137"/>
                <a:gd name="T13" fmla="*/ 19 h 123"/>
                <a:gd name="T14" fmla="*/ 135 w 137"/>
                <a:gd name="T15" fmla="*/ 16 h 123"/>
                <a:gd name="T16" fmla="*/ 113 w 137"/>
                <a:gd name="T17" fmla="*/ 5 h 123"/>
                <a:gd name="T18" fmla="*/ 98 w 137"/>
                <a:gd name="T19" fmla="*/ 0 h 123"/>
                <a:gd name="T20" fmla="*/ 88 w 137"/>
                <a:gd name="T21" fmla="*/ 0 h 123"/>
                <a:gd name="T22" fmla="*/ 68 w 137"/>
                <a:gd name="T23" fmla="*/ 21 h 123"/>
                <a:gd name="T24" fmla="*/ 48 w 137"/>
                <a:gd name="T25" fmla="*/ 0 h 123"/>
                <a:gd name="T26" fmla="*/ 38 w 137"/>
                <a:gd name="T27" fmla="*/ 0 h 123"/>
                <a:gd name="T28" fmla="*/ 23 w 137"/>
                <a:gd name="T29" fmla="*/ 5 h 123"/>
                <a:gd name="T30" fmla="*/ 1 w 137"/>
                <a:gd name="T31" fmla="*/ 16 h 123"/>
                <a:gd name="T32" fmla="*/ 2 w 137"/>
                <a:gd name="T33" fmla="*/ 21 h 123"/>
                <a:gd name="T34" fmla="*/ 16 w 137"/>
                <a:gd name="T35" fmla="*/ 43 h 123"/>
                <a:gd name="T36" fmla="*/ 21 w 137"/>
                <a:gd name="T37" fmla="*/ 42 h 123"/>
                <a:gd name="T38" fmla="*/ 34 w 137"/>
                <a:gd name="T39" fmla="*/ 39 h 123"/>
                <a:gd name="T40" fmla="*/ 26 w 137"/>
                <a:gd name="T41" fmla="*/ 115 h 12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37"/>
                <a:gd name="T64" fmla="*/ 0 h 123"/>
                <a:gd name="T65" fmla="*/ 137 w 137"/>
                <a:gd name="T66" fmla="*/ 123 h 12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37" h="123">
                  <a:moveTo>
                    <a:pt x="26" y="115"/>
                  </a:moveTo>
                  <a:cubicBezTo>
                    <a:pt x="26" y="115"/>
                    <a:pt x="46" y="123"/>
                    <a:pt x="68" y="123"/>
                  </a:cubicBezTo>
                  <a:cubicBezTo>
                    <a:pt x="68" y="123"/>
                    <a:pt x="92" y="122"/>
                    <a:pt x="110" y="116"/>
                  </a:cubicBezTo>
                  <a:cubicBezTo>
                    <a:pt x="101" y="38"/>
                    <a:pt x="101" y="38"/>
                    <a:pt x="101" y="38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43"/>
                    <a:pt x="118" y="45"/>
                    <a:pt x="120" y="43"/>
                  </a:cubicBezTo>
                  <a:cubicBezTo>
                    <a:pt x="122" y="41"/>
                    <a:pt x="131" y="26"/>
                    <a:pt x="135" y="19"/>
                  </a:cubicBezTo>
                  <a:cubicBezTo>
                    <a:pt x="137" y="16"/>
                    <a:pt x="135" y="16"/>
                    <a:pt x="135" y="16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09" y="0"/>
                    <a:pt x="9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9" y="21"/>
                    <a:pt x="68" y="21"/>
                  </a:cubicBezTo>
                  <a:cubicBezTo>
                    <a:pt x="68" y="21"/>
                    <a:pt x="48" y="19"/>
                    <a:pt x="4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27" y="1"/>
                    <a:pt x="23" y="5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0" y="18"/>
                    <a:pt x="2" y="21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3"/>
                    <a:pt x="19" y="45"/>
                    <a:pt x="21" y="42"/>
                  </a:cubicBezTo>
                  <a:cubicBezTo>
                    <a:pt x="34" y="39"/>
                    <a:pt x="34" y="39"/>
                    <a:pt x="34" y="39"/>
                  </a:cubicBezTo>
                  <a:lnTo>
                    <a:pt x="26" y="1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27663" name="Freeform 9"/>
            <p:cNvSpPr>
              <a:spLocks noEditPoints="1" noChangeArrowheads="1"/>
            </p:cNvSpPr>
            <p:nvPr/>
          </p:nvSpPr>
          <p:spPr bwMode="auto">
            <a:xfrm>
              <a:off x="1623543" y="299432"/>
              <a:ext cx="773113" cy="630237"/>
            </a:xfrm>
            <a:custGeom>
              <a:avLst/>
              <a:gdLst>
                <a:gd name="T0" fmla="*/ 121 w 122"/>
                <a:gd name="T1" fmla="*/ 53 h 99"/>
                <a:gd name="T2" fmla="*/ 121 w 122"/>
                <a:gd name="T3" fmla="*/ 18 h 99"/>
                <a:gd name="T4" fmla="*/ 107 w 122"/>
                <a:gd name="T5" fmla="*/ 0 h 99"/>
                <a:gd name="T6" fmla="*/ 93 w 122"/>
                <a:gd name="T7" fmla="*/ 18 h 99"/>
                <a:gd name="T8" fmla="*/ 93 w 122"/>
                <a:gd name="T9" fmla="*/ 50 h 99"/>
                <a:gd name="T10" fmla="*/ 67 w 122"/>
                <a:gd name="T11" fmla="*/ 73 h 99"/>
                <a:gd name="T12" fmla="*/ 56 w 122"/>
                <a:gd name="T13" fmla="*/ 73 h 99"/>
                <a:gd name="T14" fmla="*/ 30 w 122"/>
                <a:gd name="T15" fmla="*/ 50 h 99"/>
                <a:gd name="T16" fmla="*/ 30 w 122"/>
                <a:gd name="T17" fmla="*/ 18 h 99"/>
                <a:gd name="T18" fmla="*/ 16 w 122"/>
                <a:gd name="T19" fmla="*/ 0 h 99"/>
                <a:gd name="T20" fmla="*/ 1 w 122"/>
                <a:gd name="T21" fmla="*/ 18 h 99"/>
                <a:gd name="T22" fmla="*/ 1 w 122"/>
                <a:gd name="T23" fmla="*/ 53 h 99"/>
                <a:gd name="T24" fmla="*/ 0 w 122"/>
                <a:gd name="T25" fmla="*/ 73 h 99"/>
                <a:gd name="T26" fmla="*/ 26 w 122"/>
                <a:gd name="T27" fmla="*/ 99 h 99"/>
                <a:gd name="T28" fmla="*/ 55 w 122"/>
                <a:gd name="T29" fmla="*/ 76 h 99"/>
                <a:gd name="T30" fmla="*/ 67 w 122"/>
                <a:gd name="T31" fmla="*/ 76 h 99"/>
                <a:gd name="T32" fmla="*/ 97 w 122"/>
                <a:gd name="T33" fmla="*/ 99 h 99"/>
                <a:gd name="T34" fmla="*/ 122 w 122"/>
                <a:gd name="T35" fmla="*/ 73 h 99"/>
                <a:gd name="T36" fmla="*/ 121 w 122"/>
                <a:gd name="T37" fmla="*/ 53 h 99"/>
                <a:gd name="T38" fmla="*/ 5 w 122"/>
                <a:gd name="T39" fmla="*/ 18 h 99"/>
                <a:gd name="T40" fmla="*/ 16 w 122"/>
                <a:gd name="T41" fmla="*/ 4 h 99"/>
                <a:gd name="T42" fmla="*/ 26 w 122"/>
                <a:gd name="T43" fmla="*/ 18 h 99"/>
                <a:gd name="T44" fmla="*/ 26 w 122"/>
                <a:gd name="T45" fmla="*/ 47 h 99"/>
                <a:gd name="T46" fmla="*/ 26 w 122"/>
                <a:gd name="T47" fmla="*/ 47 h 99"/>
                <a:gd name="T48" fmla="*/ 5 w 122"/>
                <a:gd name="T49" fmla="*/ 44 h 99"/>
                <a:gd name="T50" fmla="*/ 5 w 122"/>
                <a:gd name="T51" fmla="*/ 18 h 99"/>
                <a:gd name="T52" fmla="*/ 97 w 122"/>
                <a:gd name="T53" fmla="*/ 18 h 99"/>
                <a:gd name="T54" fmla="*/ 107 w 122"/>
                <a:gd name="T55" fmla="*/ 4 h 99"/>
                <a:gd name="T56" fmla="*/ 117 w 122"/>
                <a:gd name="T57" fmla="*/ 18 h 99"/>
                <a:gd name="T58" fmla="*/ 117 w 122"/>
                <a:gd name="T59" fmla="*/ 44 h 99"/>
                <a:gd name="T60" fmla="*/ 97 w 122"/>
                <a:gd name="T61" fmla="*/ 47 h 99"/>
                <a:gd name="T62" fmla="*/ 97 w 122"/>
                <a:gd name="T63" fmla="*/ 47 h 99"/>
                <a:gd name="T64" fmla="*/ 97 w 122"/>
                <a:gd name="T65" fmla="*/ 18 h 9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22"/>
                <a:gd name="T100" fmla="*/ 0 h 99"/>
                <a:gd name="T101" fmla="*/ 122 w 122"/>
                <a:gd name="T102" fmla="*/ 99 h 9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22" h="99">
                  <a:moveTo>
                    <a:pt x="121" y="53"/>
                  </a:moveTo>
                  <a:cubicBezTo>
                    <a:pt x="121" y="18"/>
                    <a:pt x="121" y="18"/>
                    <a:pt x="121" y="18"/>
                  </a:cubicBezTo>
                  <a:cubicBezTo>
                    <a:pt x="121" y="8"/>
                    <a:pt x="115" y="0"/>
                    <a:pt x="107" y="0"/>
                  </a:cubicBezTo>
                  <a:cubicBezTo>
                    <a:pt x="99" y="0"/>
                    <a:pt x="93" y="8"/>
                    <a:pt x="93" y="18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71" y="65"/>
                    <a:pt x="67" y="59"/>
                    <a:pt x="67" y="73"/>
                  </a:cubicBezTo>
                  <a:cubicBezTo>
                    <a:pt x="56" y="73"/>
                    <a:pt x="56" y="73"/>
                    <a:pt x="56" y="73"/>
                  </a:cubicBezTo>
                  <a:cubicBezTo>
                    <a:pt x="56" y="59"/>
                    <a:pt x="51" y="65"/>
                    <a:pt x="30" y="50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8"/>
                    <a:pt x="23" y="0"/>
                    <a:pt x="16" y="0"/>
                  </a:cubicBezTo>
                  <a:cubicBezTo>
                    <a:pt x="8" y="0"/>
                    <a:pt x="1" y="8"/>
                    <a:pt x="1" y="18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60"/>
                    <a:pt x="0" y="67"/>
                    <a:pt x="0" y="73"/>
                  </a:cubicBezTo>
                  <a:cubicBezTo>
                    <a:pt x="0" y="87"/>
                    <a:pt x="11" y="99"/>
                    <a:pt x="26" y="99"/>
                  </a:cubicBezTo>
                  <a:cubicBezTo>
                    <a:pt x="39" y="99"/>
                    <a:pt x="53" y="89"/>
                    <a:pt x="55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9" y="89"/>
                    <a:pt x="83" y="99"/>
                    <a:pt x="97" y="99"/>
                  </a:cubicBezTo>
                  <a:cubicBezTo>
                    <a:pt x="111" y="99"/>
                    <a:pt x="122" y="87"/>
                    <a:pt x="122" y="73"/>
                  </a:cubicBezTo>
                  <a:cubicBezTo>
                    <a:pt x="122" y="67"/>
                    <a:pt x="122" y="60"/>
                    <a:pt x="121" y="53"/>
                  </a:cubicBezTo>
                  <a:moveTo>
                    <a:pt x="5" y="18"/>
                  </a:moveTo>
                  <a:cubicBezTo>
                    <a:pt x="5" y="10"/>
                    <a:pt x="10" y="4"/>
                    <a:pt x="16" y="4"/>
                  </a:cubicBezTo>
                  <a:cubicBezTo>
                    <a:pt x="21" y="4"/>
                    <a:pt x="26" y="10"/>
                    <a:pt x="26" y="1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15" y="39"/>
                    <a:pt x="9" y="39"/>
                    <a:pt x="5" y="44"/>
                  </a:cubicBezTo>
                  <a:lnTo>
                    <a:pt x="5" y="18"/>
                  </a:lnTo>
                  <a:close/>
                  <a:moveTo>
                    <a:pt x="97" y="18"/>
                  </a:moveTo>
                  <a:cubicBezTo>
                    <a:pt x="97" y="10"/>
                    <a:pt x="101" y="4"/>
                    <a:pt x="107" y="4"/>
                  </a:cubicBezTo>
                  <a:cubicBezTo>
                    <a:pt x="112" y="4"/>
                    <a:pt x="117" y="10"/>
                    <a:pt x="117" y="18"/>
                  </a:cubicBezTo>
                  <a:cubicBezTo>
                    <a:pt x="117" y="44"/>
                    <a:pt x="117" y="44"/>
                    <a:pt x="117" y="44"/>
                  </a:cubicBezTo>
                  <a:cubicBezTo>
                    <a:pt x="113" y="39"/>
                    <a:pt x="107" y="39"/>
                    <a:pt x="97" y="47"/>
                  </a:cubicBezTo>
                  <a:cubicBezTo>
                    <a:pt x="97" y="47"/>
                    <a:pt x="97" y="47"/>
                    <a:pt x="97" y="47"/>
                  </a:cubicBezTo>
                  <a:lnTo>
                    <a:pt x="97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27664" name="Freeform 13"/>
            <p:cNvSpPr>
              <a:spLocks noEditPoints="1" noChangeArrowheads="1"/>
            </p:cNvSpPr>
            <p:nvPr/>
          </p:nvSpPr>
          <p:spPr bwMode="auto">
            <a:xfrm>
              <a:off x="3217398" y="231169"/>
              <a:ext cx="468313" cy="746125"/>
            </a:xfrm>
            <a:custGeom>
              <a:avLst/>
              <a:gdLst>
                <a:gd name="T0" fmla="*/ 74 w 79"/>
                <a:gd name="T1" fmla="*/ 46 h 128"/>
                <a:gd name="T2" fmla="*/ 73 w 79"/>
                <a:gd name="T3" fmla="*/ 33 h 128"/>
                <a:gd name="T4" fmla="*/ 73 w 79"/>
                <a:gd name="T5" fmla="*/ 11 h 128"/>
                <a:gd name="T6" fmla="*/ 65 w 79"/>
                <a:gd name="T7" fmla="*/ 0 h 128"/>
                <a:gd name="T8" fmla="*/ 57 w 79"/>
                <a:gd name="T9" fmla="*/ 11 h 128"/>
                <a:gd name="T10" fmla="*/ 57 w 79"/>
                <a:gd name="T11" fmla="*/ 31 h 128"/>
                <a:gd name="T12" fmla="*/ 43 w 79"/>
                <a:gd name="T13" fmla="*/ 41 h 128"/>
                <a:gd name="T14" fmla="*/ 35 w 79"/>
                <a:gd name="T15" fmla="*/ 41 h 128"/>
                <a:gd name="T16" fmla="*/ 21 w 79"/>
                <a:gd name="T17" fmla="*/ 31 h 128"/>
                <a:gd name="T18" fmla="*/ 21 w 79"/>
                <a:gd name="T19" fmla="*/ 11 h 128"/>
                <a:gd name="T20" fmla="*/ 13 w 79"/>
                <a:gd name="T21" fmla="*/ 0 h 128"/>
                <a:gd name="T22" fmla="*/ 5 w 79"/>
                <a:gd name="T23" fmla="*/ 11 h 128"/>
                <a:gd name="T24" fmla="*/ 5 w 79"/>
                <a:gd name="T25" fmla="*/ 33 h 128"/>
                <a:gd name="T26" fmla="*/ 4 w 79"/>
                <a:gd name="T27" fmla="*/ 46 h 128"/>
                <a:gd name="T28" fmla="*/ 12 w 79"/>
                <a:gd name="T29" fmla="*/ 60 h 128"/>
                <a:gd name="T30" fmla="*/ 15 w 79"/>
                <a:gd name="T31" fmla="*/ 128 h 128"/>
                <a:gd name="T32" fmla="*/ 67 w 79"/>
                <a:gd name="T33" fmla="*/ 128 h 128"/>
                <a:gd name="T34" fmla="*/ 64 w 79"/>
                <a:gd name="T35" fmla="*/ 61 h 128"/>
                <a:gd name="T36" fmla="*/ 74 w 79"/>
                <a:gd name="T37" fmla="*/ 46 h 128"/>
                <a:gd name="T38" fmla="*/ 59 w 79"/>
                <a:gd name="T39" fmla="*/ 11 h 128"/>
                <a:gd name="T40" fmla="*/ 65 w 79"/>
                <a:gd name="T41" fmla="*/ 2 h 128"/>
                <a:gd name="T42" fmla="*/ 71 w 79"/>
                <a:gd name="T43" fmla="*/ 11 h 128"/>
                <a:gd name="T44" fmla="*/ 71 w 79"/>
                <a:gd name="T45" fmla="*/ 28 h 128"/>
                <a:gd name="T46" fmla="*/ 59 w 79"/>
                <a:gd name="T47" fmla="*/ 29 h 128"/>
                <a:gd name="T48" fmla="*/ 59 w 79"/>
                <a:gd name="T49" fmla="*/ 29 h 128"/>
                <a:gd name="T50" fmla="*/ 59 w 79"/>
                <a:gd name="T51" fmla="*/ 11 h 128"/>
                <a:gd name="T52" fmla="*/ 7 w 79"/>
                <a:gd name="T53" fmla="*/ 28 h 128"/>
                <a:gd name="T54" fmla="*/ 7 w 79"/>
                <a:gd name="T55" fmla="*/ 11 h 128"/>
                <a:gd name="T56" fmla="*/ 13 w 79"/>
                <a:gd name="T57" fmla="*/ 2 h 128"/>
                <a:gd name="T58" fmla="*/ 19 w 79"/>
                <a:gd name="T59" fmla="*/ 11 h 128"/>
                <a:gd name="T60" fmla="*/ 19 w 79"/>
                <a:gd name="T61" fmla="*/ 29 h 128"/>
                <a:gd name="T62" fmla="*/ 7 w 79"/>
                <a:gd name="T63" fmla="*/ 28 h 12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79"/>
                <a:gd name="T97" fmla="*/ 0 h 128"/>
                <a:gd name="T98" fmla="*/ 79 w 79"/>
                <a:gd name="T99" fmla="*/ 128 h 12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79" h="128">
                  <a:moveTo>
                    <a:pt x="74" y="46"/>
                  </a:moveTo>
                  <a:cubicBezTo>
                    <a:pt x="74" y="42"/>
                    <a:pt x="74" y="38"/>
                    <a:pt x="73" y="33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3" y="5"/>
                    <a:pt x="69" y="0"/>
                    <a:pt x="65" y="0"/>
                  </a:cubicBezTo>
                  <a:cubicBezTo>
                    <a:pt x="60" y="0"/>
                    <a:pt x="57" y="5"/>
                    <a:pt x="57" y="1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48" y="39"/>
                    <a:pt x="44" y="38"/>
                    <a:pt x="43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4" y="38"/>
                    <a:pt x="30" y="39"/>
                    <a:pt x="21" y="3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5"/>
                    <a:pt x="17" y="0"/>
                    <a:pt x="13" y="0"/>
                  </a:cubicBezTo>
                  <a:cubicBezTo>
                    <a:pt x="8" y="0"/>
                    <a:pt x="5" y="5"/>
                    <a:pt x="5" y="11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4" y="38"/>
                    <a:pt x="4" y="42"/>
                    <a:pt x="4" y="46"/>
                  </a:cubicBezTo>
                  <a:cubicBezTo>
                    <a:pt x="4" y="52"/>
                    <a:pt x="7" y="58"/>
                    <a:pt x="12" y="60"/>
                  </a:cubicBezTo>
                  <a:cubicBezTo>
                    <a:pt x="0" y="101"/>
                    <a:pt x="15" y="128"/>
                    <a:pt x="15" y="128"/>
                  </a:cubicBezTo>
                  <a:cubicBezTo>
                    <a:pt x="67" y="128"/>
                    <a:pt x="67" y="128"/>
                    <a:pt x="67" y="128"/>
                  </a:cubicBezTo>
                  <a:cubicBezTo>
                    <a:pt x="67" y="128"/>
                    <a:pt x="79" y="100"/>
                    <a:pt x="64" y="61"/>
                  </a:cubicBezTo>
                  <a:cubicBezTo>
                    <a:pt x="70" y="58"/>
                    <a:pt x="74" y="53"/>
                    <a:pt x="74" y="46"/>
                  </a:cubicBezTo>
                  <a:moveTo>
                    <a:pt x="59" y="11"/>
                  </a:moveTo>
                  <a:cubicBezTo>
                    <a:pt x="59" y="6"/>
                    <a:pt x="62" y="2"/>
                    <a:pt x="65" y="2"/>
                  </a:cubicBezTo>
                  <a:cubicBezTo>
                    <a:pt x="68" y="2"/>
                    <a:pt x="71" y="6"/>
                    <a:pt x="71" y="11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69" y="25"/>
                    <a:pt x="65" y="24"/>
                    <a:pt x="59" y="29"/>
                  </a:cubicBezTo>
                  <a:cubicBezTo>
                    <a:pt x="59" y="29"/>
                    <a:pt x="59" y="29"/>
                    <a:pt x="59" y="29"/>
                  </a:cubicBezTo>
                  <a:lnTo>
                    <a:pt x="59" y="11"/>
                  </a:lnTo>
                  <a:close/>
                  <a:moveTo>
                    <a:pt x="7" y="28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6"/>
                    <a:pt x="10" y="2"/>
                    <a:pt x="13" y="2"/>
                  </a:cubicBezTo>
                  <a:cubicBezTo>
                    <a:pt x="16" y="2"/>
                    <a:pt x="19" y="6"/>
                    <a:pt x="19" y="11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3" y="24"/>
                    <a:pt x="9" y="25"/>
                    <a:pt x="7" y="2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27665" name="Freeform 17"/>
            <p:cNvSpPr>
              <a:spLocks noChangeArrowheads="1"/>
            </p:cNvSpPr>
            <p:nvPr/>
          </p:nvSpPr>
          <p:spPr bwMode="auto">
            <a:xfrm>
              <a:off x="4492207" y="425066"/>
              <a:ext cx="720109" cy="504603"/>
            </a:xfrm>
            <a:custGeom>
              <a:avLst/>
              <a:gdLst>
                <a:gd name="T0" fmla="*/ 115 w 115"/>
                <a:gd name="T1" fmla="*/ 16 h 80"/>
                <a:gd name="T2" fmla="*/ 65 w 115"/>
                <a:gd name="T3" fmla="*/ 80 h 80"/>
                <a:gd name="T4" fmla="*/ 48 w 115"/>
                <a:gd name="T5" fmla="*/ 80 h 80"/>
                <a:gd name="T6" fmla="*/ 0 w 115"/>
                <a:gd name="T7" fmla="*/ 16 h 80"/>
                <a:gd name="T8" fmla="*/ 0 w 115"/>
                <a:gd name="T9" fmla="*/ 0 h 80"/>
                <a:gd name="T10" fmla="*/ 115 w 115"/>
                <a:gd name="T11" fmla="*/ 0 h 80"/>
                <a:gd name="T12" fmla="*/ 115 w 115"/>
                <a:gd name="T13" fmla="*/ 16 h 8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5"/>
                <a:gd name="T22" fmla="*/ 0 h 80"/>
                <a:gd name="T23" fmla="*/ 115 w 115"/>
                <a:gd name="T24" fmla="*/ 80 h 8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5" h="80">
                  <a:moveTo>
                    <a:pt x="115" y="16"/>
                  </a:moveTo>
                  <a:cubicBezTo>
                    <a:pt x="115" y="16"/>
                    <a:pt x="65" y="12"/>
                    <a:pt x="65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8" y="8"/>
                    <a:pt x="0" y="16"/>
                    <a:pt x="0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58" y="13"/>
                    <a:pt x="115" y="0"/>
                  </a:cubicBezTo>
                  <a:lnTo>
                    <a:pt x="115" y="16"/>
                  </a:lnTo>
                  <a:close/>
                </a:path>
              </a:pathLst>
            </a:custGeom>
            <a:solidFill>
              <a:srgbClr val="3B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27666" name="Freeform 21"/>
            <p:cNvSpPr>
              <a:spLocks noChangeArrowheads="1"/>
            </p:cNvSpPr>
            <p:nvPr/>
          </p:nvSpPr>
          <p:spPr bwMode="auto">
            <a:xfrm>
              <a:off x="4448036" y="1649399"/>
              <a:ext cx="799005" cy="690414"/>
            </a:xfrm>
            <a:custGeom>
              <a:avLst/>
              <a:gdLst>
                <a:gd name="T0" fmla="*/ 95 w 121"/>
                <a:gd name="T1" fmla="*/ 5 h 104"/>
                <a:gd name="T2" fmla="*/ 95 w 121"/>
                <a:gd name="T3" fmla="*/ 5 h 104"/>
                <a:gd name="T4" fmla="*/ 74 w 121"/>
                <a:gd name="T5" fmla="*/ 5 h 104"/>
                <a:gd name="T6" fmla="*/ 74 w 121"/>
                <a:gd name="T7" fmla="*/ 5 h 104"/>
                <a:gd name="T8" fmla="*/ 74 w 121"/>
                <a:gd name="T9" fmla="*/ 3 h 104"/>
                <a:gd name="T10" fmla="*/ 75 w 121"/>
                <a:gd name="T11" fmla="*/ 3 h 104"/>
                <a:gd name="T12" fmla="*/ 77 w 121"/>
                <a:gd name="T13" fmla="*/ 3 h 104"/>
                <a:gd name="T14" fmla="*/ 83 w 121"/>
                <a:gd name="T15" fmla="*/ 1 h 104"/>
                <a:gd name="T16" fmla="*/ 83 w 121"/>
                <a:gd name="T17" fmla="*/ 1 h 104"/>
                <a:gd name="T18" fmla="*/ 77 w 121"/>
                <a:gd name="T19" fmla="*/ 1 h 104"/>
                <a:gd name="T20" fmla="*/ 72 w 121"/>
                <a:gd name="T21" fmla="*/ 0 h 104"/>
                <a:gd name="T22" fmla="*/ 72 w 121"/>
                <a:gd name="T23" fmla="*/ 0 h 104"/>
                <a:gd name="T24" fmla="*/ 72 w 121"/>
                <a:gd name="T25" fmla="*/ 1 h 104"/>
                <a:gd name="T26" fmla="*/ 72 w 121"/>
                <a:gd name="T27" fmla="*/ 5 h 104"/>
                <a:gd name="T28" fmla="*/ 72 w 121"/>
                <a:gd name="T29" fmla="*/ 5 h 104"/>
                <a:gd name="T30" fmla="*/ 72 w 121"/>
                <a:gd name="T31" fmla="*/ 5 h 104"/>
                <a:gd name="T32" fmla="*/ 72 w 121"/>
                <a:gd name="T33" fmla="*/ 9 h 104"/>
                <a:gd name="T34" fmla="*/ 69 w 121"/>
                <a:gd name="T35" fmla="*/ 49 h 104"/>
                <a:gd name="T36" fmla="*/ 62 w 121"/>
                <a:gd name="T37" fmla="*/ 61 h 104"/>
                <a:gd name="T38" fmla="*/ 59 w 121"/>
                <a:gd name="T39" fmla="*/ 61 h 104"/>
                <a:gd name="T40" fmla="*/ 52 w 121"/>
                <a:gd name="T41" fmla="*/ 49 h 104"/>
                <a:gd name="T42" fmla="*/ 49 w 121"/>
                <a:gd name="T43" fmla="*/ 8 h 104"/>
                <a:gd name="T44" fmla="*/ 49 w 121"/>
                <a:gd name="T45" fmla="*/ 5 h 104"/>
                <a:gd name="T46" fmla="*/ 49 w 121"/>
                <a:gd name="T47" fmla="*/ 1 h 104"/>
                <a:gd name="T48" fmla="*/ 49 w 121"/>
                <a:gd name="T49" fmla="*/ 0 h 104"/>
                <a:gd name="T50" fmla="*/ 49 w 121"/>
                <a:gd name="T51" fmla="*/ 0 h 104"/>
                <a:gd name="T52" fmla="*/ 43 w 121"/>
                <a:gd name="T53" fmla="*/ 1 h 104"/>
                <a:gd name="T54" fmla="*/ 38 w 121"/>
                <a:gd name="T55" fmla="*/ 1 h 104"/>
                <a:gd name="T56" fmla="*/ 38 w 121"/>
                <a:gd name="T57" fmla="*/ 1 h 104"/>
                <a:gd name="T58" fmla="*/ 43 w 121"/>
                <a:gd name="T59" fmla="*/ 3 h 104"/>
                <a:gd name="T60" fmla="*/ 46 w 121"/>
                <a:gd name="T61" fmla="*/ 3 h 104"/>
                <a:gd name="T62" fmla="*/ 46 w 121"/>
                <a:gd name="T63" fmla="*/ 3 h 104"/>
                <a:gd name="T64" fmla="*/ 47 w 121"/>
                <a:gd name="T65" fmla="*/ 5 h 104"/>
                <a:gd name="T66" fmla="*/ 47 w 121"/>
                <a:gd name="T67" fmla="*/ 5 h 104"/>
                <a:gd name="T68" fmla="*/ 27 w 121"/>
                <a:gd name="T69" fmla="*/ 5 h 104"/>
                <a:gd name="T70" fmla="*/ 26 w 121"/>
                <a:gd name="T71" fmla="*/ 5 h 104"/>
                <a:gd name="T72" fmla="*/ 0 w 121"/>
                <a:gd name="T73" fmla="*/ 74 h 104"/>
                <a:gd name="T74" fmla="*/ 15 w 121"/>
                <a:gd name="T75" fmla="*/ 74 h 104"/>
                <a:gd name="T76" fmla="*/ 26 w 121"/>
                <a:gd name="T77" fmla="*/ 27 h 104"/>
                <a:gd name="T78" fmla="*/ 26 w 121"/>
                <a:gd name="T79" fmla="*/ 92 h 104"/>
                <a:gd name="T80" fmla="*/ 95 w 121"/>
                <a:gd name="T81" fmla="*/ 92 h 104"/>
                <a:gd name="T82" fmla="*/ 95 w 121"/>
                <a:gd name="T83" fmla="*/ 27 h 104"/>
                <a:gd name="T84" fmla="*/ 107 w 121"/>
                <a:gd name="T85" fmla="*/ 74 h 104"/>
                <a:gd name="T86" fmla="*/ 121 w 121"/>
                <a:gd name="T87" fmla="*/ 74 h 104"/>
                <a:gd name="T88" fmla="*/ 95 w 121"/>
                <a:gd name="T89" fmla="*/ 5 h 10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21"/>
                <a:gd name="T136" fmla="*/ 0 h 104"/>
                <a:gd name="T137" fmla="*/ 121 w 121"/>
                <a:gd name="T138" fmla="*/ 104 h 104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21" h="104">
                  <a:moveTo>
                    <a:pt x="95" y="5"/>
                  </a:moveTo>
                  <a:cubicBezTo>
                    <a:pt x="95" y="5"/>
                    <a:pt x="95" y="5"/>
                    <a:pt x="95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4"/>
                    <a:pt x="74" y="4"/>
                    <a:pt x="74" y="3"/>
                  </a:cubicBezTo>
                  <a:cubicBezTo>
                    <a:pt x="74" y="3"/>
                    <a:pt x="75" y="3"/>
                    <a:pt x="75" y="3"/>
                  </a:cubicBezTo>
                  <a:cubicBezTo>
                    <a:pt x="76" y="3"/>
                    <a:pt x="76" y="3"/>
                    <a:pt x="77" y="3"/>
                  </a:cubicBezTo>
                  <a:cubicBezTo>
                    <a:pt x="79" y="3"/>
                    <a:pt x="81" y="2"/>
                    <a:pt x="83" y="1"/>
                  </a:cubicBezTo>
                  <a:cubicBezTo>
                    <a:pt x="83" y="1"/>
                    <a:pt x="83" y="1"/>
                    <a:pt x="83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1"/>
                    <a:pt x="74" y="0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9" y="55"/>
                    <a:pt x="67" y="60"/>
                    <a:pt x="62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4" y="60"/>
                    <a:pt x="52" y="55"/>
                    <a:pt x="52" y="49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7"/>
                    <a:pt x="48" y="6"/>
                    <a:pt x="49" y="5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7" y="0"/>
                    <a:pt x="45" y="1"/>
                    <a:pt x="43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40" y="2"/>
                    <a:pt x="42" y="3"/>
                    <a:pt x="43" y="3"/>
                  </a:cubicBezTo>
                  <a:cubicBezTo>
                    <a:pt x="44" y="3"/>
                    <a:pt x="45" y="3"/>
                    <a:pt x="46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4"/>
                    <a:pt x="47" y="4"/>
                    <a:pt x="47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6"/>
                    <a:pt x="0" y="24"/>
                    <a:pt x="0" y="74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5" y="50"/>
                    <a:pt x="21" y="36"/>
                    <a:pt x="26" y="27"/>
                  </a:cubicBezTo>
                  <a:cubicBezTo>
                    <a:pt x="26" y="92"/>
                    <a:pt x="26" y="92"/>
                    <a:pt x="26" y="92"/>
                  </a:cubicBezTo>
                  <a:cubicBezTo>
                    <a:pt x="26" y="92"/>
                    <a:pt x="57" y="104"/>
                    <a:pt x="95" y="92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101" y="36"/>
                    <a:pt x="107" y="51"/>
                    <a:pt x="107" y="74"/>
                  </a:cubicBezTo>
                  <a:cubicBezTo>
                    <a:pt x="121" y="74"/>
                    <a:pt x="121" y="74"/>
                    <a:pt x="121" y="74"/>
                  </a:cubicBezTo>
                  <a:cubicBezTo>
                    <a:pt x="121" y="24"/>
                    <a:pt x="96" y="6"/>
                    <a:pt x="95" y="5"/>
                  </a:cubicBezTo>
                </a:path>
              </a:pathLst>
            </a:custGeom>
            <a:solidFill>
              <a:srgbClr val="3B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grpSp>
          <p:nvGrpSpPr>
            <p:cNvPr id="27667" name="Group 24"/>
            <p:cNvGrpSpPr>
              <a:grpSpLocks/>
            </p:cNvGrpSpPr>
            <p:nvPr/>
          </p:nvGrpSpPr>
          <p:grpSpPr bwMode="auto">
            <a:xfrm>
              <a:off x="4610705" y="2935368"/>
              <a:ext cx="447775" cy="797207"/>
              <a:chOff x="0" y="0"/>
              <a:chExt cx="428" cy="762"/>
            </a:xfrm>
          </p:grpSpPr>
          <p:sp>
            <p:nvSpPr>
              <p:cNvPr id="27668" name="Rectangle 25"/>
              <p:cNvSpPr>
                <a:spLocks noChangeArrowheads="1"/>
              </p:cNvSpPr>
              <p:nvPr/>
            </p:nvSpPr>
            <p:spPr bwMode="auto">
              <a:xfrm>
                <a:off x="49" y="0"/>
                <a:ext cx="324" cy="48"/>
              </a:xfrm>
              <a:prstGeom prst="rect">
                <a:avLst/>
              </a:prstGeom>
              <a:solidFill>
                <a:srgbClr val="464E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Microsoft JhengHei" pitchFamily="34" charset="-120"/>
                  <a:ea typeface="微软雅黑" pitchFamily="34" charset="-122"/>
                  <a:sym typeface="Microsoft JhengHei" pitchFamily="34" charset="-120"/>
                </a:endParaRPr>
              </a:p>
            </p:txBody>
          </p:sp>
          <p:sp>
            <p:nvSpPr>
              <p:cNvPr id="27669" name="Freeform 26"/>
              <p:cNvSpPr>
                <a:spLocks noEditPoints="1" noChangeArrowheads="1"/>
              </p:cNvSpPr>
              <p:nvPr/>
            </p:nvSpPr>
            <p:spPr bwMode="auto">
              <a:xfrm>
                <a:off x="0" y="78"/>
                <a:ext cx="428" cy="684"/>
              </a:xfrm>
              <a:custGeom>
                <a:avLst/>
                <a:gdLst>
                  <a:gd name="T0" fmla="*/ 263 w 428"/>
                  <a:gd name="T1" fmla="*/ 684 h 684"/>
                  <a:gd name="T2" fmla="*/ 428 w 428"/>
                  <a:gd name="T3" fmla="*/ 684 h 684"/>
                  <a:gd name="T4" fmla="*/ 379 w 428"/>
                  <a:gd name="T5" fmla="*/ 78 h 684"/>
                  <a:gd name="T6" fmla="*/ 379 w 428"/>
                  <a:gd name="T7" fmla="*/ 78 h 684"/>
                  <a:gd name="T8" fmla="*/ 379 w 428"/>
                  <a:gd name="T9" fmla="*/ 0 h 684"/>
                  <a:gd name="T10" fmla="*/ 49 w 428"/>
                  <a:gd name="T11" fmla="*/ 0 h 684"/>
                  <a:gd name="T12" fmla="*/ 49 w 428"/>
                  <a:gd name="T13" fmla="*/ 66 h 684"/>
                  <a:gd name="T14" fmla="*/ 0 w 428"/>
                  <a:gd name="T15" fmla="*/ 684 h 684"/>
                  <a:gd name="T16" fmla="*/ 159 w 428"/>
                  <a:gd name="T17" fmla="*/ 684 h 684"/>
                  <a:gd name="T18" fmla="*/ 214 w 428"/>
                  <a:gd name="T19" fmla="*/ 78 h 684"/>
                  <a:gd name="T20" fmla="*/ 214 w 428"/>
                  <a:gd name="T21" fmla="*/ 78 h 684"/>
                  <a:gd name="T22" fmla="*/ 263 w 428"/>
                  <a:gd name="T23" fmla="*/ 684 h 684"/>
                  <a:gd name="T24" fmla="*/ 214 w 428"/>
                  <a:gd name="T25" fmla="*/ 66 h 684"/>
                  <a:gd name="T26" fmla="*/ 214 w 428"/>
                  <a:gd name="T27" fmla="*/ 66 h 684"/>
                  <a:gd name="T28" fmla="*/ 208 w 428"/>
                  <a:gd name="T29" fmla="*/ 66 h 684"/>
                  <a:gd name="T30" fmla="*/ 208 w 428"/>
                  <a:gd name="T31" fmla="*/ 12 h 684"/>
                  <a:gd name="T32" fmla="*/ 214 w 428"/>
                  <a:gd name="T33" fmla="*/ 12 h 684"/>
                  <a:gd name="T34" fmla="*/ 214 w 428"/>
                  <a:gd name="T35" fmla="*/ 66 h 684"/>
                  <a:gd name="T36" fmla="*/ 214 w 428"/>
                  <a:gd name="T37" fmla="*/ 66 h 684"/>
                  <a:gd name="T38" fmla="*/ 214 w 428"/>
                  <a:gd name="T39" fmla="*/ 66 h 684"/>
                  <a:gd name="T40" fmla="*/ 214 w 428"/>
                  <a:gd name="T41" fmla="*/ 66 h 68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428"/>
                  <a:gd name="T64" fmla="*/ 0 h 684"/>
                  <a:gd name="T65" fmla="*/ 428 w 428"/>
                  <a:gd name="T66" fmla="*/ 684 h 684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428" h="684">
                    <a:moveTo>
                      <a:pt x="263" y="684"/>
                    </a:moveTo>
                    <a:lnTo>
                      <a:pt x="428" y="684"/>
                    </a:lnTo>
                    <a:lnTo>
                      <a:pt x="379" y="78"/>
                    </a:lnTo>
                    <a:lnTo>
                      <a:pt x="379" y="78"/>
                    </a:lnTo>
                    <a:lnTo>
                      <a:pt x="379" y="0"/>
                    </a:lnTo>
                    <a:lnTo>
                      <a:pt x="49" y="0"/>
                    </a:lnTo>
                    <a:lnTo>
                      <a:pt x="49" y="66"/>
                    </a:lnTo>
                    <a:lnTo>
                      <a:pt x="0" y="684"/>
                    </a:lnTo>
                    <a:lnTo>
                      <a:pt x="159" y="684"/>
                    </a:lnTo>
                    <a:lnTo>
                      <a:pt x="214" y="78"/>
                    </a:lnTo>
                    <a:lnTo>
                      <a:pt x="214" y="78"/>
                    </a:lnTo>
                    <a:lnTo>
                      <a:pt x="263" y="684"/>
                    </a:lnTo>
                    <a:close/>
                    <a:moveTo>
                      <a:pt x="214" y="66"/>
                    </a:moveTo>
                    <a:lnTo>
                      <a:pt x="214" y="66"/>
                    </a:lnTo>
                    <a:lnTo>
                      <a:pt x="208" y="66"/>
                    </a:lnTo>
                    <a:lnTo>
                      <a:pt x="208" y="12"/>
                    </a:lnTo>
                    <a:lnTo>
                      <a:pt x="214" y="12"/>
                    </a:lnTo>
                    <a:lnTo>
                      <a:pt x="214" y="66"/>
                    </a:lnTo>
                    <a:lnTo>
                      <a:pt x="214" y="66"/>
                    </a:lnTo>
                    <a:lnTo>
                      <a:pt x="214" y="66"/>
                    </a:lnTo>
                    <a:lnTo>
                      <a:pt x="214" y="66"/>
                    </a:lnTo>
                    <a:close/>
                  </a:path>
                </a:pathLst>
              </a:custGeom>
              <a:solidFill>
                <a:srgbClr val="464E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Microsoft JhengHei" pitchFamily="34" charset="-120"/>
                  <a:ea typeface="微软雅黑" pitchFamily="34" charset="-122"/>
                  <a:sym typeface="Microsoft JhengHei" pitchFamily="34" charset="-120"/>
                </a:endParaRPr>
              </a:p>
            </p:txBody>
          </p:sp>
        </p:grpSp>
        <p:sp>
          <p:nvSpPr>
            <p:cNvPr id="27670" name="Freeform 30"/>
            <p:cNvSpPr>
              <a:spLocks noChangeArrowheads="1"/>
            </p:cNvSpPr>
            <p:nvPr/>
          </p:nvSpPr>
          <p:spPr bwMode="auto">
            <a:xfrm>
              <a:off x="6063781" y="3010882"/>
              <a:ext cx="417512" cy="679450"/>
            </a:xfrm>
            <a:custGeom>
              <a:avLst/>
              <a:gdLst>
                <a:gd name="T0" fmla="*/ 55 w 65"/>
                <a:gd name="T1" fmla="*/ 24 h 108"/>
                <a:gd name="T2" fmla="*/ 55 w 65"/>
                <a:gd name="T3" fmla="*/ 0 h 108"/>
                <a:gd name="T4" fmla="*/ 45 w 65"/>
                <a:gd name="T5" fmla="*/ 0 h 108"/>
                <a:gd name="T6" fmla="*/ 41 w 65"/>
                <a:gd name="T7" fmla="*/ 24 h 108"/>
                <a:gd name="T8" fmla="*/ 22 w 65"/>
                <a:gd name="T9" fmla="*/ 24 h 108"/>
                <a:gd name="T10" fmla="*/ 18 w 65"/>
                <a:gd name="T11" fmla="*/ 0 h 108"/>
                <a:gd name="T12" fmla="*/ 8 w 65"/>
                <a:gd name="T13" fmla="*/ 0 h 108"/>
                <a:gd name="T14" fmla="*/ 8 w 65"/>
                <a:gd name="T15" fmla="*/ 24 h 108"/>
                <a:gd name="T16" fmla="*/ 0 w 65"/>
                <a:gd name="T17" fmla="*/ 36 h 108"/>
                <a:gd name="T18" fmla="*/ 0 w 65"/>
                <a:gd name="T19" fmla="*/ 108 h 108"/>
                <a:gd name="T20" fmla="*/ 65 w 65"/>
                <a:gd name="T21" fmla="*/ 108 h 108"/>
                <a:gd name="T22" fmla="*/ 65 w 65"/>
                <a:gd name="T23" fmla="*/ 36 h 108"/>
                <a:gd name="T24" fmla="*/ 55 w 65"/>
                <a:gd name="T25" fmla="*/ 24 h 10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"/>
                <a:gd name="T40" fmla="*/ 0 h 108"/>
                <a:gd name="T41" fmla="*/ 65 w 65"/>
                <a:gd name="T42" fmla="*/ 108 h 10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" h="108">
                  <a:moveTo>
                    <a:pt x="55" y="24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8" y="24"/>
                    <a:pt x="41" y="24"/>
                  </a:cubicBezTo>
                  <a:cubicBezTo>
                    <a:pt x="33" y="24"/>
                    <a:pt x="28" y="24"/>
                    <a:pt x="22" y="24"/>
                  </a:cubicBezTo>
                  <a:cubicBezTo>
                    <a:pt x="16" y="24"/>
                    <a:pt x="18" y="0"/>
                    <a:pt x="1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30"/>
                    <a:pt x="0" y="36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65" y="108"/>
                    <a:pt x="65" y="108"/>
                    <a:pt x="65" y="108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56" y="31"/>
                    <a:pt x="55" y="24"/>
                    <a:pt x="55" y="2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grpSp>
          <p:nvGrpSpPr>
            <p:cNvPr id="27671" name="Group 33"/>
            <p:cNvGrpSpPr>
              <a:grpSpLocks/>
            </p:cNvGrpSpPr>
            <p:nvPr/>
          </p:nvGrpSpPr>
          <p:grpSpPr bwMode="auto">
            <a:xfrm>
              <a:off x="7375981" y="3040920"/>
              <a:ext cx="633934" cy="612075"/>
              <a:chOff x="0" y="0"/>
              <a:chExt cx="435" cy="420"/>
            </a:xfrm>
          </p:grpSpPr>
          <p:sp>
            <p:nvSpPr>
              <p:cNvPr id="27672" name="Rectangle 34"/>
              <p:cNvSpPr>
                <a:spLocks noChangeArrowheads="1"/>
              </p:cNvSpPr>
              <p:nvPr/>
            </p:nvSpPr>
            <p:spPr bwMode="auto">
              <a:xfrm>
                <a:off x="32" y="0"/>
                <a:ext cx="375" cy="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Microsoft JhengHei" pitchFamily="34" charset="-120"/>
                  <a:ea typeface="微软雅黑" pitchFamily="34" charset="-122"/>
                  <a:sym typeface="Microsoft JhengHei" pitchFamily="34" charset="-120"/>
                </a:endParaRPr>
              </a:p>
            </p:txBody>
          </p:sp>
          <p:sp>
            <p:nvSpPr>
              <p:cNvPr id="27673" name="Freeform 35"/>
              <p:cNvSpPr>
                <a:spLocks noChangeArrowheads="1"/>
              </p:cNvSpPr>
              <p:nvPr/>
            </p:nvSpPr>
            <p:spPr bwMode="auto">
              <a:xfrm>
                <a:off x="0" y="83"/>
                <a:ext cx="218" cy="337"/>
              </a:xfrm>
              <a:custGeom>
                <a:avLst/>
                <a:gdLst>
                  <a:gd name="T0" fmla="*/ 0 w 218"/>
                  <a:gd name="T1" fmla="*/ 337 h 337"/>
                  <a:gd name="T2" fmla="*/ 186 w 218"/>
                  <a:gd name="T3" fmla="*/ 337 h 337"/>
                  <a:gd name="T4" fmla="*/ 218 w 218"/>
                  <a:gd name="T5" fmla="*/ 0 h 337"/>
                  <a:gd name="T6" fmla="*/ 32 w 218"/>
                  <a:gd name="T7" fmla="*/ 0 h 337"/>
                  <a:gd name="T8" fmla="*/ 0 w 218"/>
                  <a:gd name="T9" fmla="*/ 337 h 3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8"/>
                  <a:gd name="T16" fmla="*/ 0 h 337"/>
                  <a:gd name="T17" fmla="*/ 218 w 218"/>
                  <a:gd name="T18" fmla="*/ 337 h 3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8" h="337">
                    <a:moveTo>
                      <a:pt x="0" y="337"/>
                    </a:moveTo>
                    <a:lnTo>
                      <a:pt x="186" y="337"/>
                    </a:lnTo>
                    <a:lnTo>
                      <a:pt x="218" y="0"/>
                    </a:lnTo>
                    <a:lnTo>
                      <a:pt x="32" y="0"/>
                    </a:lnTo>
                    <a:lnTo>
                      <a:pt x="0" y="3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Microsoft JhengHei" pitchFamily="34" charset="-120"/>
                  <a:ea typeface="微软雅黑" pitchFamily="34" charset="-122"/>
                  <a:sym typeface="Microsoft JhengHei" pitchFamily="34" charset="-120"/>
                </a:endParaRPr>
              </a:p>
            </p:txBody>
          </p:sp>
          <p:sp>
            <p:nvSpPr>
              <p:cNvPr id="27674" name="Freeform 36"/>
              <p:cNvSpPr>
                <a:spLocks noChangeArrowheads="1"/>
              </p:cNvSpPr>
              <p:nvPr/>
            </p:nvSpPr>
            <p:spPr bwMode="auto">
              <a:xfrm>
                <a:off x="218" y="83"/>
                <a:ext cx="217" cy="337"/>
              </a:xfrm>
              <a:custGeom>
                <a:avLst/>
                <a:gdLst>
                  <a:gd name="T0" fmla="*/ 189 w 217"/>
                  <a:gd name="T1" fmla="*/ 0 h 337"/>
                  <a:gd name="T2" fmla="*/ 0 w 217"/>
                  <a:gd name="T3" fmla="*/ 0 h 337"/>
                  <a:gd name="T4" fmla="*/ 31 w 217"/>
                  <a:gd name="T5" fmla="*/ 337 h 337"/>
                  <a:gd name="T6" fmla="*/ 217 w 217"/>
                  <a:gd name="T7" fmla="*/ 337 h 337"/>
                  <a:gd name="T8" fmla="*/ 189 w 217"/>
                  <a:gd name="T9" fmla="*/ 0 h 3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7"/>
                  <a:gd name="T16" fmla="*/ 0 h 337"/>
                  <a:gd name="T17" fmla="*/ 217 w 217"/>
                  <a:gd name="T18" fmla="*/ 337 h 3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7" h="337">
                    <a:moveTo>
                      <a:pt x="189" y="0"/>
                    </a:moveTo>
                    <a:lnTo>
                      <a:pt x="0" y="0"/>
                    </a:lnTo>
                    <a:lnTo>
                      <a:pt x="31" y="337"/>
                    </a:lnTo>
                    <a:lnTo>
                      <a:pt x="217" y="337"/>
                    </a:lnTo>
                    <a:lnTo>
                      <a:pt x="189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Microsoft JhengHei" pitchFamily="34" charset="-120"/>
                  <a:ea typeface="微软雅黑" pitchFamily="34" charset="-122"/>
                  <a:sym typeface="Microsoft JhengHei" pitchFamily="34" charset="-120"/>
                </a:endParaRPr>
              </a:p>
            </p:txBody>
          </p:sp>
        </p:grpSp>
        <p:grpSp>
          <p:nvGrpSpPr>
            <p:cNvPr id="27675" name="Group 39"/>
            <p:cNvGrpSpPr>
              <a:grpSpLocks/>
            </p:cNvGrpSpPr>
            <p:nvPr/>
          </p:nvGrpSpPr>
          <p:grpSpPr bwMode="auto">
            <a:xfrm>
              <a:off x="8714103" y="3042976"/>
              <a:ext cx="799735" cy="689599"/>
              <a:chOff x="0" y="0"/>
              <a:chExt cx="639" cy="551"/>
            </a:xfrm>
          </p:grpSpPr>
          <p:sp>
            <p:nvSpPr>
              <p:cNvPr id="27676" name="Freeform 4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39" cy="551"/>
              </a:xfrm>
              <a:custGeom>
                <a:avLst/>
                <a:gdLst>
                  <a:gd name="T0" fmla="*/ 93 w 118"/>
                  <a:gd name="T1" fmla="*/ 4 h 101"/>
                  <a:gd name="T2" fmla="*/ 93 w 118"/>
                  <a:gd name="T3" fmla="*/ 4 h 101"/>
                  <a:gd name="T4" fmla="*/ 72 w 118"/>
                  <a:gd name="T5" fmla="*/ 4 h 101"/>
                  <a:gd name="T6" fmla="*/ 72 w 118"/>
                  <a:gd name="T7" fmla="*/ 4 h 101"/>
                  <a:gd name="T8" fmla="*/ 72 w 118"/>
                  <a:gd name="T9" fmla="*/ 3 h 101"/>
                  <a:gd name="T10" fmla="*/ 73 w 118"/>
                  <a:gd name="T11" fmla="*/ 3 h 101"/>
                  <a:gd name="T12" fmla="*/ 75 w 118"/>
                  <a:gd name="T13" fmla="*/ 2 h 101"/>
                  <a:gd name="T14" fmla="*/ 81 w 118"/>
                  <a:gd name="T15" fmla="*/ 0 h 101"/>
                  <a:gd name="T16" fmla="*/ 81 w 118"/>
                  <a:gd name="T17" fmla="*/ 0 h 101"/>
                  <a:gd name="T18" fmla="*/ 75 w 118"/>
                  <a:gd name="T19" fmla="*/ 0 h 101"/>
                  <a:gd name="T20" fmla="*/ 70 w 118"/>
                  <a:gd name="T21" fmla="*/ 0 h 101"/>
                  <a:gd name="T22" fmla="*/ 70 w 118"/>
                  <a:gd name="T23" fmla="*/ 0 h 101"/>
                  <a:gd name="T24" fmla="*/ 70 w 118"/>
                  <a:gd name="T25" fmla="*/ 0 h 101"/>
                  <a:gd name="T26" fmla="*/ 70 w 118"/>
                  <a:gd name="T27" fmla="*/ 4 h 101"/>
                  <a:gd name="T28" fmla="*/ 70 w 118"/>
                  <a:gd name="T29" fmla="*/ 4 h 101"/>
                  <a:gd name="T30" fmla="*/ 70 w 118"/>
                  <a:gd name="T31" fmla="*/ 4 h 101"/>
                  <a:gd name="T32" fmla="*/ 70 w 118"/>
                  <a:gd name="T33" fmla="*/ 8 h 101"/>
                  <a:gd name="T34" fmla="*/ 67 w 118"/>
                  <a:gd name="T35" fmla="*/ 48 h 101"/>
                  <a:gd name="T36" fmla="*/ 59 w 118"/>
                  <a:gd name="T37" fmla="*/ 59 h 101"/>
                  <a:gd name="T38" fmla="*/ 50 w 118"/>
                  <a:gd name="T39" fmla="*/ 48 h 101"/>
                  <a:gd name="T40" fmla="*/ 48 w 118"/>
                  <a:gd name="T41" fmla="*/ 7 h 101"/>
                  <a:gd name="T42" fmla="*/ 47 w 118"/>
                  <a:gd name="T43" fmla="*/ 4 h 101"/>
                  <a:gd name="T44" fmla="*/ 48 w 118"/>
                  <a:gd name="T45" fmla="*/ 0 h 101"/>
                  <a:gd name="T46" fmla="*/ 48 w 118"/>
                  <a:gd name="T47" fmla="*/ 0 h 101"/>
                  <a:gd name="T48" fmla="*/ 47 w 118"/>
                  <a:gd name="T49" fmla="*/ 0 h 101"/>
                  <a:gd name="T50" fmla="*/ 42 w 118"/>
                  <a:gd name="T51" fmla="*/ 0 h 101"/>
                  <a:gd name="T52" fmla="*/ 37 w 118"/>
                  <a:gd name="T53" fmla="*/ 0 h 101"/>
                  <a:gd name="T54" fmla="*/ 37 w 118"/>
                  <a:gd name="T55" fmla="*/ 0 h 101"/>
                  <a:gd name="T56" fmla="*/ 42 w 118"/>
                  <a:gd name="T57" fmla="*/ 2 h 101"/>
                  <a:gd name="T58" fmla="*/ 45 w 118"/>
                  <a:gd name="T59" fmla="*/ 3 h 101"/>
                  <a:gd name="T60" fmla="*/ 45 w 118"/>
                  <a:gd name="T61" fmla="*/ 3 h 101"/>
                  <a:gd name="T62" fmla="*/ 45 w 118"/>
                  <a:gd name="T63" fmla="*/ 4 h 101"/>
                  <a:gd name="T64" fmla="*/ 45 w 118"/>
                  <a:gd name="T65" fmla="*/ 4 h 101"/>
                  <a:gd name="T66" fmla="*/ 26 w 118"/>
                  <a:gd name="T67" fmla="*/ 4 h 101"/>
                  <a:gd name="T68" fmla="*/ 26 w 118"/>
                  <a:gd name="T69" fmla="*/ 4 h 101"/>
                  <a:gd name="T70" fmla="*/ 0 w 118"/>
                  <a:gd name="T71" fmla="*/ 72 h 101"/>
                  <a:gd name="T72" fmla="*/ 15 w 118"/>
                  <a:gd name="T73" fmla="*/ 72 h 101"/>
                  <a:gd name="T74" fmla="*/ 26 w 118"/>
                  <a:gd name="T75" fmla="*/ 26 h 101"/>
                  <a:gd name="T76" fmla="*/ 26 w 118"/>
                  <a:gd name="T77" fmla="*/ 89 h 101"/>
                  <a:gd name="T78" fmla="*/ 93 w 118"/>
                  <a:gd name="T79" fmla="*/ 89 h 101"/>
                  <a:gd name="T80" fmla="*/ 93 w 118"/>
                  <a:gd name="T81" fmla="*/ 26 h 101"/>
                  <a:gd name="T82" fmla="*/ 104 w 118"/>
                  <a:gd name="T83" fmla="*/ 72 h 101"/>
                  <a:gd name="T84" fmla="*/ 118 w 118"/>
                  <a:gd name="T85" fmla="*/ 72 h 101"/>
                  <a:gd name="T86" fmla="*/ 93 w 118"/>
                  <a:gd name="T87" fmla="*/ 4 h 101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18"/>
                  <a:gd name="T133" fmla="*/ 0 h 101"/>
                  <a:gd name="T134" fmla="*/ 118 w 118"/>
                  <a:gd name="T135" fmla="*/ 101 h 101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18" h="101">
                    <a:moveTo>
                      <a:pt x="93" y="4"/>
                    </a:moveTo>
                    <a:cubicBezTo>
                      <a:pt x="93" y="4"/>
                      <a:pt x="93" y="4"/>
                      <a:pt x="93" y="4"/>
                    </a:cubicBezTo>
                    <a:cubicBezTo>
                      <a:pt x="72" y="4"/>
                      <a:pt x="72" y="4"/>
                      <a:pt x="72" y="4"/>
                    </a:cubicBezTo>
                    <a:cubicBezTo>
                      <a:pt x="72" y="4"/>
                      <a:pt x="72" y="4"/>
                      <a:pt x="72" y="4"/>
                    </a:cubicBezTo>
                    <a:cubicBezTo>
                      <a:pt x="72" y="4"/>
                      <a:pt x="72" y="3"/>
                      <a:pt x="72" y="3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74" y="3"/>
                      <a:pt x="74" y="3"/>
                      <a:pt x="75" y="2"/>
                    </a:cubicBezTo>
                    <a:cubicBezTo>
                      <a:pt x="77" y="2"/>
                      <a:pt x="79" y="2"/>
                      <a:pt x="81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4" y="0"/>
                      <a:pt x="72" y="0"/>
                      <a:pt x="70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0" y="4"/>
                      <a:pt x="70" y="4"/>
                      <a:pt x="70" y="4"/>
                    </a:cubicBezTo>
                    <a:cubicBezTo>
                      <a:pt x="70" y="4"/>
                      <a:pt x="70" y="4"/>
                      <a:pt x="70" y="4"/>
                    </a:cubicBezTo>
                    <a:cubicBezTo>
                      <a:pt x="70" y="4"/>
                      <a:pt x="70" y="4"/>
                      <a:pt x="70" y="4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67" y="48"/>
                      <a:pt x="67" y="48"/>
                      <a:pt x="67" y="48"/>
                    </a:cubicBezTo>
                    <a:cubicBezTo>
                      <a:pt x="67" y="54"/>
                      <a:pt x="65" y="59"/>
                      <a:pt x="59" y="59"/>
                    </a:cubicBezTo>
                    <a:cubicBezTo>
                      <a:pt x="53" y="59"/>
                      <a:pt x="50" y="54"/>
                      <a:pt x="50" y="48"/>
                    </a:cubicBezTo>
                    <a:cubicBezTo>
                      <a:pt x="48" y="7"/>
                      <a:pt x="48" y="7"/>
                      <a:pt x="48" y="7"/>
                    </a:cubicBezTo>
                    <a:cubicBezTo>
                      <a:pt x="48" y="6"/>
                      <a:pt x="47" y="5"/>
                      <a:pt x="47" y="4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6" y="0"/>
                      <a:pt x="44" y="0"/>
                      <a:pt x="4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9" y="2"/>
                      <a:pt x="40" y="2"/>
                      <a:pt x="42" y="2"/>
                    </a:cubicBezTo>
                    <a:cubicBezTo>
                      <a:pt x="43" y="3"/>
                      <a:pt x="44" y="3"/>
                      <a:pt x="45" y="3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5" y="3"/>
                      <a:pt x="45" y="4"/>
                      <a:pt x="45" y="4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5" y="5"/>
                      <a:pt x="0" y="22"/>
                      <a:pt x="0" y="72"/>
                    </a:cubicBezTo>
                    <a:cubicBezTo>
                      <a:pt x="15" y="72"/>
                      <a:pt x="15" y="72"/>
                      <a:pt x="15" y="72"/>
                    </a:cubicBezTo>
                    <a:cubicBezTo>
                      <a:pt x="15" y="49"/>
                      <a:pt x="21" y="34"/>
                      <a:pt x="26" y="26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26" y="89"/>
                      <a:pt x="55" y="101"/>
                      <a:pt x="93" y="89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8" y="34"/>
                      <a:pt x="104" y="49"/>
                      <a:pt x="104" y="72"/>
                    </a:cubicBezTo>
                    <a:cubicBezTo>
                      <a:pt x="118" y="72"/>
                      <a:pt x="118" y="72"/>
                      <a:pt x="118" y="72"/>
                    </a:cubicBezTo>
                    <a:cubicBezTo>
                      <a:pt x="118" y="22"/>
                      <a:pt x="94" y="5"/>
                      <a:pt x="93" y="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Microsoft JhengHei" pitchFamily="34" charset="-120"/>
                  <a:ea typeface="微软雅黑" pitchFamily="34" charset="-122"/>
                  <a:sym typeface="Microsoft JhengHei" pitchFamily="34" charset="-120"/>
                </a:endParaRPr>
              </a:p>
            </p:txBody>
          </p:sp>
          <p:sp>
            <p:nvSpPr>
              <p:cNvPr id="27677" name="Rectangle 41"/>
              <p:cNvSpPr>
                <a:spLocks noChangeArrowheads="1"/>
              </p:cNvSpPr>
              <p:nvPr/>
            </p:nvSpPr>
            <p:spPr bwMode="auto">
              <a:xfrm>
                <a:off x="292" y="0"/>
                <a:ext cx="49" cy="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Microsoft JhengHei" pitchFamily="34" charset="-120"/>
                  <a:ea typeface="微软雅黑" pitchFamily="34" charset="-122"/>
                  <a:sym typeface="Microsoft JhengHei" pitchFamily="34" charset="-120"/>
                </a:endParaRPr>
              </a:p>
            </p:txBody>
          </p:sp>
          <p:sp>
            <p:nvSpPr>
              <p:cNvPr id="27678" name="Freeform 42"/>
              <p:cNvSpPr>
                <a:spLocks noChangeArrowheads="1"/>
              </p:cNvSpPr>
              <p:nvPr/>
            </p:nvSpPr>
            <p:spPr bwMode="auto">
              <a:xfrm>
                <a:off x="292" y="27"/>
                <a:ext cx="49" cy="273"/>
              </a:xfrm>
              <a:custGeom>
                <a:avLst/>
                <a:gdLst>
                  <a:gd name="T0" fmla="*/ 27 w 49"/>
                  <a:gd name="T1" fmla="*/ 273 h 273"/>
                  <a:gd name="T2" fmla="*/ 49 w 49"/>
                  <a:gd name="T3" fmla="*/ 218 h 273"/>
                  <a:gd name="T4" fmla="*/ 22 w 49"/>
                  <a:gd name="T5" fmla="*/ 0 h 273"/>
                  <a:gd name="T6" fmla="*/ 0 w 49"/>
                  <a:gd name="T7" fmla="*/ 218 h 273"/>
                  <a:gd name="T8" fmla="*/ 22 w 49"/>
                  <a:gd name="T9" fmla="*/ 273 h 273"/>
                  <a:gd name="T10" fmla="*/ 27 w 49"/>
                  <a:gd name="T11" fmla="*/ 273 h 27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9"/>
                  <a:gd name="T19" fmla="*/ 0 h 273"/>
                  <a:gd name="T20" fmla="*/ 49 w 49"/>
                  <a:gd name="T21" fmla="*/ 273 h 27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9" h="273">
                    <a:moveTo>
                      <a:pt x="27" y="273"/>
                    </a:moveTo>
                    <a:lnTo>
                      <a:pt x="49" y="218"/>
                    </a:lnTo>
                    <a:lnTo>
                      <a:pt x="22" y="0"/>
                    </a:lnTo>
                    <a:lnTo>
                      <a:pt x="0" y="218"/>
                    </a:lnTo>
                    <a:lnTo>
                      <a:pt x="22" y="273"/>
                    </a:lnTo>
                    <a:lnTo>
                      <a:pt x="27" y="27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Microsoft JhengHei" pitchFamily="34" charset="-120"/>
                  <a:ea typeface="微软雅黑" pitchFamily="34" charset="-122"/>
                  <a:sym typeface="Microsoft JhengHei" pitchFamily="34" charset="-120"/>
                </a:endParaRPr>
              </a:p>
            </p:txBody>
          </p:sp>
        </p:grpSp>
      </p:grpSp>
      <p:sp>
        <p:nvSpPr>
          <p:cNvPr id="27679" name="文本框 83"/>
          <p:cNvSpPr>
            <a:spLocks noChangeArrowheads="1"/>
          </p:cNvSpPr>
          <p:nvPr/>
        </p:nvSpPr>
        <p:spPr bwMode="auto">
          <a:xfrm>
            <a:off x="8045450" y="1670050"/>
            <a:ext cx="3057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3B3838"/>
                </a:solidFill>
                <a:latin typeface="Microsoft JhengHei" pitchFamily="34" charset="-120"/>
                <a:ea typeface="Microsoft JhengHei" pitchFamily="34" charset="-120"/>
                <a:sym typeface="Microsoft JhengHei" pitchFamily="34" charset="-120"/>
              </a:rPr>
              <a:t>每天穿不同颜色的</a:t>
            </a:r>
            <a:endParaRPr lang="zh-CN" altLang="en-US" sz="4800" b="1">
              <a:solidFill>
                <a:srgbClr val="3B383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7680" name="直接连接符 84"/>
          <p:cNvSpPr>
            <a:spLocks noChangeShapeType="1"/>
          </p:cNvSpPr>
          <p:nvPr/>
        </p:nvSpPr>
        <p:spPr bwMode="auto">
          <a:xfrm>
            <a:off x="8137525" y="2217738"/>
            <a:ext cx="2805113" cy="0"/>
          </a:xfrm>
          <a:prstGeom prst="line">
            <a:avLst/>
          </a:prstGeom>
          <a:noFill/>
          <a:ln w="6350" cap="flat" cmpd="sng">
            <a:solidFill>
              <a:srgbClr val="D8D8D8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81" name="直接连接符 85"/>
          <p:cNvSpPr>
            <a:spLocks noChangeShapeType="1"/>
          </p:cNvSpPr>
          <p:nvPr/>
        </p:nvSpPr>
        <p:spPr bwMode="auto">
          <a:xfrm>
            <a:off x="9906000" y="3952875"/>
            <a:ext cx="1036638" cy="0"/>
          </a:xfrm>
          <a:prstGeom prst="line">
            <a:avLst/>
          </a:prstGeom>
          <a:noFill/>
          <a:ln w="6350" cap="flat" cmpd="sng">
            <a:solidFill>
              <a:srgbClr val="D8D8D8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82" name="矩形 86"/>
          <p:cNvSpPr>
            <a:spLocks noChangeArrowheads="1"/>
          </p:cNvSpPr>
          <p:nvPr/>
        </p:nvSpPr>
        <p:spPr bwMode="auto">
          <a:xfrm>
            <a:off x="9740900" y="3530600"/>
            <a:ext cx="12985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BFBFBF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CLOTHES</a:t>
            </a:r>
            <a:endParaRPr lang="zh-CN" altLang="en-US" sz="2000">
              <a:solidFill>
                <a:srgbClr val="BFBFBF"/>
              </a:solidFill>
              <a:latin typeface="Microsoft JhengHei" pitchFamily="34" charset="-120"/>
              <a:ea typeface="微软雅黑" pitchFamily="34" charset="-122"/>
              <a:sym typeface="Microsoft JhengHei" pitchFamily="34" charset="-120"/>
            </a:endParaRPr>
          </a:p>
        </p:txBody>
      </p:sp>
      <p:sp>
        <p:nvSpPr>
          <p:cNvPr id="27683" name="矩形 87"/>
          <p:cNvSpPr>
            <a:spLocks noChangeArrowheads="1"/>
          </p:cNvSpPr>
          <p:nvPr/>
        </p:nvSpPr>
        <p:spPr bwMode="auto">
          <a:xfrm>
            <a:off x="8845550" y="2170113"/>
            <a:ext cx="2214563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rgbClr val="3B3838"/>
                </a:solidFill>
                <a:latin typeface="微软雅黑" pitchFamily="34" charset="-122"/>
                <a:ea typeface="方正兰亭黑简体" charset="-122"/>
                <a:sym typeface="微软雅黑" pitchFamily="34" charset="-122"/>
              </a:rPr>
              <a:t>衣服</a:t>
            </a:r>
          </a:p>
        </p:txBody>
      </p:sp>
      <p:sp>
        <p:nvSpPr>
          <p:cNvPr id="27684" name="直接连接符 89"/>
          <p:cNvSpPr>
            <a:spLocks noChangeShapeType="1"/>
          </p:cNvSpPr>
          <p:nvPr/>
        </p:nvSpPr>
        <p:spPr bwMode="auto">
          <a:xfrm>
            <a:off x="8851900" y="3451225"/>
            <a:ext cx="2106613" cy="1588"/>
          </a:xfrm>
          <a:prstGeom prst="line">
            <a:avLst/>
          </a:prstGeom>
          <a:noFill/>
          <a:ln w="6350" cap="flat" cmpd="sng">
            <a:solidFill>
              <a:srgbClr val="D8D8D8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1"/>
          <p:cNvGrpSpPr>
            <a:grpSpLocks/>
          </p:cNvGrpSpPr>
          <p:nvPr/>
        </p:nvGrpSpPr>
        <p:grpSpPr bwMode="auto">
          <a:xfrm rot="18900000">
            <a:off x="6135688" y="1443038"/>
            <a:ext cx="3998912" cy="3970337"/>
            <a:chOff x="0" y="0"/>
            <a:chExt cx="3999333" cy="3970868"/>
          </a:xfrm>
        </p:grpSpPr>
        <p:sp>
          <p:nvSpPr>
            <p:cNvPr id="28675" name="矩形 14"/>
            <p:cNvSpPr>
              <a:spLocks noChangeArrowheads="1"/>
            </p:cNvSpPr>
            <p:nvPr/>
          </p:nvSpPr>
          <p:spPr bwMode="auto">
            <a:xfrm>
              <a:off x="0" y="0"/>
              <a:ext cx="1152832" cy="1152832"/>
            </a:xfrm>
            <a:prstGeom prst="rect">
              <a:avLst/>
            </a:prstGeom>
            <a:solidFill>
              <a:srgbClr val="0D73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8676" name="矩形 15"/>
            <p:cNvSpPr>
              <a:spLocks noChangeArrowheads="1"/>
            </p:cNvSpPr>
            <p:nvPr/>
          </p:nvSpPr>
          <p:spPr bwMode="auto">
            <a:xfrm>
              <a:off x="1423250" y="0"/>
              <a:ext cx="1152832" cy="1152832"/>
            </a:xfrm>
            <a:prstGeom prst="rect">
              <a:avLst/>
            </a:prstGeom>
            <a:solidFill>
              <a:srgbClr val="95C1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8677" name="矩形 16"/>
            <p:cNvSpPr>
              <a:spLocks noChangeArrowheads="1"/>
            </p:cNvSpPr>
            <p:nvPr/>
          </p:nvSpPr>
          <p:spPr bwMode="auto">
            <a:xfrm>
              <a:off x="2846501" y="0"/>
              <a:ext cx="1152832" cy="1152832"/>
            </a:xfrm>
            <a:prstGeom prst="rect">
              <a:avLst/>
            </a:prstGeom>
            <a:solidFill>
              <a:srgbClr val="BDD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8678" name="矩形 17"/>
            <p:cNvSpPr>
              <a:spLocks noChangeArrowheads="1"/>
            </p:cNvSpPr>
            <p:nvPr/>
          </p:nvSpPr>
          <p:spPr bwMode="auto">
            <a:xfrm>
              <a:off x="0" y="1409017"/>
              <a:ext cx="1152832" cy="1152832"/>
            </a:xfrm>
            <a:prstGeom prst="rect">
              <a:avLst/>
            </a:prstGeom>
            <a:solidFill>
              <a:srgbClr val="1F4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8679" name="矩形 18"/>
            <p:cNvSpPr>
              <a:spLocks noChangeArrowheads="1"/>
            </p:cNvSpPr>
            <p:nvPr/>
          </p:nvSpPr>
          <p:spPr bwMode="auto">
            <a:xfrm>
              <a:off x="1423250" y="1409017"/>
              <a:ext cx="1152832" cy="1152832"/>
            </a:xfrm>
            <a:prstGeom prst="rect">
              <a:avLst/>
            </a:prstGeom>
            <a:solidFill>
              <a:srgbClr val="0C7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8680" name="矩形 19"/>
            <p:cNvSpPr>
              <a:spLocks noChangeArrowheads="1"/>
            </p:cNvSpPr>
            <p:nvPr/>
          </p:nvSpPr>
          <p:spPr bwMode="auto">
            <a:xfrm>
              <a:off x="2846500" y="1409017"/>
              <a:ext cx="1152833" cy="1152832"/>
            </a:xfrm>
            <a:prstGeom prst="rect">
              <a:avLst/>
            </a:prstGeom>
            <a:solidFill>
              <a:srgbClr val="01B6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8681" name="矩形 20"/>
            <p:cNvSpPr>
              <a:spLocks noChangeArrowheads="1"/>
            </p:cNvSpPr>
            <p:nvPr/>
          </p:nvSpPr>
          <p:spPr bwMode="auto">
            <a:xfrm>
              <a:off x="0" y="2818036"/>
              <a:ext cx="1152832" cy="1152832"/>
            </a:xfrm>
            <a:prstGeom prst="rect">
              <a:avLst/>
            </a:prstGeom>
            <a:solidFill>
              <a:srgbClr val="C442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8682" name="矩形 21"/>
            <p:cNvSpPr>
              <a:spLocks noChangeArrowheads="1"/>
            </p:cNvSpPr>
            <p:nvPr/>
          </p:nvSpPr>
          <p:spPr bwMode="auto">
            <a:xfrm>
              <a:off x="1423250" y="2818036"/>
              <a:ext cx="1152832" cy="1152832"/>
            </a:xfrm>
            <a:prstGeom prst="rect">
              <a:avLst/>
            </a:prstGeom>
            <a:solidFill>
              <a:srgbClr val="F39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8683" name="矩形 22"/>
            <p:cNvSpPr>
              <a:spLocks noChangeArrowheads="1"/>
            </p:cNvSpPr>
            <p:nvPr/>
          </p:nvSpPr>
          <p:spPr bwMode="auto">
            <a:xfrm>
              <a:off x="2846501" y="2818036"/>
              <a:ext cx="1152832" cy="1152832"/>
            </a:xfrm>
            <a:prstGeom prst="rect">
              <a:avLst/>
            </a:prstGeom>
            <a:solidFill>
              <a:srgbClr val="FDCC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sp>
        <p:nvSpPr>
          <p:cNvPr id="28684" name="直接连接符 23"/>
          <p:cNvSpPr>
            <a:spLocks noChangeShapeType="1"/>
          </p:cNvSpPr>
          <p:nvPr/>
        </p:nvSpPr>
        <p:spPr bwMode="auto">
          <a:xfrm>
            <a:off x="219075" y="6840538"/>
            <a:ext cx="11730038" cy="1587"/>
          </a:xfrm>
          <a:prstGeom prst="line">
            <a:avLst/>
          </a:prstGeom>
          <a:noFill/>
          <a:ln w="6350" cap="flat" cmpd="sng">
            <a:solidFill>
              <a:srgbClr val="D8D8D8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5" name="文本框 25"/>
          <p:cNvSpPr>
            <a:spLocks noChangeArrowheads="1"/>
          </p:cNvSpPr>
          <p:nvPr/>
        </p:nvSpPr>
        <p:spPr bwMode="auto">
          <a:xfrm>
            <a:off x="1039813" y="2646363"/>
            <a:ext cx="3057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3B3838"/>
                </a:solidFill>
                <a:latin typeface="Microsoft JhengHei" pitchFamily="34" charset="-120"/>
                <a:ea typeface="Microsoft JhengHei" pitchFamily="34" charset="-120"/>
                <a:sym typeface="Microsoft JhengHei" pitchFamily="34" charset="-120"/>
              </a:rPr>
              <a:t>每天有不同颜色的</a:t>
            </a:r>
            <a:endParaRPr lang="zh-CN" altLang="en-US" sz="4800" b="1">
              <a:solidFill>
                <a:srgbClr val="3B383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8686" name="直接连接符 26"/>
          <p:cNvSpPr>
            <a:spLocks noChangeShapeType="1"/>
          </p:cNvSpPr>
          <p:nvPr/>
        </p:nvSpPr>
        <p:spPr bwMode="auto">
          <a:xfrm>
            <a:off x="1131888" y="3192463"/>
            <a:ext cx="2803525" cy="1587"/>
          </a:xfrm>
          <a:prstGeom prst="line">
            <a:avLst/>
          </a:prstGeom>
          <a:noFill/>
          <a:ln w="6350" cap="flat" cmpd="sng">
            <a:solidFill>
              <a:srgbClr val="D8D8D8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7" name="直接连接符 27"/>
          <p:cNvSpPr>
            <a:spLocks noChangeShapeType="1"/>
          </p:cNvSpPr>
          <p:nvPr/>
        </p:nvSpPr>
        <p:spPr bwMode="auto">
          <a:xfrm>
            <a:off x="1131888" y="4927600"/>
            <a:ext cx="1036637" cy="1588"/>
          </a:xfrm>
          <a:prstGeom prst="line">
            <a:avLst/>
          </a:prstGeom>
          <a:noFill/>
          <a:ln w="6350" cap="flat" cmpd="sng">
            <a:solidFill>
              <a:srgbClr val="D8D8D8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8" name="矩形 28"/>
          <p:cNvSpPr>
            <a:spLocks noChangeArrowheads="1"/>
          </p:cNvSpPr>
          <p:nvPr/>
        </p:nvSpPr>
        <p:spPr bwMode="auto">
          <a:xfrm>
            <a:off x="1131888" y="4506913"/>
            <a:ext cx="1041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BFBFBF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MOOD</a:t>
            </a:r>
            <a:endParaRPr lang="zh-CN" altLang="en-US" sz="2000">
              <a:solidFill>
                <a:srgbClr val="BFBFBF"/>
              </a:solidFill>
              <a:latin typeface="Microsoft JhengHei" pitchFamily="34" charset="-120"/>
              <a:ea typeface="微软雅黑" pitchFamily="34" charset="-122"/>
              <a:sym typeface="Microsoft JhengHei" pitchFamily="34" charset="-120"/>
            </a:endParaRPr>
          </a:p>
        </p:txBody>
      </p:sp>
      <p:sp>
        <p:nvSpPr>
          <p:cNvPr id="28689" name="矩形 29"/>
          <p:cNvSpPr>
            <a:spLocks noChangeArrowheads="1"/>
          </p:cNvSpPr>
          <p:nvPr/>
        </p:nvSpPr>
        <p:spPr bwMode="auto">
          <a:xfrm>
            <a:off x="1039813" y="3146425"/>
            <a:ext cx="2214562" cy="130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rgbClr val="3B3838"/>
                </a:solidFill>
                <a:latin typeface="微软雅黑" pitchFamily="34" charset="-122"/>
                <a:ea typeface="方正兰亭黑简体" charset="-122"/>
                <a:sym typeface="微软雅黑" pitchFamily="34" charset="-122"/>
              </a:rPr>
              <a:t>心情</a:t>
            </a:r>
          </a:p>
        </p:txBody>
      </p:sp>
      <p:sp>
        <p:nvSpPr>
          <p:cNvPr id="28690" name="直接连接符 30"/>
          <p:cNvSpPr>
            <a:spLocks noChangeShapeType="1"/>
          </p:cNvSpPr>
          <p:nvPr/>
        </p:nvSpPr>
        <p:spPr bwMode="auto">
          <a:xfrm>
            <a:off x="1104900" y="4427538"/>
            <a:ext cx="2106613" cy="0"/>
          </a:xfrm>
          <a:prstGeom prst="line">
            <a:avLst/>
          </a:prstGeom>
          <a:noFill/>
          <a:ln w="6350" cap="flat" cmpd="sng">
            <a:solidFill>
              <a:srgbClr val="D8D8D8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8691" name="图片 1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9063" y="1041400"/>
            <a:ext cx="773112" cy="77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92" name="图片 1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9700" y="3057525"/>
            <a:ext cx="771525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93" name="图片 1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9700" y="5045075"/>
            <a:ext cx="771525" cy="77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94" name="图片 1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2013" y="3032125"/>
            <a:ext cx="773112" cy="77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95" name="图片 1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6275" y="3032125"/>
            <a:ext cx="773113" cy="77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1"/>
          <p:cNvSpPr>
            <a:spLocks noChangeArrowheads="1"/>
          </p:cNvSpPr>
          <p:nvPr/>
        </p:nvSpPr>
        <p:spPr bwMode="auto">
          <a:xfrm>
            <a:off x="2295525" y="2376488"/>
            <a:ext cx="8312150" cy="1309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>
                <a:solidFill>
                  <a:srgbClr val="3A3838"/>
                </a:solidFill>
                <a:latin typeface="微软雅黑" pitchFamily="34" charset="-122"/>
                <a:ea typeface="方正兰亭黑简体" charset="-122"/>
                <a:sym typeface="微软雅黑" pitchFamily="34" charset="-122"/>
              </a:rPr>
              <a:t>每天都过得很色！</a:t>
            </a:r>
          </a:p>
        </p:txBody>
      </p:sp>
      <p:sp>
        <p:nvSpPr>
          <p:cNvPr id="29699" name="文本框 2"/>
          <p:cNvSpPr>
            <a:spLocks noChangeArrowheads="1"/>
          </p:cNvSpPr>
          <p:nvPr/>
        </p:nvSpPr>
        <p:spPr bwMode="auto">
          <a:xfrm>
            <a:off x="2916238" y="3892550"/>
            <a:ext cx="59182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400" b="1">
                <a:solidFill>
                  <a:srgbClr val="262626"/>
                </a:solidFill>
                <a:ea typeface="Adobe Gothic Std B" pitchFamily="2" charset="-128"/>
                <a:sym typeface="Arial" pitchFamily="34" charset="0"/>
              </a:rPr>
              <a:t>MAY YOU HAVE A </a:t>
            </a:r>
            <a:r>
              <a:rPr lang="en-US" sz="2400" b="1">
                <a:solidFill>
                  <a:srgbClr val="BDDE42"/>
                </a:solidFill>
                <a:ea typeface="Adobe Gothic Std B" pitchFamily="2" charset="-128"/>
                <a:sym typeface="Arial" pitchFamily="34" charset="0"/>
              </a:rPr>
              <a:t>C</a:t>
            </a:r>
            <a:r>
              <a:rPr lang="en-US" sz="2400" b="1">
                <a:solidFill>
                  <a:srgbClr val="95C12E"/>
                </a:solidFill>
                <a:ea typeface="Adobe Gothic Std B" pitchFamily="2" charset="-128"/>
                <a:sym typeface="Arial" pitchFamily="34" charset="0"/>
              </a:rPr>
              <a:t>O</a:t>
            </a:r>
            <a:r>
              <a:rPr lang="en-US" sz="2400" b="1">
                <a:solidFill>
                  <a:srgbClr val="0D7341"/>
                </a:solidFill>
                <a:ea typeface="Adobe Gothic Std B" pitchFamily="2" charset="-128"/>
                <a:sym typeface="Arial" pitchFamily="34" charset="0"/>
              </a:rPr>
              <a:t>L</a:t>
            </a:r>
            <a:r>
              <a:rPr lang="en-US" sz="2400" b="1">
                <a:solidFill>
                  <a:srgbClr val="1F4E79"/>
                </a:solidFill>
                <a:ea typeface="Adobe Gothic Std B" pitchFamily="2" charset="-128"/>
                <a:sym typeface="Arial" pitchFamily="34" charset="0"/>
              </a:rPr>
              <a:t>O</a:t>
            </a:r>
            <a:r>
              <a:rPr lang="en-US" sz="2400" b="1">
                <a:solidFill>
                  <a:srgbClr val="0C7EC4"/>
                </a:solidFill>
                <a:ea typeface="Adobe Gothic Std B" pitchFamily="2" charset="-128"/>
                <a:sym typeface="Arial" pitchFamily="34" charset="0"/>
              </a:rPr>
              <a:t>U</a:t>
            </a:r>
            <a:r>
              <a:rPr lang="en-US" sz="2400" b="1">
                <a:solidFill>
                  <a:srgbClr val="01B6ED"/>
                </a:solidFill>
                <a:ea typeface="Adobe Gothic Std B" pitchFamily="2" charset="-128"/>
                <a:sym typeface="Arial" pitchFamily="34" charset="0"/>
              </a:rPr>
              <a:t>R</a:t>
            </a:r>
            <a:r>
              <a:rPr lang="en-US" sz="2400" b="1">
                <a:solidFill>
                  <a:srgbClr val="C44208"/>
                </a:solidFill>
                <a:ea typeface="Adobe Gothic Std B" pitchFamily="2" charset="-128"/>
                <a:sym typeface="Arial" pitchFamily="34" charset="0"/>
              </a:rPr>
              <a:t>F</a:t>
            </a:r>
            <a:r>
              <a:rPr lang="en-US" sz="2400" b="1">
                <a:solidFill>
                  <a:srgbClr val="F39112"/>
                </a:solidFill>
                <a:ea typeface="Adobe Gothic Std B" pitchFamily="2" charset="-128"/>
                <a:sym typeface="Arial" pitchFamily="34" charset="0"/>
              </a:rPr>
              <a:t>U</a:t>
            </a:r>
            <a:r>
              <a:rPr lang="en-US" sz="2400" b="1">
                <a:solidFill>
                  <a:srgbClr val="FDCC0E"/>
                </a:solidFill>
                <a:ea typeface="Adobe Gothic Std B" pitchFamily="2" charset="-128"/>
                <a:sym typeface="Arial" pitchFamily="34" charset="0"/>
              </a:rPr>
              <a:t>L</a:t>
            </a:r>
            <a:r>
              <a:rPr lang="en-US" sz="2400" b="1">
                <a:solidFill>
                  <a:srgbClr val="262626"/>
                </a:solidFill>
                <a:ea typeface="Adobe Gothic Std B" pitchFamily="2" charset="-128"/>
                <a:sym typeface="Arial" pitchFamily="34" charset="0"/>
              </a:rPr>
              <a:t> YEAR !</a:t>
            </a:r>
            <a:endParaRPr lang="zh-CN" altLang="en-US" sz="2400" b="1">
              <a:solidFill>
                <a:srgbClr val="262626"/>
              </a:solidFill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DCC0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矩形 1"/>
          <p:cNvSpPr>
            <a:spLocks noChangeArrowheads="1"/>
          </p:cNvSpPr>
          <p:nvPr/>
        </p:nvSpPr>
        <p:spPr bwMode="auto">
          <a:xfrm>
            <a:off x="5194300" y="2447925"/>
            <a:ext cx="1622425" cy="1622425"/>
          </a:xfrm>
          <a:prstGeom prst="rect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sz="11500">
                <a:solidFill>
                  <a:srgbClr val="FFFFFF"/>
                </a:solidFill>
                <a:latin typeface="Microsoft JhengHei" pitchFamily="34" charset="-120"/>
                <a:ea typeface="Microsoft JhengHei" pitchFamily="34" charset="-120"/>
                <a:sym typeface="Microsoft JhengHei" pitchFamily="34" charset="-120"/>
              </a:rPr>
              <a:t>A</a:t>
            </a:r>
            <a:endParaRPr lang="zh-CN" altLang="en-US" sz="11500">
              <a:solidFill>
                <a:srgbClr val="FFFFFF"/>
              </a:solidFill>
            </a:endParaRPr>
          </a:p>
        </p:txBody>
      </p:sp>
      <p:sp>
        <p:nvSpPr>
          <p:cNvPr id="30723" name="矩形 3"/>
          <p:cNvSpPr>
            <a:spLocks noChangeArrowheads="1"/>
          </p:cNvSpPr>
          <p:nvPr/>
        </p:nvSpPr>
        <p:spPr bwMode="auto">
          <a:xfrm>
            <a:off x="7023100" y="3165475"/>
            <a:ext cx="904875" cy="904875"/>
          </a:xfrm>
          <a:prstGeom prst="rect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sz="6000">
                <a:solidFill>
                  <a:srgbClr val="FFFFFF"/>
                </a:solidFill>
                <a:latin typeface="Microsoft JhengHei" pitchFamily="34" charset="-120"/>
                <a:ea typeface="Microsoft JhengHei" pitchFamily="34" charset="-120"/>
                <a:sym typeface="Microsoft JhengHei" pitchFamily="34" charset="-120"/>
              </a:rPr>
              <a:t>N</a:t>
            </a:r>
            <a:endParaRPr lang="zh-CN" altLang="en-US" sz="6000">
              <a:solidFill>
                <a:srgbClr val="FFFFFF"/>
              </a:solidFill>
            </a:endParaRPr>
          </a:p>
        </p:txBody>
      </p:sp>
      <p:sp>
        <p:nvSpPr>
          <p:cNvPr id="30724" name="矩形 4"/>
          <p:cNvSpPr>
            <a:spLocks noChangeArrowheads="1"/>
          </p:cNvSpPr>
          <p:nvPr/>
        </p:nvSpPr>
        <p:spPr bwMode="auto">
          <a:xfrm>
            <a:off x="8134350" y="2886075"/>
            <a:ext cx="1182688" cy="1182688"/>
          </a:xfrm>
          <a:prstGeom prst="rect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sz="7200">
                <a:solidFill>
                  <a:srgbClr val="FFFFFF"/>
                </a:solidFill>
                <a:latin typeface="Microsoft JhengHei" pitchFamily="34" charset="-120"/>
                <a:ea typeface="Microsoft JhengHei" pitchFamily="34" charset="-120"/>
                <a:sym typeface="Microsoft JhengHei" pitchFamily="34" charset="-120"/>
              </a:rPr>
              <a:t>K</a:t>
            </a:r>
            <a:endParaRPr lang="zh-CN" altLang="en-US" sz="7200">
              <a:solidFill>
                <a:srgbClr val="FFFFFF"/>
              </a:solidFill>
            </a:endParaRPr>
          </a:p>
        </p:txBody>
      </p:sp>
      <p:sp>
        <p:nvSpPr>
          <p:cNvPr id="30725" name="矩形 6"/>
          <p:cNvSpPr>
            <a:spLocks noChangeArrowheads="1"/>
          </p:cNvSpPr>
          <p:nvPr/>
        </p:nvSpPr>
        <p:spPr bwMode="auto">
          <a:xfrm>
            <a:off x="3597275" y="2678113"/>
            <a:ext cx="1390650" cy="1390650"/>
          </a:xfrm>
          <a:prstGeom prst="rect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sz="9600">
                <a:solidFill>
                  <a:srgbClr val="FFFFFF"/>
                </a:solidFill>
                <a:latin typeface="Microsoft JhengHei" pitchFamily="34" charset="-120"/>
                <a:ea typeface="Microsoft JhengHei" pitchFamily="34" charset="-120"/>
                <a:sym typeface="Microsoft JhengHei" pitchFamily="34" charset="-120"/>
              </a:rPr>
              <a:t>H</a:t>
            </a:r>
            <a:endParaRPr lang="zh-CN" altLang="en-US" sz="9600">
              <a:solidFill>
                <a:srgbClr val="FFFFFF"/>
              </a:solidFill>
            </a:endParaRPr>
          </a:p>
        </p:txBody>
      </p:sp>
      <p:sp>
        <p:nvSpPr>
          <p:cNvPr id="30726" name="矩形 7"/>
          <p:cNvSpPr>
            <a:spLocks noChangeArrowheads="1"/>
          </p:cNvSpPr>
          <p:nvPr/>
        </p:nvSpPr>
        <p:spPr bwMode="auto">
          <a:xfrm>
            <a:off x="2644775" y="3321050"/>
            <a:ext cx="746125" cy="747713"/>
          </a:xfrm>
          <a:prstGeom prst="rect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sz="4800">
                <a:solidFill>
                  <a:srgbClr val="FFFFFF"/>
                </a:solidFill>
                <a:latin typeface="Microsoft JhengHei" pitchFamily="34" charset="-120"/>
                <a:ea typeface="Microsoft JhengHei" pitchFamily="34" charset="-120"/>
                <a:sym typeface="Microsoft JhengHei" pitchFamily="34" charset="-120"/>
              </a:rPr>
              <a:t>T</a:t>
            </a:r>
            <a:endParaRPr lang="zh-CN" altLang="en-US" sz="4800">
              <a:solidFill>
                <a:srgbClr val="FFFFFF"/>
              </a:solidFill>
            </a:endParaRPr>
          </a:p>
        </p:txBody>
      </p:sp>
      <p:sp>
        <p:nvSpPr>
          <p:cNvPr id="30727" name="文本框 8"/>
          <p:cNvSpPr>
            <a:spLocks noChangeArrowheads="1"/>
          </p:cNvSpPr>
          <p:nvPr/>
        </p:nvSpPr>
        <p:spPr bwMode="auto">
          <a:xfrm>
            <a:off x="4413250" y="4606925"/>
            <a:ext cx="35147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Simon PPT ,  more than PPT.</a:t>
            </a:r>
            <a:endParaRPr lang="zh-CN" altLang="en-US" sz="2000">
              <a:solidFill>
                <a:srgbClr val="000000"/>
              </a:solidFill>
              <a:latin typeface="Microsoft JhengHei" pitchFamily="34" charset="-120"/>
              <a:ea typeface="微软雅黑" pitchFamily="34" charset="-122"/>
              <a:sym typeface="Microsoft JhengHei" pitchFamily="34" charset="-120"/>
            </a:endParaRPr>
          </a:p>
        </p:txBody>
      </p:sp>
      <p:sp>
        <p:nvSpPr>
          <p:cNvPr id="30728" name="矩形 9"/>
          <p:cNvSpPr>
            <a:spLocks noChangeArrowheads="1"/>
          </p:cNvSpPr>
          <p:nvPr/>
        </p:nvSpPr>
        <p:spPr bwMode="auto">
          <a:xfrm>
            <a:off x="9523413" y="3517900"/>
            <a:ext cx="550862" cy="550863"/>
          </a:xfrm>
          <a:prstGeom prst="rect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sz="3600">
                <a:solidFill>
                  <a:srgbClr val="FFFFFF"/>
                </a:solidFill>
                <a:latin typeface="Microsoft JhengHei" pitchFamily="34" charset="-120"/>
                <a:ea typeface="Microsoft JhengHei" pitchFamily="34" charset="-120"/>
                <a:sym typeface="Microsoft JhengHei" pitchFamily="34" charset="-120"/>
              </a:rPr>
              <a:t>S</a:t>
            </a:r>
            <a:endParaRPr lang="zh-CN" altLang="en-US" sz="3600">
              <a:solidFill>
                <a:srgbClr val="FFFFFF"/>
              </a:solidFill>
            </a:endParaRPr>
          </a:p>
        </p:txBody>
      </p:sp>
      <p:pic>
        <p:nvPicPr>
          <p:cNvPr id="3072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50813"/>
            <a:ext cx="286702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1E4E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9"/>
          <p:cNvGrpSpPr>
            <a:grpSpLocks/>
          </p:cNvGrpSpPr>
          <p:nvPr/>
        </p:nvGrpSpPr>
        <p:grpSpPr bwMode="auto">
          <a:xfrm>
            <a:off x="2112963" y="601663"/>
            <a:ext cx="8904287" cy="762000"/>
            <a:chOff x="0" y="0"/>
            <a:chExt cx="8904036" cy="762000"/>
          </a:xfrm>
        </p:grpSpPr>
        <p:sp>
          <p:nvSpPr>
            <p:cNvPr id="5123" name="矩形 2"/>
            <p:cNvSpPr>
              <a:spLocks noChangeArrowheads="1"/>
            </p:cNvSpPr>
            <p:nvPr/>
          </p:nvSpPr>
          <p:spPr bwMode="auto">
            <a:xfrm>
              <a:off x="347350" y="0"/>
              <a:ext cx="8556686" cy="76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5124" name="直角三角形 5"/>
            <p:cNvSpPr>
              <a:spLocks noChangeArrowheads="1"/>
            </p:cNvSpPr>
            <p:nvPr/>
          </p:nvSpPr>
          <p:spPr bwMode="auto">
            <a:xfrm rot="15412587" flipH="1">
              <a:off x="117622" y="52118"/>
              <a:ext cx="311096" cy="546339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sp>
        <p:nvSpPr>
          <p:cNvPr id="5125" name="圆角右箭头 10"/>
          <p:cNvSpPr>
            <a:spLocks noChangeArrowheads="1"/>
          </p:cNvSpPr>
          <p:nvPr/>
        </p:nvSpPr>
        <p:spPr bwMode="auto">
          <a:xfrm flipV="1">
            <a:off x="1492250" y="0"/>
            <a:ext cx="8375650" cy="6684963"/>
          </a:xfrm>
          <a:custGeom>
            <a:avLst/>
            <a:gdLst>
              <a:gd name="G0" fmla="+- 21600 0 0"/>
              <a:gd name="G1" fmla="+- 4890 0 0"/>
              <a:gd name="G2" fmla="+- 12158 0 4890"/>
              <a:gd name="G3" fmla="+- G2 0 4890"/>
              <a:gd name="G4" fmla="*/ G3 32768 32059"/>
              <a:gd name="G5" fmla="*/ G4 1 2"/>
              <a:gd name="G6" fmla="+- 21600 0 21600"/>
              <a:gd name="G7" fmla="*/ G6 4890 6079"/>
              <a:gd name="G8" fmla="+- G7 21600 0"/>
              <a:gd name="T0" fmla="*/ 21600 w 21600"/>
              <a:gd name="T1" fmla="*/ 0 h 21600"/>
              <a:gd name="T2" fmla="*/ 21600 w 21600"/>
              <a:gd name="T3" fmla="*/ 12158 h 21600"/>
              <a:gd name="T4" fmla="*/ 1216 w 21600"/>
              <a:gd name="T5" fmla="*/ 21600 h 21600"/>
              <a:gd name="T6" fmla="*/ 21600 w 21600"/>
              <a:gd name="T7" fmla="*/ 607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G1 h 21600"/>
              <a:gd name="T14" fmla="*/ G8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21600" y="0"/>
                </a:lnTo>
                <a:lnTo>
                  <a:pt x="21600" y="4890"/>
                </a:lnTo>
                <a:lnTo>
                  <a:pt x="12427" y="4890"/>
                </a:lnTo>
                <a:cubicBezTo>
                  <a:pt x="5564" y="4890"/>
                  <a:pt x="0" y="8144"/>
                  <a:pt x="0" y="12158"/>
                </a:cubicBezTo>
                <a:lnTo>
                  <a:pt x="0" y="21600"/>
                </a:lnTo>
                <a:lnTo>
                  <a:pt x="2431" y="21600"/>
                </a:lnTo>
                <a:lnTo>
                  <a:pt x="2431" y="12158"/>
                </a:lnTo>
                <a:cubicBezTo>
                  <a:pt x="2431" y="9457"/>
                  <a:pt x="6906" y="7268"/>
                  <a:pt x="12427" y="7268"/>
                </a:cubicBezTo>
                <a:lnTo>
                  <a:pt x="21600" y="7268"/>
                </a:lnTo>
                <a:lnTo>
                  <a:pt x="21600" y="12158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/>
          </a:p>
        </p:txBody>
      </p:sp>
      <p:sp>
        <p:nvSpPr>
          <p:cNvPr id="5126" name="文本框 3"/>
          <p:cNvSpPr>
            <a:spLocks noChangeArrowheads="1"/>
          </p:cNvSpPr>
          <p:nvPr/>
        </p:nvSpPr>
        <p:spPr bwMode="auto">
          <a:xfrm>
            <a:off x="2651125" y="752475"/>
            <a:ext cx="36417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sym typeface="Microsoft JhengHei" pitchFamily="34" charset="-120"/>
              </a:rPr>
              <a:t>这一年，我不小心毕业了</a:t>
            </a:r>
            <a:r>
              <a:rPr lang="en-US" sz="2400">
                <a:solidFill>
                  <a:srgbClr val="000000"/>
                </a:solidFill>
                <a:latin typeface="Microsoft JhengHei" pitchFamily="34" charset="-120"/>
                <a:ea typeface="Microsoft JhengHei" pitchFamily="34" charset="-120"/>
                <a:sym typeface="Microsoft JhengHei" pitchFamily="34" charset="-120"/>
              </a:rPr>
              <a:t>.</a:t>
            </a:r>
            <a:endParaRPr lang="zh-CN" altLang="en-US" sz="2400">
              <a:solidFill>
                <a:srgbClr val="000000"/>
              </a:solidFill>
              <a:latin typeface="Microsoft JhengHei" pitchFamily="34" charset="-120"/>
              <a:ea typeface="Microsoft JhengHei" pitchFamily="34" charset="-120"/>
              <a:sym typeface="Microsoft JhengHei" pitchFamily="34" charset="-120"/>
            </a:endParaRPr>
          </a:p>
        </p:txBody>
      </p:sp>
      <p:sp>
        <p:nvSpPr>
          <p:cNvPr id="5127" name="圆角右箭头 11"/>
          <p:cNvSpPr>
            <a:spLocks noChangeArrowheads="1"/>
          </p:cNvSpPr>
          <p:nvPr/>
        </p:nvSpPr>
        <p:spPr bwMode="auto">
          <a:xfrm rot="10800000" flipV="1">
            <a:off x="3487738" y="2919413"/>
            <a:ext cx="8375650" cy="6684962"/>
          </a:xfrm>
          <a:custGeom>
            <a:avLst/>
            <a:gdLst>
              <a:gd name="G0" fmla="+- 21600 0 0"/>
              <a:gd name="G1" fmla="+- 4890 0 0"/>
              <a:gd name="G2" fmla="+- 12158 0 4890"/>
              <a:gd name="G3" fmla="+- G2 0 4890"/>
              <a:gd name="G4" fmla="*/ G3 32768 32059"/>
              <a:gd name="G5" fmla="*/ G4 1 2"/>
              <a:gd name="G6" fmla="+- 21600 0 21600"/>
              <a:gd name="G7" fmla="*/ G6 4890 6079"/>
              <a:gd name="G8" fmla="+- G7 21600 0"/>
              <a:gd name="T0" fmla="*/ 21600 w 21600"/>
              <a:gd name="T1" fmla="*/ 0 h 21600"/>
              <a:gd name="T2" fmla="*/ 21600 w 21600"/>
              <a:gd name="T3" fmla="*/ 12158 h 21600"/>
              <a:gd name="T4" fmla="*/ 1216 w 21600"/>
              <a:gd name="T5" fmla="*/ 21600 h 21600"/>
              <a:gd name="T6" fmla="*/ 21600 w 21600"/>
              <a:gd name="T7" fmla="*/ 607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G1 h 21600"/>
              <a:gd name="T14" fmla="*/ G8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21600" y="0"/>
                </a:lnTo>
                <a:lnTo>
                  <a:pt x="21600" y="4890"/>
                </a:lnTo>
                <a:lnTo>
                  <a:pt x="12427" y="4890"/>
                </a:lnTo>
                <a:cubicBezTo>
                  <a:pt x="5564" y="4890"/>
                  <a:pt x="0" y="8144"/>
                  <a:pt x="0" y="12158"/>
                </a:cubicBezTo>
                <a:lnTo>
                  <a:pt x="0" y="21600"/>
                </a:lnTo>
                <a:lnTo>
                  <a:pt x="2431" y="21600"/>
                </a:lnTo>
                <a:lnTo>
                  <a:pt x="2431" y="12158"/>
                </a:lnTo>
                <a:cubicBezTo>
                  <a:pt x="2431" y="9457"/>
                  <a:pt x="6906" y="7268"/>
                  <a:pt x="12427" y="7268"/>
                </a:cubicBezTo>
                <a:lnTo>
                  <a:pt x="21600" y="7268"/>
                </a:lnTo>
                <a:lnTo>
                  <a:pt x="21600" y="12158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/>
          </a:p>
        </p:txBody>
      </p:sp>
      <p:grpSp>
        <p:nvGrpSpPr>
          <p:cNvPr id="5128" name="组合 25"/>
          <p:cNvGrpSpPr>
            <a:grpSpLocks/>
          </p:cNvGrpSpPr>
          <p:nvPr/>
        </p:nvGrpSpPr>
        <p:grpSpPr bwMode="auto">
          <a:xfrm>
            <a:off x="2460625" y="6024563"/>
            <a:ext cx="8475663" cy="468312"/>
            <a:chOff x="0" y="0"/>
            <a:chExt cx="8475502" cy="459567"/>
          </a:xfrm>
        </p:grpSpPr>
        <p:sp>
          <p:nvSpPr>
            <p:cNvPr id="5129" name="矩形 15"/>
            <p:cNvSpPr>
              <a:spLocks noChangeArrowheads="1"/>
            </p:cNvSpPr>
            <p:nvPr/>
          </p:nvSpPr>
          <p:spPr bwMode="auto">
            <a:xfrm rot="5400000">
              <a:off x="992941" y="199250"/>
              <a:ext cx="459555" cy="61056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5130" name="矩形 16"/>
            <p:cNvSpPr>
              <a:spLocks noChangeArrowheads="1"/>
            </p:cNvSpPr>
            <p:nvPr/>
          </p:nvSpPr>
          <p:spPr bwMode="auto">
            <a:xfrm rot="5400000">
              <a:off x="-199251" y="199250"/>
              <a:ext cx="459555" cy="61056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5131" name="矩形 18"/>
            <p:cNvSpPr>
              <a:spLocks noChangeArrowheads="1"/>
            </p:cNvSpPr>
            <p:nvPr/>
          </p:nvSpPr>
          <p:spPr bwMode="auto">
            <a:xfrm rot="5400000">
              <a:off x="2193853" y="199253"/>
              <a:ext cx="459555" cy="61056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5132" name="矩形 19"/>
            <p:cNvSpPr>
              <a:spLocks noChangeArrowheads="1"/>
            </p:cNvSpPr>
            <p:nvPr/>
          </p:nvSpPr>
          <p:spPr bwMode="auto">
            <a:xfrm rot="5400000">
              <a:off x="3394764" y="199255"/>
              <a:ext cx="459555" cy="61056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5133" name="矩形 20"/>
            <p:cNvSpPr>
              <a:spLocks noChangeArrowheads="1"/>
            </p:cNvSpPr>
            <p:nvPr/>
          </p:nvSpPr>
          <p:spPr bwMode="auto">
            <a:xfrm rot="5400000">
              <a:off x="4595674" y="199256"/>
              <a:ext cx="459555" cy="61056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5134" name="矩形 21"/>
            <p:cNvSpPr>
              <a:spLocks noChangeArrowheads="1"/>
            </p:cNvSpPr>
            <p:nvPr/>
          </p:nvSpPr>
          <p:spPr bwMode="auto">
            <a:xfrm rot="5400000">
              <a:off x="5802181" y="199258"/>
              <a:ext cx="459555" cy="61056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5135" name="矩形 22"/>
            <p:cNvSpPr>
              <a:spLocks noChangeArrowheads="1"/>
            </p:cNvSpPr>
            <p:nvPr/>
          </p:nvSpPr>
          <p:spPr bwMode="auto">
            <a:xfrm rot="5400000">
              <a:off x="7008687" y="199261"/>
              <a:ext cx="459555" cy="61056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5136" name="矩形 23"/>
            <p:cNvSpPr>
              <a:spLocks noChangeArrowheads="1"/>
            </p:cNvSpPr>
            <p:nvPr/>
          </p:nvSpPr>
          <p:spPr bwMode="auto">
            <a:xfrm rot="5400000">
              <a:off x="8215195" y="199262"/>
              <a:ext cx="459555" cy="61056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sp>
        <p:nvSpPr>
          <p:cNvPr id="5137" name="文本框 47"/>
          <p:cNvSpPr>
            <a:spLocks noChangeArrowheads="1"/>
          </p:cNvSpPr>
          <p:nvPr/>
        </p:nvSpPr>
        <p:spPr bwMode="auto">
          <a:xfrm>
            <a:off x="2813050" y="4006850"/>
            <a:ext cx="1108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经济学</a:t>
            </a:r>
            <a:endParaRPr lang="zh-CN" altLang="en-US"/>
          </a:p>
        </p:txBody>
      </p:sp>
      <p:sp>
        <p:nvSpPr>
          <p:cNvPr id="5138" name="文本框 48"/>
          <p:cNvSpPr>
            <a:spLocks noChangeArrowheads="1"/>
          </p:cNvSpPr>
          <p:nvPr/>
        </p:nvSpPr>
        <p:spPr bwMode="auto">
          <a:xfrm>
            <a:off x="5216525" y="4006850"/>
            <a:ext cx="8493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bg1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90</a:t>
            </a:r>
            <a:r>
              <a:rPr lang="zh-CN" altLang="en-US" sz="2400">
                <a:solidFill>
                  <a:schemeClr val="bg1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后</a:t>
            </a:r>
            <a:endParaRPr lang="zh-CN" altLang="en-US"/>
          </a:p>
        </p:txBody>
      </p:sp>
      <p:sp>
        <p:nvSpPr>
          <p:cNvPr id="5139" name="文本框 49"/>
          <p:cNvSpPr>
            <a:spLocks noChangeArrowheads="1"/>
          </p:cNvSpPr>
          <p:nvPr/>
        </p:nvSpPr>
        <p:spPr bwMode="auto">
          <a:xfrm>
            <a:off x="5141913" y="2811463"/>
            <a:ext cx="1036637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5400" b="1">
                <a:solidFill>
                  <a:srgbClr val="FFD966"/>
                </a:solidFill>
                <a:latin typeface="微软雅黑" pitchFamily="34" charset="-122"/>
                <a:sym typeface="微软雅黑" pitchFamily="34" charset="-122"/>
              </a:rPr>
              <a:t>90</a:t>
            </a:r>
            <a:endParaRPr lang="zh-CN" altLang="en-US" sz="3200" b="1">
              <a:solidFill>
                <a:srgbClr val="FFD96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5140" name="Group 11"/>
          <p:cNvGrpSpPr>
            <a:grpSpLocks/>
          </p:cNvGrpSpPr>
          <p:nvPr/>
        </p:nvGrpSpPr>
        <p:grpSpPr bwMode="auto">
          <a:xfrm>
            <a:off x="2930525" y="2679700"/>
            <a:ext cx="901700" cy="990600"/>
            <a:chOff x="0" y="0"/>
            <a:chExt cx="568" cy="624"/>
          </a:xfrm>
        </p:grpSpPr>
        <p:sp>
          <p:nvSpPr>
            <p:cNvPr id="5141" name="Freeform 12"/>
            <p:cNvSpPr>
              <a:spLocks noChangeArrowheads="1"/>
            </p:cNvSpPr>
            <p:nvPr/>
          </p:nvSpPr>
          <p:spPr bwMode="auto">
            <a:xfrm>
              <a:off x="11" y="0"/>
              <a:ext cx="546" cy="178"/>
            </a:xfrm>
            <a:custGeom>
              <a:avLst/>
              <a:gdLst>
                <a:gd name="T0" fmla="*/ 270 w 546"/>
                <a:gd name="T1" fmla="*/ 0 h 178"/>
                <a:gd name="T2" fmla="*/ 0 w 546"/>
                <a:gd name="T3" fmla="*/ 178 h 178"/>
                <a:gd name="T4" fmla="*/ 546 w 546"/>
                <a:gd name="T5" fmla="*/ 178 h 178"/>
                <a:gd name="T6" fmla="*/ 270 w 546"/>
                <a:gd name="T7" fmla="*/ 0 h 17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46"/>
                <a:gd name="T13" fmla="*/ 0 h 178"/>
                <a:gd name="T14" fmla="*/ 546 w 546"/>
                <a:gd name="T15" fmla="*/ 178 h 17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46" h="178">
                  <a:moveTo>
                    <a:pt x="270" y="0"/>
                  </a:moveTo>
                  <a:lnTo>
                    <a:pt x="0" y="178"/>
                  </a:lnTo>
                  <a:lnTo>
                    <a:pt x="546" y="178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5142" name="Freeform 13"/>
            <p:cNvSpPr>
              <a:spLocks noChangeArrowheads="1"/>
            </p:cNvSpPr>
            <p:nvPr/>
          </p:nvSpPr>
          <p:spPr bwMode="auto">
            <a:xfrm>
              <a:off x="0" y="189"/>
              <a:ext cx="568" cy="435"/>
            </a:xfrm>
            <a:custGeom>
              <a:avLst/>
              <a:gdLst>
                <a:gd name="T0" fmla="*/ 0 w 105"/>
                <a:gd name="T1" fmla="*/ 0 h 81"/>
                <a:gd name="T2" fmla="*/ 0 w 105"/>
                <a:gd name="T3" fmla="*/ 9 h 81"/>
                <a:gd name="T4" fmla="*/ 4 w 105"/>
                <a:gd name="T5" fmla="*/ 9 h 81"/>
                <a:gd name="T6" fmla="*/ 4 w 105"/>
                <a:gd name="T7" fmla="*/ 81 h 81"/>
                <a:gd name="T8" fmla="*/ 16 w 105"/>
                <a:gd name="T9" fmla="*/ 81 h 81"/>
                <a:gd name="T10" fmla="*/ 16 w 105"/>
                <a:gd name="T11" fmla="*/ 9 h 81"/>
                <a:gd name="T12" fmla="*/ 30 w 105"/>
                <a:gd name="T13" fmla="*/ 9 h 81"/>
                <a:gd name="T14" fmla="*/ 30 w 105"/>
                <a:gd name="T15" fmla="*/ 19 h 81"/>
                <a:gd name="T16" fmla="*/ 43 w 105"/>
                <a:gd name="T17" fmla="*/ 11 h 81"/>
                <a:gd name="T18" fmla="*/ 43 w 105"/>
                <a:gd name="T19" fmla="*/ 9 h 81"/>
                <a:gd name="T20" fmla="*/ 61 w 105"/>
                <a:gd name="T21" fmla="*/ 9 h 81"/>
                <a:gd name="T22" fmla="*/ 61 w 105"/>
                <a:gd name="T23" fmla="*/ 12 h 81"/>
                <a:gd name="T24" fmla="*/ 74 w 105"/>
                <a:gd name="T25" fmla="*/ 21 h 81"/>
                <a:gd name="T26" fmla="*/ 74 w 105"/>
                <a:gd name="T27" fmla="*/ 9 h 81"/>
                <a:gd name="T28" fmla="*/ 89 w 105"/>
                <a:gd name="T29" fmla="*/ 9 h 81"/>
                <a:gd name="T30" fmla="*/ 89 w 105"/>
                <a:gd name="T31" fmla="*/ 81 h 81"/>
                <a:gd name="T32" fmla="*/ 101 w 105"/>
                <a:gd name="T33" fmla="*/ 81 h 81"/>
                <a:gd name="T34" fmla="*/ 101 w 105"/>
                <a:gd name="T35" fmla="*/ 9 h 81"/>
                <a:gd name="T36" fmla="*/ 105 w 105"/>
                <a:gd name="T37" fmla="*/ 9 h 81"/>
                <a:gd name="T38" fmla="*/ 105 w 105"/>
                <a:gd name="T39" fmla="*/ 0 h 81"/>
                <a:gd name="T40" fmla="*/ 0 w 105"/>
                <a:gd name="T41" fmla="*/ 0 h 8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5"/>
                <a:gd name="T64" fmla="*/ 0 h 81"/>
                <a:gd name="T65" fmla="*/ 105 w 105"/>
                <a:gd name="T66" fmla="*/ 81 h 8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5" h="81"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4" y="15"/>
                    <a:pt x="38" y="13"/>
                    <a:pt x="43" y="11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6" y="14"/>
                    <a:pt x="70" y="17"/>
                    <a:pt x="74" y="21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101" y="81"/>
                    <a:pt x="101" y="81"/>
                    <a:pt x="101" y="81"/>
                  </a:cubicBezTo>
                  <a:cubicBezTo>
                    <a:pt x="101" y="9"/>
                    <a:pt x="101" y="9"/>
                    <a:pt x="101" y="9"/>
                  </a:cubicBezTo>
                  <a:cubicBezTo>
                    <a:pt x="105" y="9"/>
                    <a:pt x="105" y="9"/>
                    <a:pt x="105" y="9"/>
                  </a:cubicBezTo>
                  <a:cubicBezTo>
                    <a:pt x="105" y="0"/>
                    <a:pt x="105" y="0"/>
                    <a:pt x="10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5143" name="Freeform 14"/>
            <p:cNvSpPr>
              <a:spLocks noChangeArrowheads="1"/>
            </p:cNvSpPr>
            <p:nvPr/>
          </p:nvSpPr>
          <p:spPr bwMode="auto">
            <a:xfrm>
              <a:off x="330" y="495"/>
              <a:ext cx="70" cy="129"/>
            </a:xfrm>
            <a:custGeom>
              <a:avLst/>
              <a:gdLst>
                <a:gd name="T0" fmla="*/ 0 w 13"/>
                <a:gd name="T1" fmla="*/ 24 h 24"/>
                <a:gd name="T2" fmla="*/ 13 w 13"/>
                <a:gd name="T3" fmla="*/ 24 h 24"/>
                <a:gd name="T4" fmla="*/ 13 w 13"/>
                <a:gd name="T5" fmla="*/ 0 h 24"/>
                <a:gd name="T6" fmla="*/ 0 w 13"/>
                <a:gd name="T7" fmla="*/ 9 h 24"/>
                <a:gd name="T8" fmla="*/ 0 w 13"/>
                <a:gd name="T9" fmla="*/ 24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24"/>
                <a:gd name="T17" fmla="*/ 13 w 13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24">
                  <a:moveTo>
                    <a:pt x="0" y="24"/>
                  </a:moveTo>
                  <a:cubicBezTo>
                    <a:pt x="13" y="24"/>
                    <a:pt x="13" y="24"/>
                    <a:pt x="13" y="2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4"/>
                    <a:pt x="5" y="7"/>
                    <a:pt x="0" y="9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5144" name="Freeform 15"/>
            <p:cNvSpPr>
              <a:spLocks noChangeArrowheads="1"/>
            </p:cNvSpPr>
            <p:nvPr/>
          </p:nvSpPr>
          <p:spPr bwMode="auto">
            <a:xfrm>
              <a:off x="162" y="500"/>
              <a:ext cx="71" cy="124"/>
            </a:xfrm>
            <a:custGeom>
              <a:avLst/>
              <a:gdLst>
                <a:gd name="T0" fmla="*/ 0 w 13"/>
                <a:gd name="T1" fmla="*/ 23 h 23"/>
                <a:gd name="T2" fmla="*/ 13 w 13"/>
                <a:gd name="T3" fmla="*/ 23 h 23"/>
                <a:gd name="T4" fmla="*/ 13 w 13"/>
                <a:gd name="T5" fmla="*/ 8 h 23"/>
                <a:gd name="T6" fmla="*/ 0 w 13"/>
                <a:gd name="T7" fmla="*/ 0 h 23"/>
                <a:gd name="T8" fmla="*/ 0 w 13"/>
                <a:gd name="T9" fmla="*/ 23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23"/>
                <a:gd name="T17" fmla="*/ 13 w 13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23">
                  <a:moveTo>
                    <a:pt x="0" y="23"/>
                  </a:moveTo>
                  <a:cubicBezTo>
                    <a:pt x="13" y="23"/>
                    <a:pt x="13" y="23"/>
                    <a:pt x="13" y="23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8" y="7"/>
                    <a:pt x="4" y="4"/>
                    <a:pt x="0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5145" name="Freeform 16"/>
            <p:cNvSpPr>
              <a:spLocks noEditPoints="1" noChangeArrowheads="1"/>
            </p:cNvSpPr>
            <p:nvPr/>
          </p:nvSpPr>
          <p:spPr bwMode="auto">
            <a:xfrm>
              <a:off x="141" y="258"/>
              <a:ext cx="275" cy="280"/>
            </a:xfrm>
            <a:custGeom>
              <a:avLst/>
              <a:gdLst>
                <a:gd name="T0" fmla="*/ 26 w 51"/>
                <a:gd name="T1" fmla="*/ 0 h 52"/>
                <a:gd name="T2" fmla="*/ 0 w 51"/>
                <a:gd name="T3" fmla="*/ 26 h 52"/>
                <a:gd name="T4" fmla="*/ 26 w 51"/>
                <a:gd name="T5" fmla="*/ 52 h 52"/>
                <a:gd name="T6" fmla="*/ 51 w 51"/>
                <a:gd name="T7" fmla="*/ 26 h 52"/>
                <a:gd name="T8" fmla="*/ 26 w 51"/>
                <a:gd name="T9" fmla="*/ 0 h 52"/>
                <a:gd name="T10" fmla="*/ 26 w 51"/>
                <a:gd name="T11" fmla="*/ 49 h 52"/>
                <a:gd name="T12" fmla="*/ 3 w 51"/>
                <a:gd name="T13" fmla="*/ 26 h 52"/>
                <a:gd name="T14" fmla="*/ 26 w 51"/>
                <a:gd name="T15" fmla="*/ 3 h 52"/>
                <a:gd name="T16" fmla="*/ 48 w 51"/>
                <a:gd name="T17" fmla="*/ 26 h 52"/>
                <a:gd name="T18" fmla="*/ 26 w 51"/>
                <a:gd name="T19" fmla="*/ 49 h 5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1"/>
                <a:gd name="T31" fmla="*/ 0 h 52"/>
                <a:gd name="T32" fmla="*/ 51 w 51"/>
                <a:gd name="T33" fmla="*/ 52 h 5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1" h="52">
                  <a:moveTo>
                    <a:pt x="26" y="0"/>
                  </a:moveTo>
                  <a:cubicBezTo>
                    <a:pt x="12" y="0"/>
                    <a:pt x="0" y="12"/>
                    <a:pt x="0" y="26"/>
                  </a:cubicBezTo>
                  <a:cubicBezTo>
                    <a:pt x="0" y="40"/>
                    <a:pt x="12" y="52"/>
                    <a:pt x="26" y="52"/>
                  </a:cubicBezTo>
                  <a:cubicBezTo>
                    <a:pt x="40" y="52"/>
                    <a:pt x="51" y="40"/>
                    <a:pt x="51" y="26"/>
                  </a:cubicBezTo>
                  <a:cubicBezTo>
                    <a:pt x="51" y="12"/>
                    <a:pt x="40" y="0"/>
                    <a:pt x="26" y="0"/>
                  </a:cubicBezTo>
                  <a:moveTo>
                    <a:pt x="26" y="49"/>
                  </a:moveTo>
                  <a:cubicBezTo>
                    <a:pt x="13" y="49"/>
                    <a:pt x="3" y="38"/>
                    <a:pt x="3" y="26"/>
                  </a:cubicBezTo>
                  <a:cubicBezTo>
                    <a:pt x="3" y="14"/>
                    <a:pt x="13" y="3"/>
                    <a:pt x="26" y="3"/>
                  </a:cubicBezTo>
                  <a:cubicBezTo>
                    <a:pt x="38" y="3"/>
                    <a:pt x="48" y="14"/>
                    <a:pt x="48" y="26"/>
                  </a:cubicBezTo>
                  <a:cubicBezTo>
                    <a:pt x="48" y="38"/>
                    <a:pt x="38" y="49"/>
                    <a:pt x="26" y="4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5146" name="Freeform 17"/>
            <p:cNvSpPr>
              <a:spLocks noChangeArrowheads="1"/>
            </p:cNvSpPr>
            <p:nvPr/>
          </p:nvSpPr>
          <p:spPr bwMode="auto">
            <a:xfrm>
              <a:off x="216" y="323"/>
              <a:ext cx="130" cy="172"/>
            </a:xfrm>
            <a:custGeom>
              <a:avLst/>
              <a:gdLst>
                <a:gd name="T0" fmla="*/ 19 w 24"/>
                <a:gd name="T1" fmla="*/ 0 h 32"/>
                <a:gd name="T2" fmla="*/ 13 w 24"/>
                <a:gd name="T3" fmla="*/ 11 h 32"/>
                <a:gd name="T4" fmla="*/ 12 w 24"/>
                <a:gd name="T5" fmla="*/ 14 h 32"/>
                <a:gd name="T6" fmla="*/ 11 w 24"/>
                <a:gd name="T7" fmla="*/ 11 h 32"/>
                <a:gd name="T8" fmla="*/ 5 w 24"/>
                <a:gd name="T9" fmla="*/ 0 h 32"/>
                <a:gd name="T10" fmla="*/ 0 w 24"/>
                <a:gd name="T11" fmla="*/ 0 h 32"/>
                <a:gd name="T12" fmla="*/ 8 w 24"/>
                <a:gd name="T13" fmla="*/ 15 h 32"/>
                <a:gd name="T14" fmla="*/ 1 w 24"/>
                <a:gd name="T15" fmla="*/ 15 h 32"/>
                <a:gd name="T16" fmla="*/ 1 w 24"/>
                <a:gd name="T17" fmla="*/ 19 h 32"/>
                <a:gd name="T18" fmla="*/ 10 w 24"/>
                <a:gd name="T19" fmla="*/ 19 h 32"/>
                <a:gd name="T20" fmla="*/ 10 w 24"/>
                <a:gd name="T21" fmla="*/ 21 h 32"/>
                <a:gd name="T22" fmla="*/ 1 w 24"/>
                <a:gd name="T23" fmla="*/ 21 h 32"/>
                <a:gd name="T24" fmla="*/ 1 w 24"/>
                <a:gd name="T25" fmla="*/ 25 h 32"/>
                <a:gd name="T26" fmla="*/ 10 w 24"/>
                <a:gd name="T27" fmla="*/ 25 h 32"/>
                <a:gd name="T28" fmla="*/ 10 w 24"/>
                <a:gd name="T29" fmla="*/ 32 h 32"/>
                <a:gd name="T30" fmla="*/ 14 w 24"/>
                <a:gd name="T31" fmla="*/ 32 h 32"/>
                <a:gd name="T32" fmla="*/ 14 w 24"/>
                <a:gd name="T33" fmla="*/ 25 h 32"/>
                <a:gd name="T34" fmla="*/ 22 w 24"/>
                <a:gd name="T35" fmla="*/ 25 h 32"/>
                <a:gd name="T36" fmla="*/ 22 w 24"/>
                <a:gd name="T37" fmla="*/ 21 h 32"/>
                <a:gd name="T38" fmla="*/ 14 w 24"/>
                <a:gd name="T39" fmla="*/ 21 h 32"/>
                <a:gd name="T40" fmla="*/ 14 w 24"/>
                <a:gd name="T41" fmla="*/ 19 h 32"/>
                <a:gd name="T42" fmla="*/ 22 w 24"/>
                <a:gd name="T43" fmla="*/ 19 h 32"/>
                <a:gd name="T44" fmla="*/ 22 w 24"/>
                <a:gd name="T45" fmla="*/ 15 h 32"/>
                <a:gd name="T46" fmla="*/ 16 w 24"/>
                <a:gd name="T47" fmla="*/ 15 h 32"/>
                <a:gd name="T48" fmla="*/ 24 w 24"/>
                <a:gd name="T49" fmla="*/ 0 h 32"/>
                <a:gd name="T50" fmla="*/ 19 w 24"/>
                <a:gd name="T51" fmla="*/ 0 h 3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4"/>
                <a:gd name="T79" fmla="*/ 0 h 32"/>
                <a:gd name="T80" fmla="*/ 24 w 24"/>
                <a:gd name="T81" fmla="*/ 32 h 3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4" h="32">
                  <a:moveTo>
                    <a:pt x="19" y="0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12" y="12"/>
                    <a:pt x="12" y="13"/>
                    <a:pt x="12" y="14"/>
                  </a:cubicBezTo>
                  <a:cubicBezTo>
                    <a:pt x="11" y="13"/>
                    <a:pt x="11" y="12"/>
                    <a:pt x="11" y="1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</p:grpSp>
      <p:sp>
        <p:nvSpPr>
          <p:cNvPr id="5147" name="文本框 69"/>
          <p:cNvSpPr>
            <a:spLocks noChangeArrowheads="1"/>
          </p:cNvSpPr>
          <p:nvPr/>
        </p:nvSpPr>
        <p:spPr bwMode="auto">
          <a:xfrm>
            <a:off x="7469188" y="4006850"/>
            <a:ext cx="800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屌丝</a:t>
            </a:r>
            <a:endParaRPr lang="zh-CN" altLang="en-US"/>
          </a:p>
        </p:txBody>
      </p:sp>
      <p:sp>
        <p:nvSpPr>
          <p:cNvPr id="5148" name="Freeform 27"/>
          <p:cNvSpPr>
            <a:spLocks noEditPoints="1" noChangeArrowheads="1"/>
          </p:cNvSpPr>
          <p:nvPr/>
        </p:nvSpPr>
        <p:spPr bwMode="auto">
          <a:xfrm>
            <a:off x="9652000" y="2638425"/>
            <a:ext cx="862013" cy="1084263"/>
          </a:xfrm>
          <a:custGeom>
            <a:avLst/>
            <a:gdLst>
              <a:gd name="T0" fmla="*/ 135 w 173"/>
              <a:gd name="T1" fmla="*/ 187 h 218"/>
              <a:gd name="T2" fmla="*/ 28 w 173"/>
              <a:gd name="T3" fmla="*/ 179 h 218"/>
              <a:gd name="T4" fmla="*/ 13 w 173"/>
              <a:gd name="T5" fmla="*/ 150 h 218"/>
              <a:gd name="T6" fmla="*/ 34 w 173"/>
              <a:gd name="T7" fmla="*/ 68 h 218"/>
              <a:gd name="T8" fmla="*/ 71 w 173"/>
              <a:gd name="T9" fmla="*/ 29 h 218"/>
              <a:gd name="T10" fmla="*/ 127 w 173"/>
              <a:gd name="T11" fmla="*/ 60 h 218"/>
              <a:gd name="T12" fmla="*/ 107 w 173"/>
              <a:gd name="T13" fmla="*/ 59 h 218"/>
              <a:gd name="T14" fmla="*/ 74 w 173"/>
              <a:gd name="T15" fmla="*/ 60 h 218"/>
              <a:gd name="T16" fmla="*/ 74 w 173"/>
              <a:gd name="T17" fmla="*/ 60 h 218"/>
              <a:gd name="T18" fmla="*/ 74 w 173"/>
              <a:gd name="T19" fmla="*/ 60 h 218"/>
              <a:gd name="T20" fmla="*/ 75 w 173"/>
              <a:gd name="T21" fmla="*/ 121 h 218"/>
              <a:gd name="T22" fmla="*/ 138 w 173"/>
              <a:gd name="T23" fmla="*/ 126 h 218"/>
              <a:gd name="T24" fmla="*/ 173 w 173"/>
              <a:gd name="T25" fmla="*/ 108 h 218"/>
              <a:gd name="T26" fmla="*/ 173 w 173"/>
              <a:gd name="T27" fmla="*/ 218 h 218"/>
              <a:gd name="T28" fmla="*/ 135 w 173"/>
              <a:gd name="T29" fmla="*/ 187 h 218"/>
              <a:gd name="T30" fmla="*/ 67 w 173"/>
              <a:gd name="T31" fmla="*/ 171 h 218"/>
              <a:gd name="T32" fmla="*/ 95 w 173"/>
              <a:gd name="T33" fmla="*/ 185 h 218"/>
              <a:gd name="T34" fmla="*/ 123 w 173"/>
              <a:gd name="T35" fmla="*/ 171 h 218"/>
              <a:gd name="T36" fmla="*/ 67 w 173"/>
              <a:gd name="T37" fmla="*/ 171 h 21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73"/>
              <a:gd name="T58" fmla="*/ 0 h 218"/>
              <a:gd name="T59" fmla="*/ 173 w 173"/>
              <a:gd name="T60" fmla="*/ 218 h 218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73" h="218">
                <a:moveTo>
                  <a:pt x="135" y="187"/>
                </a:moveTo>
                <a:cubicBezTo>
                  <a:pt x="66" y="218"/>
                  <a:pt x="28" y="179"/>
                  <a:pt x="28" y="179"/>
                </a:cubicBezTo>
                <a:cubicBezTo>
                  <a:pt x="28" y="179"/>
                  <a:pt x="0" y="174"/>
                  <a:pt x="13" y="150"/>
                </a:cubicBezTo>
                <a:cubicBezTo>
                  <a:pt x="2" y="110"/>
                  <a:pt x="34" y="68"/>
                  <a:pt x="34" y="68"/>
                </a:cubicBezTo>
                <a:cubicBezTo>
                  <a:pt x="34" y="68"/>
                  <a:pt x="27" y="35"/>
                  <a:pt x="71" y="29"/>
                </a:cubicBezTo>
                <a:cubicBezTo>
                  <a:pt x="138" y="0"/>
                  <a:pt x="127" y="57"/>
                  <a:pt x="127" y="60"/>
                </a:cubicBezTo>
                <a:cubicBezTo>
                  <a:pt x="118" y="75"/>
                  <a:pt x="110" y="53"/>
                  <a:pt x="107" y="59"/>
                </a:cubicBezTo>
                <a:cubicBezTo>
                  <a:pt x="91" y="74"/>
                  <a:pt x="75" y="61"/>
                  <a:pt x="74" y="60"/>
                </a:cubicBezTo>
                <a:cubicBezTo>
                  <a:pt x="74" y="60"/>
                  <a:pt x="74" y="60"/>
                  <a:pt x="74" y="60"/>
                </a:cubicBezTo>
                <a:cubicBezTo>
                  <a:pt x="74" y="60"/>
                  <a:pt x="74" y="60"/>
                  <a:pt x="74" y="60"/>
                </a:cubicBezTo>
                <a:cubicBezTo>
                  <a:pt x="54" y="70"/>
                  <a:pt x="77" y="99"/>
                  <a:pt x="75" y="121"/>
                </a:cubicBezTo>
                <a:cubicBezTo>
                  <a:pt x="77" y="121"/>
                  <a:pt x="109" y="88"/>
                  <a:pt x="138" y="126"/>
                </a:cubicBezTo>
                <a:cubicBezTo>
                  <a:pt x="148" y="110"/>
                  <a:pt x="173" y="108"/>
                  <a:pt x="173" y="108"/>
                </a:cubicBezTo>
                <a:cubicBezTo>
                  <a:pt x="173" y="218"/>
                  <a:pt x="173" y="218"/>
                  <a:pt x="173" y="218"/>
                </a:cubicBezTo>
                <a:cubicBezTo>
                  <a:pt x="173" y="218"/>
                  <a:pt x="143" y="212"/>
                  <a:pt x="135" y="187"/>
                </a:cubicBezTo>
                <a:close/>
                <a:moveTo>
                  <a:pt x="67" y="171"/>
                </a:moveTo>
                <a:cubicBezTo>
                  <a:pt x="67" y="171"/>
                  <a:pt x="71" y="185"/>
                  <a:pt x="95" y="185"/>
                </a:cubicBezTo>
                <a:cubicBezTo>
                  <a:pt x="118" y="183"/>
                  <a:pt x="122" y="173"/>
                  <a:pt x="123" y="171"/>
                </a:cubicBezTo>
                <a:cubicBezTo>
                  <a:pt x="90" y="181"/>
                  <a:pt x="67" y="171"/>
                  <a:pt x="67" y="171"/>
                </a:cubicBezTo>
                <a:close/>
              </a:path>
            </a:pathLst>
          </a:custGeom>
          <a:solidFill>
            <a:srgbClr val="FFD9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chemeClr val="bg1"/>
              </a:solidFill>
              <a:latin typeface="Microsoft JhengHei" pitchFamily="34" charset="-120"/>
              <a:ea typeface="微软雅黑" pitchFamily="34" charset="-122"/>
              <a:sym typeface="Microsoft JhengHei" pitchFamily="34" charset="-120"/>
            </a:endParaRPr>
          </a:p>
        </p:txBody>
      </p:sp>
      <p:grpSp>
        <p:nvGrpSpPr>
          <p:cNvPr id="5149" name="组合 38"/>
          <p:cNvGrpSpPr>
            <a:grpSpLocks/>
          </p:cNvGrpSpPr>
          <p:nvPr/>
        </p:nvGrpSpPr>
        <p:grpSpPr bwMode="auto">
          <a:xfrm rot="5400000">
            <a:off x="-746918" y="2839243"/>
            <a:ext cx="4876800" cy="468313"/>
            <a:chOff x="0" y="0"/>
            <a:chExt cx="4875890" cy="459563"/>
          </a:xfrm>
        </p:grpSpPr>
        <p:sp>
          <p:nvSpPr>
            <p:cNvPr id="5150" name="矩形 41"/>
            <p:cNvSpPr>
              <a:spLocks noChangeArrowheads="1"/>
            </p:cNvSpPr>
            <p:nvPr/>
          </p:nvSpPr>
          <p:spPr bwMode="auto">
            <a:xfrm rot="5400000">
              <a:off x="-199251" y="199250"/>
              <a:ext cx="459555" cy="61056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5151" name="矩形 42"/>
            <p:cNvSpPr>
              <a:spLocks noChangeArrowheads="1"/>
            </p:cNvSpPr>
            <p:nvPr/>
          </p:nvSpPr>
          <p:spPr bwMode="auto">
            <a:xfrm rot="5400000">
              <a:off x="1001660" y="199252"/>
              <a:ext cx="459555" cy="61056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5152" name="矩形 43"/>
            <p:cNvSpPr>
              <a:spLocks noChangeArrowheads="1"/>
            </p:cNvSpPr>
            <p:nvPr/>
          </p:nvSpPr>
          <p:spPr bwMode="auto">
            <a:xfrm rot="5400000">
              <a:off x="2202570" y="199253"/>
              <a:ext cx="459555" cy="61056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5153" name="矩形 44"/>
            <p:cNvSpPr>
              <a:spLocks noChangeArrowheads="1"/>
            </p:cNvSpPr>
            <p:nvPr/>
          </p:nvSpPr>
          <p:spPr bwMode="auto">
            <a:xfrm rot="5400000">
              <a:off x="3409077" y="199255"/>
              <a:ext cx="459555" cy="61056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5154" name="矩形 45"/>
            <p:cNvSpPr>
              <a:spLocks noChangeArrowheads="1"/>
            </p:cNvSpPr>
            <p:nvPr/>
          </p:nvSpPr>
          <p:spPr bwMode="auto">
            <a:xfrm rot="5400000">
              <a:off x="4615583" y="199258"/>
              <a:ext cx="459555" cy="61056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sp>
        <p:nvSpPr>
          <p:cNvPr id="5155" name="文本框 50"/>
          <p:cNvSpPr>
            <a:spLocks noChangeArrowheads="1"/>
          </p:cNvSpPr>
          <p:nvPr/>
        </p:nvSpPr>
        <p:spPr bwMode="auto">
          <a:xfrm>
            <a:off x="9450388" y="4006850"/>
            <a:ext cx="1416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右手强壮</a:t>
            </a:r>
            <a:endParaRPr lang="zh-CN" altLang="en-US"/>
          </a:p>
        </p:txBody>
      </p:sp>
      <p:sp>
        <p:nvSpPr>
          <p:cNvPr id="5156" name="Freeform 5"/>
          <p:cNvSpPr>
            <a:spLocks noEditPoints="1" noChangeArrowheads="1"/>
          </p:cNvSpPr>
          <p:nvPr/>
        </p:nvSpPr>
        <p:spPr bwMode="auto">
          <a:xfrm>
            <a:off x="7286625" y="2840038"/>
            <a:ext cx="1230313" cy="842962"/>
          </a:xfrm>
          <a:custGeom>
            <a:avLst/>
            <a:gdLst>
              <a:gd name="T0" fmla="*/ 272 w 361"/>
              <a:gd name="T1" fmla="*/ 13 h 247"/>
              <a:gd name="T2" fmla="*/ 270 w 361"/>
              <a:gd name="T3" fmla="*/ 9 h 247"/>
              <a:gd name="T4" fmla="*/ 234 w 361"/>
              <a:gd name="T5" fmla="*/ 11 h 247"/>
              <a:gd name="T6" fmla="*/ 175 w 361"/>
              <a:gd name="T7" fmla="*/ 21 h 247"/>
              <a:gd name="T8" fmla="*/ 151 w 361"/>
              <a:gd name="T9" fmla="*/ 26 h 247"/>
              <a:gd name="T10" fmla="*/ 120 w 361"/>
              <a:gd name="T11" fmla="*/ 31 h 247"/>
              <a:gd name="T12" fmla="*/ 81 w 361"/>
              <a:gd name="T13" fmla="*/ 35 h 247"/>
              <a:gd name="T14" fmla="*/ 90 w 361"/>
              <a:gd name="T15" fmla="*/ 97 h 247"/>
              <a:gd name="T16" fmla="*/ 0 w 361"/>
              <a:gd name="T17" fmla="*/ 211 h 247"/>
              <a:gd name="T18" fmla="*/ 361 w 361"/>
              <a:gd name="T19" fmla="*/ 189 h 247"/>
              <a:gd name="T20" fmla="*/ 264 w 361"/>
              <a:gd name="T21" fmla="*/ 72 h 247"/>
              <a:gd name="T22" fmla="*/ 140 w 361"/>
              <a:gd name="T23" fmla="*/ 130 h 247"/>
              <a:gd name="T24" fmla="*/ 117 w 361"/>
              <a:gd name="T25" fmla="*/ 131 h 247"/>
              <a:gd name="T26" fmla="*/ 272 w 361"/>
              <a:gd name="T27" fmla="*/ 98 h 247"/>
              <a:gd name="T28" fmla="*/ 140 w 361"/>
              <a:gd name="T29" fmla="*/ 130 h 247"/>
              <a:gd name="T30" fmla="*/ 149 w 361"/>
              <a:gd name="T31" fmla="*/ 34 h 247"/>
              <a:gd name="T32" fmla="*/ 181 w 361"/>
              <a:gd name="T33" fmla="*/ 26 h 247"/>
              <a:gd name="T34" fmla="*/ 238 w 361"/>
              <a:gd name="T35" fmla="*/ 18 h 247"/>
              <a:gd name="T36" fmla="*/ 263 w 361"/>
              <a:gd name="T37" fmla="*/ 15 h 247"/>
              <a:gd name="T38" fmla="*/ 237 w 361"/>
              <a:gd name="T39" fmla="*/ 93 h 247"/>
              <a:gd name="T40" fmla="*/ 237 w 361"/>
              <a:gd name="T41" fmla="*/ 29 h 247"/>
              <a:gd name="T42" fmla="*/ 231 w 361"/>
              <a:gd name="T43" fmla="*/ 94 h 247"/>
              <a:gd name="T44" fmla="*/ 152 w 361"/>
              <a:gd name="T45" fmla="*/ 46 h 247"/>
              <a:gd name="T46" fmla="*/ 146 w 361"/>
              <a:gd name="T47" fmla="*/ 46 h 247"/>
              <a:gd name="T48" fmla="*/ 143 w 361"/>
              <a:gd name="T49" fmla="*/ 116 h 247"/>
              <a:gd name="T50" fmla="*/ 127 w 361"/>
              <a:gd name="T51" fmla="*/ 75 h 247"/>
              <a:gd name="T52" fmla="*/ 137 w 361"/>
              <a:gd name="T53" fmla="*/ 118 h 247"/>
              <a:gd name="T54" fmla="*/ 90 w 361"/>
              <a:gd name="T55" fmla="*/ 44 h 247"/>
              <a:gd name="T56" fmla="*/ 125 w 361"/>
              <a:gd name="T57" fmla="*/ 37 h 247"/>
              <a:gd name="T58" fmla="*/ 91 w 361"/>
              <a:gd name="T59" fmla="*/ 125 h 247"/>
              <a:gd name="T60" fmla="*/ 99 w 361"/>
              <a:gd name="T61" fmla="*/ 123 h 247"/>
              <a:gd name="T62" fmla="*/ 96 w 361"/>
              <a:gd name="T63" fmla="*/ 115 h 247"/>
              <a:gd name="T64" fmla="*/ 89 w 361"/>
              <a:gd name="T65" fmla="*/ 117 h 247"/>
              <a:gd name="T66" fmla="*/ 82 w 361"/>
              <a:gd name="T67" fmla="*/ 131 h 247"/>
              <a:gd name="T68" fmla="*/ 142 w 361"/>
              <a:gd name="T69" fmla="*/ 137 h 247"/>
              <a:gd name="T70" fmla="*/ 274 w 361"/>
              <a:gd name="T71" fmla="*/ 106 h 247"/>
              <a:gd name="T72" fmla="*/ 281 w 361"/>
              <a:gd name="T73" fmla="*/ 92 h 247"/>
              <a:gd name="T74" fmla="*/ 263 w 361"/>
              <a:gd name="T75" fmla="*/ 81 h 247"/>
              <a:gd name="T76" fmla="*/ 134 w 361"/>
              <a:gd name="T77" fmla="*/ 154 h 247"/>
              <a:gd name="T78" fmla="*/ 93 w 361"/>
              <a:gd name="T79" fmla="*/ 105 h 247"/>
              <a:gd name="T80" fmla="*/ 8 w 361"/>
              <a:gd name="T81" fmla="*/ 129 h 247"/>
              <a:gd name="T82" fmla="*/ 130 w 361"/>
              <a:gd name="T83" fmla="*/ 237 h 247"/>
              <a:gd name="T84" fmla="*/ 8 w 361"/>
              <a:gd name="T85" fmla="*/ 129 h 247"/>
              <a:gd name="T86" fmla="*/ 138 w 361"/>
              <a:gd name="T87" fmla="*/ 162 h 247"/>
              <a:gd name="T88" fmla="*/ 352 w 361"/>
              <a:gd name="T89" fmla="*/ 182 h 247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361"/>
              <a:gd name="T136" fmla="*/ 0 h 247"/>
              <a:gd name="T137" fmla="*/ 361 w 361"/>
              <a:gd name="T138" fmla="*/ 247 h 247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361" h="247">
                <a:moveTo>
                  <a:pt x="264" y="72"/>
                </a:moveTo>
                <a:cubicBezTo>
                  <a:pt x="265" y="54"/>
                  <a:pt x="267" y="38"/>
                  <a:pt x="272" y="13"/>
                </a:cubicBezTo>
                <a:cubicBezTo>
                  <a:pt x="273" y="11"/>
                  <a:pt x="273" y="11"/>
                  <a:pt x="273" y="11"/>
                </a:cubicBezTo>
                <a:cubicBezTo>
                  <a:pt x="270" y="9"/>
                  <a:pt x="270" y="9"/>
                  <a:pt x="270" y="9"/>
                </a:cubicBezTo>
                <a:cubicBezTo>
                  <a:pt x="270" y="9"/>
                  <a:pt x="254" y="0"/>
                  <a:pt x="240" y="8"/>
                </a:cubicBezTo>
                <a:cubicBezTo>
                  <a:pt x="234" y="11"/>
                  <a:pt x="234" y="11"/>
                  <a:pt x="234" y="11"/>
                </a:cubicBezTo>
                <a:cubicBezTo>
                  <a:pt x="226" y="16"/>
                  <a:pt x="223" y="19"/>
                  <a:pt x="211" y="13"/>
                </a:cubicBezTo>
                <a:cubicBezTo>
                  <a:pt x="192" y="4"/>
                  <a:pt x="180" y="16"/>
                  <a:pt x="175" y="21"/>
                </a:cubicBezTo>
                <a:cubicBezTo>
                  <a:pt x="174" y="22"/>
                  <a:pt x="174" y="22"/>
                  <a:pt x="174" y="22"/>
                </a:cubicBezTo>
                <a:cubicBezTo>
                  <a:pt x="169" y="27"/>
                  <a:pt x="165" y="31"/>
                  <a:pt x="151" y="26"/>
                </a:cubicBezTo>
                <a:cubicBezTo>
                  <a:pt x="134" y="21"/>
                  <a:pt x="126" y="27"/>
                  <a:pt x="121" y="30"/>
                </a:cubicBezTo>
                <a:cubicBezTo>
                  <a:pt x="120" y="31"/>
                  <a:pt x="120" y="31"/>
                  <a:pt x="120" y="31"/>
                </a:cubicBezTo>
                <a:cubicBezTo>
                  <a:pt x="109" y="38"/>
                  <a:pt x="101" y="37"/>
                  <a:pt x="90" y="36"/>
                </a:cubicBezTo>
                <a:cubicBezTo>
                  <a:pt x="81" y="35"/>
                  <a:pt x="81" y="35"/>
                  <a:pt x="81" y="35"/>
                </a:cubicBezTo>
                <a:cubicBezTo>
                  <a:pt x="81" y="39"/>
                  <a:pt x="81" y="39"/>
                  <a:pt x="81" y="39"/>
                </a:cubicBezTo>
                <a:cubicBezTo>
                  <a:pt x="81" y="41"/>
                  <a:pt x="81" y="65"/>
                  <a:pt x="90" y="97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211"/>
                  <a:pt x="0" y="211"/>
                  <a:pt x="0" y="211"/>
                </a:cubicBezTo>
                <a:cubicBezTo>
                  <a:pt x="134" y="247"/>
                  <a:pt x="134" y="247"/>
                  <a:pt x="134" y="247"/>
                </a:cubicBezTo>
                <a:cubicBezTo>
                  <a:pt x="361" y="189"/>
                  <a:pt x="361" y="189"/>
                  <a:pt x="361" y="189"/>
                </a:cubicBezTo>
                <a:cubicBezTo>
                  <a:pt x="361" y="98"/>
                  <a:pt x="361" y="98"/>
                  <a:pt x="361" y="98"/>
                </a:cubicBezTo>
                <a:lnTo>
                  <a:pt x="264" y="72"/>
                </a:lnTo>
                <a:close/>
                <a:moveTo>
                  <a:pt x="140" y="130"/>
                </a:moveTo>
                <a:cubicBezTo>
                  <a:pt x="140" y="130"/>
                  <a:pt x="140" y="130"/>
                  <a:pt x="140" y="130"/>
                </a:cubicBezTo>
                <a:cubicBezTo>
                  <a:pt x="132" y="132"/>
                  <a:pt x="123" y="133"/>
                  <a:pt x="120" y="132"/>
                </a:cubicBezTo>
                <a:cubicBezTo>
                  <a:pt x="120" y="132"/>
                  <a:pt x="119" y="132"/>
                  <a:pt x="117" y="131"/>
                </a:cubicBezTo>
                <a:cubicBezTo>
                  <a:pt x="262" y="95"/>
                  <a:pt x="262" y="95"/>
                  <a:pt x="262" y="95"/>
                </a:cubicBezTo>
                <a:cubicBezTo>
                  <a:pt x="265" y="96"/>
                  <a:pt x="269" y="97"/>
                  <a:pt x="272" y="98"/>
                </a:cubicBezTo>
                <a:cubicBezTo>
                  <a:pt x="272" y="98"/>
                  <a:pt x="272" y="98"/>
                  <a:pt x="272" y="98"/>
                </a:cubicBezTo>
                <a:cubicBezTo>
                  <a:pt x="271" y="98"/>
                  <a:pt x="140" y="130"/>
                  <a:pt x="140" y="130"/>
                </a:cubicBezTo>
                <a:close/>
                <a:moveTo>
                  <a:pt x="125" y="37"/>
                </a:moveTo>
                <a:cubicBezTo>
                  <a:pt x="131" y="34"/>
                  <a:pt x="136" y="30"/>
                  <a:pt x="149" y="34"/>
                </a:cubicBezTo>
                <a:cubicBezTo>
                  <a:pt x="168" y="40"/>
                  <a:pt x="174" y="33"/>
                  <a:pt x="180" y="27"/>
                </a:cubicBezTo>
                <a:cubicBezTo>
                  <a:pt x="181" y="26"/>
                  <a:pt x="181" y="26"/>
                  <a:pt x="181" y="26"/>
                </a:cubicBezTo>
                <a:cubicBezTo>
                  <a:pt x="188" y="20"/>
                  <a:pt x="196" y="14"/>
                  <a:pt x="208" y="20"/>
                </a:cubicBezTo>
                <a:cubicBezTo>
                  <a:pt x="223" y="28"/>
                  <a:pt x="230" y="24"/>
                  <a:pt x="238" y="18"/>
                </a:cubicBezTo>
                <a:cubicBezTo>
                  <a:pt x="244" y="15"/>
                  <a:pt x="244" y="15"/>
                  <a:pt x="244" y="15"/>
                </a:cubicBezTo>
                <a:cubicBezTo>
                  <a:pt x="251" y="11"/>
                  <a:pt x="259" y="13"/>
                  <a:pt x="263" y="15"/>
                </a:cubicBezTo>
                <a:cubicBezTo>
                  <a:pt x="257" y="45"/>
                  <a:pt x="255" y="63"/>
                  <a:pt x="255" y="89"/>
                </a:cubicBezTo>
                <a:cubicBezTo>
                  <a:pt x="254" y="89"/>
                  <a:pt x="247" y="91"/>
                  <a:pt x="237" y="93"/>
                </a:cubicBezTo>
                <a:cubicBezTo>
                  <a:pt x="235" y="68"/>
                  <a:pt x="239" y="32"/>
                  <a:pt x="239" y="32"/>
                </a:cubicBezTo>
                <a:cubicBezTo>
                  <a:pt x="240" y="30"/>
                  <a:pt x="239" y="29"/>
                  <a:pt x="237" y="29"/>
                </a:cubicBezTo>
                <a:cubicBezTo>
                  <a:pt x="236" y="28"/>
                  <a:pt x="234" y="29"/>
                  <a:pt x="234" y="31"/>
                </a:cubicBezTo>
                <a:cubicBezTo>
                  <a:pt x="234" y="33"/>
                  <a:pt x="230" y="69"/>
                  <a:pt x="231" y="94"/>
                </a:cubicBezTo>
                <a:cubicBezTo>
                  <a:pt x="213" y="99"/>
                  <a:pt x="187" y="106"/>
                  <a:pt x="163" y="111"/>
                </a:cubicBezTo>
                <a:cubicBezTo>
                  <a:pt x="154" y="81"/>
                  <a:pt x="152" y="46"/>
                  <a:pt x="152" y="46"/>
                </a:cubicBezTo>
                <a:cubicBezTo>
                  <a:pt x="152" y="44"/>
                  <a:pt x="150" y="43"/>
                  <a:pt x="149" y="43"/>
                </a:cubicBezTo>
                <a:cubicBezTo>
                  <a:pt x="147" y="43"/>
                  <a:pt x="146" y="45"/>
                  <a:pt x="146" y="46"/>
                </a:cubicBezTo>
                <a:cubicBezTo>
                  <a:pt x="146" y="47"/>
                  <a:pt x="148" y="81"/>
                  <a:pt x="158" y="113"/>
                </a:cubicBezTo>
                <a:cubicBezTo>
                  <a:pt x="152" y="114"/>
                  <a:pt x="147" y="115"/>
                  <a:pt x="143" y="116"/>
                </a:cubicBezTo>
                <a:cubicBezTo>
                  <a:pt x="135" y="99"/>
                  <a:pt x="131" y="77"/>
                  <a:pt x="130" y="77"/>
                </a:cubicBezTo>
                <a:cubicBezTo>
                  <a:pt x="130" y="76"/>
                  <a:pt x="129" y="75"/>
                  <a:pt x="127" y="75"/>
                </a:cubicBezTo>
                <a:cubicBezTo>
                  <a:pt x="126" y="75"/>
                  <a:pt x="125" y="77"/>
                  <a:pt x="125" y="78"/>
                </a:cubicBezTo>
                <a:cubicBezTo>
                  <a:pt x="125" y="79"/>
                  <a:pt x="129" y="100"/>
                  <a:pt x="137" y="118"/>
                </a:cubicBezTo>
                <a:cubicBezTo>
                  <a:pt x="122" y="122"/>
                  <a:pt x="110" y="124"/>
                  <a:pt x="109" y="125"/>
                </a:cubicBezTo>
                <a:cubicBezTo>
                  <a:pt x="93" y="89"/>
                  <a:pt x="90" y="56"/>
                  <a:pt x="90" y="44"/>
                </a:cubicBezTo>
                <a:cubicBezTo>
                  <a:pt x="101" y="45"/>
                  <a:pt x="112" y="46"/>
                  <a:pt x="124" y="38"/>
                </a:cubicBezTo>
                <a:lnTo>
                  <a:pt x="125" y="37"/>
                </a:lnTo>
                <a:close/>
                <a:moveTo>
                  <a:pt x="101" y="127"/>
                </a:moveTo>
                <a:cubicBezTo>
                  <a:pt x="97" y="126"/>
                  <a:pt x="94" y="126"/>
                  <a:pt x="91" y="125"/>
                </a:cubicBezTo>
                <a:cubicBezTo>
                  <a:pt x="91" y="125"/>
                  <a:pt x="91" y="125"/>
                  <a:pt x="91" y="125"/>
                </a:cubicBezTo>
                <a:cubicBezTo>
                  <a:pt x="91" y="125"/>
                  <a:pt x="94" y="124"/>
                  <a:pt x="99" y="123"/>
                </a:cubicBezTo>
                <a:cubicBezTo>
                  <a:pt x="100" y="124"/>
                  <a:pt x="100" y="126"/>
                  <a:pt x="101" y="127"/>
                </a:cubicBezTo>
                <a:close/>
                <a:moveTo>
                  <a:pt x="96" y="115"/>
                </a:moveTo>
                <a:cubicBezTo>
                  <a:pt x="89" y="117"/>
                  <a:pt x="89" y="117"/>
                  <a:pt x="89" y="117"/>
                </a:cubicBezTo>
                <a:cubicBezTo>
                  <a:pt x="89" y="117"/>
                  <a:pt x="89" y="117"/>
                  <a:pt x="89" y="117"/>
                </a:cubicBezTo>
                <a:cubicBezTo>
                  <a:pt x="80" y="120"/>
                  <a:pt x="77" y="122"/>
                  <a:pt x="77" y="126"/>
                </a:cubicBezTo>
                <a:cubicBezTo>
                  <a:pt x="77" y="127"/>
                  <a:pt x="77" y="130"/>
                  <a:pt x="82" y="131"/>
                </a:cubicBezTo>
                <a:cubicBezTo>
                  <a:pt x="118" y="140"/>
                  <a:pt x="118" y="140"/>
                  <a:pt x="118" y="140"/>
                </a:cubicBezTo>
                <a:cubicBezTo>
                  <a:pt x="124" y="141"/>
                  <a:pt x="135" y="140"/>
                  <a:pt x="142" y="137"/>
                </a:cubicBezTo>
                <a:cubicBezTo>
                  <a:pt x="274" y="106"/>
                  <a:pt x="274" y="106"/>
                  <a:pt x="274" y="106"/>
                </a:cubicBezTo>
                <a:cubicBezTo>
                  <a:pt x="274" y="106"/>
                  <a:pt x="274" y="106"/>
                  <a:pt x="274" y="106"/>
                </a:cubicBezTo>
                <a:cubicBezTo>
                  <a:pt x="282" y="103"/>
                  <a:pt x="286" y="100"/>
                  <a:pt x="286" y="97"/>
                </a:cubicBezTo>
                <a:cubicBezTo>
                  <a:pt x="286" y="95"/>
                  <a:pt x="285" y="93"/>
                  <a:pt x="281" y="92"/>
                </a:cubicBezTo>
                <a:cubicBezTo>
                  <a:pt x="263" y="87"/>
                  <a:pt x="263" y="87"/>
                  <a:pt x="263" y="87"/>
                </a:cubicBezTo>
                <a:cubicBezTo>
                  <a:pt x="263" y="85"/>
                  <a:pt x="263" y="83"/>
                  <a:pt x="263" y="81"/>
                </a:cubicBezTo>
                <a:cubicBezTo>
                  <a:pt x="289" y="88"/>
                  <a:pt x="323" y="97"/>
                  <a:pt x="340" y="101"/>
                </a:cubicBezTo>
                <a:cubicBezTo>
                  <a:pt x="291" y="114"/>
                  <a:pt x="135" y="154"/>
                  <a:pt x="134" y="154"/>
                </a:cubicBezTo>
                <a:cubicBezTo>
                  <a:pt x="132" y="154"/>
                  <a:pt x="54" y="133"/>
                  <a:pt x="20" y="124"/>
                </a:cubicBezTo>
                <a:cubicBezTo>
                  <a:pt x="35" y="120"/>
                  <a:pt x="62" y="113"/>
                  <a:pt x="93" y="105"/>
                </a:cubicBezTo>
                <a:cubicBezTo>
                  <a:pt x="94" y="109"/>
                  <a:pt x="95" y="112"/>
                  <a:pt x="96" y="115"/>
                </a:cubicBezTo>
                <a:close/>
                <a:moveTo>
                  <a:pt x="8" y="129"/>
                </a:moveTo>
                <a:cubicBezTo>
                  <a:pt x="130" y="162"/>
                  <a:pt x="130" y="162"/>
                  <a:pt x="130" y="162"/>
                </a:cubicBezTo>
                <a:cubicBezTo>
                  <a:pt x="130" y="237"/>
                  <a:pt x="130" y="237"/>
                  <a:pt x="130" y="237"/>
                </a:cubicBezTo>
                <a:cubicBezTo>
                  <a:pt x="108" y="232"/>
                  <a:pt x="13" y="206"/>
                  <a:pt x="8" y="205"/>
                </a:cubicBezTo>
                <a:cubicBezTo>
                  <a:pt x="8" y="200"/>
                  <a:pt x="8" y="142"/>
                  <a:pt x="8" y="129"/>
                </a:cubicBezTo>
                <a:close/>
                <a:moveTo>
                  <a:pt x="138" y="237"/>
                </a:moveTo>
                <a:cubicBezTo>
                  <a:pt x="138" y="162"/>
                  <a:pt x="138" y="162"/>
                  <a:pt x="138" y="162"/>
                </a:cubicBezTo>
                <a:cubicBezTo>
                  <a:pt x="352" y="107"/>
                  <a:pt x="352" y="107"/>
                  <a:pt x="352" y="107"/>
                </a:cubicBezTo>
                <a:cubicBezTo>
                  <a:pt x="352" y="119"/>
                  <a:pt x="352" y="177"/>
                  <a:pt x="352" y="182"/>
                </a:cubicBezTo>
                <a:cubicBezTo>
                  <a:pt x="347" y="184"/>
                  <a:pt x="167" y="230"/>
                  <a:pt x="138" y="2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Microsoft JhengHei" pitchFamily="34" charset="-120"/>
              <a:ea typeface="微软雅黑" pitchFamily="34" charset="-122"/>
              <a:sym typeface="Microsoft JhengHei" pitchFamily="34" charset="-120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0C7E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51"/>
          <p:cNvGrpSpPr>
            <a:grpSpLocks/>
          </p:cNvGrpSpPr>
          <p:nvPr/>
        </p:nvGrpSpPr>
        <p:grpSpPr bwMode="auto">
          <a:xfrm flipH="1">
            <a:off x="1487488" y="627063"/>
            <a:ext cx="9615487" cy="762000"/>
            <a:chOff x="0" y="0"/>
            <a:chExt cx="9616008" cy="762000"/>
          </a:xfrm>
        </p:grpSpPr>
        <p:sp>
          <p:nvSpPr>
            <p:cNvPr id="6147" name="矩形 52"/>
            <p:cNvSpPr>
              <a:spLocks noChangeArrowheads="1"/>
            </p:cNvSpPr>
            <p:nvPr/>
          </p:nvSpPr>
          <p:spPr bwMode="auto">
            <a:xfrm>
              <a:off x="347351" y="0"/>
              <a:ext cx="9268657" cy="76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6148" name="直角三角形 53"/>
            <p:cNvSpPr>
              <a:spLocks noChangeArrowheads="1"/>
            </p:cNvSpPr>
            <p:nvPr/>
          </p:nvSpPr>
          <p:spPr bwMode="auto">
            <a:xfrm rot="15412587" flipH="1">
              <a:off x="117622" y="52118"/>
              <a:ext cx="311096" cy="546339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sp>
        <p:nvSpPr>
          <p:cNvPr id="6149" name="圆角右箭头 2"/>
          <p:cNvSpPr>
            <a:spLocks noChangeArrowheads="1"/>
          </p:cNvSpPr>
          <p:nvPr/>
        </p:nvSpPr>
        <p:spPr bwMode="auto">
          <a:xfrm rot="10800000" flipV="1">
            <a:off x="3487738" y="-5032375"/>
            <a:ext cx="8375650" cy="6686550"/>
          </a:xfrm>
          <a:custGeom>
            <a:avLst/>
            <a:gdLst>
              <a:gd name="G0" fmla="+- 21600 0 0"/>
              <a:gd name="G1" fmla="+- 4890 0 0"/>
              <a:gd name="G2" fmla="+- 12158 0 4890"/>
              <a:gd name="G3" fmla="+- G2 0 4890"/>
              <a:gd name="G4" fmla="*/ G3 32768 32059"/>
              <a:gd name="G5" fmla="*/ G4 1 2"/>
              <a:gd name="G6" fmla="+- 21600 0 21600"/>
              <a:gd name="G7" fmla="*/ G6 4890 6079"/>
              <a:gd name="G8" fmla="+- G7 21600 0"/>
              <a:gd name="T0" fmla="*/ 21600 w 21600"/>
              <a:gd name="T1" fmla="*/ 0 h 21600"/>
              <a:gd name="T2" fmla="*/ 21600 w 21600"/>
              <a:gd name="T3" fmla="*/ 12158 h 21600"/>
              <a:gd name="T4" fmla="*/ 1216 w 21600"/>
              <a:gd name="T5" fmla="*/ 21600 h 21600"/>
              <a:gd name="T6" fmla="*/ 21600 w 21600"/>
              <a:gd name="T7" fmla="*/ 607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G1 h 21600"/>
              <a:gd name="T14" fmla="*/ G8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21600" y="0"/>
                </a:lnTo>
                <a:lnTo>
                  <a:pt x="21600" y="4890"/>
                </a:lnTo>
                <a:lnTo>
                  <a:pt x="12427" y="4890"/>
                </a:lnTo>
                <a:cubicBezTo>
                  <a:pt x="5564" y="4890"/>
                  <a:pt x="0" y="8144"/>
                  <a:pt x="0" y="12158"/>
                </a:cubicBezTo>
                <a:lnTo>
                  <a:pt x="0" y="21600"/>
                </a:lnTo>
                <a:lnTo>
                  <a:pt x="2431" y="21600"/>
                </a:lnTo>
                <a:lnTo>
                  <a:pt x="2431" y="12158"/>
                </a:lnTo>
                <a:cubicBezTo>
                  <a:pt x="2431" y="9457"/>
                  <a:pt x="6906" y="7268"/>
                  <a:pt x="12427" y="7268"/>
                </a:cubicBezTo>
                <a:lnTo>
                  <a:pt x="21600" y="7268"/>
                </a:lnTo>
                <a:lnTo>
                  <a:pt x="21600" y="12158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/>
          </a:p>
        </p:txBody>
      </p:sp>
      <p:sp>
        <p:nvSpPr>
          <p:cNvPr id="6150" name="圆角右箭头 3"/>
          <p:cNvSpPr>
            <a:spLocks noChangeArrowheads="1"/>
          </p:cNvSpPr>
          <p:nvPr/>
        </p:nvSpPr>
        <p:spPr bwMode="auto">
          <a:xfrm rot="10800000">
            <a:off x="3487738" y="1652588"/>
            <a:ext cx="8375650" cy="6684962"/>
          </a:xfrm>
          <a:custGeom>
            <a:avLst/>
            <a:gdLst>
              <a:gd name="G0" fmla="+- 21600 0 0"/>
              <a:gd name="G1" fmla="+- 4890 0 0"/>
              <a:gd name="G2" fmla="+- 12158 0 4890"/>
              <a:gd name="G3" fmla="+- G2 0 4890"/>
              <a:gd name="G4" fmla="*/ G3 32768 32059"/>
              <a:gd name="G5" fmla="*/ G4 1 2"/>
              <a:gd name="G6" fmla="+- 21600 0 21600"/>
              <a:gd name="G7" fmla="*/ G6 4890 6079"/>
              <a:gd name="G8" fmla="+- G7 21600 0"/>
              <a:gd name="T0" fmla="*/ 21600 w 21600"/>
              <a:gd name="T1" fmla="*/ 0 h 21600"/>
              <a:gd name="T2" fmla="*/ 21600 w 21600"/>
              <a:gd name="T3" fmla="*/ 12158 h 21600"/>
              <a:gd name="T4" fmla="*/ 1216 w 21600"/>
              <a:gd name="T5" fmla="*/ 21600 h 21600"/>
              <a:gd name="T6" fmla="*/ 21600 w 21600"/>
              <a:gd name="T7" fmla="*/ 607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G1 h 21600"/>
              <a:gd name="T14" fmla="*/ G8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21600" y="0"/>
                </a:lnTo>
                <a:lnTo>
                  <a:pt x="21600" y="4890"/>
                </a:lnTo>
                <a:lnTo>
                  <a:pt x="12427" y="4890"/>
                </a:lnTo>
                <a:cubicBezTo>
                  <a:pt x="5564" y="4890"/>
                  <a:pt x="0" y="8144"/>
                  <a:pt x="0" y="12158"/>
                </a:cubicBezTo>
                <a:lnTo>
                  <a:pt x="0" y="21600"/>
                </a:lnTo>
                <a:lnTo>
                  <a:pt x="2431" y="21600"/>
                </a:lnTo>
                <a:lnTo>
                  <a:pt x="2431" y="12158"/>
                </a:lnTo>
                <a:cubicBezTo>
                  <a:pt x="2431" y="9457"/>
                  <a:pt x="6906" y="7268"/>
                  <a:pt x="12427" y="7268"/>
                </a:cubicBezTo>
                <a:lnTo>
                  <a:pt x="21600" y="7268"/>
                </a:lnTo>
                <a:lnTo>
                  <a:pt x="21600" y="12158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/>
          </a:p>
        </p:txBody>
      </p:sp>
      <p:sp>
        <p:nvSpPr>
          <p:cNvPr id="6151" name="文本框 4"/>
          <p:cNvSpPr>
            <a:spLocks noChangeArrowheads="1"/>
          </p:cNvSpPr>
          <p:nvPr/>
        </p:nvSpPr>
        <p:spPr bwMode="auto">
          <a:xfrm>
            <a:off x="1924050" y="777875"/>
            <a:ext cx="52562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262626"/>
                </a:solidFill>
                <a:latin typeface="Microsoft JhengHei" pitchFamily="34" charset="-120"/>
                <a:ea typeface="Microsoft JhengHei" pitchFamily="34" charset="-120"/>
                <a:sym typeface="Microsoft JhengHei" pitchFamily="34" charset="-120"/>
              </a:rPr>
              <a:t>怀着雄心壮志，准备当一名广告狂人 </a:t>
            </a:r>
            <a:r>
              <a:rPr lang="en-US" sz="2400">
                <a:solidFill>
                  <a:srgbClr val="262626"/>
                </a:solidFill>
                <a:latin typeface="Microsoft JhengHei" pitchFamily="34" charset="-120"/>
                <a:ea typeface="Microsoft JhengHei" pitchFamily="34" charset="-120"/>
                <a:sym typeface="Microsoft JhengHei" pitchFamily="34" charset="-120"/>
              </a:rPr>
              <a:t>.</a:t>
            </a:r>
            <a:endParaRPr lang="zh-CN" altLang="en-US" sz="2400">
              <a:solidFill>
                <a:srgbClr val="262626"/>
              </a:solidFill>
              <a:latin typeface="Microsoft JhengHei" pitchFamily="34" charset="-120"/>
              <a:ea typeface="Microsoft JhengHei" pitchFamily="34" charset="-120"/>
              <a:sym typeface="Microsoft JhengHei" pitchFamily="34" charset="-120"/>
            </a:endParaRPr>
          </a:p>
        </p:txBody>
      </p:sp>
      <p:sp>
        <p:nvSpPr>
          <p:cNvPr id="6152" name="圆角右箭头 50"/>
          <p:cNvSpPr>
            <a:spLocks noChangeArrowheads="1"/>
          </p:cNvSpPr>
          <p:nvPr/>
        </p:nvSpPr>
        <p:spPr bwMode="auto">
          <a:xfrm rot="10800000" flipH="1" flipV="1">
            <a:off x="1490663" y="2825750"/>
            <a:ext cx="8375650" cy="6686550"/>
          </a:xfrm>
          <a:custGeom>
            <a:avLst/>
            <a:gdLst>
              <a:gd name="G0" fmla="+- 21600 0 0"/>
              <a:gd name="G1" fmla="+- 4890 0 0"/>
              <a:gd name="G2" fmla="+- 12158 0 4890"/>
              <a:gd name="G3" fmla="+- G2 0 4890"/>
              <a:gd name="G4" fmla="*/ G3 32768 32059"/>
              <a:gd name="G5" fmla="*/ G4 1 2"/>
              <a:gd name="G6" fmla="+- 21600 0 21600"/>
              <a:gd name="G7" fmla="*/ G6 4890 6079"/>
              <a:gd name="G8" fmla="+- G7 21600 0"/>
              <a:gd name="T0" fmla="*/ 21600 w 21600"/>
              <a:gd name="T1" fmla="*/ 0 h 21600"/>
              <a:gd name="T2" fmla="*/ 21600 w 21600"/>
              <a:gd name="T3" fmla="*/ 12158 h 21600"/>
              <a:gd name="T4" fmla="*/ 1216 w 21600"/>
              <a:gd name="T5" fmla="*/ 21600 h 21600"/>
              <a:gd name="T6" fmla="*/ 21600 w 21600"/>
              <a:gd name="T7" fmla="*/ 607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G1 h 21600"/>
              <a:gd name="T14" fmla="*/ G8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21600" y="0"/>
                </a:lnTo>
                <a:lnTo>
                  <a:pt x="21600" y="4890"/>
                </a:lnTo>
                <a:lnTo>
                  <a:pt x="12427" y="4890"/>
                </a:lnTo>
                <a:cubicBezTo>
                  <a:pt x="5564" y="4890"/>
                  <a:pt x="0" y="8144"/>
                  <a:pt x="0" y="12158"/>
                </a:cubicBezTo>
                <a:lnTo>
                  <a:pt x="0" y="21600"/>
                </a:lnTo>
                <a:lnTo>
                  <a:pt x="2431" y="21600"/>
                </a:lnTo>
                <a:lnTo>
                  <a:pt x="2431" y="12158"/>
                </a:lnTo>
                <a:cubicBezTo>
                  <a:pt x="2431" y="9457"/>
                  <a:pt x="6906" y="7268"/>
                  <a:pt x="12427" y="7268"/>
                </a:cubicBezTo>
                <a:lnTo>
                  <a:pt x="21600" y="7268"/>
                </a:lnTo>
                <a:lnTo>
                  <a:pt x="21600" y="12158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/>
          </a:p>
        </p:txBody>
      </p:sp>
      <p:grpSp>
        <p:nvGrpSpPr>
          <p:cNvPr id="6153" name="组合 29"/>
          <p:cNvGrpSpPr>
            <a:grpSpLocks/>
          </p:cNvGrpSpPr>
          <p:nvPr/>
        </p:nvGrpSpPr>
        <p:grpSpPr bwMode="auto">
          <a:xfrm>
            <a:off x="11418888" y="601663"/>
            <a:ext cx="503237" cy="4830762"/>
            <a:chOff x="0" y="0"/>
            <a:chExt cx="459555" cy="4829824"/>
          </a:xfrm>
        </p:grpSpPr>
        <p:sp>
          <p:nvSpPr>
            <p:cNvPr id="6154" name="矩形 30"/>
            <p:cNvSpPr>
              <a:spLocks noChangeArrowheads="1"/>
            </p:cNvSpPr>
            <p:nvPr/>
          </p:nvSpPr>
          <p:spPr bwMode="auto">
            <a:xfrm>
              <a:off x="0" y="0"/>
              <a:ext cx="459555" cy="61056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6155" name="矩形 31"/>
            <p:cNvSpPr>
              <a:spLocks noChangeArrowheads="1"/>
            </p:cNvSpPr>
            <p:nvPr/>
          </p:nvSpPr>
          <p:spPr bwMode="auto">
            <a:xfrm>
              <a:off x="0" y="1192192"/>
              <a:ext cx="459555" cy="61056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6156" name="矩形 41"/>
            <p:cNvSpPr>
              <a:spLocks noChangeArrowheads="1"/>
            </p:cNvSpPr>
            <p:nvPr/>
          </p:nvSpPr>
          <p:spPr bwMode="auto">
            <a:xfrm>
              <a:off x="0" y="2384384"/>
              <a:ext cx="459555" cy="61056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6157" name="矩形 42"/>
            <p:cNvSpPr>
              <a:spLocks noChangeArrowheads="1"/>
            </p:cNvSpPr>
            <p:nvPr/>
          </p:nvSpPr>
          <p:spPr bwMode="auto">
            <a:xfrm>
              <a:off x="0" y="3576576"/>
              <a:ext cx="459555" cy="61056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6158" name="矩形 43"/>
            <p:cNvSpPr>
              <a:spLocks noChangeArrowheads="1"/>
            </p:cNvSpPr>
            <p:nvPr/>
          </p:nvSpPr>
          <p:spPr bwMode="auto">
            <a:xfrm>
              <a:off x="0" y="4768768"/>
              <a:ext cx="459555" cy="61056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6159" name="Group 4"/>
          <p:cNvGrpSpPr>
            <a:grpSpLocks/>
          </p:cNvGrpSpPr>
          <p:nvPr/>
        </p:nvGrpSpPr>
        <p:grpSpPr bwMode="auto">
          <a:xfrm>
            <a:off x="4519613" y="3594100"/>
            <a:ext cx="1706562" cy="1501775"/>
            <a:chOff x="0" y="0"/>
            <a:chExt cx="1344" cy="1182"/>
          </a:xfrm>
        </p:grpSpPr>
        <p:sp>
          <p:nvSpPr>
            <p:cNvPr id="6160" name="Freeform 6"/>
            <p:cNvSpPr>
              <a:spLocks noChangeArrowheads="1"/>
            </p:cNvSpPr>
            <p:nvPr/>
          </p:nvSpPr>
          <p:spPr bwMode="auto">
            <a:xfrm>
              <a:off x="0" y="0"/>
              <a:ext cx="553" cy="555"/>
            </a:xfrm>
            <a:custGeom>
              <a:avLst/>
              <a:gdLst>
                <a:gd name="T0" fmla="*/ 314 w 553"/>
                <a:gd name="T1" fmla="*/ 555 h 555"/>
                <a:gd name="T2" fmla="*/ 0 w 553"/>
                <a:gd name="T3" fmla="*/ 0 h 555"/>
                <a:gd name="T4" fmla="*/ 242 w 553"/>
                <a:gd name="T5" fmla="*/ 0 h 555"/>
                <a:gd name="T6" fmla="*/ 553 w 553"/>
                <a:gd name="T7" fmla="*/ 555 h 555"/>
                <a:gd name="T8" fmla="*/ 314 w 553"/>
                <a:gd name="T9" fmla="*/ 555 h 5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3"/>
                <a:gd name="T16" fmla="*/ 0 h 555"/>
                <a:gd name="T17" fmla="*/ 553 w 553"/>
                <a:gd name="T18" fmla="*/ 555 h 5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3" h="555">
                  <a:moveTo>
                    <a:pt x="314" y="555"/>
                  </a:moveTo>
                  <a:lnTo>
                    <a:pt x="0" y="0"/>
                  </a:lnTo>
                  <a:lnTo>
                    <a:pt x="242" y="0"/>
                  </a:lnTo>
                  <a:lnTo>
                    <a:pt x="553" y="555"/>
                  </a:lnTo>
                  <a:lnTo>
                    <a:pt x="314" y="5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161" name="Rectangle 7"/>
            <p:cNvSpPr>
              <a:spLocks noChangeArrowheads="1"/>
            </p:cNvSpPr>
            <p:nvPr/>
          </p:nvSpPr>
          <p:spPr bwMode="auto">
            <a:xfrm>
              <a:off x="1038" y="930"/>
              <a:ext cx="275" cy="252"/>
            </a:xfrm>
            <a:prstGeom prst="rect">
              <a:avLst/>
            </a:prstGeom>
            <a:solidFill>
              <a:srgbClr val="1F4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162" name="Freeform 8"/>
            <p:cNvSpPr>
              <a:spLocks noChangeArrowheads="1"/>
            </p:cNvSpPr>
            <p:nvPr/>
          </p:nvSpPr>
          <p:spPr bwMode="auto">
            <a:xfrm>
              <a:off x="492" y="178"/>
              <a:ext cx="109" cy="109"/>
            </a:xfrm>
            <a:custGeom>
              <a:avLst/>
              <a:gdLst>
                <a:gd name="T0" fmla="*/ 47 w 109"/>
                <a:gd name="T1" fmla="*/ 109 h 109"/>
                <a:gd name="T2" fmla="*/ 0 w 109"/>
                <a:gd name="T3" fmla="*/ 47 h 109"/>
                <a:gd name="T4" fmla="*/ 16 w 109"/>
                <a:gd name="T5" fmla="*/ 49 h 109"/>
                <a:gd name="T6" fmla="*/ 19 w 109"/>
                <a:gd name="T7" fmla="*/ 30 h 109"/>
                <a:gd name="T8" fmla="*/ 38 w 109"/>
                <a:gd name="T9" fmla="*/ 33 h 109"/>
                <a:gd name="T10" fmla="*/ 40 w 109"/>
                <a:gd name="T11" fmla="*/ 14 h 109"/>
                <a:gd name="T12" fmla="*/ 57 w 109"/>
                <a:gd name="T13" fmla="*/ 16 h 109"/>
                <a:gd name="T14" fmla="*/ 59 w 109"/>
                <a:gd name="T15" fmla="*/ 0 h 109"/>
                <a:gd name="T16" fmla="*/ 109 w 109"/>
                <a:gd name="T17" fmla="*/ 59 h 109"/>
                <a:gd name="T18" fmla="*/ 47 w 109"/>
                <a:gd name="T19" fmla="*/ 109 h 10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9"/>
                <a:gd name="T31" fmla="*/ 0 h 109"/>
                <a:gd name="T32" fmla="*/ 109 w 109"/>
                <a:gd name="T33" fmla="*/ 109 h 10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9" h="109">
                  <a:moveTo>
                    <a:pt x="47" y="109"/>
                  </a:moveTo>
                  <a:lnTo>
                    <a:pt x="0" y="47"/>
                  </a:lnTo>
                  <a:lnTo>
                    <a:pt x="16" y="49"/>
                  </a:lnTo>
                  <a:lnTo>
                    <a:pt x="19" y="30"/>
                  </a:lnTo>
                  <a:lnTo>
                    <a:pt x="38" y="33"/>
                  </a:lnTo>
                  <a:lnTo>
                    <a:pt x="40" y="14"/>
                  </a:lnTo>
                  <a:lnTo>
                    <a:pt x="57" y="16"/>
                  </a:lnTo>
                  <a:lnTo>
                    <a:pt x="59" y="0"/>
                  </a:lnTo>
                  <a:lnTo>
                    <a:pt x="109" y="59"/>
                  </a:lnTo>
                  <a:lnTo>
                    <a:pt x="47" y="10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163" name="Freeform 9"/>
            <p:cNvSpPr>
              <a:spLocks noChangeArrowheads="1"/>
            </p:cNvSpPr>
            <p:nvPr/>
          </p:nvSpPr>
          <p:spPr bwMode="auto">
            <a:xfrm>
              <a:off x="549" y="249"/>
              <a:ext cx="147" cy="178"/>
            </a:xfrm>
            <a:custGeom>
              <a:avLst/>
              <a:gdLst>
                <a:gd name="T0" fmla="*/ 59 w 147"/>
                <a:gd name="T1" fmla="*/ 0 h 178"/>
                <a:gd name="T2" fmla="*/ 0 w 147"/>
                <a:gd name="T3" fmla="*/ 47 h 178"/>
                <a:gd name="T4" fmla="*/ 130 w 147"/>
                <a:gd name="T5" fmla="*/ 178 h 178"/>
                <a:gd name="T6" fmla="*/ 147 w 147"/>
                <a:gd name="T7" fmla="*/ 140 h 178"/>
                <a:gd name="T8" fmla="*/ 59 w 147"/>
                <a:gd name="T9" fmla="*/ 0 h 1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7"/>
                <a:gd name="T16" fmla="*/ 0 h 178"/>
                <a:gd name="T17" fmla="*/ 147 w 147"/>
                <a:gd name="T18" fmla="*/ 178 h 1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7" h="178">
                  <a:moveTo>
                    <a:pt x="59" y="0"/>
                  </a:moveTo>
                  <a:lnTo>
                    <a:pt x="0" y="47"/>
                  </a:lnTo>
                  <a:lnTo>
                    <a:pt x="130" y="178"/>
                  </a:lnTo>
                  <a:lnTo>
                    <a:pt x="147" y="140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164" name="Freeform 10"/>
            <p:cNvSpPr>
              <a:spLocks noChangeArrowheads="1"/>
            </p:cNvSpPr>
            <p:nvPr/>
          </p:nvSpPr>
          <p:spPr bwMode="auto">
            <a:xfrm>
              <a:off x="399" y="170"/>
              <a:ext cx="71" cy="55"/>
            </a:xfrm>
            <a:custGeom>
              <a:avLst/>
              <a:gdLst>
                <a:gd name="T0" fmla="*/ 30 w 30"/>
                <a:gd name="T1" fmla="*/ 5 h 23"/>
                <a:gd name="T2" fmla="*/ 8 w 30"/>
                <a:gd name="T3" fmla="*/ 7 h 23"/>
                <a:gd name="T4" fmla="*/ 4 w 30"/>
                <a:gd name="T5" fmla="*/ 19 h 23"/>
                <a:gd name="T6" fmla="*/ 14 w 30"/>
                <a:gd name="T7" fmla="*/ 16 h 23"/>
                <a:gd name="T8" fmla="*/ 30 w 30"/>
                <a:gd name="T9" fmla="*/ 5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23"/>
                <a:gd name="T17" fmla="*/ 30 w 30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23">
                  <a:moveTo>
                    <a:pt x="30" y="5"/>
                  </a:moveTo>
                  <a:cubicBezTo>
                    <a:pt x="30" y="5"/>
                    <a:pt x="19" y="0"/>
                    <a:pt x="8" y="7"/>
                  </a:cubicBezTo>
                  <a:cubicBezTo>
                    <a:pt x="8" y="7"/>
                    <a:pt x="0" y="13"/>
                    <a:pt x="4" y="19"/>
                  </a:cubicBezTo>
                  <a:cubicBezTo>
                    <a:pt x="4" y="19"/>
                    <a:pt x="9" y="23"/>
                    <a:pt x="14" y="16"/>
                  </a:cubicBezTo>
                  <a:cubicBezTo>
                    <a:pt x="14" y="16"/>
                    <a:pt x="19" y="8"/>
                    <a:pt x="30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165" name="Freeform 11"/>
            <p:cNvSpPr>
              <a:spLocks noChangeArrowheads="1"/>
            </p:cNvSpPr>
            <p:nvPr/>
          </p:nvSpPr>
          <p:spPr bwMode="auto">
            <a:xfrm>
              <a:off x="17" y="434"/>
              <a:ext cx="551" cy="748"/>
            </a:xfrm>
            <a:custGeom>
              <a:avLst/>
              <a:gdLst>
                <a:gd name="T0" fmla="*/ 78 w 232"/>
                <a:gd name="T1" fmla="*/ 61 h 315"/>
                <a:gd name="T2" fmla="*/ 208 w 232"/>
                <a:gd name="T3" fmla="*/ 315 h 315"/>
                <a:gd name="T4" fmla="*/ 232 w 232"/>
                <a:gd name="T5" fmla="*/ 315 h 315"/>
                <a:gd name="T6" fmla="*/ 70 w 232"/>
                <a:gd name="T7" fmla="*/ 0 h 315"/>
                <a:gd name="T8" fmla="*/ 64 w 232"/>
                <a:gd name="T9" fmla="*/ 28 h 315"/>
                <a:gd name="T10" fmla="*/ 0 w 232"/>
                <a:gd name="T11" fmla="*/ 315 h 315"/>
                <a:gd name="T12" fmla="*/ 21 w 232"/>
                <a:gd name="T13" fmla="*/ 315 h 315"/>
                <a:gd name="T14" fmla="*/ 78 w 232"/>
                <a:gd name="T15" fmla="*/ 61 h 3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32"/>
                <a:gd name="T25" fmla="*/ 0 h 315"/>
                <a:gd name="T26" fmla="*/ 232 w 232"/>
                <a:gd name="T27" fmla="*/ 315 h 31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32" h="315">
                  <a:moveTo>
                    <a:pt x="78" y="61"/>
                  </a:moveTo>
                  <a:cubicBezTo>
                    <a:pt x="97" y="98"/>
                    <a:pt x="181" y="263"/>
                    <a:pt x="208" y="315"/>
                  </a:cubicBezTo>
                  <a:cubicBezTo>
                    <a:pt x="232" y="315"/>
                    <a:pt x="232" y="315"/>
                    <a:pt x="232" y="315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0" y="315"/>
                    <a:pt x="0" y="315"/>
                    <a:pt x="0" y="315"/>
                  </a:cubicBezTo>
                  <a:cubicBezTo>
                    <a:pt x="21" y="315"/>
                    <a:pt x="21" y="315"/>
                    <a:pt x="21" y="315"/>
                  </a:cubicBezTo>
                  <a:cubicBezTo>
                    <a:pt x="30" y="278"/>
                    <a:pt x="69" y="103"/>
                    <a:pt x="78" y="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166" name="Freeform 12"/>
            <p:cNvSpPr>
              <a:spLocks noChangeArrowheads="1"/>
            </p:cNvSpPr>
            <p:nvPr/>
          </p:nvSpPr>
          <p:spPr bwMode="auto">
            <a:xfrm>
              <a:off x="694" y="213"/>
              <a:ext cx="650" cy="969"/>
            </a:xfrm>
            <a:custGeom>
              <a:avLst/>
              <a:gdLst>
                <a:gd name="T0" fmla="*/ 161 w 274"/>
                <a:gd name="T1" fmla="*/ 91 h 408"/>
                <a:gd name="T2" fmla="*/ 168 w 274"/>
                <a:gd name="T3" fmla="*/ 211 h 408"/>
                <a:gd name="T4" fmla="*/ 41 w 274"/>
                <a:gd name="T5" fmla="*/ 235 h 408"/>
                <a:gd name="T6" fmla="*/ 1 w 274"/>
                <a:gd name="T7" fmla="*/ 408 h 408"/>
                <a:gd name="T8" fmla="*/ 39 w 274"/>
                <a:gd name="T9" fmla="*/ 408 h 408"/>
                <a:gd name="T10" fmla="*/ 78 w 274"/>
                <a:gd name="T11" fmla="*/ 281 h 408"/>
                <a:gd name="T12" fmla="*/ 209 w 274"/>
                <a:gd name="T13" fmla="*/ 280 h 408"/>
                <a:gd name="T14" fmla="*/ 272 w 274"/>
                <a:gd name="T15" fmla="*/ 186 h 408"/>
                <a:gd name="T16" fmla="*/ 253 w 274"/>
                <a:gd name="T17" fmla="*/ 33 h 408"/>
                <a:gd name="T18" fmla="*/ 154 w 274"/>
                <a:gd name="T19" fmla="*/ 30 h 408"/>
                <a:gd name="T20" fmla="*/ 89 w 274"/>
                <a:gd name="T21" fmla="*/ 80 h 408"/>
                <a:gd name="T22" fmla="*/ 10 w 274"/>
                <a:gd name="T23" fmla="*/ 81 h 408"/>
                <a:gd name="T24" fmla="*/ 8 w 274"/>
                <a:gd name="T25" fmla="*/ 85 h 408"/>
                <a:gd name="T26" fmla="*/ 2 w 274"/>
                <a:gd name="T27" fmla="*/ 98 h 408"/>
                <a:gd name="T28" fmla="*/ 0 w 274"/>
                <a:gd name="T29" fmla="*/ 102 h 408"/>
                <a:gd name="T30" fmla="*/ 95 w 274"/>
                <a:gd name="T31" fmla="*/ 114 h 408"/>
                <a:gd name="T32" fmla="*/ 161 w 274"/>
                <a:gd name="T33" fmla="*/ 91 h 40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74"/>
                <a:gd name="T52" fmla="*/ 0 h 408"/>
                <a:gd name="T53" fmla="*/ 274 w 274"/>
                <a:gd name="T54" fmla="*/ 408 h 40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74" h="408">
                  <a:moveTo>
                    <a:pt x="161" y="91"/>
                  </a:moveTo>
                  <a:cubicBezTo>
                    <a:pt x="168" y="211"/>
                    <a:pt x="168" y="211"/>
                    <a:pt x="168" y="211"/>
                  </a:cubicBezTo>
                  <a:cubicBezTo>
                    <a:pt x="41" y="235"/>
                    <a:pt x="41" y="235"/>
                    <a:pt x="41" y="235"/>
                  </a:cubicBezTo>
                  <a:cubicBezTo>
                    <a:pt x="1" y="408"/>
                    <a:pt x="1" y="408"/>
                    <a:pt x="1" y="408"/>
                  </a:cubicBezTo>
                  <a:cubicBezTo>
                    <a:pt x="39" y="408"/>
                    <a:pt x="39" y="408"/>
                    <a:pt x="39" y="408"/>
                  </a:cubicBezTo>
                  <a:cubicBezTo>
                    <a:pt x="78" y="281"/>
                    <a:pt x="78" y="281"/>
                    <a:pt x="78" y="281"/>
                  </a:cubicBezTo>
                  <a:cubicBezTo>
                    <a:pt x="78" y="281"/>
                    <a:pt x="184" y="282"/>
                    <a:pt x="209" y="280"/>
                  </a:cubicBezTo>
                  <a:cubicBezTo>
                    <a:pt x="253" y="277"/>
                    <a:pt x="274" y="260"/>
                    <a:pt x="272" y="186"/>
                  </a:cubicBezTo>
                  <a:cubicBezTo>
                    <a:pt x="271" y="143"/>
                    <a:pt x="268" y="61"/>
                    <a:pt x="253" y="33"/>
                  </a:cubicBezTo>
                  <a:cubicBezTo>
                    <a:pt x="234" y="0"/>
                    <a:pt x="189" y="1"/>
                    <a:pt x="154" y="30"/>
                  </a:cubicBezTo>
                  <a:cubicBezTo>
                    <a:pt x="126" y="53"/>
                    <a:pt x="89" y="80"/>
                    <a:pt x="89" y="80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95" y="114"/>
                    <a:pt x="95" y="114"/>
                    <a:pt x="95" y="114"/>
                  </a:cubicBezTo>
                  <a:lnTo>
                    <a:pt x="161" y="9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</p:grpSp>
      <p:grpSp>
        <p:nvGrpSpPr>
          <p:cNvPr id="6167" name="组合 32"/>
          <p:cNvGrpSpPr>
            <a:grpSpLocks/>
          </p:cNvGrpSpPr>
          <p:nvPr/>
        </p:nvGrpSpPr>
        <p:grpSpPr bwMode="auto">
          <a:xfrm>
            <a:off x="2460625" y="5934075"/>
            <a:ext cx="8475663" cy="466725"/>
            <a:chOff x="0" y="0"/>
            <a:chExt cx="8475502" cy="459567"/>
          </a:xfrm>
        </p:grpSpPr>
        <p:sp>
          <p:nvSpPr>
            <p:cNvPr id="6168" name="矩形 33"/>
            <p:cNvSpPr>
              <a:spLocks noChangeArrowheads="1"/>
            </p:cNvSpPr>
            <p:nvPr/>
          </p:nvSpPr>
          <p:spPr bwMode="auto">
            <a:xfrm rot="5400000">
              <a:off x="992941" y="199250"/>
              <a:ext cx="459555" cy="61056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6169" name="矩形 34"/>
            <p:cNvSpPr>
              <a:spLocks noChangeArrowheads="1"/>
            </p:cNvSpPr>
            <p:nvPr/>
          </p:nvSpPr>
          <p:spPr bwMode="auto">
            <a:xfrm rot="5400000">
              <a:off x="-199251" y="199250"/>
              <a:ext cx="459555" cy="61056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6170" name="矩形 35"/>
            <p:cNvSpPr>
              <a:spLocks noChangeArrowheads="1"/>
            </p:cNvSpPr>
            <p:nvPr/>
          </p:nvSpPr>
          <p:spPr bwMode="auto">
            <a:xfrm rot="5400000">
              <a:off x="2193853" y="199253"/>
              <a:ext cx="459555" cy="61056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6171" name="矩形 36"/>
            <p:cNvSpPr>
              <a:spLocks noChangeArrowheads="1"/>
            </p:cNvSpPr>
            <p:nvPr/>
          </p:nvSpPr>
          <p:spPr bwMode="auto">
            <a:xfrm rot="5400000">
              <a:off x="3394764" y="199255"/>
              <a:ext cx="459555" cy="61056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6172" name="矩形 37"/>
            <p:cNvSpPr>
              <a:spLocks noChangeArrowheads="1"/>
            </p:cNvSpPr>
            <p:nvPr/>
          </p:nvSpPr>
          <p:spPr bwMode="auto">
            <a:xfrm rot="5400000">
              <a:off x="4595674" y="199256"/>
              <a:ext cx="459555" cy="61056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6173" name="矩形 38"/>
            <p:cNvSpPr>
              <a:spLocks noChangeArrowheads="1"/>
            </p:cNvSpPr>
            <p:nvPr/>
          </p:nvSpPr>
          <p:spPr bwMode="auto">
            <a:xfrm rot="5400000">
              <a:off x="5802181" y="199258"/>
              <a:ext cx="459555" cy="61056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6174" name="矩形 39"/>
            <p:cNvSpPr>
              <a:spLocks noChangeArrowheads="1"/>
            </p:cNvSpPr>
            <p:nvPr/>
          </p:nvSpPr>
          <p:spPr bwMode="auto">
            <a:xfrm rot="5400000">
              <a:off x="7008687" y="199261"/>
              <a:ext cx="459555" cy="61056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6175" name="矩形 40"/>
            <p:cNvSpPr>
              <a:spLocks noChangeArrowheads="1"/>
            </p:cNvSpPr>
            <p:nvPr/>
          </p:nvSpPr>
          <p:spPr bwMode="auto">
            <a:xfrm rot="5400000">
              <a:off x="8215195" y="199262"/>
              <a:ext cx="459555" cy="61056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6176" name="Group 4"/>
          <p:cNvGrpSpPr>
            <a:grpSpLocks/>
          </p:cNvGrpSpPr>
          <p:nvPr/>
        </p:nvGrpSpPr>
        <p:grpSpPr bwMode="auto">
          <a:xfrm rot="2034823">
            <a:off x="7040563" y="3003550"/>
            <a:ext cx="750887" cy="750888"/>
            <a:chOff x="0" y="0"/>
            <a:chExt cx="733" cy="733"/>
          </a:xfrm>
        </p:grpSpPr>
        <p:sp>
          <p:nvSpPr>
            <p:cNvPr id="6177" name="Freeform 5"/>
            <p:cNvSpPr>
              <a:spLocks noChangeArrowheads="1"/>
            </p:cNvSpPr>
            <p:nvPr/>
          </p:nvSpPr>
          <p:spPr bwMode="auto">
            <a:xfrm>
              <a:off x="258" y="270"/>
              <a:ext cx="66" cy="126"/>
            </a:xfrm>
            <a:custGeom>
              <a:avLst/>
              <a:gdLst>
                <a:gd name="T0" fmla="*/ 5 w 10"/>
                <a:gd name="T1" fmla="*/ 0 h 19"/>
                <a:gd name="T2" fmla="*/ 5 w 10"/>
                <a:gd name="T3" fmla="*/ 0 h 19"/>
                <a:gd name="T4" fmla="*/ 3 w 10"/>
                <a:gd name="T5" fmla="*/ 9 h 19"/>
                <a:gd name="T6" fmla="*/ 0 w 10"/>
                <a:gd name="T7" fmla="*/ 19 h 19"/>
                <a:gd name="T8" fmla="*/ 10 w 10"/>
                <a:gd name="T9" fmla="*/ 19 h 19"/>
                <a:gd name="T10" fmla="*/ 7 w 10"/>
                <a:gd name="T11" fmla="*/ 9 h 19"/>
                <a:gd name="T12" fmla="*/ 5 w 10"/>
                <a:gd name="T13" fmla="*/ 0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"/>
                <a:gd name="T22" fmla="*/ 0 h 19"/>
                <a:gd name="T23" fmla="*/ 10 w 10"/>
                <a:gd name="T24" fmla="*/ 19 h 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" h="19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3"/>
                    <a:pt x="3" y="6"/>
                    <a:pt x="3" y="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6"/>
                    <a:pt x="6" y="3"/>
                    <a:pt x="5" y="0"/>
                  </a:cubicBezTo>
                </a:path>
              </a:pathLst>
            </a:custGeom>
            <a:solidFill>
              <a:srgbClr val="FDCC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178" name="Freeform 6"/>
            <p:cNvSpPr>
              <a:spLocks noEditPoints="1" noChangeArrowheads="1"/>
            </p:cNvSpPr>
            <p:nvPr/>
          </p:nvSpPr>
          <p:spPr bwMode="auto">
            <a:xfrm>
              <a:off x="0" y="0"/>
              <a:ext cx="733" cy="733"/>
            </a:xfrm>
            <a:custGeom>
              <a:avLst/>
              <a:gdLst>
                <a:gd name="T0" fmla="*/ 70 w 111"/>
                <a:gd name="T1" fmla="*/ 0 h 111"/>
                <a:gd name="T2" fmla="*/ 41 w 111"/>
                <a:gd name="T3" fmla="*/ 0 h 111"/>
                <a:gd name="T4" fmla="*/ 0 w 111"/>
                <a:gd name="T5" fmla="*/ 41 h 111"/>
                <a:gd name="T6" fmla="*/ 0 w 111"/>
                <a:gd name="T7" fmla="*/ 70 h 111"/>
                <a:gd name="T8" fmla="*/ 41 w 111"/>
                <a:gd name="T9" fmla="*/ 111 h 111"/>
                <a:gd name="T10" fmla="*/ 70 w 111"/>
                <a:gd name="T11" fmla="*/ 111 h 111"/>
                <a:gd name="T12" fmla="*/ 111 w 111"/>
                <a:gd name="T13" fmla="*/ 70 h 111"/>
                <a:gd name="T14" fmla="*/ 111 w 111"/>
                <a:gd name="T15" fmla="*/ 41 h 111"/>
                <a:gd name="T16" fmla="*/ 70 w 111"/>
                <a:gd name="T17" fmla="*/ 0 h 111"/>
                <a:gd name="T18" fmla="*/ 54 w 111"/>
                <a:gd name="T19" fmla="*/ 80 h 111"/>
                <a:gd name="T20" fmla="*/ 51 w 111"/>
                <a:gd name="T21" fmla="*/ 68 h 111"/>
                <a:gd name="T22" fmla="*/ 37 w 111"/>
                <a:gd name="T23" fmla="*/ 68 h 111"/>
                <a:gd name="T24" fmla="*/ 34 w 111"/>
                <a:gd name="T25" fmla="*/ 80 h 111"/>
                <a:gd name="T26" fmla="*/ 23 w 111"/>
                <a:gd name="T27" fmla="*/ 80 h 111"/>
                <a:gd name="T28" fmla="*/ 37 w 111"/>
                <a:gd name="T29" fmla="*/ 33 h 111"/>
                <a:gd name="T30" fmla="*/ 51 w 111"/>
                <a:gd name="T31" fmla="*/ 33 h 111"/>
                <a:gd name="T32" fmla="*/ 66 w 111"/>
                <a:gd name="T33" fmla="*/ 80 h 111"/>
                <a:gd name="T34" fmla="*/ 54 w 111"/>
                <a:gd name="T35" fmla="*/ 80 h 111"/>
                <a:gd name="T36" fmla="*/ 82 w 111"/>
                <a:gd name="T37" fmla="*/ 80 h 111"/>
                <a:gd name="T38" fmla="*/ 71 w 111"/>
                <a:gd name="T39" fmla="*/ 80 h 111"/>
                <a:gd name="T40" fmla="*/ 71 w 111"/>
                <a:gd name="T41" fmla="*/ 46 h 111"/>
                <a:gd name="T42" fmla="*/ 82 w 111"/>
                <a:gd name="T43" fmla="*/ 46 h 111"/>
                <a:gd name="T44" fmla="*/ 82 w 111"/>
                <a:gd name="T45" fmla="*/ 80 h 111"/>
                <a:gd name="T46" fmla="*/ 76 w 111"/>
                <a:gd name="T47" fmla="*/ 42 h 111"/>
                <a:gd name="T48" fmla="*/ 71 w 111"/>
                <a:gd name="T49" fmla="*/ 36 h 111"/>
                <a:gd name="T50" fmla="*/ 76 w 111"/>
                <a:gd name="T51" fmla="*/ 31 h 111"/>
                <a:gd name="T52" fmla="*/ 82 w 111"/>
                <a:gd name="T53" fmla="*/ 36 h 111"/>
                <a:gd name="T54" fmla="*/ 76 w 111"/>
                <a:gd name="T55" fmla="*/ 42 h 11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1"/>
                <a:gd name="T85" fmla="*/ 0 h 111"/>
                <a:gd name="T86" fmla="*/ 111 w 111"/>
                <a:gd name="T87" fmla="*/ 111 h 11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1" h="111">
                  <a:moveTo>
                    <a:pt x="70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93"/>
                    <a:pt x="18" y="111"/>
                    <a:pt x="41" y="111"/>
                  </a:cubicBezTo>
                  <a:cubicBezTo>
                    <a:pt x="70" y="111"/>
                    <a:pt x="70" y="111"/>
                    <a:pt x="70" y="111"/>
                  </a:cubicBezTo>
                  <a:cubicBezTo>
                    <a:pt x="93" y="111"/>
                    <a:pt x="111" y="93"/>
                    <a:pt x="111" y="70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18"/>
                    <a:pt x="93" y="0"/>
                    <a:pt x="70" y="0"/>
                  </a:cubicBezTo>
                  <a:moveTo>
                    <a:pt x="54" y="80"/>
                  </a:moveTo>
                  <a:cubicBezTo>
                    <a:pt x="51" y="68"/>
                    <a:pt x="51" y="68"/>
                    <a:pt x="51" y="68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66" y="80"/>
                    <a:pt x="66" y="80"/>
                    <a:pt x="66" y="80"/>
                  </a:cubicBezTo>
                  <a:lnTo>
                    <a:pt x="54" y="80"/>
                  </a:lnTo>
                  <a:close/>
                  <a:moveTo>
                    <a:pt x="82" y="80"/>
                  </a:moveTo>
                  <a:cubicBezTo>
                    <a:pt x="71" y="80"/>
                    <a:pt x="71" y="80"/>
                    <a:pt x="71" y="80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82" y="46"/>
                    <a:pt x="82" y="46"/>
                    <a:pt x="82" y="46"/>
                  </a:cubicBezTo>
                  <a:lnTo>
                    <a:pt x="82" y="80"/>
                  </a:lnTo>
                  <a:close/>
                  <a:moveTo>
                    <a:pt x="76" y="42"/>
                  </a:moveTo>
                  <a:cubicBezTo>
                    <a:pt x="73" y="42"/>
                    <a:pt x="71" y="39"/>
                    <a:pt x="71" y="36"/>
                  </a:cubicBezTo>
                  <a:cubicBezTo>
                    <a:pt x="71" y="33"/>
                    <a:pt x="73" y="31"/>
                    <a:pt x="76" y="31"/>
                  </a:cubicBezTo>
                  <a:cubicBezTo>
                    <a:pt x="80" y="31"/>
                    <a:pt x="82" y="33"/>
                    <a:pt x="82" y="36"/>
                  </a:cubicBezTo>
                  <a:cubicBezTo>
                    <a:pt x="82" y="39"/>
                    <a:pt x="80" y="42"/>
                    <a:pt x="76" y="42"/>
                  </a:cubicBezTo>
                </a:path>
              </a:pathLst>
            </a:custGeom>
            <a:solidFill>
              <a:srgbClr val="FDCC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</p:grpSp>
      <p:grpSp>
        <p:nvGrpSpPr>
          <p:cNvPr id="6179" name="Group 9"/>
          <p:cNvGrpSpPr>
            <a:grpSpLocks/>
          </p:cNvGrpSpPr>
          <p:nvPr/>
        </p:nvGrpSpPr>
        <p:grpSpPr bwMode="auto">
          <a:xfrm rot="20421154">
            <a:off x="8072438" y="2536825"/>
            <a:ext cx="1246187" cy="1236663"/>
            <a:chOff x="0" y="0"/>
            <a:chExt cx="785" cy="779"/>
          </a:xfrm>
        </p:grpSpPr>
        <p:sp>
          <p:nvSpPr>
            <p:cNvPr id="6180" name="Freeform 10"/>
            <p:cNvSpPr>
              <a:spLocks noChangeArrowheads="1"/>
            </p:cNvSpPr>
            <p:nvPr/>
          </p:nvSpPr>
          <p:spPr bwMode="auto">
            <a:xfrm>
              <a:off x="266" y="281"/>
              <a:ext cx="84" cy="105"/>
            </a:xfrm>
            <a:custGeom>
              <a:avLst/>
              <a:gdLst>
                <a:gd name="T0" fmla="*/ 4 w 12"/>
                <a:gd name="T1" fmla="*/ 0 h 15"/>
                <a:gd name="T2" fmla="*/ 0 w 12"/>
                <a:gd name="T3" fmla="*/ 1 h 15"/>
                <a:gd name="T4" fmla="*/ 0 w 12"/>
                <a:gd name="T5" fmla="*/ 14 h 15"/>
                <a:gd name="T6" fmla="*/ 3 w 12"/>
                <a:gd name="T7" fmla="*/ 15 h 15"/>
                <a:gd name="T8" fmla="*/ 12 w 12"/>
                <a:gd name="T9" fmla="*/ 7 h 15"/>
                <a:gd name="T10" fmla="*/ 4 w 12"/>
                <a:gd name="T11" fmla="*/ 0 h 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"/>
                <a:gd name="T19" fmla="*/ 0 h 15"/>
                <a:gd name="T20" fmla="*/ 12 w 12"/>
                <a:gd name="T21" fmla="*/ 15 h 1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" h="15">
                  <a:moveTo>
                    <a:pt x="4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5"/>
                    <a:pt x="2" y="15"/>
                    <a:pt x="3" y="15"/>
                  </a:cubicBezTo>
                  <a:cubicBezTo>
                    <a:pt x="9" y="15"/>
                    <a:pt x="12" y="12"/>
                    <a:pt x="12" y="7"/>
                  </a:cubicBezTo>
                  <a:cubicBezTo>
                    <a:pt x="12" y="3"/>
                    <a:pt x="9" y="0"/>
                    <a:pt x="4" y="0"/>
                  </a:cubicBezTo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181" name="Freeform 11"/>
            <p:cNvSpPr>
              <a:spLocks noEditPoints="1" noChangeArrowheads="1"/>
            </p:cNvSpPr>
            <p:nvPr/>
          </p:nvSpPr>
          <p:spPr bwMode="auto">
            <a:xfrm>
              <a:off x="0" y="0"/>
              <a:ext cx="785" cy="779"/>
            </a:xfrm>
            <a:custGeom>
              <a:avLst/>
              <a:gdLst>
                <a:gd name="T0" fmla="*/ 71 w 112"/>
                <a:gd name="T1" fmla="*/ 0 h 111"/>
                <a:gd name="T2" fmla="*/ 41 w 112"/>
                <a:gd name="T3" fmla="*/ 0 h 111"/>
                <a:gd name="T4" fmla="*/ 0 w 112"/>
                <a:gd name="T5" fmla="*/ 41 h 111"/>
                <a:gd name="T6" fmla="*/ 0 w 112"/>
                <a:gd name="T7" fmla="*/ 70 h 111"/>
                <a:gd name="T8" fmla="*/ 41 w 112"/>
                <a:gd name="T9" fmla="*/ 111 h 111"/>
                <a:gd name="T10" fmla="*/ 71 w 112"/>
                <a:gd name="T11" fmla="*/ 111 h 111"/>
                <a:gd name="T12" fmla="*/ 112 w 112"/>
                <a:gd name="T13" fmla="*/ 70 h 111"/>
                <a:gd name="T14" fmla="*/ 112 w 112"/>
                <a:gd name="T15" fmla="*/ 41 h 111"/>
                <a:gd name="T16" fmla="*/ 71 w 112"/>
                <a:gd name="T17" fmla="*/ 0 h 111"/>
                <a:gd name="T18" fmla="*/ 56 w 112"/>
                <a:gd name="T19" fmla="*/ 58 h 111"/>
                <a:gd name="T20" fmla="*/ 42 w 112"/>
                <a:gd name="T21" fmla="*/ 63 h 111"/>
                <a:gd name="T22" fmla="*/ 38 w 112"/>
                <a:gd name="T23" fmla="*/ 62 h 111"/>
                <a:gd name="T24" fmla="*/ 38 w 112"/>
                <a:gd name="T25" fmla="*/ 79 h 111"/>
                <a:gd name="T26" fmla="*/ 28 w 112"/>
                <a:gd name="T27" fmla="*/ 79 h 111"/>
                <a:gd name="T28" fmla="*/ 28 w 112"/>
                <a:gd name="T29" fmla="*/ 33 h 111"/>
                <a:gd name="T30" fmla="*/ 42 w 112"/>
                <a:gd name="T31" fmla="*/ 33 h 111"/>
                <a:gd name="T32" fmla="*/ 56 w 112"/>
                <a:gd name="T33" fmla="*/ 36 h 111"/>
                <a:gd name="T34" fmla="*/ 61 w 112"/>
                <a:gd name="T35" fmla="*/ 47 h 111"/>
                <a:gd name="T36" fmla="*/ 56 w 112"/>
                <a:gd name="T37" fmla="*/ 58 h 111"/>
                <a:gd name="T38" fmla="*/ 74 w 112"/>
                <a:gd name="T39" fmla="*/ 79 h 111"/>
                <a:gd name="T40" fmla="*/ 64 w 112"/>
                <a:gd name="T41" fmla="*/ 77 h 111"/>
                <a:gd name="T42" fmla="*/ 65 w 112"/>
                <a:gd name="T43" fmla="*/ 70 h 111"/>
                <a:gd name="T44" fmla="*/ 74 w 112"/>
                <a:gd name="T45" fmla="*/ 72 h 111"/>
                <a:gd name="T46" fmla="*/ 79 w 112"/>
                <a:gd name="T47" fmla="*/ 69 h 111"/>
                <a:gd name="T48" fmla="*/ 74 w 112"/>
                <a:gd name="T49" fmla="*/ 66 h 111"/>
                <a:gd name="T50" fmla="*/ 64 w 112"/>
                <a:gd name="T51" fmla="*/ 56 h 111"/>
                <a:gd name="T52" fmla="*/ 78 w 112"/>
                <a:gd name="T53" fmla="*/ 45 h 111"/>
                <a:gd name="T54" fmla="*/ 87 w 112"/>
                <a:gd name="T55" fmla="*/ 47 h 111"/>
                <a:gd name="T56" fmla="*/ 86 w 112"/>
                <a:gd name="T57" fmla="*/ 54 h 111"/>
                <a:gd name="T58" fmla="*/ 78 w 112"/>
                <a:gd name="T59" fmla="*/ 52 h 111"/>
                <a:gd name="T60" fmla="*/ 74 w 112"/>
                <a:gd name="T61" fmla="*/ 55 h 111"/>
                <a:gd name="T62" fmla="*/ 80 w 112"/>
                <a:gd name="T63" fmla="*/ 58 h 111"/>
                <a:gd name="T64" fmla="*/ 89 w 112"/>
                <a:gd name="T65" fmla="*/ 69 h 111"/>
                <a:gd name="T66" fmla="*/ 74 w 112"/>
                <a:gd name="T67" fmla="*/ 79 h 11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12"/>
                <a:gd name="T103" fmla="*/ 0 h 111"/>
                <a:gd name="T104" fmla="*/ 112 w 112"/>
                <a:gd name="T105" fmla="*/ 111 h 11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12" h="111">
                  <a:moveTo>
                    <a:pt x="71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9" y="0"/>
                    <a:pt x="0" y="18"/>
                    <a:pt x="0" y="41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93"/>
                    <a:pt x="19" y="111"/>
                    <a:pt x="41" y="111"/>
                  </a:cubicBezTo>
                  <a:cubicBezTo>
                    <a:pt x="71" y="111"/>
                    <a:pt x="71" y="111"/>
                    <a:pt x="71" y="111"/>
                  </a:cubicBezTo>
                  <a:cubicBezTo>
                    <a:pt x="93" y="111"/>
                    <a:pt x="112" y="93"/>
                    <a:pt x="112" y="70"/>
                  </a:cubicBezTo>
                  <a:cubicBezTo>
                    <a:pt x="112" y="41"/>
                    <a:pt x="112" y="41"/>
                    <a:pt x="112" y="41"/>
                  </a:cubicBezTo>
                  <a:cubicBezTo>
                    <a:pt x="112" y="18"/>
                    <a:pt x="93" y="0"/>
                    <a:pt x="71" y="0"/>
                  </a:cubicBezTo>
                  <a:moveTo>
                    <a:pt x="56" y="58"/>
                  </a:moveTo>
                  <a:cubicBezTo>
                    <a:pt x="53" y="61"/>
                    <a:pt x="48" y="63"/>
                    <a:pt x="42" y="63"/>
                  </a:cubicBezTo>
                  <a:cubicBezTo>
                    <a:pt x="40" y="63"/>
                    <a:pt x="39" y="62"/>
                    <a:pt x="38" y="62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5" y="33"/>
                    <a:pt x="42" y="33"/>
                  </a:cubicBezTo>
                  <a:cubicBezTo>
                    <a:pt x="48" y="33"/>
                    <a:pt x="53" y="34"/>
                    <a:pt x="56" y="36"/>
                  </a:cubicBezTo>
                  <a:cubicBezTo>
                    <a:pt x="59" y="39"/>
                    <a:pt x="61" y="42"/>
                    <a:pt x="61" y="47"/>
                  </a:cubicBezTo>
                  <a:cubicBezTo>
                    <a:pt x="61" y="51"/>
                    <a:pt x="59" y="55"/>
                    <a:pt x="56" y="58"/>
                  </a:cubicBezTo>
                  <a:moveTo>
                    <a:pt x="74" y="79"/>
                  </a:moveTo>
                  <a:cubicBezTo>
                    <a:pt x="70" y="79"/>
                    <a:pt x="66" y="78"/>
                    <a:pt x="64" y="77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7" y="71"/>
                    <a:pt x="71" y="72"/>
                    <a:pt x="74" y="72"/>
                  </a:cubicBezTo>
                  <a:cubicBezTo>
                    <a:pt x="77" y="72"/>
                    <a:pt x="79" y="71"/>
                    <a:pt x="79" y="69"/>
                  </a:cubicBezTo>
                  <a:cubicBezTo>
                    <a:pt x="79" y="68"/>
                    <a:pt x="78" y="67"/>
                    <a:pt x="74" y="66"/>
                  </a:cubicBezTo>
                  <a:cubicBezTo>
                    <a:pt x="67" y="63"/>
                    <a:pt x="64" y="60"/>
                    <a:pt x="64" y="56"/>
                  </a:cubicBezTo>
                  <a:cubicBezTo>
                    <a:pt x="64" y="49"/>
                    <a:pt x="70" y="45"/>
                    <a:pt x="78" y="45"/>
                  </a:cubicBezTo>
                  <a:cubicBezTo>
                    <a:pt x="82" y="45"/>
                    <a:pt x="85" y="46"/>
                    <a:pt x="87" y="47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4" y="53"/>
                    <a:pt x="81" y="52"/>
                    <a:pt x="78" y="52"/>
                  </a:cubicBezTo>
                  <a:cubicBezTo>
                    <a:pt x="76" y="52"/>
                    <a:pt x="74" y="53"/>
                    <a:pt x="74" y="55"/>
                  </a:cubicBezTo>
                  <a:cubicBezTo>
                    <a:pt x="74" y="56"/>
                    <a:pt x="76" y="57"/>
                    <a:pt x="80" y="58"/>
                  </a:cubicBezTo>
                  <a:cubicBezTo>
                    <a:pt x="86" y="61"/>
                    <a:pt x="89" y="64"/>
                    <a:pt x="89" y="69"/>
                  </a:cubicBezTo>
                  <a:cubicBezTo>
                    <a:pt x="89" y="75"/>
                    <a:pt x="84" y="79"/>
                    <a:pt x="74" y="79"/>
                  </a:cubicBezTo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</p:grpSp>
      <p:grpSp>
        <p:nvGrpSpPr>
          <p:cNvPr id="6182" name="组合 44"/>
          <p:cNvGrpSpPr>
            <a:grpSpLocks/>
          </p:cNvGrpSpPr>
          <p:nvPr/>
        </p:nvGrpSpPr>
        <p:grpSpPr bwMode="auto">
          <a:xfrm>
            <a:off x="5118100" y="2079625"/>
            <a:ext cx="1658938" cy="1741488"/>
            <a:chOff x="0" y="0"/>
            <a:chExt cx="3868662" cy="4061795"/>
          </a:xfrm>
        </p:grpSpPr>
        <p:sp>
          <p:nvSpPr>
            <p:cNvPr id="6183" name="椭圆 45"/>
            <p:cNvSpPr>
              <a:spLocks noChangeArrowheads="1"/>
            </p:cNvSpPr>
            <p:nvPr/>
          </p:nvSpPr>
          <p:spPr bwMode="auto">
            <a:xfrm>
              <a:off x="506199" y="1037459"/>
              <a:ext cx="3024336" cy="30243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715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</a:endParaRPr>
            </a:p>
          </p:txBody>
        </p:sp>
        <p:sp>
          <p:nvSpPr>
            <p:cNvPr id="6184" name="Freeform 5"/>
            <p:cNvSpPr>
              <a:spLocks noChangeArrowheads="1"/>
            </p:cNvSpPr>
            <p:nvPr/>
          </p:nvSpPr>
          <p:spPr bwMode="auto">
            <a:xfrm>
              <a:off x="0" y="533403"/>
              <a:ext cx="3868662" cy="2219448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39"/>
                <a:gd name="T46" fmla="*/ 0 h 153"/>
                <a:gd name="T47" fmla="*/ 239 w 239"/>
                <a:gd name="T48" fmla="*/ 153 h 15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39" h="153">
                  <a:moveTo>
                    <a:pt x="94" y="104"/>
                  </a:moveTo>
                  <a:cubicBezTo>
                    <a:pt x="102" y="119"/>
                    <a:pt x="104" y="139"/>
                    <a:pt x="104" y="139"/>
                  </a:cubicBezTo>
                  <a:cubicBezTo>
                    <a:pt x="104" y="139"/>
                    <a:pt x="126" y="127"/>
                    <a:pt x="137" y="104"/>
                  </a:cubicBezTo>
                  <a:cubicBezTo>
                    <a:pt x="146" y="118"/>
                    <a:pt x="148" y="138"/>
                    <a:pt x="148" y="138"/>
                  </a:cubicBezTo>
                  <a:cubicBezTo>
                    <a:pt x="148" y="138"/>
                    <a:pt x="172" y="121"/>
                    <a:pt x="178" y="101"/>
                  </a:cubicBezTo>
                  <a:cubicBezTo>
                    <a:pt x="199" y="114"/>
                    <a:pt x="207" y="129"/>
                    <a:pt x="212" y="147"/>
                  </a:cubicBezTo>
                  <a:cubicBezTo>
                    <a:pt x="212" y="148"/>
                    <a:pt x="213" y="149"/>
                    <a:pt x="213" y="150"/>
                  </a:cubicBezTo>
                  <a:cubicBezTo>
                    <a:pt x="213" y="152"/>
                    <a:pt x="213" y="153"/>
                    <a:pt x="213" y="153"/>
                  </a:cubicBezTo>
                  <a:cubicBezTo>
                    <a:pt x="213" y="153"/>
                    <a:pt x="222" y="138"/>
                    <a:pt x="229" y="117"/>
                  </a:cubicBezTo>
                  <a:cubicBezTo>
                    <a:pt x="236" y="93"/>
                    <a:pt x="239" y="62"/>
                    <a:pt x="222" y="38"/>
                  </a:cubicBezTo>
                  <a:cubicBezTo>
                    <a:pt x="205" y="14"/>
                    <a:pt x="177" y="14"/>
                    <a:pt x="161" y="19"/>
                  </a:cubicBezTo>
                  <a:cubicBezTo>
                    <a:pt x="146" y="6"/>
                    <a:pt x="129" y="0"/>
                    <a:pt x="112" y="0"/>
                  </a:cubicBezTo>
                  <a:cubicBezTo>
                    <a:pt x="73" y="1"/>
                    <a:pt x="42" y="33"/>
                    <a:pt x="41" y="34"/>
                  </a:cubicBezTo>
                  <a:cubicBezTo>
                    <a:pt x="0" y="74"/>
                    <a:pt x="43" y="143"/>
                    <a:pt x="47" y="149"/>
                  </a:cubicBezTo>
                  <a:cubicBezTo>
                    <a:pt x="48" y="149"/>
                    <a:pt x="77" y="133"/>
                    <a:pt x="94" y="10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80" tIns="34291" rIns="68580" bIns="34291"/>
            <a:lstStyle/>
            <a:p>
              <a:endParaRPr lang="zh-CN" altLang="zh-CN" sz="1300"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185" name="矩形 47"/>
            <p:cNvSpPr>
              <a:spLocks noChangeArrowheads="1"/>
            </p:cNvSpPr>
            <p:nvPr/>
          </p:nvSpPr>
          <p:spPr bwMode="auto">
            <a:xfrm>
              <a:off x="900100" y="2725417"/>
              <a:ext cx="1034231" cy="112242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</a:endParaRPr>
            </a:p>
          </p:txBody>
        </p:sp>
        <p:sp>
          <p:nvSpPr>
            <p:cNvPr id="6186" name="矩形 48"/>
            <p:cNvSpPr>
              <a:spLocks noChangeArrowheads="1"/>
            </p:cNvSpPr>
            <p:nvPr/>
          </p:nvSpPr>
          <p:spPr bwMode="auto">
            <a:xfrm>
              <a:off x="2205980" y="2725417"/>
              <a:ext cx="1034231" cy="112242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</a:endParaRPr>
            </a:p>
          </p:txBody>
        </p:sp>
        <p:sp>
          <p:nvSpPr>
            <p:cNvPr id="6187" name="Freeform 5"/>
            <p:cNvSpPr>
              <a:spLocks noChangeArrowheads="1"/>
            </p:cNvSpPr>
            <p:nvPr/>
          </p:nvSpPr>
          <p:spPr bwMode="auto">
            <a:xfrm>
              <a:off x="238525" y="0"/>
              <a:ext cx="3325872" cy="2611004"/>
            </a:xfrm>
            <a:custGeom>
              <a:avLst/>
              <a:gdLst>
                <a:gd name="T0" fmla="*/ 2911 w 9539"/>
                <a:gd name="T1" fmla="*/ 6927 h 10009"/>
                <a:gd name="T2" fmla="*/ 3383 w 9539"/>
                <a:gd name="T3" fmla="*/ 9128 h 10009"/>
                <a:gd name="T4" fmla="*/ 4940 w 9539"/>
                <a:gd name="T5" fmla="*/ 6927 h 10009"/>
                <a:gd name="T6" fmla="*/ 5459 w 9539"/>
                <a:gd name="T7" fmla="*/ 9066 h 10009"/>
                <a:gd name="T8" fmla="*/ 6876 w 9539"/>
                <a:gd name="T9" fmla="*/ 6738 h 10009"/>
                <a:gd name="T10" fmla="*/ 8481 w 9539"/>
                <a:gd name="T11" fmla="*/ 9632 h 10009"/>
                <a:gd name="T12" fmla="*/ 8527 w 9539"/>
                <a:gd name="T13" fmla="*/ 9820 h 10009"/>
                <a:gd name="T14" fmla="*/ 8527 w 9539"/>
                <a:gd name="T15" fmla="*/ 10009 h 10009"/>
                <a:gd name="T16" fmla="*/ 9283 w 9539"/>
                <a:gd name="T17" fmla="*/ 7745 h 10009"/>
                <a:gd name="T18" fmla="*/ 9221 w 9539"/>
                <a:gd name="T19" fmla="*/ 2998 h 10009"/>
                <a:gd name="T20" fmla="*/ 6661 w 9539"/>
                <a:gd name="T21" fmla="*/ 1438 h 10009"/>
                <a:gd name="T22" fmla="*/ 3653 w 9539"/>
                <a:gd name="T23" fmla="*/ 23 h 10009"/>
                <a:gd name="T24" fmla="*/ 999 w 9539"/>
                <a:gd name="T25" fmla="*/ 2453 h 10009"/>
                <a:gd name="T26" fmla="*/ 693 w 9539"/>
                <a:gd name="T27" fmla="*/ 9759 h 10009"/>
                <a:gd name="T28" fmla="*/ 2911 w 9539"/>
                <a:gd name="T29" fmla="*/ 6927 h 1000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9539"/>
                <a:gd name="T46" fmla="*/ 0 h 10009"/>
                <a:gd name="T47" fmla="*/ 9539 w 9539"/>
                <a:gd name="T48" fmla="*/ 10009 h 1000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9539" h="10009">
                  <a:moveTo>
                    <a:pt x="2911" y="6927"/>
                  </a:moveTo>
                  <a:cubicBezTo>
                    <a:pt x="3289" y="7871"/>
                    <a:pt x="3383" y="9128"/>
                    <a:pt x="3383" y="9128"/>
                  </a:cubicBezTo>
                  <a:cubicBezTo>
                    <a:pt x="3383" y="9128"/>
                    <a:pt x="4422" y="8374"/>
                    <a:pt x="4940" y="6927"/>
                  </a:cubicBezTo>
                  <a:cubicBezTo>
                    <a:pt x="5365" y="7808"/>
                    <a:pt x="5459" y="9066"/>
                    <a:pt x="5459" y="9066"/>
                  </a:cubicBezTo>
                  <a:cubicBezTo>
                    <a:pt x="5459" y="9066"/>
                    <a:pt x="6593" y="7997"/>
                    <a:pt x="6876" y="6738"/>
                  </a:cubicBezTo>
                  <a:cubicBezTo>
                    <a:pt x="7866" y="7556"/>
                    <a:pt x="8244" y="8499"/>
                    <a:pt x="8481" y="9632"/>
                  </a:cubicBezTo>
                  <a:cubicBezTo>
                    <a:pt x="8481" y="9695"/>
                    <a:pt x="8527" y="9759"/>
                    <a:pt x="8527" y="9820"/>
                  </a:cubicBezTo>
                  <a:lnTo>
                    <a:pt x="8527" y="10009"/>
                  </a:lnTo>
                  <a:cubicBezTo>
                    <a:pt x="8527" y="10009"/>
                    <a:pt x="8953" y="9066"/>
                    <a:pt x="9283" y="7745"/>
                  </a:cubicBezTo>
                  <a:cubicBezTo>
                    <a:pt x="9613" y="6236"/>
                    <a:pt x="9657" y="4049"/>
                    <a:pt x="9221" y="2998"/>
                  </a:cubicBezTo>
                  <a:cubicBezTo>
                    <a:pt x="8785" y="1946"/>
                    <a:pt x="7417" y="1123"/>
                    <a:pt x="6661" y="1438"/>
                  </a:cubicBezTo>
                  <a:cubicBezTo>
                    <a:pt x="5954" y="620"/>
                    <a:pt x="4597" y="-146"/>
                    <a:pt x="3653" y="23"/>
                  </a:cubicBezTo>
                  <a:cubicBezTo>
                    <a:pt x="2709" y="192"/>
                    <a:pt x="1046" y="2391"/>
                    <a:pt x="999" y="2453"/>
                  </a:cubicBezTo>
                  <a:cubicBezTo>
                    <a:pt x="-936" y="4969"/>
                    <a:pt x="503" y="9380"/>
                    <a:pt x="693" y="9759"/>
                  </a:cubicBezTo>
                  <a:cubicBezTo>
                    <a:pt x="739" y="9759"/>
                    <a:pt x="2109" y="8751"/>
                    <a:pt x="2911" y="692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80" tIns="34291" rIns="68580" bIns="34291"/>
            <a:lstStyle/>
            <a:p>
              <a:endParaRPr lang="zh-CN" altLang="zh-CN" sz="1300"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188" name="椭圆 54"/>
            <p:cNvSpPr>
              <a:spLocks noChangeArrowheads="1"/>
            </p:cNvSpPr>
            <p:nvPr/>
          </p:nvSpPr>
          <p:spPr bwMode="auto">
            <a:xfrm>
              <a:off x="1315371" y="2725419"/>
              <a:ext cx="288033" cy="197049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</a:endParaRPr>
            </a:p>
          </p:txBody>
        </p:sp>
        <p:sp>
          <p:nvSpPr>
            <p:cNvPr id="6189" name="椭圆 55"/>
            <p:cNvSpPr>
              <a:spLocks noChangeArrowheads="1"/>
            </p:cNvSpPr>
            <p:nvPr/>
          </p:nvSpPr>
          <p:spPr bwMode="auto">
            <a:xfrm>
              <a:off x="2542061" y="2725419"/>
              <a:ext cx="288033" cy="197049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</a:endParaRPr>
            </a:p>
          </p:txBody>
        </p:sp>
      </p:grpSp>
      <p:sp>
        <p:nvSpPr>
          <p:cNvPr id="6190" name="Freeform 15"/>
          <p:cNvSpPr>
            <a:spLocks noEditPoints="1" noChangeArrowheads="1"/>
          </p:cNvSpPr>
          <p:nvPr/>
        </p:nvSpPr>
        <p:spPr bwMode="auto">
          <a:xfrm rot="16200000">
            <a:off x="4002881" y="2402682"/>
            <a:ext cx="498475" cy="1014412"/>
          </a:xfrm>
          <a:custGeom>
            <a:avLst/>
            <a:gdLst>
              <a:gd name="T0" fmla="*/ 133 w 142"/>
              <a:gd name="T1" fmla="*/ 6 h 293"/>
              <a:gd name="T2" fmla="*/ 133 w 142"/>
              <a:gd name="T3" fmla="*/ 0 h 293"/>
              <a:gd name="T4" fmla="*/ 129 w 142"/>
              <a:gd name="T5" fmla="*/ 4 h 293"/>
              <a:gd name="T6" fmla="*/ 105 w 142"/>
              <a:gd name="T7" fmla="*/ 21 h 293"/>
              <a:gd name="T8" fmla="*/ 86 w 142"/>
              <a:gd name="T9" fmla="*/ 39 h 293"/>
              <a:gd name="T10" fmla="*/ 83 w 142"/>
              <a:gd name="T11" fmla="*/ 70 h 293"/>
              <a:gd name="T12" fmla="*/ 82 w 142"/>
              <a:gd name="T13" fmla="*/ 70 h 293"/>
              <a:gd name="T14" fmla="*/ 71 w 142"/>
              <a:gd name="T15" fmla="*/ 81 h 293"/>
              <a:gd name="T16" fmla="*/ 7 w 142"/>
              <a:gd name="T17" fmla="*/ 267 h 293"/>
              <a:gd name="T18" fmla="*/ 11 w 142"/>
              <a:gd name="T19" fmla="*/ 289 h 293"/>
              <a:gd name="T20" fmla="*/ 30 w 142"/>
              <a:gd name="T21" fmla="*/ 276 h 293"/>
              <a:gd name="T22" fmla="*/ 118 w 142"/>
              <a:gd name="T23" fmla="*/ 100 h 293"/>
              <a:gd name="T24" fmla="*/ 120 w 142"/>
              <a:gd name="T25" fmla="*/ 92 h 293"/>
              <a:gd name="T26" fmla="*/ 118 w 142"/>
              <a:gd name="T27" fmla="*/ 86 h 293"/>
              <a:gd name="T28" fmla="*/ 118 w 142"/>
              <a:gd name="T29" fmla="*/ 85 h 293"/>
              <a:gd name="T30" fmla="*/ 137 w 142"/>
              <a:gd name="T31" fmla="*/ 60 h 293"/>
              <a:gd name="T32" fmla="*/ 138 w 142"/>
              <a:gd name="T33" fmla="*/ 35 h 293"/>
              <a:gd name="T34" fmla="*/ 133 w 142"/>
              <a:gd name="T35" fmla="*/ 6 h 293"/>
              <a:gd name="T36" fmla="*/ 104 w 142"/>
              <a:gd name="T37" fmla="*/ 110 h 293"/>
              <a:gd name="T38" fmla="*/ 46 w 142"/>
              <a:gd name="T39" fmla="*/ 227 h 293"/>
              <a:gd name="T40" fmla="*/ 97 w 142"/>
              <a:gd name="T41" fmla="*/ 108 h 293"/>
              <a:gd name="T42" fmla="*/ 101 w 142"/>
              <a:gd name="T43" fmla="*/ 84 h 293"/>
              <a:gd name="T44" fmla="*/ 104 w 142"/>
              <a:gd name="T45" fmla="*/ 110 h 293"/>
              <a:gd name="T46" fmla="*/ 133 w 142"/>
              <a:gd name="T47" fmla="*/ 58 h 293"/>
              <a:gd name="T48" fmla="*/ 115 w 142"/>
              <a:gd name="T49" fmla="*/ 81 h 293"/>
              <a:gd name="T50" fmla="*/ 102 w 142"/>
              <a:gd name="T51" fmla="*/ 72 h 293"/>
              <a:gd name="T52" fmla="*/ 88 w 142"/>
              <a:gd name="T53" fmla="*/ 69 h 293"/>
              <a:gd name="T54" fmla="*/ 87 w 142"/>
              <a:gd name="T55" fmla="*/ 64 h 293"/>
              <a:gd name="T56" fmla="*/ 91 w 142"/>
              <a:gd name="T57" fmla="*/ 41 h 293"/>
              <a:gd name="T58" fmla="*/ 107 w 142"/>
              <a:gd name="T59" fmla="*/ 25 h 293"/>
              <a:gd name="T60" fmla="*/ 124 w 142"/>
              <a:gd name="T61" fmla="*/ 15 h 293"/>
              <a:gd name="T62" fmla="*/ 113 w 142"/>
              <a:gd name="T63" fmla="*/ 40 h 293"/>
              <a:gd name="T64" fmla="*/ 105 w 142"/>
              <a:gd name="T65" fmla="*/ 45 h 293"/>
              <a:gd name="T66" fmla="*/ 109 w 142"/>
              <a:gd name="T67" fmla="*/ 55 h 293"/>
              <a:gd name="T68" fmla="*/ 120 w 142"/>
              <a:gd name="T69" fmla="*/ 51 h 293"/>
              <a:gd name="T70" fmla="*/ 118 w 142"/>
              <a:gd name="T71" fmla="*/ 42 h 293"/>
              <a:gd name="T72" fmla="*/ 129 w 142"/>
              <a:gd name="T73" fmla="*/ 16 h 293"/>
              <a:gd name="T74" fmla="*/ 133 w 142"/>
              <a:gd name="T75" fmla="*/ 36 h 293"/>
              <a:gd name="T76" fmla="*/ 136 w 142"/>
              <a:gd name="T77" fmla="*/ 47 h 293"/>
              <a:gd name="T78" fmla="*/ 133 w 142"/>
              <a:gd name="T79" fmla="*/ 58 h 293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42"/>
              <a:gd name="T121" fmla="*/ 0 h 293"/>
              <a:gd name="T122" fmla="*/ 142 w 142"/>
              <a:gd name="T123" fmla="*/ 293 h 293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42" h="293">
                <a:moveTo>
                  <a:pt x="133" y="6"/>
                </a:moveTo>
                <a:cubicBezTo>
                  <a:pt x="133" y="0"/>
                  <a:pt x="133" y="0"/>
                  <a:pt x="133" y="0"/>
                </a:cubicBezTo>
                <a:cubicBezTo>
                  <a:pt x="129" y="4"/>
                  <a:pt x="129" y="4"/>
                  <a:pt x="129" y="4"/>
                </a:cubicBezTo>
                <a:cubicBezTo>
                  <a:pt x="119" y="14"/>
                  <a:pt x="111" y="18"/>
                  <a:pt x="105" y="21"/>
                </a:cubicBezTo>
                <a:cubicBezTo>
                  <a:pt x="97" y="25"/>
                  <a:pt x="91" y="28"/>
                  <a:pt x="86" y="39"/>
                </a:cubicBezTo>
                <a:cubicBezTo>
                  <a:pt x="82" y="52"/>
                  <a:pt x="83" y="65"/>
                  <a:pt x="83" y="70"/>
                </a:cubicBezTo>
                <a:cubicBezTo>
                  <a:pt x="82" y="70"/>
                  <a:pt x="82" y="70"/>
                  <a:pt x="82" y="70"/>
                </a:cubicBezTo>
                <a:cubicBezTo>
                  <a:pt x="77" y="72"/>
                  <a:pt x="73" y="75"/>
                  <a:pt x="71" y="81"/>
                </a:cubicBezTo>
                <a:cubicBezTo>
                  <a:pt x="64" y="98"/>
                  <a:pt x="9" y="260"/>
                  <a:pt x="7" y="267"/>
                </a:cubicBezTo>
                <a:cubicBezTo>
                  <a:pt x="7" y="268"/>
                  <a:pt x="0" y="285"/>
                  <a:pt x="11" y="289"/>
                </a:cubicBezTo>
                <a:cubicBezTo>
                  <a:pt x="20" y="293"/>
                  <a:pt x="29" y="278"/>
                  <a:pt x="30" y="276"/>
                </a:cubicBezTo>
                <a:cubicBezTo>
                  <a:pt x="33" y="270"/>
                  <a:pt x="111" y="118"/>
                  <a:pt x="118" y="100"/>
                </a:cubicBezTo>
                <a:cubicBezTo>
                  <a:pt x="119" y="98"/>
                  <a:pt x="120" y="95"/>
                  <a:pt x="120" y="92"/>
                </a:cubicBezTo>
                <a:cubicBezTo>
                  <a:pt x="120" y="90"/>
                  <a:pt x="119" y="88"/>
                  <a:pt x="118" y="86"/>
                </a:cubicBezTo>
                <a:cubicBezTo>
                  <a:pt x="118" y="85"/>
                  <a:pt x="118" y="85"/>
                  <a:pt x="118" y="85"/>
                </a:cubicBezTo>
                <a:cubicBezTo>
                  <a:pt x="121" y="82"/>
                  <a:pt x="130" y="73"/>
                  <a:pt x="137" y="60"/>
                </a:cubicBezTo>
                <a:cubicBezTo>
                  <a:pt x="142" y="49"/>
                  <a:pt x="140" y="43"/>
                  <a:pt x="138" y="35"/>
                </a:cubicBezTo>
                <a:cubicBezTo>
                  <a:pt x="135" y="28"/>
                  <a:pt x="133" y="20"/>
                  <a:pt x="133" y="6"/>
                </a:cubicBezTo>
                <a:close/>
                <a:moveTo>
                  <a:pt x="104" y="110"/>
                </a:moveTo>
                <a:cubicBezTo>
                  <a:pt x="95" y="129"/>
                  <a:pt x="46" y="227"/>
                  <a:pt x="46" y="227"/>
                </a:cubicBezTo>
                <a:cubicBezTo>
                  <a:pt x="46" y="227"/>
                  <a:pt x="93" y="118"/>
                  <a:pt x="97" y="108"/>
                </a:cubicBezTo>
                <a:cubicBezTo>
                  <a:pt x="100" y="101"/>
                  <a:pt x="105" y="94"/>
                  <a:pt x="101" y="84"/>
                </a:cubicBezTo>
                <a:cubicBezTo>
                  <a:pt x="101" y="84"/>
                  <a:pt x="115" y="88"/>
                  <a:pt x="104" y="110"/>
                </a:cubicBezTo>
                <a:close/>
                <a:moveTo>
                  <a:pt x="133" y="58"/>
                </a:moveTo>
                <a:cubicBezTo>
                  <a:pt x="127" y="69"/>
                  <a:pt x="118" y="78"/>
                  <a:pt x="115" y="81"/>
                </a:cubicBezTo>
                <a:cubicBezTo>
                  <a:pt x="110" y="75"/>
                  <a:pt x="103" y="72"/>
                  <a:pt x="102" y="72"/>
                </a:cubicBezTo>
                <a:cubicBezTo>
                  <a:pt x="101" y="72"/>
                  <a:pt x="95" y="69"/>
                  <a:pt x="88" y="69"/>
                </a:cubicBezTo>
                <a:cubicBezTo>
                  <a:pt x="88" y="68"/>
                  <a:pt x="87" y="66"/>
                  <a:pt x="87" y="64"/>
                </a:cubicBezTo>
                <a:cubicBezTo>
                  <a:pt x="87" y="58"/>
                  <a:pt x="88" y="49"/>
                  <a:pt x="91" y="41"/>
                </a:cubicBezTo>
                <a:cubicBezTo>
                  <a:pt x="94" y="31"/>
                  <a:pt x="99" y="29"/>
                  <a:pt x="107" y="25"/>
                </a:cubicBezTo>
                <a:cubicBezTo>
                  <a:pt x="111" y="23"/>
                  <a:pt x="117" y="20"/>
                  <a:pt x="124" y="15"/>
                </a:cubicBezTo>
                <a:cubicBezTo>
                  <a:pt x="113" y="40"/>
                  <a:pt x="113" y="40"/>
                  <a:pt x="113" y="40"/>
                </a:cubicBezTo>
                <a:cubicBezTo>
                  <a:pt x="110" y="39"/>
                  <a:pt x="106" y="41"/>
                  <a:pt x="105" y="45"/>
                </a:cubicBezTo>
                <a:cubicBezTo>
                  <a:pt x="103" y="49"/>
                  <a:pt x="105" y="54"/>
                  <a:pt x="109" y="55"/>
                </a:cubicBezTo>
                <a:cubicBezTo>
                  <a:pt x="113" y="57"/>
                  <a:pt x="118" y="55"/>
                  <a:pt x="120" y="51"/>
                </a:cubicBezTo>
                <a:cubicBezTo>
                  <a:pt x="121" y="48"/>
                  <a:pt x="120" y="44"/>
                  <a:pt x="118" y="42"/>
                </a:cubicBezTo>
                <a:cubicBezTo>
                  <a:pt x="129" y="16"/>
                  <a:pt x="129" y="16"/>
                  <a:pt x="129" y="16"/>
                </a:cubicBezTo>
                <a:cubicBezTo>
                  <a:pt x="129" y="25"/>
                  <a:pt x="131" y="31"/>
                  <a:pt x="133" y="36"/>
                </a:cubicBezTo>
                <a:cubicBezTo>
                  <a:pt x="135" y="40"/>
                  <a:pt x="136" y="44"/>
                  <a:pt x="136" y="47"/>
                </a:cubicBezTo>
                <a:cubicBezTo>
                  <a:pt x="136" y="50"/>
                  <a:pt x="135" y="54"/>
                  <a:pt x="133" y="58"/>
                </a:cubicBezTo>
                <a:close/>
              </a:path>
            </a:pathLst>
          </a:custGeom>
          <a:solidFill>
            <a:srgbClr val="F391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Microsoft JhengHei" pitchFamily="34" charset="-120"/>
              <a:ea typeface="微软雅黑" pitchFamily="34" charset="-122"/>
              <a:sym typeface="Microsoft JhengHei" pitchFamily="34" charset="-120"/>
            </a:endParaRPr>
          </a:p>
        </p:txBody>
      </p:sp>
      <p:sp>
        <p:nvSpPr>
          <p:cNvPr id="6191" name="文本框 57"/>
          <p:cNvSpPr>
            <a:spLocks noChangeArrowheads="1"/>
          </p:cNvSpPr>
          <p:nvPr/>
        </p:nvSpPr>
        <p:spPr bwMode="auto">
          <a:xfrm rot="963993">
            <a:off x="3240088" y="3883025"/>
            <a:ext cx="119697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>
                <a:solidFill>
                  <a:srgbClr val="FDCC0E"/>
                </a:solidFill>
                <a:latin typeface="微软雅黑" pitchFamily="34" charset="-122"/>
                <a:sym typeface="Arial" pitchFamily="34" charset="0"/>
              </a:rPr>
              <a:t>BIG</a:t>
            </a:r>
            <a:r>
              <a:rPr lang="en-US" sz="3200" b="1">
                <a:solidFill>
                  <a:srgbClr val="FDCC0E"/>
                </a:solidFill>
                <a:latin typeface="微软雅黑" pitchFamily="34" charset="-122"/>
                <a:sym typeface="Arial" pitchFamily="34" charset="0"/>
              </a:rPr>
              <a:t> </a:t>
            </a:r>
            <a:endParaRPr lang="zh-CN" altLang="en-US" sz="3200" b="1">
              <a:solidFill>
                <a:srgbClr val="FDCC0E"/>
              </a:solidFill>
              <a:latin typeface="微软雅黑" pitchFamily="34" charset="-122"/>
              <a:sym typeface="Arial" pitchFamily="34" charset="0"/>
            </a:endParaRPr>
          </a:p>
          <a:p>
            <a:r>
              <a:rPr lang="en-US" sz="3200" b="1">
                <a:solidFill>
                  <a:srgbClr val="FDCC0E"/>
                </a:solidFill>
                <a:latin typeface="微软雅黑" pitchFamily="34" charset="-122"/>
                <a:sym typeface="Arial" pitchFamily="34" charset="0"/>
              </a:rPr>
              <a:t>IDEA</a:t>
            </a:r>
            <a:endParaRPr lang="zh-CN" altLang="en-US" sz="3200" b="1">
              <a:solidFill>
                <a:srgbClr val="FDCC0E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192" name="Freeform 15"/>
          <p:cNvSpPr>
            <a:spLocks noEditPoints="1" noChangeArrowheads="1"/>
          </p:cNvSpPr>
          <p:nvPr/>
        </p:nvSpPr>
        <p:spPr bwMode="auto">
          <a:xfrm rot="1791211">
            <a:off x="6705600" y="3673475"/>
            <a:ext cx="317500" cy="644525"/>
          </a:xfrm>
          <a:custGeom>
            <a:avLst/>
            <a:gdLst>
              <a:gd name="T0" fmla="*/ 133 w 142"/>
              <a:gd name="T1" fmla="*/ 6 h 293"/>
              <a:gd name="T2" fmla="*/ 133 w 142"/>
              <a:gd name="T3" fmla="*/ 0 h 293"/>
              <a:gd name="T4" fmla="*/ 129 w 142"/>
              <a:gd name="T5" fmla="*/ 4 h 293"/>
              <a:gd name="T6" fmla="*/ 105 w 142"/>
              <a:gd name="T7" fmla="*/ 21 h 293"/>
              <a:gd name="T8" fmla="*/ 86 w 142"/>
              <a:gd name="T9" fmla="*/ 39 h 293"/>
              <a:gd name="T10" fmla="*/ 83 w 142"/>
              <a:gd name="T11" fmla="*/ 70 h 293"/>
              <a:gd name="T12" fmla="*/ 82 w 142"/>
              <a:gd name="T13" fmla="*/ 70 h 293"/>
              <a:gd name="T14" fmla="*/ 71 w 142"/>
              <a:gd name="T15" fmla="*/ 81 h 293"/>
              <a:gd name="T16" fmla="*/ 7 w 142"/>
              <a:gd name="T17" fmla="*/ 267 h 293"/>
              <a:gd name="T18" fmla="*/ 11 w 142"/>
              <a:gd name="T19" fmla="*/ 289 h 293"/>
              <a:gd name="T20" fmla="*/ 30 w 142"/>
              <a:gd name="T21" fmla="*/ 276 h 293"/>
              <a:gd name="T22" fmla="*/ 118 w 142"/>
              <a:gd name="T23" fmla="*/ 100 h 293"/>
              <a:gd name="T24" fmla="*/ 120 w 142"/>
              <a:gd name="T25" fmla="*/ 92 h 293"/>
              <a:gd name="T26" fmla="*/ 118 w 142"/>
              <a:gd name="T27" fmla="*/ 86 h 293"/>
              <a:gd name="T28" fmla="*/ 118 w 142"/>
              <a:gd name="T29" fmla="*/ 85 h 293"/>
              <a:gd name="T30" fmla="*/ 137 w 142"/>
              <a:gd name="T31" fmla="*/ 60 h 293"/>
              <a:gd name="T32" fmla="*/ 138 w 142"/>
              <a:gd name="T33" fmla="*/ 35 h 293"/>
              <a:gd name="T34" fmla="*/ 133 w 142"/>
              <a:gd name="T35" fmla="*/ 6 h 293"/>
              <a:gd name="T36" fmla="*/ 104 w 142"/>
              <a:gd name="T37" fmla="*/ 110 h 293"/>
              <a:gd name="T38" fmla="*/ 46 w 142"/>
              <a:gd name="T39" fmla="*/ 227 h 293"/>
              <a:gd name="T40" fmla="*/ 97 w 142"/>
              <a:gd name="T41" fmla="*/ 108 h 293"/>
              <a:gd name="T42" fmla="*/ 101 w 142"/>
              <a:gd name="T43" fmla="*/ 84 h 293"/>
              <a:gd name="T44" fmla="*/ 104 w 142"/>
              <a:gd name="T45" fmla="*/ 110 h 293"/>
              <a:gd name="T46" fmla="*/ 133 w 142"/>
              <a:gd name="T47" fmla="*/ 58 h 293"/>
              <a:gd name="T48" fmla="*/ 115 w 142"/>
              <a:gd name="T49" fmla="*/ 81 h 293"/>
              <a:gd name="T50" fmla="*/ 102 w 142"/>
              <a:gd name="T51" fmla="*/ 72 h 293"/>
              <a:gd name="T52" fmla="*/ 88 w 142"/>
              <a:gd name="T53" fmla="*/ 69 h 293"/>
              <a:gd name="T54" fmla="*/ 87 w 142"/>
              <a:gd name="T55" fmla="*/ 64 h 293"/>
              <a:gd name="T56" fmla="*/ 91 w 142"/>
              <a:gd name="T57" fmla="*/ 41 h 293"/>
              <a:gd name="T58" fmla="*/ 107 w 142"/>
              <a:gd name="T59" fmla="*/ 25 h 293"/>
              <a:gd name="T60" fmla="*/ 124 w 142"/>
              <a:gd name="T61" fmla="*/ 15 h 293"/>
              <a:gd name="T62" fmla="*/ 113 w 142"/>
              <a:gd name="T63" fmla="*/ 40 h 293"/>
              <a:gd name="T64" fmla="*/ 105 w 142"/>
              <a:gd name="T65" fmla="*/ 45 h 293"/>
              <a:gd name="T66" fmla="*/ 109 w 142"/>
              <a:gd name="T67" fmla="*/ 55 h 293"/>
              <a:gd name="T68" fmla="*/ 120 w 142"/>
              <a:gd name="T69" fmla="*/ 51 h 293"/>
              <a:gd name="T70" fmla="*/ 118 w 142"/>
              <a:gd name="T71" fmla="*/ 42 h 293"/>
              <a:gd name="T72" fmla="*/ 129 w 142"/>
              <a:gd name="T73" fmla="*/ 16 h 293"/>
              <a:gd name="T74" fmla="*/ 133 w 142"/>
              <a:gd name="T75" fmla="*/ 36 h 293"/>
              <a:gd name="T76" fmla="*/ 136 w 142"/>
              <a:gd name="T77" fmla="*/ 47 h 293"/>
              <a:gd name="T78" fmla="*/ 133 w 142"/>
              <a:gd name="T79" fmla="*/ 58 h 293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42"/>
              <a:gd name="T121" fmla="*/ 0 h 293"/>
              <a:gd name="T122" fmla="*/ 142 w 142"/>
              <a:gd name="T123" fmla="*/ 293 h 293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42" h="293">
                <a:moveTo>
                  <a:pt x="133" y="6"/>
                </a:moveTo>
                <a:cubicBezTo>
                  <a:pt x="133" y="0"/>
                  <a:pt x="133" y="0"/>
                  <a:pt x="133" y="0"/>
                </a:cubicBezTo>
                <a:cubicBezTo>
                  <a:pt x="129" y="4"/>
                  <a:pt x="129" y="4"/>
                  <a:pt x="129" y="4"/>
                </a:cubicBezTo>
                <a:cubicBezTo>
                  <a:pt x="119" y="14"/>
                  <a:pt x="111" y="18"/>
                  <a:pt x="105" y="21"/>
                </a:cubicBezTo>
                <a:cubicBezTo>
                  <a:pt x="97" y="25"/>
                  <a:pt x="91" y="28"/>
                  <a:pt x="86" y="39"/>
                </a:cubicBezTo>
                <a:cubicBezTo>
                  <a:pt x="82" y="52"/>
                  <a:pt x="83" y="65"/>
                  <a:pt x="83" y="70"/>
                </a:cubicBezTo>
                <a:cubicBezTo>
                  <a:pt x="82" y="70"/>
                  <a:pt x="82" y="70"/>
                  <a:pt x="82" y="70"/>
                </a:cubicBezTo>
                <a:cubicBezTo>
                  <a:pt x="77" y="72"/>
                  <a:pt x="73" y="75"/>
                  <a:pt x="71" y="81"/>
                </a:cubicBezTo>
                <a:cubicBezTo>
                  <a:pt x="64" y="98"/>
                  <a:pt x="9" y="260"/>
                  <a:pt x="7" y="267"/>
                </a:cubicBezTo>
                <a:cubicBezTo>
                  <a:pt x="7" y="268"/>
                  <a:pt x="0" y="285"/>
                  <a:pt x="11" y="289"/>
                </a:cubicBezTo>
                <a:cubicBezTo>
                  <a:pt x="20" y="293"/>
                  <a:pt x="29" y="278"/>
                  <a:pt x="30" y="276"/>
                </a:cubicBezTo>
                <a:cubicBezTo>
                  <a:pt x="33" y="270"/>
                  <a:pt x="111" y="118"/>
                  <a:pt x="118" y="100"/>
                </a:cubicBezTo>
                <a:cubicBezTo>
                  <a:pt x="119" y="98"/>
                  <a:pt x="120" y="95"/>
                  <a:pt x="120" y="92"/>
                </a:cubicBezTo>
                <a:cubicBezTo>
                  <a:pt x="120" y="90"/>
                  <a:pt x="119" y="88"/>
                  <a:pt x="118" y="86"/>
                </a:cubicBezTo>
                <a:cubicBezTo>
                  <a:pt x="118" y="85"/>
                  <a:pt x="118" y="85"/>
                  <a:pt x="118" y="85"/>
                </a:cubicBezTo>
                <a:cubicBezTo>
                  <a:pt x="121" y="82"/>
                  <a:pt x="130" y="73"/>
                  <a:pt x="137" y="60"/>
                </a:cubicBezTo>
                <a:cubicBezTo>
                  <a:pt x="142" y="49"/>
                  <a:pt x="140" y="43"/>
                  <a:pt x="138" y="35"/>
                </a:cubicBezTo>
                <a:cubicBezTo>
                  <a:pt x="135" y="28"/>
                  <a:pt x="133" y="20"/>
                  <a:pt x="133" y="6"/>
                </a:cubicBezTo>
                <a:close/>
                <a:moveTo>
                  <a:pt x="104" y="110"/>
                </a:moveTo>
                <a:cubicBezTo>
                  <a:pt x="95" y="129"/>
                  <a:pt x="46" y="227"/>
                  <a:pt x="46" y="227"/>
                </a:cubicBezTo>
                <a:cubicBezTo>
                  <a:pt x="46" y="227"/>
                  <a:pt x="93" y="118"/>
                  <a:pt x="97" y="108"/>
                </a:cubicBezTo>
                <a:cubicBezTo>
                  <a:pt x="100" y="101"/>
                  <a:pt x="105" y="94"/>
                  <a:pt x="101" y="84"/>
                </a:cubicBezTo>
                <a:cubicBezTo>
                  <a:pt x="101" y="84"/>
                  <a:pt x="115" y="88"/>
                  <a:pt x="104" y="110"/>
                </a:cubicBezTo>
                <a:close/>
                <a:moveTo>
                  <a:pt x="133" y="58"/>
                </a:moveTo>
                <a:cubicBezTo>
                  <a:pt x="127" y="69"/>
                  <a:pt x="118" y="78"/>
                  <a:pt x="115" y="81"/>
                </a:cubicBezTo>
                <a:cubicBezTo>
                  <a:pt x="110" y="75"/>
                  <a:pt x="103" y="72"/>
                  <a:pt x="102" y="72"/>
                </a:cubicBezTo>
                <a:cubicBezTo>
                  <a:pt x="101" y="72"/>
                  <a:pt x="95" y="69"/>
                  <a:pt x="88" y="69"/>
                </a:cubicBezTo>
                <a:cubicBezTo>
                  <a:pt x="88" y="68"/>
                  <a:pt x="87" y="66"/>
                  <a:pt x="87" y="64"/>
                </a:cubicBezTo>
                <a:cubicBezTo>
                  <a:pt x="87" y="58"/>
                  <a:pt x="88" y="49"/>
                  <a:pt x="91" y="41"/>
                </a:cubicBezTo>
                <a:cubicBezTo>
                  <a:pt x="94" y="31"/>
                  <a:pt x="99" y="29"/>
                  <a:pt x="107" y="25"/>
                </a:cubicBezTo>
                <a:cubicBezTo>
                  <a:pt x="111" y="23"/>
                  <a:pt x="117" y="20"/>
                  <a:pt x="124" y="15"/>
                </a:cubicBezTo>
                <a:cubicBezTo>
                  <a:pt x="113" y="40"/>
                  <a:pt x="113" y="40"/>
                  <a:pt x="113" y="40"/>
                </a:cubicBezTo>
                <a:cubicBezTo>
                  <a:pt x="110" y="39"/>
                  <a:pt x="106" y="41"/>
                  <a:pt x="105" y="45"/>
                </a:cubicBezTo>
                <a:cubicBezTo>
                  <a:pt x="103" y="49"/>
                  <a:pt x="105" y="54"/>
                  <a:pt x="109" y="55"/>
                </a:cubicBezTo>
                <a:cubicBezTo>
                  <a:pt x="113" y="57"/>
                  <a:pt x="118" y="55"/>
                  <a:pt x="120" y="51"/>
                </a:cubicBezTo>
                <a:cubicBezTo>
                  <a:pt x="121" y="48"/>
                  <a:pt x="120" y="44"/>
                  <a:pt x="118" y="42"/>
                </a:cubicBezTo>
                <a:cubicBezTo>
                  <a:pt x="129" y="16"/>
                  <a:pt x="129" y="16"/>
                  <a:pt x="129" y="16"/>
                </a:cubicBezTo>
                <a:cubicBezTo>
                  <a:pt x="129" y="25"/>
                  <a:pt x="131" y="31"/>
                  <a:pt x="133" y="36"/>
                </a:cubicBezTo>
                <a:cubicBezTo>
                  <a:pt x="135" y="40"/>
                  <a:pt x="136" y="44"/>
                  <a:pt x="136" y="47"/>
                </a:cubicBezTo>
                <a:cubicBezTo>
                  <a:pt x="136" y="50"/>
                  <a:pt x="135" y="54"/>
                  <a:pt x="133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Microsoft JhengHei" pitchFamily="34" charset="-120"/>
              <a:ea typeface="微软雅黑" pitchFamily="34" charset="-122"/>
              <a:sym typeface="Microsoft JhengHei" pitchFamily="34" charset="-120"/>
            </a:endParaRPr>
          </a:p>
        </p:txBody>
      </p:sp>
      <p:sp>
        <p:nvSpPr>
          <p:cNvPr id="6193" name="Freeform 15"/>
          <p:cNvSpPr>
            <a:spLocks noEditPoints="1" noChangeArrowheads="1"/>
          </p:cNvSpPr>
          <p:nvPr/>
        </p:nvSpPr>
        <p:spPr bwMode="auto">
          <a:xfrm rot="3992190">
            <a:off x="7658101" y="3624262"/>
            <a:ext cx="317500" cy="644525"/>
          </a:xfrm>
          <a:custGeom>
            <a:avLst/>
            <a:gdLst>
              <a:gd name="T0" fmla="*/ 133 w 142"/>
              <a:gd name="T1" fmla="*/ 6 h 293"/>
              <a:gd name="T2" fmla="*/ 133 w 142"/>
              <a:gd name="T3" fmla="*/ 0 h 293"/>
              <a:gd name="T4" fmla="*/ 129 w 142"/>
              <a:gd name="T5" fmla="*/ 4 h 293"/>
              <a:gd name="T6" fmla="*/ 105 w 142"/>
              <a:gd name="T7" fmla="*/ 21 h 293"/>
              <a:gd name="T8" fmla="*/ 86 w 142"/>
              <a:gd name="T9" fmla="*/ 39 h 293"/>
              <a:gd name="T10" fmla="*/ 83 w 142"/>
              <a:gd name="T11" fmla="*/ 70 h 293"/>
              <a:gd name="T12" fmla="*/ 82 w 142"/>
              <a:gd name="T13" fmla="*/ 70 h 293"/>
              <a:gd name="T14" fmla="*/ 71 w 142"/>
              <a:gd name="T15" fmla="*/ 81 h 293"/>
              <a:gd name="T16" fmla="*/ 7 w 142"/>
              <a:gd name="T17" fmla="*/ 267 h 293"/>
              <a:gd name="T18" fmla="*/ 11 w 142"/>
              <a:gd name="T19" fmla="*/ 289 h 293"/>
              <a:gd name="T20" fmla="*/ 30 w 142"/>
              <a:gd name="T21" fmla="*/ 276 h 293"/>
              <a:gd name="T22" fmla="*/ 118 w 142"/>
              <a:gd name="T23" fmla="*/ 100 h 293"/>
              <a:gd name="T24" fmla="*/ 120 w 142"/>
              <a:gd name="T25" fmla="*/ 92 h 293"/>
              <a:gd name="T26" fmla="*/ 118 w 142"/>
              <a:gd name="T27" fmla="*/ 86 h 293"/>
              <a:gd name="T28" fmla="*/ 118 w 142"/>
              <a:gd name="T29" fmla="*/ 85 h 293"/>
              <a:gd name="T30" fmla="*/ 137 w 142"/>
              <a:gd name="T31" fmla="*/ 60 h 293"/>
              <a:gd name="T32" fmla="*/ 138 w 142"/>
              <a:gd name="T33" fmla="*/ 35 h 293"/>
              <a:gd name="T34" fmla="*/ 133 w 142"/>
              <a:gd name="T35" fmla="*/ 6 h 293"/>
              <a:gd name="T36" fmla="*/ 104 w 142"/>
              <a:gd name="T37" fmla="*/ 110 h 293"/>
              <a:gd name="T38" fmla="*/ 46 w 142"/>
              <a:gd name="T39" fmla="*/ 227 h 293"/>
              <a:gd name="T40" fmla="*/ 97 w 142"/>
              <a:gd name="T41" fmla="*/ 108 h 293"/>
              <a:gd name="T42" fmla="*/ 101 w 142"/>
              <a:gd name="T43" fmla="*/ 84 h 293"/>
              <a:gd name="T44" fmla="*/ 104 w 142"/>
              <a:gd name="T45" fmla="*/ 110 h 293"/>
              <a:gd name="T46" fmla="*/ 133 w 142"/>
              <a:gd name="T47" fmla="*/ 58 h 293"/>
              <a:gd name="T48" fmla="*/ 115 w 142"/>
              <a:gd name="T49" fmla="*/ 81 h 293"/>
              <a:gd name="T50" fmla="*/ 102 w 142"/>
              <a:gd name="T51" fmla="*/ 72 h 293"/>
              <a:gd name="T52" fmla="*/ 88 w 142"/>
              <a:gd name="T53" fmla="*/ 69 h 293"/>
              <a:gd name="T54" fmla="*/ 87 w 142"/>
              <a:gd name="T55" fmla="*/ 64 h 293"/>
              <a:gd name="T56" fmla="*/ 91 w 142"/>
              <a:gd name="T57" fmla="*/ 41 h 293"/>
              <a:gd name="T58" fmla="*/ 107 w 142"/>
              <a:gd name="T59" fmla="*/ 25 h 293"/>
              <a:gd name="T60" fmla="*/ 124 w 142"/>
              <a:gd name="T61" fmla="*/ 15 h 293"/>
              <a:gd name="T62" fmla="*/ 113 w 142"/>
              <a:gd name="T63" fmla="*/ 40 h 293"/>
              <a:gd name="T64" fmla="*/ 105 w 142"/>
              <a:gd name="T65" fmla="*/ 45 h 293"/>
              <a:gd name="T66" fmla="*/ 109 w 142"/>
              <a:gd name="T67" fmla="*/ 55 h 293"/>
              <a:gd name="T68" fmla="*/ 120 w 142"/>
              <a:gd name="T69" fmla="*/ 51 h 293"/>
              <a:gd name="T70" fmla="*/ 118 w 142"/>
              <a:gd name="T71" fmla="*/ 42 h 293"/>
              <a:gd name="T72" fmla="*/ 129 w 142"/>
              <a:gd name="T73" fmla="*/ 16 h 293"/>
              <a:gd name="T74" fmla="*/ 133 w 142"/>
              <a:gd name="T75" fmla="*/ 36 h 293"/>
              <a:gd name="T76" fmla="*/ 136 w 142"/>
              <a:gd name="T77" fmla="*/ 47 h 293"/>
              <a:gd name="T78" fmla="*/ 133 w 142"/>
              <a:gd name="T79" fmla="*/ 58 h 293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42"/>
              <a:gd name="T121" fmla="*/ 0 h 293"/>
              <a:gd name="T122" fmla="*/ 142 w 142"/>
              <a:gd name="T123" fmla="*/ 293 h 293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42" h="293">
                <a:moveTo>
                  <a:pt x="133" y="6"/>
                </a:moveTo>
                <a:cubicBezTo>
                  <a:pt x="133" y="0"/>
                  <a:pt x="133" y="0"/>
                  <a:pt x="133" y="0"/>
                </a:cubicBezTo>
                <a:cubicBezTo>
                  <a:pt x="129" y="4"/>
                  <a:pt x="129" y="4"/>
                  <a:pt x="129" y="4"/>
                </a:cubicBezTo>
                <a:cubicBezTo>
                  <a:pt x="119" y="14"/>
                  <a:pt x="111" y="18"/>
                  <a:pt x="105" y="21"/>
                </a:cubicBezTo>
                <a:cubicBezTo>
                  <a:pt x="97" y="25"/>
                  <a:pt x="91" y="28"/>
                  <a:pt x="86" y="39"/>
                </a:cubicBezTo>
                <a:cubicBezTo>
                  <a:pt x="82" y="52"/>
                  <a:pt x="83" y="65"/>
                  <a:pt x="83" y="70"/>
                </a:cubicBezTo>
                <a:cubicBezTo>
                  <a:pt x="82" y="70"/>
                  <a:pt x="82" y="70"/>
                  <a:pt x="82" y="70"/>
                </a:cubicBezTo>
                <a:cubicBezTo>
                  <a:pt x="77" y="72"/>
                  <a:pt x="73" y="75"/>
                  <a:pt x="71" y="81"/>
                </a:cubicBezTo>
                <a:cubicBezTo>
                  <a:pt x="64" y="98"/>
                  <a:pt x="9" y="260"/>
                  <a:pt x="7" y="267"/>
                </a:cubicBezTo>
                <a:cubicBezTo>
                  <a:pt x="7" y="268"/>
                  <a:pt x="0" y="285"/>
                  <a:pt x="11" y="289"/>
                </a:cubicBezTo>
                <a:cubicBezTo>
                  <a:pt x="20" y="293"/>
                  <a:pt x="29" y="278"/>
                  <a:pt x="30" y="276"/>
                </a:cubicBezTo>
                <a:cubicBezTo>
                  <a:pt x="33" y="270"/>
                  <a:pt x="111" y="118"/>
                  <a:pt x="118" y="100"/>
                </a:cubicBezTo>
                <a:cubicBezTo>
                  <a:pt x="119" y="98"/>
                  <a:pt x="120" y="95"/>
                  <a:pt x="120" y="92"/>
                </a:cubicBezTo>
                <a:cubicBezTo>
                  <a:pt x="120" y="90"/>
                  <a:pt x="119" y="88"/>
                  <a:pt x="118" y="86"/>
                </a:cubicBezTo>
                <a:cubicBezTo>
                  <a:pt x="118" y="85"/>
                  <a:pt x="118" y="85"/>
                  <a:pt x="118" y="85"/>
                </a:cubicBezTo>
                <a:cubicBezTo>
                  <a:pt x="121" y="82"/>
                  <a:pt x="130" y="73"/>
                  <a:pt x="137" y="60"/>
                </a:cubicBezTo>
                <a:cubicBezTo>
                  <a:pt x="142" y="49"/>
                  <a:pt x="140" y="43"/>
                  <a:pt x="138" y="35"/>
                </a:cubicBezTo>
                <a:cubicBezTo>
                  <a:pt x="135" y="28"/>
                  <a:pt x="133" y="20"/>
                  <a:pt x="133" y="6"/>
                </a:cubicBezTo>
                <a:close/>
                <a:moveTo>
                  <a:pt x="104" y="110"/>
                </a:moveTo>
                <a:cubicBezTo>
                  <a:pt x="95" y="129"/>
                  <a:pt x="46" y="227"/>
                  <a:pt x="46" y="227"/>
                </a:cubicBezTo>
                <a:cubicBezTo>
                  <a:pt x="46" y="227"/>
                  <a:pt x="93" y="118"/>
                  <a:pt x="97" y="108"/>
                </a:cubicBezTo>
                <a:cubicBezTo>
                  <a:pt x="100" y="101"/>
                  <a:pt x="105" y="94"/>
                  <a:pt x="101" y="84"/>
                </a:cubicBezTo>
                <a:cubicBezTo>
                  <a:pt x="101" y="84"/>
                  <a:pt x="115" y="88"/>
                  <a:pt x="104" y="110"/>
                </a:cubicBezTo>
                <a:close/>
                <a:moveTo>
                  <a:pt x="133" y="58"/>
                </a:moveTo>
                <a:cubicBezTo>
                  <a:pt x="127" y="69"/>
                  <a:pt x="118" y="78"/>
                  <a:pt x="115" y="81"/>
                </a:cubicBezTo>
                <a:cubicBezTo>
                  <a:pt x="110" y="75"/>
                  <a:pt x="103" y="72"/>
                  <a:pt x="102" y="72"/>
                </a:cubicBezTo>
                <a:cubicBezTo>
                  <a:pt x="101" y="72"/>
                  <a:pt x="95" y="69"/>
                  <a:pt x="88" y="69"/>
                </a:cubicBezTo>
                <a:cubicBezTo>
                  <a:pt x="88" y="68"/>
                  <a:pt x="87" y="66"/>
                  <a:pt x="87" y="64"/>
                </a:cubicBezTo>
                <a:cubicBezTo>
                  <a:pt x="87" y="58"/>
                  <a:pt x="88" y="49"/>
                  <a:pt x="91" y="41"/>
                </a:cubicBezTo>
                <a:cubicBezTo>
                  <a:pt x="94" y="31"/>
                  <a:pt x="99" y="29"/>
                  <a:pt x="107" y="25"/>
                </a:cubicBezTo>
                <a:cubicBezTo>
                  <a:pt x="111" y="23"/>
                  <a:pt x="117" y="20"/>
                  <a:pt x="124" y="15"/>
                </a:cubicBezTo>
                <a:cubicBezTo>
                  <a:pt x="113" y="40"/>
                  <a:pt x="113" y="40"/>
                  <a:pt x="113" y="40"/>
                </a:cubicBezTo>
                <a:cubicBezTo>
                  <a:pt x="110" y="39"/>
                  <a:pt x="106" y="41"/>
                  <a:pt x="105" y="45"/>
                </a:cubicBezTo>
                <a:cubicBezTo>
                  <a:pt x="103" y="49"/>
                  <a:pt x="105" y="54"/>
                  <a:pt x="109" y="55"/>
                </a:cubicBezTo>
                <a:cubicBezTo>
                  <a:pt x="113" y="57"/>
                  <a:pt x="118" y="55"/>
                  <a:pt x="120" y="51"/>
                </a:cubicBezTo>
                <a:cubicBezTo>
                  <a:pt x="121" y="48"/>
                  <a:pt x="120" y="44"/>
                  <a:pt x="118" y="42"/>
                </a:cubicBezTo>
                <a:cubicBezTo>
                  <a:pt x="129" y="16"/>
                  <a:pt x="129" y="16"/>
                  <a:pt x="129" y="16"/>
                </a:cubicBezTo>
                <a:cubicBezTo>
                  <a:pt x="129" y="25"/>
                  <a:pt x="131" y="31"/>
                  <a:pt x="133" y="36"/>
                </a:cubicBezTo>
                <a:cubicBezTo>
                  <a:pt x="135" y="40"/>
                  <a:pt x="136" y="44"/>
                  <a:pt x="136" y="47"/>
                </a:cubicBezTo>
                <a:cubicBezTo>
                  <a:pt x="136" y="50"/>
                  <a:pt x="135" y="54"/>
                  <a:pt x="133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Microsoft JhengHei" pitchFamily="34" charset="-120"/>
              <a:ea typeface="微软雅黑" pitchFamily="34" charset="-122"/>
              <a:sym typeface="Microsoft JhengHei" pitchFamily="34" charset="-120"/>
            </a:endParaRPr>
          </a:p>
        </p:txBody>
      </p:sp>
      <p:grpSp>
        <p:nvGrpSpPr>
          <p:cNvPr id="6194" name="Group 18"/>
          <p:cNvGrpSpPr>
            <a:grpSpLocks/>
          </p:cNvGrpSpPr>
          <p:nvPr/>
        </p:nvGrpSpPr>
        <p:grpSpPr bwMode="auto">
          <a:xfrm rot="8371038">
            <a:off x="6511925" y="4452938"/>
            <a:ext cx="450850" cy="417512"/>
            <a:chOff x="0" y="0"/>
            <a:chExt cx="822" cy="763"/>
          </a:xfrm>
        </p:grpSpPr>
        <p:sp>
          <p:nvSpPr>
            <p:cNvPr id="6195" name="Freeform 19"/>
            <p:cNvSpPr>
              <a:spLocks noEditPoints="1" noChangeArrowheads="1"/>
            </p:cNvSpPr>
            <p:nvPr/>
          </p:nvSpPr>
          <p:spPr bwMode="auto">
            <a:xfrm>
              <a:off x="0" y="0"/>
              <a:ext cx="822" cy="763"/>
            </a:xfrm>
            <a:custGeom>
              <a:avLst/>
              <a:gdLst>
                <a:gd name="T0" fmla="*/ 204 w 345"/>
                <a:gd name="T1" fmla="*/ 40 h 320"/>
                <a:gd name="T2" fmla="*/ 0 w 345"/>
                <a:gd name="T3" fmla="*/ 136 h 320"/>
                <a:gd name="T4" fmla="*/ 345 w 345"/>
                <a:gd name="T5" fmla="*/ 170 h 320"/>
                <a:gd name="T6" fmla="*/ 15 w 345"/>
                <a:gd name="T7" fmla="*/ 67 h 320"/>
                <a:gd name="T8" fmla="*/ 37 w 345"/>
                <a:gd name="T9" fmla="*/ 115 h 320"/>
                <a:gd name="T10" fmla="*/ 38 w 345"/>
                <a:gd name="T11" fmla="*/ 127 h 320"/>
                <a:gd name="T12" fmla="*/ 38 w 345"/>
                <a:gd name="T13" fmla="*/ 145 h 320"/>
                <a:gd name="T14" fmla="*/ 37 w 345"/>
                <a:gd name="T15" fmla="*/ 156 h 320"/>
                <a:gd name="T16" fmla="*/ 32 w 345"/>
                <a:gd name="T17" fmla="*/ 150 h 320"/>
                <a:gd name="T18" fmla="*/ 26 w 345"/>
                <a:gd name="T19" fmla="*/ 145 h 320"/>
                <a:gd name="T20" fmla="*/ 20 w 345"/>
                <a:gd name="T21" fmla="*/ 140 h 320"/>
                <a:gd name="T22" fmla="*/ 15 w 345"/>
                <a:gd name="T23" fmla="*/ 134 h 320"/>
                <a:gd name="T24" fmla="*/ 11 w 345"/>
                <a:gd name="T25" fmla="*/ 128 h 320"/>
                <a:gd name="T26" fmla="*/ 11 w 345"/>
                <a:gd name="T27" fmla="*/ 110 h 320"/>
                <a:gd name="T28" fmla="*/ 12 w 345"/>
                <a:gd name="T29" fmla="*/ 99 h 320"/>
                <a:gd name="T30" fmla="*/ 12 w 345"/>
                <a:gd name="T31" fmla="*/ 85 h 320"/>
                <a:gd name="T32" fmla="*/ 15 w 345"/>
                <a:gd name="T33" fmla="*/ 83 h 320"/>
                <a:gd name="T34" fmla="*/ 25 w 345"/>
                <a:gd name="T35" fmla="*/ 91 h 320"/>
                <a:gd name="T36" fmla="*/ 34 w 345"/>
                <a:gd name="T37" fmla="*/ 100 h 320"/>
                <a:gd name="T38" fmla="*/ 38 w 345"/>
                <a:gd name="T39" fmla="*/ 107 h 320"/>
                <a:gd name="T40" fmla="*/ 171 w 345"/>
                <a:gd name="T41" fmla="*/ 259 h 320"/>
                <a:gd name="T42" fmla="*/ 168 w 345"/>
                <a:gd name="T43" fmla="*/ 270 h 320"/>
                <a:gd name="T44" fmla="*/ 168 w 345"/>
                <a:gd name="T45" fmla="*/ 284 h 320"/>
                <a:gd name="T46" fmla="*/ 171 w 345"/>
                <a:gd name="T47" fmla="*/ 295 h 320"/>
                <a:gd name="T48" fmla="*/ 52 w 345"/>
                <a:gd name="T49" fmla="*/ 178 h 320"/>
                <a:gd name="T50" fmla="*/ 49 w 345"/>
                <a:gd name="T51" fmla="*/ 166 h 320"/>
                <a:gd name="T52" fmla="*/ 49 w 345"/>
                <a:gd name="T53" fmla="*/ 148 h 320"/>
                <a:gd name="T54" fmla="*/ 52 w 345"/>
                <a:gd name="T55" fmla="*/ 137 h 320"/>
                <a:gd name="T56" fmla="*/ 52 w 345"/>
                <a:gd name="T57" fmla="*/ 126 h 320"/>
                <a:gd name="T58" fmla="*/ 58 w 345"/>
                <a:gd name="T59" fmla="*/ 131 h 320"/>
                <a:gd name="T60" fmla="*/ 64 w 345"/>
                <a:gd name="T61" fmla="*/ 137 h 320"/>
                <a:gd name="T62" fmla="*/ 69 w 345"/>
                <a:gd name="T63" fmla="*/ 142 h 320"/>
                <a:gd name="T64" fmla="*/ 75 w 345"/>
                <a:gd name="T65" fmla="*/ 148 h 320"/>
                <a:gd name="T66" fmla="*/ 81 w 345"/>
                <a:gd name="T67" fmla="*/ 153 h 320"/>
                <a:gd name="T68" fmla="*/ 86 w 345"/>
                <a:gd name="T69" fmla="*/ 158 h 320"/>
                <a:gd name="T70" fmla="*/ 92 w 345"/>
                <a:gd name="T71" fmla="*/ 164 h 320"/>
                <a:gd name="T72" fmla="*/ 98 w 345"/>
                <a:gd name="T73" fmla="*/ 169 h 320"/>
                <a:gd name="T74" fmla="*/ 103 w 345"/>
                <a:gd name="T75" fmla="*/ 175 h 320"/>
                <a:gd name="T76" fmla="*/ 109 w 345"/>
                <a:gd name="T77" fmla="*/ 180 h 320"/>
                <a:gd name="T78" fmla="*/ 115 w 345"/>
                <a:gd name="T79" fmla="*/ 186 h 320"/>
                <a:gd name="T80" fmla="*/ 121 w 345"/>
                <a:gd name="T81" fmla="*/ 191 h 320"/>
                <a:gd name="T82" fmla="*/ 126 w 345"/>
                <a:gd name="T83" fmla="*/ 197 h 320"/>
                <a:gd name="T84" fmla="*/ 132 w 345"/>
                <a:gd name="T85" fmla="*/ 202 h 320"/>
                <a:gd name="T86" fmla="*/ 138 w 345"/>
                <a:gd name="T87" fmla="*/ 207 h 320"/>
                <a:gd name="T88" fmla="*/ 143 w 345"/>
                <a:gd name="T89" fmla="*/ 213 h 320"/>
                <a:gd name="T90" fmla="*/ 149 w 345"/>
                <a:gd name="T91" fmla="*/ 218 h 320"/>
                <a:gd name="T92" fmla="*/ 155 w 345"/>
                <a:gd name="T93" fmla="*/ 224 h 320"/>
                <a:gd name="T94" fmla="*/ 160 w 345"/>
                <a:gd name="T95" fmla="*/ 229 h 320"/>
                <a:gd name="T96" fmla="*/ 166 w 345"/>
                <a:gd name="T97" fmla="*/ 235 h 320"/>
                <a:gd name="T98" fmla="*/ 171 w 345"/>
                <a:gd name="T99" fmla="*/ 249 h 320"/>
                <a:gd name="T100" fmla="*/ 54 w 345"/>
                <a:gd name="T101" fmla="*/ 112 h 320"/>
                <a:gd name="T102" fmla="*/ 334 w 345"/>
                <a:gd name="T103" fmla="*/ 245 h 32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45"/>
                <a:gd name="T157" fmla="*/ 0 h 320"/>
                <a:gd name="T158" fmla="*/ 345 w 345"/>
                <a:gd name="T159" fmla="*/ 320 h 32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45" h="320">
                  <a:moveTo>
                    <a:pt x="270" y="98"/>
                  </a:moveTo>
                  <a:cubicBezTo>
                    <a:pt x="270" y="98"/>
                    <a:pt x="270" y="98"/>
                    <a:pt x="270" y="98"/>
                  </a:cubicBezTo>
                  <a:cubicBezTo>
                    <a:pt x="269" y="98"/>
                    <a:pt x="269" y="98"/>
                    <a:pt x="269" y="98"/>
                  </a:cubicBezTo>
                  <a:cubicBezTo>
                    <a:pt x="208" y="39"/>
                    <a:pt x="208" y="39"/>
                    <a:pt x="208" y="39"/>
                  </a:cubicBezTo>
                  <a:cubicBezTo>
                    <a:pt x="204" y="40"/>
                    <a:pt x="204" y="40"/>
                    <a:pt x="204" y="40"/>
                  </a:cubicBezTo>
                  <a:cubicBezTo>
                    <a:pt x="198" y="43"/>
                    <a:pt x="198" y="43"/>
                    <a:pt x="198" y="43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0" y="1"/>
                    <a:pt x="150" y="1"/>
                    <a:pt x="150" y="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38" y="173"/>
                    <a:pt x="38" y="173"/>
                    <a:pt x="38" y="173"/>
                  </a:cubicBezTo>
                  <a:cubicBezTo>
                    <a:pt x="38" y="189"/>
                    <a:pt x="38" y="189"/>
                    <a:pt x="38" y="189"/>
                  </a:cubicBezTo>
                  <a:cubicBezTo>
                    <a:pt x="176" y="320"/>
                    <a:pt x="176" y="320"/>
                    <a:pt x="176" y="320"/>
                  </a:cubicBezTo>
                  <a:cubicBezTo>
                    <a:pt x="345" y="253"/>
                    <a:pt x="345" y="253"/>
                    <a:pt x="345" y="253"/>
                  </a:cubicBezTo>
                  <a:cubicBezTo>
                    <a:pt x="345" y="170"/>
                    <a:pt x="345" y="170"/>
                    <a:pt x="345" y="170"/>
                  </a:cubicBezTo>
                  <a:lnTo>
                    <a:pt x="270" y="98"/>
                  </a:lnTo>
                  <a:close/>
                  <a:moveTo>
                    <a:pt x="151" y="12"/>
                  </a:moveTo>
                  <a:cubicBezTo>
                    <a:pt x="152" y="14"/>
                    <a:pt x="168" y="29"/>
                    <a:pt x="187" y="47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36" y="87"/>
                    <a:pt x="23" y="74"/>
                    <a:pt x="15" y="67"/>
                  </a:cubicBezTo>
                  <a:cubicBezTo>
                    <a:pt x="39" y="57"/>
                    <a:pt x="145" y="15"/>
                    <a:pt x="151" y="12"/>
                  </a:cubicBezTo>
                  <a:close/>
                  <a:moveTo>
                    <a:pt x="38" y="107"/>
                  </a:moveTo>
                  <a:cubicBezTo>
                    <a:pt x="38" y="112"/>
                    <a:pt x="38" y="112"/>
                    <a:pt x="38" y="112"/>
                  </a:cubicBezTo>
                  <a:cubicBezTo>
                    <a:pt x="38" y="112"/>
                    <a:pt x="38" y="112"/>
                    <a:pt x="37" y="112"/>
                  </a:cubicBezTo>
                  <a:cubicBezTo>
                    <a:pt x="36" y="113"/>
                    <a:pt x="36" y="115"/>
                    <a:pt x="37" y="115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8" y="123"/>
                    <a:pt x="38" y="123"/>
                    <a:pt x="37" y="123"/>
                  </a:cubicBezTo>
                  <a:cubicBezTo>
                    <a:pt x="36" y="124"/>
                    <a:pt x="36" y="125"/>
                    <a:pt x="37" y="126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4"/>
                    <a:pt x="38" y="134"/>
                    <a:pt x="37" y="134"/>
                  </a:cubicBezTo>
                  <a:cubicBezTo>
                    <a:pt x="36" y="135"/>
                    <a:pt x="36" y="136"/>
                    <a:pt x="37" y="137"/>
                  </a:cubicBezTo>
                  <a:cubicBezTo>
                    <a:pt x="38" y="137"/>
                    <a:pt x="38" y="138"/>
                    <a:pt x="38" y="138"/>
                  </a:cubicBezTo>
                  <a:cubicBezTo>
                    <a:pt x="38" y="145"/>
                    <a:pt x="38" y="145"/>
                    <a:pt x="38" y="145"/>
                  </a:cubicBezTo>
                  <a:cubicBezTo>
                    <a:pt x="38" y="145"/>
                    <a:pt x="38" y="145"/>
                    <a:pt x="37" y="145"/>
                  </a:cubicBezTo>
                  <a:cubicBezTo>
                    <a:pt x="36" y="146"/>
                    <a:pt x="36" y="147"/>
                    <a:pt x="37" y="148"/>
                  </a:cubicBezTo>
                  <a:cubicBezTo>
                    <a:pt x="38" y="148"/>
                    <a:pt x="38" y="148"/>
                    <a:pt x="38" y="149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38" y="156"/>
                    <a:pt x="38" y="156"/>
                    <a:pt x="37" y="156"/>
                  </a:cubicBezTo>
                  <a:cubicBezTo>
                    <a:pt x="37" y="156"/>
                    <a:pt x="37" y="156"/>
                    <a:pt x="37" y="156"/>
                  </a:cubicBezTo>
                  <a:cubicBezTo>
                    <a:pt x="36" y="156"/>
                    <a:pt x="35" y="155"/>
                    <a:pt x="34" y="154"/>
                  </a:cubicBezTo>
                  <a:cubicBezTo>
                    <a:pt x="34" y="154"/>
                    <a:pt x="35" y="154"/>
                    <a:pt x="35" y="153"/>
                  </a:cubicBezTo>
                  <a:cubicBezTo>
                    <a:pt x="36" y="153"/>
                    <a:pt x="36" y="151"/>
                    <a:pt x="35" y="150"/>
                  </a:cubicBezTo>
                  <a:cubicBezTo>
                    <a:pt x="34" y="150"/>
                    <a:pt x="33" y="150"/>
                    <a:pt x="32" y="150"/>
                  </a:cubicBezTo>
                  <a:cubicBezTo>
                    <a:pt x="32" y="151"/>
                    <a:pt x="31" y="151"/>
                    <a:pt x="31" y="151"/>
                  </a:cubicBezTo>
                  <a:cubicBezTo>
                    <a:pt x="30" y="150"/>
                    <a:pt x="29" y="149"/>
                    <a:pt x="2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30" y="147"/>
                    <a:pt x="30" y="146"/>
                    <a:pt x="29" y="145"/>
                  </a:cubicBezTo>
                  <a:cubicBezTo>
                    <a:pt x="28" y="144"/>
                    <a:pt x="27" y="144"/>
                    <a:pt x="26" y="145"/>
                  </a:cubicBezTo>
                  <a:cubicBezTo>
                    <a:pt x="26" y="145"/>
                    <a:pt x="26" y="145"/>
                    <a:pt x="26" y="146"/>
                  </a:cubicBezTo>
                  <a:cubicBezTo>
                    <a:pt x="25" y="145"/>
                    <a:pt x="24" y="144"/>
                    <a:pt x="23" y="143"/>
                  </a:cubicBezTo>
                  <a:cubicBezTo>
                    <a:pt x="23" y="143"/>
                    <a:pt x="23" y="143"/>
                    <a:pt x="23" y="143"/>
                  </a:cubicBezTo>
                  <a:cubicBezTo>
                    <a:pt x="24" y="142"/>
                    <a:pt x="24" y="140"/>
                    <a:pt x="23" y="140"/>
                  </a:cubicBezTo>
                  <a:cubicBezTo>
                    <a:pt x="23" y="139"/>
                    <a:pt x="21" y="139"/>
                    <a:pt x="20" y="140"/>
                  </a:cubicBezTo>
                  <a:cubicBezTo>
                    <a:pt x="20" y="140"/>
                    <a:pt x="20" y="140"/>
                    <a:pt x="20" y="140"/>
                  </a:cubicBezTo>
                  <a:cubicBezTo>
                    <a:pt x="19" y="139"/>
                    <a:pt x="18" y="138"/>
                    <a:pt x="17" y="138"/>
                  </a:cubicBezTo>
                  <a:cubicBezTo>
                    <a:pt x="17" y="137"/>
                    <a:pt x="18" y="137"/>
                    <a:pt x="18" y="137"/>
                  </a:cubicBezTo>
                  <a:cubicBezTo>
                    <a:pt x="19" y="136"/>
                    <a:pt x="19" y="135"/>
                    <a:pt x="18" y="134"/>
                  </a:cubicBezTo>
                  <a:cubicBezTo>
                    <a:pt x="17" y="133"/>
                    <a:pt x="15" y="133"/>
                    <a:pt x="15" y="134"/>
                  </a:cubicBezTo>
                  <a:cubicBezTo>
                    <a:pt x="14" y="134"/>
                    <a:pt x="14" y="135"/>
                    <a:pt x="14" y="135"/>
                  </a:cubicBezTo>
                  <a:cubicBezTo>
                    <a:pt x="13" y="134"/>
                    <a:pt x="12" y="133"/>
                    <a:pt x="11" y="132"/>
                  </a:cubicBezTo>
                  <a:cubicBezTo>
                    <a:pt x="12" y="132"/>
                    <a:pt x="12" y="132"/>
                    <a:pt x="12" y="132"/>
                  </a:cubicBezTo>
                  <a:cubicBezTo>
                    <a:pt x="13" y="131"/>
                    <a:pt x="13" y="130"/>
                    <a:pt x="12" y="129"/>
                  </a:cubicBezTo>
                  <a:cubicBezTo>
                    <a:pt x="12" y="128"/>
                    <a:pt x="11" y="128"/>
                    <a:pt x="11" y="128"/>
                  </a:cubicBezTo>
                  <a:cubicBezTo>
                    <a:pt x="11" y="126"/>
                    <a:pt x="11" y="124"/>
                    <a:pt x="11" y="121"/>
                  </a:cubicBezTo>
                  <a:cubicBezTo>
                    <a:pt x="11" y="121"/>
                    <a:pt x="12" y="121"/>
                    <a:pt x="12" y="121"/>
                  </a:cubicBezTo>
                  <a:cubicBezTo>
                    <a:pt x="13" y="120"/>
                    <a:pt x="13" y="119"/>
                    <a:pt x="12" y="118"/>
                  </a:cubicBezTo>
                  <a:cubicBezTo>
                    <a:pt x="12" y="117"/>
                    <a:pt x="11" y="117"/>
                    <a:pt x="11" y="117"/>
                  </a:cubicBezTo>
                  <a:cubicBezTo>
                    <a:pt x="11" y="115"/>
                    <a:pt x="11" y="113"/>
                    <a:pt x="11" y="110"/>
                  </a:cubicBezTo>
                  <a:cubicBezTo>
                    <a:pt x="11" y="110"/>
                    <a:pt x="12" y="110"/>
                    <a:pt x="12" y="110"/>
                  </a:cubicBezTo>
                  <a:cubicBezTo>
                    <a:pt x="13" y="109"/>
                    <a:pt x="13" y="108"/>
                    <a:pt x="12" y="107"/>
                  </a:cubicBezTo>
                  <a:cubicBezTo>
                    <a:pt x="12" y="107"/>
                    <a:pt x="11" y="106"/>
                    <a:pt x="11" y="106"/>
                  </a:cubicBezTo>
                  <a:cubicBezTo>
                    <a:pt x="11" y="104"/>
                    <a:pt x="11" y="102"/>
                    <a:pt x="11" y="100"/>
                  </a:cubicBezTo>
                  <a:cubicBezTo>
                    <a:pt x="11" y="99"/>
                    <a:pt x="12" y="99"/>
                    <a:pt x="12" y="99"/>
                  </a:cubicBezTo>
                  <a:cubicBezTo>
                    <a:pt x="13" y="98"/>
                    <a:pt x="13" y="97"/>
                    <a:pt x="12" y="96"/>
                  </a:cubicBezTo>
                  <a:cubicBezTo>
                    <a:pt x="12" y="96"/>
                    <a:pt x="11" y="96"/>
                    <a:pt x="11" y="95"/>
                  </a:cubicBezTo>
                  <a:cubicBezTo>
                    <a:pt x="11" y="93"/>
                    <a:pt x="11" y="91"/>
                    <a:pt x="11" y="89"/>
                  </a:cubicBezTo>
                  <a:cubicBezTo>
                    <a:pt x="11" y="89"/>
                    <a:pt x="12" y="88"/>
                    <a:pt x="12" y="88"/>
                  </a:cubicBezTo>
                  <a:cubicBezTo>
                    <a:pt x="13" y="87"/>
                    <a:pt x="13" y="86"/>
                    <a:pt x="12" y="85"/>
                  </a:cubicBezTo>
                  <a:cubicBezTo>
                    <a:pt x="12" y="85"/>
                    <a:pt x="11" y="85"/>
                    <a:pt x="11" y="85"/>
                  </a:cubicBezTo>
                  <a:cubicBezTo>
                    <a:pt x="11" y="82"/>
                    <a:pt x="11" y="80"/>
                    <a:pt x="11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2"/>
                    <a:pt x="15" y="83"/>
                  </a:cubicBezTo>
                  <a:cubicBezTo>
                    <a:pt x="15" y="83"/>
                    <a:pt x="16" y="83"/>
                    <a:pt x="17" y="83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7"/>
                    <a:pt x="20" y="88"/>
                    <a:pt x="20" y="88"/>
                  </a:cubicBezTo>
                  <a:cubicBezTo>
                    <a:pt x="21" y="89"/>
                    <a:pt x="22" y="89"/>
                    <a:pt x="23" y="89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2"/>
                    <a:pt x="25" y="93"/>
                    <a:pt x="26" y="94"/>
                  </a:cubicBezTo>
                  <a:cubicBezTo>
                    <a:pt x="27" y="94"/>
                    <a:pt x="27" y="94"/>
                    <a:pt x="28" y="94"/>
                  </a:cubicBezTo>
                  <a:cubicBezTo>
                    <a:pt x="31" y="97"/>
                    <a:pt x="31" y="97"/>
                    <a:pt x="31" y="97"/>
                  </a:cubicBezTo>
                  <a:cubicBezTo>
                    <a:pt x="31" y="98"/>
                    <a:pt x="31" y="98"/>
                    <a:pt x="32" y="99"/>
                  </a:cubicBezTo>
                  <a:cubicBezTo>
                    <a:pt x="32" y="100"/>
                    <a:pt x="33" y="100"/>
                    <a:pt x="34" y="100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3"/>
                    <a:pt x="37" y="104"/>
                    <a:pt x="37" y="104"/>
                  </a:cubicBezTo>
                  <a:cubicBezTo>
                    <a:pt x="38" y="105"/>
                    <a:pt x="39" y="105"/>
                    <a:pt x="40" y="105"/>
                  </a:cubicBezTo>
                  <a:cubicBezTo>
                    <a:pt x="40" y="106"/>
                    <a:pt x="40" y="106"/>
                    <a:pt x="40" y="106"/>
                  </a:cubicBezTo>
                  <a:lnTo>
                    <a:pt x="38" y="107"/>
                  </a:lnTo>
                  <a:close/>
                  <a:moveTo>
                    <a:pt x="171" y="249"/>
                  </a:moveTo>
                  <a:cubicBezTo>
                    <a:pt x="170" y="248"/>
                    <a:pt x="169" y="248"/>
                    <a:pt x="168" y="249"/>
                  </a:cubicBezTo>
                  <a:cubicBezTo>
                    <a:pt x="167" y="249"/>
                    <a:pt x="167" y="251"/>
                    <a:pt x="168" y="252"/>
                  </a:cubicBezTo>
                  <a:cubicBezTo>
                    <a:pt x="169" y="252"/>
                    <a:pt x="170" y="252"/>
                    <a:pt x="171" y="252"/>
                  </a:cubicBezTo>
                  <a:cubicBezTo>
                    <a:pt x="171" y="259"/>
                    <a:pt x="171" y="259"/>
                    <a:pt x="171" y="259"/>
                  </a:cubicBezTo>
                  <a:cubicBezTo>
                    <a:pt x="170" y="259"/>
                    <a:pt x="169" y="259"/>
                    <a:pt x="168" y="259"/>
                  </a:cubicBezTo>
                  <a:cubicBezTo>
                    <a:pt x="167" y="260"/>
                    <a:pt x="167" y="262"/>
                    <a:pt x="168" y="262"/>
                  </a:cubicBezTo>
                  <a:cubicBezTo>
                    <a:pt x="169" y="263"/>
                    <a:pt x="170" y="263"/>
                    <a:pt x="171" y="263"/>
                  </a:cubicBezTo>
                  <a:cubicBezTo>
                    <a:pt x="171" y="270"/>
                    <a:pt x="171" y="270"/>
                    <a:pt x="171" y="270"/>
                  </a:cubicBezTo>
                  <a:cubicBezTo>
                    <a:pt x="170" y="270"/>
                    <a:pt x="169" y="270"/>
                    <a:pt x="168" y="270"/>
                  </a:cubicBezTo>
                  <a:cubicBezTo>
                    <a:pt x="167" y="271"/>
                    <a:pt x="167" y="273"/>
                    <a:pt x="168" y="273"/>
                  </a:cubicBezTo>
                  <a:cubicBezTo>
                    <a:pt x="169" y="274"/>
                    <a:pt x="170" y="274"/>
                    <a:pt x="171" y="273"/>
                  </a:cubicBezTo>
                  <a:cubicBezTo>
                    <a:pt x="171" y="281"/>
                    <a:pt x="171" y="281"/>
                    <a:pt x="171" y="281"/>
                  </a:cubicBezTo>
                  <a:cubicBezTo>
                    <a:pt x="170" y="280"/>
                    <a:pt x="169" y="280"/>
                    <a:pt x="168" y="281"/>
                  </a:cubicBezTo>
                  <a:cubicBezTo>
                    <a:pt x="167" y="282"/>
                    <a:pt x="167" y="283"/>
                    <a:pt x="168" y="284"/>
                  </a:cubicBezTo>
                  <a:cubicBezTo>
                    <a:pt x="169" y="285"/>
                    <a:pt x="170" y="285"/>
                    <a:pt x="171" y="284"/>
                  </a:cubicBezTo>
                  <a:cubicBezTo>
                    <a:pt x="171" y="292"/>
                    <a:pt x="171" y="292"/>
                    <a:pt x="171" y="292"/>
                  </a:cubicBezTo>
                  <a:cubicBezTo>
                    <a:pt x="170" y="291"/>
                    <a:pt x="169" y="291"/>
                    <a:pt x="168" y="292"/>
                  </a:cubicBezTo>
                  <a:cubicBezTo>
                    <a:pt x="167" y="293"/>
                    <a:pt x="167" y="294"/>
                    <a:pt x="168" y="295"/>
                  </a:cubicBezTo>
                  <a:cubicBezTo>
                    <a:pt x="169" y="296"/>
                    <a:pt x="170" y="296"/>
                    <a:pt x="171" y="295"/>
                  </a:cubicBezTo>
                  <a:cubicBezTo>
                    <a:pt x="171" y="301"/>
                    <a:pt x="171" y="301"/>
                    <a:pt x="171" y="301"/>
                  </a:cubicBezTo>
                  <a:cubicBezTo>
                    <a:pt x="145" y="276"/>
                    <a:pt x="52" y="187"/>
                    <a:pt x="49" y="185"/>
                  </a:cubicBezTo>
                  <a:cubicBezTo>
                    <a:pt x="49" y="184"/>
                    <a:pt x="49" y="183"/>
                    <a:pt x="49" y="181"/>
                  </a:cubicBezTo>
                  <a:cubicBezTo>
                    <a:pt x="50" y="182"/>
                    <a:pt x="51" y="181"/>
                    <a:pt x="52" y="181"/>
                  </a:cubicBezTo>
                  <a:cubicBezTo>
                    <a:pt x="53" y="180"/>
                    <a:pt x="53" y="179"/>
                    <a:pt x="52" y="178"/>
                  </a:cubicBezTo>
                  <a:cubicBezTo>
                    <a:pt x="51" y="177"/>
                    <a:pt x="50" y="177"/>
                    <a:pt x="49" y="177"/>
                  </a:cubicBezTo>
                  <a:cubicBezTo>
                    <a:pt x="49" y="175"/>
                    <a:pt x="49" y="173"/>
                    <a:pt x="49" y="170"/>
                  </a:cubicBezTo>
                  <a:cubicBezTo>
                    <a:pt x="50" y="171"/>
                    <a:pt x="51" y="170"/>
                    <a:pt x="52" y="170"/>
                  </a:cubicBezTo>
                  <a:cubicBezTo>
                    <a:pt x="53" y="169"/>
                    <a:pt x="53" y="168"/>
                    <a:pt x="52" y="167"/>
                  </a:cubicBezTo>
                  <a:cubicBezTo>
                    <a:pt x="51" y="166"/>
                    <a:pt x="50" y="166"/>
                    <a:pt x="49" y="166"/>
                  </a:cubicBezTo>
                  <a:cubicBezTo>
                    <a:pt x="49" y="164"/>
                    <a:pt x="49" y="162"/>
                    <a:pt x="49" y="159"/>
                  </a:cubicBezTo>
                  <a:cubicBezTo>
                    <a:pt x="50" y="160"/>
                    <a:pt x="51" y="160"/>
                    <a:pt x="52" y="159"/>
                  </a:cubicBezTo>
                  <a:cubicBezTo>
                    <a:pt x="53" y="158"/>
                    <a:pt x="53" y="157"/>
                    <a:pt x="52" y="156"/>
                  </a:cubicBezTo>
                  <a:cubicBezTo>
                    <a:pt x="51" y="155"/>
                    <a:pt x="50" y="155"/>
                    <a:pt x="49" y="156"/>
                  </a:cubicBezTo>
                  <a:cubicBezTo>
                    <a:pt x="49" y="153"/>
                    <a:pt x="49" y="151"/>
                    <a:pt x="49" y="148"/>
                  </a:cubicBezTo>
                  <a:cubicBezTo>
                    <a:pt x="50" y="149"/>
                    <a:pt x="51" y="149"/>
                    <a:pt x="52" y="148"/>
                  </a:cubicBezTo>
                  <a:cubicBezTo>
                    <a:pt x="53" y="147"/>
                    <a:pt x="53" y="146"/>
                    <a:pt x="52" y="145"/>
                  </a:cubicBezTo>
                  <a:cubicBezTo>
                    <a:pt x="51" y="144"/>
                    <a:pt x="50" y="144"/>
                    <a:pt x="49" y="145"/>
                  </a:cubicBezTo>
                  <a:cubicBezTo>
                    <a:pt x="49" y="142"/>
                    <a:pt x="49" y="140"/>
                    <a:pt x="49" y="138"/>
                  </a:cubicBezTo>
                  <a:cubicBezTo>
                    <a:pt x="50" y="138"/>
                    <a:pt x="51" y="138"/>
                    <a:pt x="52" y="137"/>
                  </a:cubicBezTo>
                  <a:cubicBezTo>
                    <a:pt x="53" y="136"/>
                    <a:pt x="53" y="135"/>
                    <a:pt x="52" y="134"/>
                  </a:cubicBezTo>
                  <a:cubicBezTo>
                    <a:pt x="51" y="133"/>
                    <a:pt x="50" y="133"/>
                    <a:pt x="49" y="134"/>
                  </a:cubicBezTo>
                  <a:cubicBezTo>
                    <a:pt x="49" y="131"/>
                    <a:pt x="49" y="129"/>
                    <a:pt x="49" y="127"/>
                  </a:cubicBezTo>
                  <a:cubicBezTo>
                    <a:pt x="50" y="127"/>
                    <a:pt x="51" y="127"/>
                    <a:pt x="52" y="126"/>
                  </a:cubicBezTo>
                  <a:cubicBezTo>
                    <a:pt x="52" y="126"/>
                    <a:pt x="52" y="126"/>
                    <a:pt x="52" y="126"/>
                  </a:cubicBezTo>
                  <a:cubicBezTo>
                    <a:pt x="55" y="128"/>
                    <a:pt x="55" y="128"/>
                    <a:pt x="55" y="128"/>
                  </a:cubicBezTo>
                  <a:cubicBezTo>
                    <a:pt x="55" y="128"/>
                    <a:pt x="55" y="129"/>
                    <a:pt x="54" y="129"/>
                  </a:cubicBezTo>
                  <a:cubicBezTo>
                    <a:pt x="54" y="130"/>
                    <a:pt x="54" y="131"/>
                    <a:pt x="54" y="132"/>
                  </a:cubicBezTo>
                  <a:cubicBezTo>
                    <a:pt x="55" y="133"/>
                    <a:pt x="57" y="133"/>
                    <a:pt x="58" y="132"/>
                  </a:cubicBezTo>
                  <a:cubicBezTo>
                    <a:pt x="58" y="132"/>
                    <a:pt x="58" y="131"/>
                    <a:pt x="58" y="131"/>
                  </a:cubicBezTo>
                  <a:cubicBezTo>
                    <a:pt x="61" y="134"/>
                    <a:pt x="61" y="134"/>
                    <a:pt x="61" y="134"/>
                  </a:cubicBezTo>
                  <a:cubicBezTo>
                    <a:pt x="60" y="134"/>
                    <a:pt x="60" y="134"/>
                    <a:pt x="60" y="134"/>
                  </a:cubicBezTo>
                  <a:cubicBezTo>
                    <a:pt x="59" y="135"/>
                    <a:pt x="59" y="136"/>
                    <a:pt x="60" y="137"/>
                  </a:cubicBezTo>
                  <a:cubicBezTo>
                    <a:pt x="61" y="138"/>
                    <a:pt x="62" y="138"/>
                    <a:pt x="63" y="137"/>
                  </a:cubicBezTo>
                  <a:cubicBezTo>
                    <a:pt x="63" y="137"/>
                    <a:pt x="63" y="137"/>
                    <a:pt x="64" y="137"/>
                  </a:cubicBezTo>
                  <a:cubicBezTo>
                    <a:pt x="66" y="139"/>
                    <a:pt x="66" y="139"/>
                    <a:pt x="66" y="139"/>
                  </a:cubicBezTo>
                  <a:cubicBezTo>
                    <a:pt x="66" y="139"/>
                    <a:pt x="66" y="139"/>
                    <a:pt x="66" y="140"/>
                  </a:cubicBezTo>
                  <a:cubicBezTo>
                    <a:pt x="65" y="140"/>
                    <a:pt x="65" y="142"/>
                    <a:pt x="66" y="143"/>
                  </a:cubicBezTo>
                  <a:cubicBezTo>
                    <a:pt x="67" y="143"/>
                    <a:pt x="68" y="143"/>
                    <a:pt x="69" y="143"/>
                  </a:cubicBezTo>
                  <a:cubicBezTo>
                    <a:pt x="69" y="142"/>
                    <a:pt x="69" y="142"/>
                    <a:pt x="69" y="142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2" y="145"/>
                    <a:pt x="72" y="145"/>
                    <a:pt x="71" y="145"/>
                  </a:cubicBezTo>
                  <a:cubicBezTo>
                    <a:pt x="71" y="146"/>
                    <a:pt x="71" y="147"/>
                    <a:pt x="71" y="148"/>
                  </a:cubicBezTo>
                  <a:cubicBezTo>
                    <a:pt x="72" y="149"/>
                    <a:pt x="74" y="149"/>
                    <a:pt x="75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8" y="150"/>
                    <a:pt x="78" y="150"/>
                    <a:pt x="78" y="150"/>
                  </a:cubicBezTo>
                  <a:cubicBezTo>
                    <a:pt x="77" y="150"/>
                    <a:pt x="77" y="150"/>
                    <a:pt x="77" y="150"/>
                  </a:cubicBezTo>
                  <a:cubicBezTo>
                    <a:pt x="76" y="151"/>
                    <a:pt x="76" y="153"/>
                    <a:pt x="77" y="153"/>
                  </a:cubicBezTo>
                  <a:cubicBezTo>
                    <a:pt x="78" y="154"/>
                    <a:pt x="79" y="154"/>
                    <a:pt x="80" y="153"/>
                  </a:cubicBezTo>
                  <a:cubicBezTo>
                    <a:pt x="80" y="153"/>
                    <a:pt x="81" y="153"/>
                    <a:pt x="81" y="153"/>
                  </a:cubicBezTo>
                  <a:cubicBezTo>
                    <a:pt x="83" y="156"/>
                    <a:pt x="83" y="156"/>
                    <a:pt x="83" y="156"/>
                  </a:cubicBezTo>
                  <a:cubicBezTo>
                    <a:pt x="83" y="156"/>
                    <a:pt x="83" y="156"/>
                    <a:pt x="83" y="156"/>
                  </a:cubicBezTo>
                  <a:cubicBezTo>
                    <a:pt x="82" y="157"/>
                    <a:pt x="82" y="158"/>
                    <a:pt x="83" y="159"/>
                  </a:cubicBezTo>
                  <a:cubicBezTo>
                    <a:pt x="84" y="160"/>
                    <a:pt x="85" y="160"/>
                    <a:pt x="86" y="159"/>
                  </a:cubicBezTo>
                  <a:cubicBezTo>
                    <a:pt x="86" y="159"/>
                    <a:pt x="86" y="159"/>
                    <a:pt x="86" y="158"/>
                  </a:cubicBezTo>
                  <a:cubicBezTo>
                    <a:pt x="89" y="161"/>
                    <a:pt x="89" y="161"/>
                    <a:pt x="89" y="161"/>
                  </a:cubicBezTo>
                  <a:cubicBezTo>
                    <a:pt x="89" y="161"/>
                    <a:pt x="89" y="161"/>
                    <a:pt x="89" y="161"/>
                  </a:cubicBezTo>
                  <a:cubicBezTo>
                    <a:pt x="88" y="162"/>
                    <a:pt x="88" y="164"/>
                    <a:pt x="89" y="164"/>
                  </a:cubicBezTo>
                  <a:cubicBezTo>
                    <a:pt x="89" y="165"/>
                    <a:pt x="91" y="165"/>
                    <a:pt x="92" y="164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5" y="166"/>
                    <a:pt x="95" y="166"/>
                    <a:pt x="95" y="166"/>
                  </a:cubicBezTo>
                  <a:cubicBezTo>
                    <a:pt x="95" y="167"/>
                    <a:pt x="94" y="167"/>
                    <a:pt x="94" y="167"/>
                  </a:cubicBezTo>
                  <a:cubicBezTo>
                    <a:pt x="93" y="168"/>
                    <a:pt x="93" y="169"/>
                    <a:pt x="94" y="170"/>
                  </a:cubicBezTo>
                  <a:cubicBezTo>
                    <a:pt x="95" y="171"/>
                    <a:pt x="97" y="171"/>
                    <a:pt x="97" y="170"/>
                  </a:cubicBezTo>
                  <a:cubicBezTo>
                    <a:pt x="98" y="170"/>
                    <a:pt x="98" y="170"/>
                    <a:pt x="98" y="169"/>
                  </a:cubicBezTo>
                  <a:cubicBezTo>
                    <a:pt x="100" y="172"/>
                    <a:pt x="100" y="172"/>
                    <a:pt x="100" y="172"/>
                  </a:cubicBezTo>
                  <a:cubicBezTo>
                    <a:pt x="100" y="172"/>
                    <a:pt x="100" y="172"/>
                    <a:pt x="100" y="172"/>
                  </a:cubicBezTo>
                  <a:cubicBezTo>
                    <a:pt x="99" y="173"/>
                    <a:pt x="99" y="174"/>
                    <a:pt x="100" y="175"/>
                  </a:cubicBezTo>
                  <a:cubicBezTo>
                    <a:pt x="101" y="176"/>
                    <a:pt x="102" y="176"/>
                    <a:pt x="103" y="175"/>
                  </a:cubicBezTo>
                  <a:cubicBezTo>
                    <a:pt x="103" y="175"/>
                    <a:pt x="103" y="175"/>
                    <a:pt x="103" y="175"/>
                  </a:cubicBezTo>
                  <a:cubicBezTo>
                    <a:pt x="106" y="177"/>
                    <a:pt x="106" y="177"/>
                    <a:pt x="106" y="177"/>
                  </a:cubicBezTo>
                  <a:cubicBezTo>
                    <a:pt x="106" y="177"/>
                    <a:pt x="106" y="178"/>
                    <a:pt x="106" y="178"/>
                  </a:cubicBezTo>
                  <a:cubicBezTo>
                    <a:pt x="105" y="179"/>
                    <a:pt x="105" y="180"/>
                    <a:pt x="106" y="181"/>
                  </a:cubicBezTo>
                  <a:cubicBezTo>
                    <a:pt x="106" y="182"/>
                    <a:pt x="108" y="182"/>
                    <a:pt x="109" y="181"/>
                  </a:cubicBezTo>
                  <a:cubicBezTo>
                    <a:pt x="109" y="181"/>
                    <a:pt x="109" y="180"/>
                    <a:pt x="109" y="180"/>
                  </a:cubicBezTo>
                  <a:cubicBezTo>
                    <a:pt x="112" y="183"/>
                    <a:pt x="112" y="183"/>
                    <a:pt x="112" y="183"/>
                  </a:cubicBezTo>
                  <a:cubicBezTo>
                    <a:pt x="112" y="183"/>
                    <a:pt x="111" y="183"/>
                    <a:pt x="111" y="183"/>
                  </a:cubicBezTo>
                  <a:cubicBezTo>
                    <a:pt x="110" y="184"/>
                    <a:pt x="110" y="185"/>
                    <a:pt x="111" y="186"/>
                  </a:cubicBezTo>
                  <a:cubicBezTo>
                    <a:pt x="112" y="187"/>
                    <a:pt x="114" y="187"/>
                    <a:pt x="114" y="186"/>
                  </a:cubicBezTo>
                  <a:cubicBezTo>
                    <a:pt x="115" y="186"/>
                    <a:pt x="115" y="186"/>
                    <a:pt x="115" y="186"/>
                  </a:cubicBezTo>
                  <a:cubicBezTo>
                    <a:pt x="118" y="188"/>
                    <a:pt x="118" y="188"/>
                    <a:pt x="118" y="188"/>
                  </a:cubicBezTo>
                  <a:cubicBezTo>
                    <a:pt x="117" y="188"/>
                    <a:pt x="117" y="188"/>
                    <a:pt x="117" y="189"/>
                  </a:cubicBezTo>
                  <a:cubicBezTo>
                    <a:pt x="116" y="189"/>
                    <a:pt x="116" y="191"/>
                    <a:pt x="117" y="192"/>
                  </a:cubicBezTo>
                  <a:cubicBezTo>
                    <a:pt x="118" y="192"/>
                    <a:pt x="119" y="192"/>
                    <a:pt x="120" y="192"/>
                  </a:cubicBezTo>
                  <a:cubicBezTo>
                    <a:pt x="120" y="191"/>
                    <a:pt x="120" y="191"/>
                    <a:pt x="121" y="191"/>
                  </a:cubicBezTo>
                  <a:cubicBezTo>
                    <a:pt x="123" y="194"/>
                    <a:pt x="123" y="194"/>
                    <a:pt x="123" y="194"/>
                  </a:cubicBezTo>
                  <a:cubicBezTo>
                    <a:pt x="123" y="194"/>
                    <a:pt x="123" y="194"/>
                    <a:pt x="123" y="194"/>
                  </a:cubicBezTo>
                  <a:cubicBezTo>
                    <a:pt x="122" y="195"/>
                    <a:pt x="122" y="196"/>
                    <a:pt x="123" y="197"/>
                  </a:cubicBezTo>
                  <a:cubicBezTo>
                    <a:pt x="124" y="198"/>
                    <a:pt x="125" y="198"/>
                    <a:pt x="126" y="197"/>
                  </a:cubicBezTo>
                  <a:cubicBezTo>
                    <a:pt x="126" y="197"/>
                    <a:pt x="126" y="197"/>
                    <a:pt x="126" y="197"/>
                  </a:cubicBezTo>
                  <a:cubicBezTo>
                    <a:pt x="129" y="199"/>
                    <a:pt x="129" y="199"/>
                    <a:pt x="129" y="199"/>
                  </a:cubicBezTo>
                  <a:cubicBezTo>
                    <a:pt x="129" y="199"/>
                    <a:pt x="129" y="199"/>
                    <a:pt x="128" y="200"/>
                  </a:cubicBezTo>
                  <a:cubicBezTo>
                    <a:pt x="127" y="200"/>
                    <a:pt x="127" y="202"/>
                    <a:pt x="128" y="203"/>
                  </a:cubicBezTo>
                  <a:cubicBezTo>
                    <a:pt x="129" y="203"/>
                    <a:pt x="131" y="203"/>
                    <a:pt x="131" y="203"/>
                  </a:cubicBezTo>
                  <a:cubicBezTo>
                    <a:pt x="132" y="202"/>
                    <a:pt x="132" y="202"/>
                    <a:pt x="132" y="202"/>
                  </a:cubicBezTo>
                  <a:cubicBezTo>
                    <a:pt x="135" y="205"/>
                    <a:pt x="135" y="205"/>
                    <a:pt x="135" y="205"/>
                  </a:cubicBezTo>
                  <a:cubicBezTo>
                    <a:pt x="134" y="205"/>
                    <a:pt x="134" y="205"/>
                    <a:pt x="134" y="205"/>
                  </a:cubicBezTo>
                  <a:cubicBezTo>
                    <a:pt x="133" y="206"/>
                    <a:pt x="133" y="207"/>
                    <a:pt x="134" y="208"/>
                  </a:cubicBezTo>
                  <a:cubicBezTo>
                    <a:pt x="135" y="209"/>
                    <a:pt x="136" y="209"/>
                    <a:pt x="137" y="208"/>
                  </a:cubicBezTo>
                  <a:cubicBezTo>
                    <a:pt x="137" y="208"/>
                    <a:pt x="137" y="208"/>
                    <a:pt x="138" y="207"/>
                  </a:cubicBezTo>
                  <a:cubicBezTo>
                    <a:pt x="140" y="210"/>
                    <a:pt x="140" y="210"/>
                    <a:pt x="140" y="210"/>
                  </a:cubicBezTo>
                  <a:cubicBezTo>
                    <a:pt x="140" y="210"/>
                    <a:pt x="140" y="210"/>
                    <a:pt x="140" y="210"/>
                  </a:cubicBezTo>
                  <a:cubicBezTo>
                    <a:pt x="139" y="211"/>
                    <a:pt x="139" y="213"/>
                    <a:pt x="140" y="213"/>
                  </a:cubicBezTo>
                  <a:cubicBezTo>
                    <a:pt x="141" y="214"/>
                    <a:pt x="142" y="214"/>
                    <a:pt x="143" y="213"/>
                  </a:cubicBezTo>
                  <a:cubicBezTo>
                    <a:pt x="143" y="213"/>
                    <a:pt x="143" y="213"/>
                    <a:pt x="143" y="213"/>
                  </a:cubicBezTo>
                  <a:cubicBezTo>
                    <a:pt x="146" y="215"/>
                    <a:pt x="146" y="215"/>
                    <a:pt x="146" y="215"/>
                  </a:cubicBezTo>
                  <a:cubicBezTo>
                    <a:pt x="146" y="216"/>
                    <a:pt x="146" y="216"/>
                    <a:pt x="145" y="216"/>
                  </a:cubicBezTo>
                  <a:cubicBezTo>
                    <a:pt x="145" y="217"/>
                    <a:pt x="145" y="218"/>
                    <a:pt x="145" y="219"/>
                  </a:cubicBezTo>
                  <a:cubicBezTo>
                    <a:pt x="146" y="220"/>
                    <a:pt x="148" y="220"/>
                    <a:pt x="149" y="219"/>
                  </a:cubicBezTo>
                  <a:cubicBezTo>
                    <a:pt x="149" y="219"/>
                    <a:pt x="149" y="219"/>
                    <a:pt x="149" y="218"/>
                  </a:cubicBezTo>
                  <a:cubicBezTo>
                    <a:pt x="152" y="221"/>
                    <a:pt x="152" y="221"/>
                    <a:pt x="152" y="221"/>
                  </a:cubicBezTo>
                  <a:cubicBezTo>
                    <a:pt x="151" y="221"/>
                    <a:pt x="151" y="221"/>
                    <a:pt x="151" y="221"/>
                  </a:cubicBezTo>
                  <a:cubicBezTo>
                    <a:pt x="150" y="222"/>
                    <a:pt x="150" y="224"/>
                    <a:pt x="151" y="224"/>
                  </a:cubicBezTo>
                  <a:cubicBezTo>
                    <a:pt x="152" y="225"/>
                    <a:pt x="153" y="225"/>
                    <a:pt x="154" y="224"/>
                  </a:cubicBezTo>
                  <a:cubicBezTo>
                    <a:pt x="154" y="224"/>
                    <a:pt x="155" y="224"/>
                    <a:pt x="155" y="224"/>
                  </a:cubicBezTo>
                  <a:cubicBezTo>
                    <a:pt x="157" y="226"/>
                    <a:pt x="157" y="226"/>
                    <a:pt x="157" y="226"/>
                  </a:cubicBezTo>
                  <a:cubicBezTo>
                    <a:pt x="157" y="226"/>
                    <a:pt x="157" y="227"/>
                    <a:pt x="157" y="227"/>
                  </a:cubicBezTo>
                  <a:cubicBezTo>
                    <a:pt x="156" y="228"/>
                    <a:pt x="156" y="229"/>
                    <a:pt x="157" y="230"/>
                  </a:cubicBezTo>
                  <a:cubicBezTo>
                    <a:pt x="158" y="231"/>
                    <a:pt x="159" y="231"/>
                    <a:pt x="160" y="230"/>
                  </a:cubicBezTo>
                  <a:cubicBezTo>
                    <a:pt x="160" y="230"/>
                    <a:pt x="160" y="229"/>
                    <a:pt x="160" y="229"/>
                  </a:cubicBezTo>
                  <a:cubicBezTo>
                    <a:pt x="163" y="232"/>
                    <a:pt x="163" y="232"/>
                    <a:pt x="163" y="232"/>
                  </a:cubicBezTo>
                  <a:cubicBezTo>
                    <a:pt x="163" y="232"/>
                    <a:pt x="163" y="232"/>
                    <a:pt x="162" y="232"/>
                  </a:cubicBezTo>
                  <a:cubicBezTo>
                    <a:pt x="162" y="233"/>
                    <a:pt x="162" y="234"/>
                    <a:pt x="162" y="235"/>
                  </a:cubicBezTo>
                  <a:cubicBezTo>
                    <a:pt x="163" y="236"/>
                    <a:pt x="165" y="236"/>
                    <a:pt x="166" y="235"/>
                  </a:cubicBezTo>
                  <a:cubicBezTo>
                    <a:pt x="166" y="235"/>
                    <a:pt x="166" y="235"/>
                    <a:pt x="166" y="235"/>
                  </a:cubicBezTo>
                  <a:cubicBezTo>
                    <a:pt x="169" y="237"/>
                    <a:pt x="169" y="237"/>
                    <a:pt x="169" y="237"/>
                  </a:cubicBezTo>
                  <a:cubicBezTo>
                    <a:pt x="169" y="237"/>
                    <a:pt x="168" y="237"/>
                    <a:pt x="168" y="238"/>
                  </a:cubicBezTo>
                  <a:cubicBezTo>
                    <a:pt x="167" y="239"/>
                    <a:pt x="167" y="240"/>
                    <a:pt x="168" y="241"/>
                  </a:cubicBezTo>
                  <a:cubicBezTo>
                    <a:pt x="169" y="242"/>
                    <a:pt x="170" y="242"/>
                    <a:pt x="171" y="241"/>
                  </a:cubicBezTo>
                  <a:lnTo>
                    <a:pt x="171" y="249"/>
                  </a:lnTo>
                  <a:close/>
                  <a:moveTo>
                    <a:pt x="54" y="112"/>
                  </a:moveTo>
                  <a:cubicBezTo>
                    <a:pt x="79" y="102"/>
                    <a:pt x="199" y="54"/>
                    <a:pt x="205" y="52"/>
                  </a:cubicBezTo>
                  <a:cubicBezTo>
                    <a:pt x="209" y="56"/>
                    <a:pt x="307" y="149"/>
                    <a:pt x="329" y="170"/>
                  </a:cubicBezTo>
                  <a:cubicBezTo>
                    <a:pt x="298" y="183"/>
                    <a:pt x="183" y="229"/>
                    <a:pt x="178" y="231"/>
                  </a:cubicBezTo>
                  <a:cubicBezTo>
                    <a:pt x="174" y="227"/>
                    <a:pt x="79" y="136"/>
                    <a:pt x="54" y="112"/>
                  </a:cubicBezTo>
                  <a:close/>
                  <a:moveTo>
                    <a:pt x="334" y="245"/>
                  </a:moveTo>
                  <a:cubicBezTo>
                    <a:pt x="328" y="248"/>
                    <a:pt x="207" y="296"/>
                    <a:pt x="182" y="306"/>
                  </a:cubicBezTo>
                  <a:cubicBezTo>
                    <a:pt x="182" y="241"/>
                    <a:pt x="182" y="241"/>
                    <a:pt x="182" y="241"/>
                  </a:cubicBezTo>
                  <a:cubicBezTo>
                    <a:pt x="334" y="180"/>
                    <a:pt x="334" y="180"/>
                    <a:pt x="334" y="180"/>
                  </a:cubicBezTo>
                  <a:cubicBezTo>
                    <a:pt x="334" y="197"/>
                    <a:pt x="334" y="240"/>
                    <a:pt x="334" y="24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196" name="Freeform 20"/>
            <p:cNvSpPr>
              <a:spLocks noChangeArrowheads="1"/>
            </p:cNvSpPr>
            <p:nvPr/>
          </p:nvSpPr>
          <p:spPr bwMode="auto">
            <a:xfrm>
              <a:off x="393" y="260"/>
              <a:ext cx="240" cy="188"/>
            </a:xfrm>
            <a:custGeom>
              <a:avLst/>
              <a:gdLst>
                <a:gd name="T0" fmla="*/ 0 w 240"/>
                <a:gd name="T1" fmla="*/ 36 h 188"/>
                <a:gd name="T2" fmla="*/ 159 w 240"/>
                <a:gd name="T3" fmla="*/ 188 h 188"/>
                <a:gd name="T4" fmla="*/ 240 w 240"/>
                <a:gd name="T5" fmla="*/ 155 h 188"/>
                <a:gd name="T6" fmla="*/ 83 w 240"/>
                <a:gd name="T7" fmla="*/ 0 h 188"/>
                <a:gd name="T8" fmla="*/ 0 w 240"/>
                <a:gd name="T9" fmla="*/ 36 h 1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0"/>
                <a:gd name="T16" fmla="*/ 0 h 188"/>
                <a:gd name="T17" fmla="*/ 240 w 240"/>
                <a:gd name="T18" fmla="*/ 188 h 1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0" h="188">
                  <a:moveTo>
                    <a:pt x="0" y="36"/>
                  </a:moveTo>
                  <a:lnTo>
                    <a:pt x="159" y="188"/>
                  </a:lnTo>
                  <a:lnTo>
                    <a:pt x="240" y="155"/>
                  </a:lnTo>
                  <a:lnTo>
                    <a:pt x="83" y="0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197" name="Freeform 21"/>
            <p:cNvSpPr>
              <a:spLocks noChangeArrowheads="1"/>
            </p:cNvSpPr>
            <p:nvPr/>
          </p:nvSpPr>
          <p:spPr bwMode="auto">
            <a:xfrm>
              <a:off x="209" y="248"/>
              <a:ext cx="305" cy="253"/>
            </a:xfrm>
            <a:custGeom>
              <a:avLst/>
              <a:gdLst>
                <a:gd name="T0" fmla="*/ 0 w 305"/>
                <a:gd name="T1" fmla="*/ 36 h 253"/>
                <a:gd name="T2" fmla="*/ 224 w 305"/>
                <a:gd name="T3" fmla="*/ 253 h 253"/>
                <a:gd name="T4" fmla="*/ 305 w 305"/>
                <a:gd name="T5" fmla="*/ 217 h 253"/>
                <a:gd name="T6" fmla="*/ 81 w 305"/>
                <a:gd name="T7" fmla="*/ 0 h 253"/>
                <a:gd name="T8" fmla="*/ 0 w 305"/>
                <a:gd name="T9" fmla="*/ 36 h 2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5"/>
                <a:gd name="T16" fmla="*/ 0 h 253"/>
                <a:gd name="T17" fmla="*/ 305 w 305"/>
                <a:gd name="T18" fmla="*/ 253 h 25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5" h="253">
                  <a:moveTo>
                    <a:pt x="0" y="36"/>
                  </a:moveTo>
                  <a:lnTo>
                    <a:pt x="224" y="253"/>
                  </a:lnTo>
                  <a:lnTo>
                    <a:pt x="305" y="217"/>
                  </a:lnTo>
                  <a:lnTo>
                    <a:pt x="81" y="0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198" name="Freeform 22"/>
            <p:cNvSpPr>
              <a:spLocks noChangeArrowheads="1"/>
            </p:cNvSpPr>
            <p:nvPr/>
          </p:nvSpPr>
          <p:spPr bwMode="auto">
            <a:xfrm>
              <a:off x="33" y="215"/>
              <a:ext cx="12" cy="9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199" name="Freeform 23"/>
            <p:cNvSpPr>
              <a:spLocks noChangeArrowheads="1"/>
            </p:cNvSpPr>
            <p:nvPr/>
          </p:nvSpPr>
          <p:spPr bwMode="auto">
            <a:xfrm>
              <a:off x="33" y="241"/>
              <a:ext cx="12" cy="10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1" y="4"/>
                    <a:pt x="3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00" name="Freeform 24"/>
            <p:cNvSpPr>
              <a:spLocks noChangeArrowheads="1"/>
            </p:cNvSpPr>
            <p:nvPr/>
          </p:nvSpPr>
          <p:spPr bwMode="auto">
            <a:xfrm>
              <a:off x="45" y="227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01" name="Freeform 25"/>
            <p:cNvSpPr>
              <a:spLocks noChangeArrowheads="1"/>
            </p:cNvSpPr>
            <p:nvPr/>
          </p:nvSpPr>
          <p:spPr bwMode="auto">
            <a:xfrm>
              <a:off x="33" y="267"/>
              <a:ext cx="12" cy="10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1" y="4"/>
                    <a:pt x="3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02" name="Freeform 26"/>
            <p:cNvSpPr>
              <a:spLocks noChangeArrowheads="1"/>
            </p:cNvSpPr>
            <p:nvPr/>
          </p:nvSpPr>
          <p:spPr bwMode="auto">
            <a:xfrm>
              <a:off x="45" y="253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03" name="Freeform 27"/>
            <p:cNvSpPr>
              <a:spLocks noChangeArrowheads="1"/>
            </p:cNvSpPr>
            <p:nvPr/>
          </p:nvSpPr>
          <p:spPr bwMode="auto">
            <a:xfrm>
              <a:off x="59" y="241"/>
              <a:ext cx="12" cy="10"/>
            </a:xfrm>
            <a:custGeom>
              <a:avLst/>
              <a:gdLst>
                <a:gd name="T0" fmla="*/ 4 w 5"/>
                <a:gd name="T1" fmla="*/ 3 h 4"/>
                <a:gd name="T2" fmla="*/ 4 w 5"/>
                <a:gd name="T3" fmla="*/ 0 h 4"/>
                <a:gd name="T4" fmla="*/ 1 w 5"/>
                <a:gd name="T5" fmla="*/ 0 h 4"/>
                <a:gd name="T6" fmla="*/ 1 w 5"/>
                <a:gd name="T7" fmla="*/ 3 h 4"/>
                <a:gd name="T8" fmla="*/ 4 w 5"/>
                <a:gd name="T9" fmla="*/ 3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4" y="3"/>
                  </a:move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3"/>
                    <a:pt x="1" y="3"/>
                  </a:cubicBezTo>
                  <a:cubicBezTo>
                    <a:pt x="2" y="4"/>
                    <a:pt x="3" y="4"/>
                    <a:pt x="4" y="3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04" name="Freeform 28"/>
            <p:cNvSpPr>
              <a:spLocks noChangeArrowheads="1"/>
            </p:cNvSpPr>
            <p:nvPr/>
          </p:nvSpPr>
          <p:spPr bwMode="auto">
            <a:xfrm>
              <a:off x="33" y="291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05" name="Freeform 29"/>
            <p:cNvSpPr>
              <a:spLocks noChangeArrowheads="1"/>
            </p:cNvSpPr>
            <p:nvPr/>
          </p:nvSpPr>
          <p:spPr bwMode="auto">
            <a:xfrm>
              <a:off x="45" y="279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06" name="Freeform 30"/>
            <p:cNvSpPr>
              <a:spLocks noChangeArrowheads="1"/>
            </p:cNvSpPr>
            <p:nvPr/>
          </p:nvSpPr>
          <p:spPr bwMode="auto">
            <a:xfrm>
              <a:off x="59" y="267"/>
              <a:ext cx="12" cy="10"/>
            </a:xfrm>
            <a:custGeom>
              <a:avLst/>
              <a:gdLst>
                <a:gd name="T0" fmla="*/ 4 w 5"/>
                <a:gd name="T1" fmla="*/ 3 h 4"/>
                <a:gd name="T2" fmla="*/ 4 w 5"/>
                <a:gd name="T3" fmla="*/ 0 h 4"/>
                <a:gd name="T4" fmla="*/ 1 w 5"/>
                <a:gd name="T5" fmla="*/ 0 h 4"/>
                <a:gd name="T6" fmla="*/ 1 w 5"/>
                <a:gd name="T7" fmla="*/ 3 h 4"/>
                <a:gd name="T8" fmla="*/ 4 w 5"/>
                <a:gd name="T9" fmla="*/ 3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4" y="3"/>
                  </a:move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3"/>
                    <a:pt x="1" y="3"/>
                  </a:cubicBezTo>
                  <a:cubicBezTo>
                    <a:pt x="2" y="4"/>
                    <a:pt x="3" y="4"/>
                    <a:pt x="4" y="3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07" name="Freeform 31"/>
            <p:cNvSpPr>
              <a:spLocks noChangeArrowheads="1"/>
            </p:cNvSpPr>
            <p:nvPr/>
          </p:nvSpPr>
          <p:spPr bwMode="auto">
            <a:xfrm>
              <a:off x="73" y="253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08" name="Freeform 32"/>
            <p:cNvSpPr>
              <a:spLocks noChangeArrowheads="1"/>
            </p:cNvSpPr>
            <p:nvPr/>
          </p:nvSpPr>
          <p:spPr bwMode="auto">
            <a:xfrm>
              <a:off x="45" y="305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09" name="Freeform 33"/>
            <p:cNvSpPr>
              <a:spLocks noChangeArrowheads="1"/>
            </p:cNvSpPr>
            <p:nvPr/>
          </p:nvSpPr>
          <p:spPr bwMode="auto">
            <a:xfrm>
              <a:off x="59" y="291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10" name="Freeform 34"/>
            <p:cNvSpPr>
              <a:spLocks noChangeArrowheads="1"/>
            </p:cNvSpPr>
            <p:nvPr/>
          </p:nvSpPr>
          <p:spPr bwMode="auto">
            <a:xfrm>
              <a:off x="73" y="279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11" name="Freeform 35"/>
            <p:cNvSpPr>
              <a:spLocks noChangeArrowheads="1"/>
            </p:cNvSpPr>
            <p:nvPr/>
          </p:nvSpPr>
          <p:spPr bwMode="auto">
            <a:xfrm>
              <a:off x="59" y="317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12" name="Freeform 36"/>
            <p:cNvSpPr>
              <a:spLocks noChangeArrowheads="1"/>
            </p:cNvSpPr>
            <p:nvPr/>
          </p:nvSpPr>
          <p:spPr bwMode="auto">
            <a:xfrm>
              <a:off x="73" y="305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13" name="Freeform 37"/>
            <p:cNvSpPr>
              <a:spLocks noChangeArrowheads="1"/>
            </p:cNvSpPr>
            <p:nvPr/>
          </p:nvSpPr>
          <p:spPr bwMode="auto">
            <a:xfrm>
              <a:off x="73" y="332"/>
              <a:ext cx="12" cy="9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14" name="Freeform 38"/>
            <p:cNvSpPr>
              <a:spLocks noChangeArrowheads="1"/>
            </p:cNvSpPr>
            <p:nvPr/>
          </p:nvSpPr>
          <p:spPr bwMode="auto">
            <a:xfrm>
              <a:off x="128" y="332"/>
              <a:ext cx="10" cy="9"/>
            </a:xfrm>
            <a:custGeom>
              <a:avLst/>
              <a:gdLst>
                <a:gd name="T0" fmla="*/ 0 w 4"/>
                <a:gd name="T1" fmla="*/ 1 h 4"/>
                <a:gd name="T2" fmla="*/ 0 w 4"/>
                <a:gd name="T3" fmla="*/ 4 h 4"/>
                <a:gd name="T4" fmla="*/ 4 w 4"/>
                <a:gd name="T5" fmla="*/ 4 h 4"/>
                <a:gd name="T6" fmla="*/ 4 w 4"/>
                <a:gd name="T7" fmla="*/ 1 h 4"/>
                <a:gd name="T8" fmla="*/ 0 w 4"/>
                <a:gd name="T9" fmla="*/ 1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4"/>
                <a:gd name="T17" fmla="*/ 4 w 4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4">
                  <a:moveTo>
                    <a:pt x="0" y="1"/>
                  </a:moveTo>
                  <a:cubicBezTo>
                    <a:pt x="0" y="1"/>
                    <a:pt x="0" y="3"/>
                    <a:pt x="0" y="4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4" y="3"/>
                    <a:pt x="4" y="1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15" name="Freeform 39"/>
            <p:cNvSpPr>
              <a:spLocks noChangeArrowheads="1"/>
            </p:cNvSpPr>
            <p:nvPr/>
          </p:nvSpPr>
          <p:spPr bwMode="auto">
            <a:xfrm>
              <a:off x="128" y="358"/>
              <a:ext cx="10" cy="9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3 h 4"/>
                <a:gd name="T4" fmla="*/ 4 w 4"/>
                <a:gd name="T5" fmla="*/ 3 h 4"/>
                <a:gd name="T6" fmla="*/ 4 w 4"/>
                <a:gd name="T7" fmla="*/ 0 h 4"/>
                <a:gd name="T8" fmla="*/ 0 w 4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4"/>
                <a:gd name="T17" fmla="*/ 4 w 4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4">
                  <a:moveTo>
                    <a:pt x="0" y="0"/>
                  </a:moveTo>
                  <a:cubicBezTo>
                    <a:pt x="0" y="1"/>
                    <a:pt x="0" y="3"/>
                    <a:pt x="0" y="3"/>
                  </a:cubicBezTo>
                  <a:cubicBezTo>
                    <a:pt x="1" y="4"/>
                    <a:pt x="3" y="4"/>
                    <a:pt x="4" y="3"/>
                  </a:cubicBezTo>
                  <a:cubicBezTo>
                    <a:pt x="4" y="3"/>
                    <a:pt x="4" y="1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16" name="Freeform 40"/>
            <p:cNvSpPr>
              <a:spLocks noChangeArrowheads="1"/>
            </p:cNvSpPr>
            <p:nvPr/>
          </p:nvSpPr>
          <p:spPr bwMode="auto">
            <a:xfrm>
              <a:off x="140" y="344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17" name="Freeform 41"/>
            <p:cNvSpPr>
              <a:spLocks noChangeArrowheads="1"/>
            </p:cNvSpPr>
            <p:nvPr/>
          </p:nvSpPr>
          <p:spPr bwMode="auto">
            <a:xfrm>
              <a:off x="128" y="384"/>
              <a:ext cx="10" cy="10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3 h 4"/>
                <a:gd name="T4" fmla="*/ 4 w 4"/>
                <a:gd name="T5" fmla="*/ 3 h 4"/>
                <a:gd name="T6" fmla="*/ 4 w 4"/>
                <a:gd name="T7" fmla="*/ 0 h 4"/>
                <a:gd name="T8" fmla="*/ 0 w 4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4"/>
                <a:gd name="T17" fmla="*/ 4 w 4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4">
                  <a:moveTo>
                    <a:pt x="0" y="0"/>
                  </a:moveTo>
                  <a:cubicBezTo>
                    <a:pt x="0" y="1"/>
                    <a:pt x="0" y="3"/>
                    <a:pt x="0" y="3"/>
                  </a:cubicBezTo>
                  <a:cubicBezTo>
                    <a:pt x="1" y="4"/>
                    <a:pt x="3" y="4"/>
                    <a:pt x="4" y="3"/>
                  </a:cubicBezTo>
                  <a:cubicBezTo>
                    <a:pt x="4" y="3"/>
                    <a:pt x="4" y="1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18" name="Freeform 42"/>
            <p:cNvSpPr>
              <a:spLocks noChangeArrowheads="1"/>
            </p:cNvSpPr>
            <p:nvPr/>
          </p:nvSpPr>
          <p:spPr bwMode="auto">
            <a:xfrm>
              <a:off x="140" y="370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19" name="Freeform 43"/>
            <p:cNvSpPr>
              <a:spLocks noChangeArrowheads="1"/>
            </p:cNvSpPr>
            <p:nvPr/>
          </p:nvSpPr>
          <p:spPr bwMode="auto">
            <a:xfrm>
              <a:off x="154" y="358"/>
              <a:ext cx="12" cy="9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20" name="Freeform 44"/>
            <p:cNvSpPr>
              <a:spLocks noChangeArrowheads="1"/>
            </p:cNvSpPr>
            <p:nvPr/>
          </p:nvSpPr>
          <p:spPr bwMode="auto">
            <a:xfrm>
              <a:off x="128" y="408"/>
              <a:ext cx="10" cy="12"/>
            </a:xfrm>
            <a:custGeom>
              <a:avLst/>
              <a:gdLst>
                <a:gd name="T0" fmla="*/ 0 w 4"/>
                <a:gd name="T1" fmla="*/ 1 h 5"/>
                <a:gd name="T2" fmla="*/ 0 w 4"/>
                <a:gd name="T3" fmla="*/ 4 h 5"/>
                <a:gd name="T4" fmla="*/ 4 w 4"/>
                <a:gd name="T5" fmla="*/ 4 h 5"/>
                <a:gd name="T6" fmla="*/ 4 w 4"/>
                <a:gd name="T7" fmla="*/ 1 h 5"/>
                <a:gd name="T8" fmla="*/ 0 w 4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5"/>
                <a:gd name="T17" fmla="*/ 4 w 4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5">
                  <a:moveTo>
                    <a:pt x="0" y="1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21" name="Freeform 45"/>
            <p:cNvSpPr>
              <a:spLocks noChangeArrowheads="1"/>
            </p:cNvSpPr>
            <p:nvPr/>
          </p:nvSpPr>
          <p:spPr bwMode="auto">
            <a:xfrm>
              <a:off x="140" y="396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22" name="Freeform 46"/>
            <p:cNvSpPr>
              <a:spLocks noChangeArrowheads="1"/>
            </p:cNvSpPr>
            <p:nvPr/>
          </p:nvSpPr>
          <p:spPr bwMode="auto">
            <a:xfrm>
              <a:off x="154" y="384"/>
              <a:ext cx="12" cy="10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23" name="Freeform 47"/>
            <p:cNvSpPr>
              <a:spLocks noChangeArrowheads="1"/>
            </p:cNvSpPr>
            <p:nvPr/>
          </p:nvSpPr>
          <p:spPr bwMode="auto">
            <a:xfrm>
              <a:off x="169" y="370"/>
              <a:ext cx="9" cy="12"/>
            </a:xfrm>
            <a:custGeom>
              <a:avLst/>
              <a:gdLst>
                <a:gd name="T0" fmla="*/ 0 w 4"/>
                <a:gd name="T1" fmla="*/ 1 h 5"/>
                <a:gd name="T2" fmla="*/ 0 w 4"/>
                <a:gd name="T3" fmla="*/ 4 h 5"/>
                <a:gd name="T4" fmla="*/ 4 w 4"/>
                <a:gd name="T5" fmla="*/ 4 h 5"/>
                <a:gd name="T6" fmla="*/ 4 w 4"/>
                <a:gd name="T7" fmla="*/ 1 h 5"/>
                <a:gd name="T8" fmla="*/ 0 w 4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5"/>
                <a:gd name="T17" fmla="*/ 4 w 4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5">
                  <a:moveTo>
                    <a:pt x="0" y="1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24" name="Freeform 48"/>
            <p:cNvSpPr>
              <a:spLocks noChangeArrowheads="1"/>
            </p:cNvSpPr>
            <p:nvPr/>
          </p:nvSpPr>
          <p:spPr bwMode="auto">
            <a:xfrm>
              <a:off x="128" y="434"/>
              <a:ext cx="10" cy="12"/>
            </a:xfrm>
            <a:custGeom>
              <a:avLst/>
              <a:gdLst>
                <a:gd name="T0" fmla="*/ 0 w 4"/>
                <a:gd name="T1" fmla="*/ 1 h 5"/>
                <a:gd name="T2" fmla="*/ 0 w 4"/>
                <a:gd name="T3" fmla="*/ 4 h 5"/>
                <a:gd name="T4" fmla="*/ 4 w 4"/>
                <a:gd name="T5" fmla="*/ 4 h 5"/>
                <a:gd name="T6" fmla="*/ 4 w 4"/>
                <a:gd name="T7" fmla="*/ 1 h 5"/>
                <a:gd name="T8" fmla="*/ 0 w 4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5"/>
                <a:gd name="T17" fmla="*/ 4 w 4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5">
                  <a:moveTo>
                    <a:pt x="0" y="1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25" name="Freeform 49"/>
            <p:cNvSpPr>
              <a:spLocks noChangeArrowheads="1"/>
            </p:cNvSpPr>
            <p:nvPr/>
          </p:nvSpPr>
          <p:spPr bwMode="auto">
            <a:xfrm>
              <a:off x="140" y="422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26" name="Freeform 50"/>
            <p:cNvSpPr>
              <a:spLocks noChangeArrowheads="1"/>
            </p:cNvSpPr>
            <p:nvPr/>
          </p:nvSpPr>
          <p:spPr bwMode="auto">
            <a:xfrm>
              <a:off x="154" y="408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27" name="Freeform 51"/>
            <p:cNvSpPr>
              <a:spLocks noChangeArrowheads="1"/>
            </p:cNvSpPr>
            <p:nvPr/>
          </p:nvSpPr>
          <p:spPr bwMode="auto">
            <a:xfrm>
              <a:off x="169" y="396"/>
              <a:ext cx="9" cy="12"/>
            </a:xfrm>
            <a:custGeom>
              <a:avLst/>
              <a:gdLst>
                <a:gd name="T0" fmla="*/ 0 w 4"/>
                <a:gd name="T1" fmla="*/ 1 h 5"/>
                <a:gd name="T2" fmla="*/ 0 w 4"/>
                <a:gd name="T3" fmla="*/ 4 h 5"/>
                <a:gd name="T4" fmla="*/ 4 w 4"/>
                <a:gd name="T5" fmla="*/ 4 h 5"/>
                <a:gd name="T6" fmla="*/ 4 w 4"/>
                <a:gd name="T7" fmla="*/ 1 h 5"/>
                <a:gd name="T8" fmla="*/ 0 w 4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5"/>
                <a:gd name="T17" fmla="*/ 4 w 4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5">
                  <a:moveTo>
                    <a:pt x="0" y="1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28" name="Freeform 52"/>
            <p:cNvSpPr>
              <a:spLocks noChangeArrowheads="1"/>
            </p:cNvSpPr>
            <p:nvPr/>
          </p:nvSpPr>
          <p:spPr bwMode="auto">
            <a:xfrm>
              <a:off x="181" y="384"/>
              <a:ext cx="12" cy="10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29" name="Freeform 53"/>
            <p:cNvSpPr>
              <a:spLocks noChangeArrowheads="1"/>
            </p:cNvSpPr>
            <p:nvPr/>
          </p:nvSpPr>
          <p:spPr bwMode="auto">
            <a:xfrm>
              <a:off x="140" y="448"/>
              <a:ext cx="12" cy="10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30" name="Freeform 54"/>
            <p:cNvSpPr>
              <a:spLocks noChangeArrowheads="1"/>
            </p:cNvSpPr>
            <p:nvPr/>
          </p:nvSpPr>
          <p:spPr bwMode="auto">
            <a:xfrm>
              <a:off x="154" y="434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31" name="Freeform 55"/>
            <p:cNvSpPr>
              <a:spLocks noChangeArrowheads="1"/>
            </p:cNvSpPr>
            <p:nvPr/>
          </p:nvSpPr>
          <p:spPr bwMode="auto">
            <a:xfrm>
              <a:off x="169" y="422"/>
              <a:ext cx="9" cy="12"/>
            </a:xfrm>
            <a:custGeom>
              <a:avLst/>
              <a:gdLst>
                <a:gd name="T0" fmla="*/ 0 w 4"/>
                <a:gd name="T1" fmla="*/ 1 h 5"/>
                <a:gd name="T2" fmla="*/ 0 w 4"/>
                <a:gd name="T3" fmla="*/ 4 h 5"/>
                <a:gd name="T4" fmla="*/ 4 w 4"/>
                <a:gd name="T5" fmla="*/ 4 h 5"/>
                <a:gd name="T6" fmla="*/ 4 w 4"/>
                <a:gd name="T7" fmla="*/ 1 h 5"/>
                <a:gd name="T8" fmla="*/ 0 w 4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5"/>
                <a:gd name="T17" fmla="*/ 4 w 4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5">
                  <a:moveTo>
                    <a:pt x="0" y="1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32" name="Freeform 56"/>
            <p:cNvSpPr>
              <a:spLocks noChangeArrowheads="1"/>
            </p:cNvSpPr>
            <p:nvPr/>
          </p:nvSpPr>
          <p:spPr bwMode="auto">
            <a:xfrm>
              <a:off x="181" y="408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33" name="Freeform 57"/>
            <p:cNvSpPr>
              <a:spLocks noChangeArrowheads="1"/>
            </p:cNvSpPr>
            <p:nvPr/>
          </p:nvSpPr>
          <p:spPr bwMode="auto">
            <a:xfrm>
              <a:off x="195" y="396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34" name="Freeform 58"/>
            <p:cNvSpPr>
              <a:spLocks noChangeArrowheads="1"/>
            </p:cNvSpPr>
            <p:nvPr/>
          </p:nvSpPr>
          <p:spPr bwMode="auto">
            <a:xfrm>
              <a:off x="154" y="460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35" name="Freeform 59"/>
            <p:cNvSpPr>
              <a:spLocks noChangeArrowheads="1"/>
            </p:cNvSpPr>
            <p:nvPr/>
          </p:nvSpPr>
          <p:spPr bwMode="auto">
            <a:xfrm>
              <a:off x="169" y="448"/>
              <a:ext cx="9" cy="10"/>
            </a:xfrm>
            <a:custGeom>
              <a:avLst/>
              <a:gdLst>
                <a:gd name="T0" fmla="*/ 0 w 4"/>
                <a:gd name="T1" fmla="*/ 1 h 4"/>
                <a:gd name="T2" fmla="*/ 0 w 4"/>
                <a:gd name="T3" fmla="*/ 4 h 4"/>
                <a:gd name="T4" fmla="*/ 4 w 4"/>
                <a:gd name="T5" fmla="*/ 4 h 4"/>
                <a:gd name="T6" fmla="*/ 4 w 4"/>
                <a:gd name="T7" fmla="*/ 1 h 4"/>
                <a:gd name="T8" fmla="*/ 0 w 4"/>
                <a:gd name="T9" fmla="*/ 1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4"/>
                <a:gd name="T17" fmla="*/ 4 w 4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4">
                  <a:moveTo>
                    <a:pt x="0" y="1"/>
                  </a:moveTo>
                  <a:cubicBezTo>
                    <a:pt x="0" y="1"/>
                    <a:pt x="0" y="3"/>
                    <a:pt x="0" y="4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4" y="3"/>
                    <a:pt x="4" y="1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36" name="Freeform 60"/>
            <p:cNvSpPr>
              <a:spLocks noChangeArrowheads="1"/>
            </p:cNvSpPr>
            <p:nvPr/>
          </p:nvSpPr>
          <p:spPr bwMode="auto">
            <a:xfrm>
              <a:off x="181" y="434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37" name="Freeform 61"/>
            <p:cNvSpPr>
              <a:spLocks noChangeArrowheads="1"/>
            </p:cNvSpPr>
            <p:nvPr/>
          </p:nvSpPr>
          <p:spPr bwMode="auto">
            <a:xfrm>
              <a:off x="195" y="422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38" name="Freeform 62"/>
            <p:cNvSpPr>
              <a:spLocks noChangeArrowheads="1"/>
            </p:cNvSpPr>
            <p:nvPr/>
          </p:nvSpPr>
          <p:spPr bwMode="auto">
            <a:xfrm>
              <a:off x="209" y="408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39" name="Freeform 63"/>
            <p:cNvSpPr>
              <a:spLocks noChangeArrowheads="1"/>
            </p:cNvSpPr>
            <p:nvPr/>
          </p:nvSpPr>
          <p:spPr bwMode="auto">
            <a:xfrm>
              <a:off x="169" y="475"/>
              <a:ext cx="9" cy="9"/>
            </a:xfrm>
            <a:custGeom>
              <a:avLst/>
              <a:gdLst>
                <a:gd name="T0" fmla="*/ 0 w 4"/>
                <a:gd name="T1" fmla="*/ 1 h 4"/>
                <a:gd name="T2" fmla="*/ 0 w 4"/>
                <a:gd name="T3" fmla="*/ 4 h 4"/>
                <a:gd name="T4" fmla="*/ 4 w 4"/>
                <a:gd name="T5" fmla="*/ 4 h 4"/>
                <a:gd name="T6" fmla="*/ 4 w 4"/>
                <a:gd name="T7" fmla="*/ 1 h 4"/>
                <a:gd name="T8" fmla="*/ 0 w 4"/>
                <a:gd name="T9" fmla="*/ 1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4"/>
                <a:gd name="T17" fmla="*/ 4 w 4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4">
                  <a:moveTo>
                    <a:pt x="0" y="1"/>
                  </a:moveTo>
                  <a:cubicBezTo>
                    <a:pt x="0" y="1"/>
                    <a:pt x="0" y="3"/>
                    <a:pt x="0" y="4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4" y="3"/>
                    <a:pt x="4" y="1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40" name="Freeform 64"/>
            <p:cNvSpPr>
              <a:spLocks noChangeArrowheads="1"/>
            </p:cNvSpPr>
            <p:nvPr/>
          </p:nvSpPr>
          <p:spPr bwMode="auto">
            <a:xfrm>
              <a:off x="181" y="460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41" name="Freeform 65"/>
            <p:cNvSpPr>
              <a:spLocks noChangeArrowheads="1"/>
            </p:cNvSpPr>
            <p:nvPr/>
          </p:nvSpPr>
          <p:spPr bwMode="auto">
            <a:xfrm>
              <a:off x="195" y="448"/>
              <a:ext cx="12" cy="10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42" name="Freeform 66"/>
            <p:cNvSpPr>
              <a:spLocks noChangeArrowheads="1"/>
            </p:cNvSpPr>
            <p:nvPr/>
          </p:nvSpPr>
          <p:spPr bwMode="auto">
            <a:xfrm>
              <a:off x="209" y="434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43" name="Freeform 67"/>
            <p:cNvSpPr>
              <a:spLocks noChangeArrowheads="1"/>
            </p:cNvSpPr>
            <p:nvPr/>
          </p:nvSpPr>
          <p:spPr bwMode="auto">
            <a:xfrm>
              <a:off x="221" y="422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44" name="Freeform 68"/>
            <p:cNvSpPr>
              <a:spLocks noChangeArrowheads="1"/>
            </p:cNvSpPr>
            <p:nvPr/>
          </p:nvSpPr>
          <p:spPr bwMode="auto">
            <a:xfrm>
              <a:off x="181" y="487"/>
              <a:ext cx="12" cy="11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45" name="Freeform 69"/>
            <p:cNvSpPr>
              <a:spLocks noChangeArrowheads="1"/>
            </p:cNvSpPr>
            <p:nvPr/>
          </p:nvSpPr>
          <p:spPr bwMode="auto">
            <a:xfrm>
              <a:off x="195" y="475"/>
              <a:ext cx="12" cy="9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46" name="Freeform 70"/>
            <p:cNvSpPr>
              <a:spLocks noChangeArrowheads="1"/>
            </p:cNvSpPr>
            <p:nvPr/>
          </p:nvSpPr>
          <p:spPr bwMode="auto">
            <a:xfrm>
              <a:off x="209" y="460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47" name="Freeform 71"/>
            <p:cNvSpPr>
              <a:spLocks noChangeArrowheads="1"/>
            </p:cNvSpPr>
            <p:nvPr/>
          </p:nvSpPr>
          <p:spPr bwMode="auto">
            <a:xfrm>
              <a:off x="221" y="448"/>
              <a:ext cx="12" cy="10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4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48" name="Freeform 72"/>
            <p:cNvSpPr>
              <a:spLocks noChangeArrowheads="1"/>
            </p:cNvSpPr>
            <p:nvPr/>
          </p:nvSpPr>
          <p:spPr bwMode="auto">
            <a:xfrm>
              <a:off x="235" y="434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49" name="Freeform 73"/>
            <p:cNvSpPr>
              <a:spLocks noChangeArrowheads="1"/>
            </p:cNvSpPr>
            <p:nvPr/>
          </p:nvSpPr>
          <p:spPr bwMode="auto">
            <a:xfrm>
              <a:off x="195" y="501"/>
              <a:ext cx="12" cy="9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50" name="Freeform 74"/>
            <p:cNvSpPr>
              <a:spLocks noChangeArrowheads="1"/>
            </p:cNvSpPr>
            <p:nvPr/>
          </p:nvSpPr>
          <p:spPr bwMode="auto">
            <a:xfrm>
              <a:off x="209" y="487"/>
              <a:ext cx="12" cy="11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51" name="Freeform 75"/>
            <p:cNvSpPr>
              <a:spLocks noChangeArrowheads="1"/>
            </p:cNvSpPr>
            <p:nvPr/>
          </p:nvSpPr>
          <p:spPr bwMode="auto">
            <a:xfrm>
              <a:off x="221" y="475"/>
              <a:ext cx="12" cy="9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4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52" name="Freeform 76"/>
            <p:cNvSpPr>
              <a:spLocks noChangeArrowheads="1"/>
            </p:cNvSpPr>
            <p:nvPr/>
          </p:nvSpPr>
          <p:spPr bwMode="auto">
            <a:xfrm>
              <a:off x="235" y="460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53" name="Freeform 77"/>
            <p:cNvSpPr>
              <a:spLocks noChangeArrowheads="1"/>
            </p:cNvSpPr>
            <p:nvPr/>
          </p:nvSpPr>
          <p:spPr bwMode="auto">
            <a:xfrm>
              <a:off x="250" y="448"/>
              <a:ext cx="12" cy="10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54" name="Freeform 78"/>
            <p:cNvSpPr>
              <a:spLocks noChangeArrowheads="1"/>
            </p:cNvSpPr>
            <p:nvPr/>
          </p:nvSpPr>
          <p:spPr bwMode="auto">
            <a:xfrm>
              <a:off x="209" y="513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55" name="Freeform 79"/>
            <p:cNvSpPr>
              <a:spLocks noChangeArrowheads="1"/>
            </p:cNvSpPr>
            <p:nvPr/>
          </p:nvSpPr>
          <p:spPr bwMode="auto">
            <a:xfrm>
              <a:off x="221" y="501"/>
              <a:ext cx="12" cy="9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2" y="4"/>
                    <a:pt x="4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4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56" name="Freeform 80"/>
            <p:cNvSpPr>
              <a:spLocks noChangeArrowheads="1"/>
            </p:cNvSpPr>
            <p:nvPr/>
          </p:nvSpPr>
          <p:spPr bwMode="auto">
            <a:xfrm>
              <a:off x="235" y="487"/>
              <a:ext cx="12" cy="11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57" name="Freeform 81"/>
            <p:cNvSpPr>
              <a:spLocks noChangeArrowheads="1"/>
            </p:cNvSpPr>
            <p:nvPr/>
          </p:nvSpPr>
          <p:spPr bwMode="auto">
            <a:xfrm>
              <a:off x="250" y="475"/>
              <a:ext cx="12" cy="9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58" name="Freeform 82"/>
            <p:cNvSpPr>
              <a:spLocks noChangeArrowheads="1"/>
            </p:cNvSpPr>
            <p:nvPr/>
          </p:nvSpPr>
          <p:spPr bwMode="auto">
            <a:xfrm>
              <a:off x="262" y="460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59" name="Freeform 83"/>
            <p:cNvSpPr>
              <a:spLocks noChangeArrowheads="1"/>
            </p:cNvSpPr>
            <p:nvPr/>
          </p:nvSpPr>
          <p:spPr bwMode="auto">
            <a:xfrm>
              <a:off x="221" y="525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4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4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60" name="Freeform 84"/>
            <p:cNvSpPr>
              <a:spLocks noChangeArrowheads="1"/>
            </p:cNvSpPr>
            <p:nvPr/>
          </p:nvSpPr>
          <p:spPr bwMode="auto">
            <a:xfrm>
              <a:off x="235" y="513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61" name="Freeform 85"/>
            <p:cNvSpPr>
              <a:spLocks noChangeArrowheads="1"/>
            </p:cNvSpPr>
            <p:nvPr/>
          </p:nvSpPr>
          <p:spPr bwMode="auto">
            <a:xfrm>
              <a:off x="250" y="501"/>
              <a:ext cx="12" cy="9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1" y="4"/>
                    <a:pt x="3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62" name="Freeform 86"/>
            <p:cNvSpPr>
              <a:spLocks noChangeArrowheads="1"/>
            </p:cNvSpPr>
            <p:nvPr/>
          </p:nvSpPr>
          <p:spPr bwMode="auto">
            <a:xfrm>
              <a:off x="262" y="487"/>
              <a:ext cx="12" cy="11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63" name="Freeform 87"/>
            <p:cNvSpPr>
              <a:spLocks noChangeArrowheads="1"/>
            </p:cNvSpPr>
            <p:nvPr/>
          </p:nvSpPr>
          <p:spPr bwMode="auto">
            <a:xfrm>
              <a:off x="276" y="475"/>
              <a:ext cx="12" cy="9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64" name="Freeform 88"/>
            <p:cNvSpPr>
              <a:spLocks noChangeArrowheads="1"/>
            </p:cNvSpPr>
            <p:nvPr/>
          </p:nvSpPr>
          <p:spPr bwMode="auto">
            <a:xfrm>
              <a:off x="235" y="539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65" name="Freeform 89"/>
            <p:cNvSpPr>
              <a:spLocks noChangeArrowheads="1"/>
            </p:cNvSpPr>
            <p:nvPr/>
          </p:nvSpPr>
          <p:spPr bwMode="auto">
            <a:xfrm>
              <a:off x="250" y="525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4"/>
                    <a:pt x="1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5" y="4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66" name="Freeform 90"/>
            <p:cNvSpPr>
              <a:spLocks noChangeArrowheads="1"/>
            </p:cNvSpPr>
            <p:nvPr/>
          </p:nvSpPr>
          <p:spPr bwMode="auto">
            <a:xfrm>
              <a:off x="262" y="513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67" name="Freeform 91"/>
            <p:cNvSpPr>
              <a:spLocks noChangeArrowheads="1"/>
            </p:cNvSpPr>
            <p:nvPr/>
          </p:nvSpPr>
          <p:spPr bwMode="auto">
            <a:xfrm>
              <a:off x="276" y="501"/>
              <a:ext cx="12" cy="9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68" name="Freeform 92"/>
            <p:cNvSpPr>
              <a:spLocks noChangeArrowheads="1"/>
            </p:cNvSpPr>
            <p:nvPr/>
          </p:nvSpPr>
          <p:spPr bwMode="auto">
            <a:xfrm>
              <a:off x="290" y="487"/>
              <a:ext cx="12" cy="11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69" name="Freeform 93"/>
            <p:cNvSpPr>
              <a:spLocks noChangeArrowheads="1"/>
            </p:cNvSpPr>
            <p:nvPr/>
          </p:nvSpPr>
          <p:spPr bwMode="auto">
            <a:xfrm>
              <a:off x="250" y="551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70" name="Freeform 94"/>
            <p:cNvSpPr>
              <a:spLocks noChangeArrowheads="1"/>
            </p:cNvSpPr>
            <p:nvPr/>
          </p:nvSpPr>
          <p:spPr bwMode="auto">
            <a:xfrm>
              <a:off x="262" y="539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71" name="Freeform 95"/>
            <p:cNvSpPr>
              <a:spLocks noChangeArrowheads="1"/>
            </p:cNvSpPr>
            <p:nvPr/>
          </p:nvSpPr>
          <p:spPr bwMode="auto">
            <a:xfrm>
              <a:off x="276" y="525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4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4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72" name="Freeform 96"/>
            <p:cNvSpPr>
              <a:spLocks noChangeArrowheads="1"/>
            </p:cNvSpPr>
            <p:nvPr/>
          </p:nvSpPr>
          <p:spPr bwMode="auto">
            <a:xfrm>
              <a:off x="290" y="513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73" name="Freeform 97"/>
            <p:cNvSpPr>
              <a:spLocks noChangeArrowheads="1"/>
            </p:cNvSpPr>
            <p:nvPr/>
          </p:nvSpPr>
          <p:spPr bwMode="auto">
            <a:xfrm>
              <a:off x="302" y="501"/>
              <a:ext cx="12" cy="9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2" y="4"/>
                    <a:pt x="4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4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74" name="Freeform 98"/>
            <p:cNvSpPr>
              <a:spLocks noChangeArrowheads="1"/>
            </p:cNvSpPr>
            <p:nvPr/>
          </p:nvSpPr>
          <p:spPr bwMode="auto">
            <a:xfrm>
              <a:off x="262" y="565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75" name="Freeform 99"/>
            <p:cNvSpPr>
              <a:spLocks noChangeArrowheads="1"/>
            </p:cNvSpPr>
            <p:nvPr/>
          </p:nvSpPr>
          <p:spPr bwMode="auto">
            <a:xfrm>
              <a:off x="276" y="551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76" name="Freeform 100"/>
            <p:cNvSpPr>
              <a:spLocks noChangeArrowheads="1"/>
            </p:cNvSpPr>
            <p:nvPr/>
          </p:nvSpPr>
          <p:spPr bwMode="auto">
            <a:xfrm>
              <a:off x="290" y="539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77" name="Freeform 101"/>
            <p:cNvSpPr>
              <a:spLocks noChangeArrowheads="1"/>
            </p:cNvSpPr>
            <p:nvPr/>
          </p:nvSpPr>
          <p:spPr bwMode="auto">
            <a:xfrm>
              <a:off x="302" y="525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4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4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78" name="Freeform 102"/>
            <p:cNvSpPr>
              <a:spLocks noChangeArrowheads="1"/>
            </p:cNvSpPr>
            <p:nvPr/>
          </p:nvSpPr>
          <p:spPr bwMode="auto">
            <a:xfrm>
              <a:off x="316" y="513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79" name="Freeform 103"/>
            <p:cNvSpPr>
              <a:spLocks noChangeArrowheads="1"/>
            </p:cNvSpPr>
            <p:nvPr/>
          </p:nvSpPr>
          <p:spPr bwMode="auto">
            <a:xfrm>
              <a:off x="276" y="577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80" name="Freeform 104"/>
            <p:cNvSpPr>
              <a:spLocks noChangeArrowheads="1"/>
            </p:cNvSpPr>
            <p:nvPr/>
          </p:nvSpPr>
          <p:spPr bwMode="auto">
            <a:xfrm>
              <a:off x="290" y="565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81" name="Freeform 105"/>
            <p:cNvSpPr>
              <a:spLocks noChangeArrowheads="1"/>
            </p:cNvSpPr>
            <p:nvPr/>
          </p:nvSpPr>
          <p:spPr bwMode="auto">
            <a:xfrm>
              <a:off x="302" y="551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82" name="Freeform 106"/>
            <p:cNvSpPr>
              <a:spLocks noChangeArrowheads="1"/>
            </p:cNvSpPr>
            <p:nvPr/>
          </p:nvSpPr>
          <p:spPr bwMode="auto">
            <a:xfrm>
              <a:off x="316" y="539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83" name="Freeform 107"/>
            <p:cNvSpPr>
              <a:spLocks noChangeArrowheads="1"/>
            </p:cNvSpPr>
            <p:nvPr/>
          </p:nvSpPr>
          <p:spPr bwMode="auto">
            <a:xfrm>
              <a:off x="331" y="525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4" y="4"/>
                  </a:moveTo>
                  <a:cubicBezTo>
                    <a:pt x="5" y="4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4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84" name="Freeform 108"/>
            <p:cNvSpPr>
              <a:spLocks noChangeArrowheads="1"/>
            </p:cNvSpPr>
            <p:nvPr/>
          </p:nvSpPr>
          <p:spPr bwMode="auto">
            <a:xfrm>
              <a:off x="290" y="591"/>
              <a:ext cx="12" cy="10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85" name="Freeform 109"/>
            <p:cNvSpPr>
              <a:spLocks noChangeArrowheads="1"/>
            </p:cNvSpPr>
            <p:nvPr/>
          </p:nvSpPr>
          <p:spPr bwMode="auto">
            <a:xfrm>
              <a:off x="302" y="577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86" name="Freeform 110"/>
            <p:cNvSpPr>
              <a:spLocks noChangeArrowheads="1"/>
            </p:cNvSpPr>
            <p:nvPr/>
          </p:nvSpPr>
          <p:spPr bwMode="auto">
            <a:xfrm>
              <a:off x="316" y="565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87" name="Freeform 111"/>
            <p:cNvSpPr>
              <a:spLocks noChangeArrowheads="1"/>
            </p:cNvSpPr>
            <p:nvPr/>
          </p:nvSpPr>
          <p:spPr bwMode="auto">
            <a:xfrm>
              <a:off x="331" y="551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88" name="Freeform 112"/>
            <p:cNvSpPr>
              <a:spLocks noChangeArrowheads="1"/>
            </p:cNvSpPr>
            <p:nvPr/>
          </p:nvSpPr>
          <p:spPr bwMode="auto">
            <a:xfrm>
              <a:off x="345" y="539"/>
              <a:ext cx="10" cy="12"/>
            </a:xfrm>
            <a:custGeom>
              <a:avLst/>
              <a:gdLst>
                <a:gd name="T0" fmla="*/ 0 w 4"/>
                <a:gd name="T1" fmla="*/ 1 h 5"/>
                <a:gd name="T2" fmla="*/ 0 w 4"/>
                <a:gd name="T3" fmla="*/ 4 h 5"/>
                <a:gd name="T4" fmla="*/ 4 w 4"/>
                <a:gd name="T5" fmla="*/ 4 h 5"/>
                <a:gd name="T6" fmla="*/ 4 w 4"/>
                <a:gd name="T7" fmla="*/ 1 h 5"/>
                <a:gd name="T8" fmla="*/ 0 w 4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5"/>
                <a:gd name="T17" fmla="*/ 4 w 4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5">
                  <a:moveTo>
                    <a:pt x="0" y="1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89" name="Freeform 113"/>
            <p:cNvSpPr>
              <a:spLocks noChangeArrowheads="1"/>
            </p:cNvSpPr>
            <p:nvPr/>
          </p:nvSpPr>
          <p:spPr bwMode="auto">
            <a:xfrm>
              <a:off x="302" y="603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90" name="Freeform 114"/>
            <p:cNvSpPr>
              <a:spLocks noChangeArrowheads="1"/>
            </p:cNvSpPr>
            <p:nvPr/>
          </p:nvSpPr>
          <p:spPr bwMode="auto">
            <a:xfrm>
              <a:off x="316" y="591"/>
              <a:ext cx="12" cy="10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91" name="Freeform 115"/>
            <p:cNvSpPr>
              <a:spLocks noChangeArrowheads="1"/>
            </p:cNvSpPr>
            <p:nvPr/>
          </p:nvSpPr>
          <p:spPr bwMode="auto">
            <a:xfrm>
              <a:off x="331" y="577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92" name="Freeform 116"/>
            <p:cNvSpPr>
              <a:spLocks noChangeArrowheads="1"/>
            </p:cNvSpPr>
            <p:nvPr/>
          </p:nvSpPr>
          <p:spPr bwMode="auto">
            <a:xfrm>
              <a:off x="345" y="565"/>
              <a:ext cx="10" cy="12"/>
            </a:xfrm>
            <a:custGeom>
              <a:avLst/>
              <a:gdLst>
                <a:gd name="T0" fmla="*/ 0 w 4"/>
                <a:gd name="T1" fmla="*/ 1 h 5"/>
                <a:gd name="T2" fmla="*/ 0 w 4"/>
                <a:gd name="T3" fmla="*/ 4 h 5"/>
                <a:gd name="T4" fmla="*/ 4 w 4"/>
                <a:gd name="T5" fmla="*/ 4 h 5"/>
                <a:gd name="T6" fmla="*/ 4 w 4"/>
                <a:gd name="T7" fmla="*/ 1 h 5"/>
                <a:gd name="T8" fmla="*/ 0 w 4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5"/>
                <a:gd name="T17" fmla="*/ 4 w 4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5">
                  <a:moveTo>
                    <a:pt x="0" y="1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93" name="Freeform 117"/>
            <p:cNvSpPr>
              <a:spLocks noChangeArrowheads="1"/>
            </p:cNvSpPr>
            <p:nvPr/>
          </p:nvSpPr>
          <p:spPr bwMode="auto">
            <a:xfrm>
              <a:off x="357" y="551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94" name="Freeform 118"/>
            <p:cNvSpPr>
              <a:spLocks noChangeArrowheads="1"/>
            </p:cNvSpPr>
            <p:nvPr/>
          </p:nvSpPr>
          <p:spPr bwMode="auto">
            <a:xfrm>
              <a:off x="316" y="618"/>
              <a:ext cx="12" cy="9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95" name="Freeform 119"/>
            <p:cNvSpPr>
              <a:spLocks noChangeArrowheads="1"/>
            </p:cNvSpPr>
            <p:nvPr/>
          </p:nvSpPr>
          <p:spPr bwMode="auto">
            <a:xfrm>
              <a:off x="331" y="603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96" name="Freeform 120"/>
            <p:cNvSpPr>
              <a:spLocks noChangeArrowheads="1"/>
            </p:cNvSpPr>
            <p:nvPr/>
          </p:nvSpPr>
          <p:spPr bwMode="auto">
            <a:xfrm>
              <a:off x="345" y="591"/>
              <a:ext cx="10" cy="10"/>
            </a:xfrm>
            <a:custGeom>
              <a:avLst/>
              <a:gdLst>
                <a:gd name="T0" fmla="*/ 0 w 4"/>
                <a:gd name="T1" fmla="*/ 1 h 4"/>
                <a:gd name="T2" fmla="*/ 0 w 4"/>
                <a:gd name="T3" fmla="*/ 4 h 4"/>
                <a:gd name="T4" fmla="*/ 4 w 4"/>
                <a:gd name="T5" fmla="*/ 4 h 4"/>
                <a:gd name="T6" fmla="*/ 4 w 4"/>
                <a:gd name="T7" fmla="*/ 1 h 4"/>
                <a:gd name="T8" fmla="*/ 0 w 4"/>
                <a:gd name="T9" fmla="*/ 1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4"/>
                <a:gd name="T17" fmla="*/ 4 w 4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4">
                  <a:moveTo>
                    <a:pt x="0" y="1"/>
                  </a:moveTo>
                  <a:cubicBezTo>
                    <a:pt x="0" y="1"/>
                    <a:pt x="0" y="3"/>
                    <a:pt x="0" y="4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4" y="3"/>
                    <a:pt x="4" y="1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97" name="Freeform 121"/>
            <p:cNvSpPr>
              <a:spLocks noChangeArrowheads="1"/>
            </p:cNvSpPr>
            <p:nvPr/>
          </p:nvSpPr>
          <p:spPr bwMode="auto">
            <a:xfrm>
              <a:off x="357" y="577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98" name="Freeform 122"/>
            <p:cNvSpPr>
              <a:spLocks noChangeArrowheads="1"/>
            </p:cNvSpPr>
            <p:nvPr/>
          </p:nvSpPr>
          <p:spPr bwMode="auto">
            <a:xfrm>
              <a:off x="371" y="565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299" name="Freeform 123"/>
            <p:cNvSpPr>
              <a:spLocks noChangeArrowheads="1"/>
            </p:cNvSpPr>
            <p:nvPr/>
          </p:nvSpPr>
          <p:spPr bwMode="auto">
            <a:xfrm>
              <a:off x="331" y="630"/>
              <a:ext cx="12" cy="11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00" name="Freeform 124"/>
            <p:cNvSpPr>
              <a:spLocks noChangeArrowheads="1"/>
            </p:cNvSpPr>
            <p:nvPr/>
          </p:nvSpPr>
          <p:spPr bwMode="auto">
            <a:xfrm>
              <a:off x="345" y="618"/>
              <a:ext cx="10" cy="9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3 h 4"/>
                <a:gd name="T4" fmla="*/ 4 w 4"/>
                <a:gd name="T5" fmla="*/ 3 h 4"/>
                <a:gd name="T6" fmla="*/ 4 w 4"/>
                <a:gd name="T7" fmla="*/ 0 h 4"/>
                <a:gd name="T8" fmla="*/ 0 w 4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4"/>
                <a:gd name="T17" fmla="*/ 4 w 4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4">
                  <a:moveTo>
                    <a:pt x="0" y="0"/>
                  </a:moveTo>
                  <a:cubicBezTo>
                    <a:pt x="0" y="1"/>
                    <a:pt x="0" y="3"/>
                    <a:pt x="0" y="3"/>
                  </a:cubicBezTo>
                  <a:cubicBezTo>
                    <a:pt x="1" y="4"/>
                    <a:pt x="3" y="4"/>
                    <a:pt x="4" y="3"/>
                  </a:cubicBezTo>
                  <a:cubicBezTo>
                    <a:pt x="4" y="3"/>
                    <a:pt x="4" y="1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01" name="Freeform 125"/>
            <p:cNvSpPr>
              <a:spLocks noChangeArrowheads="1"/>
            </p:cNvSpPr>
            <p:nvPr/>
          </p:nvSpPr>
          <p:spPr bwMode="auto">
            <a:xfrm>
              <a:off x="357" y="603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02" name="Freeform 126"/>
            <p:cNvSpPr>
              <a:spLocks noChangeArrowheads="1"/>
            </p:cNvSpPr>
            <p:nvPr/>
          </p:nvSpPr>
          <p:spPr bwMode="auto">
            <a:xfrm>
              <a:off x="371" y="591"/>
              <a:ext cx="12" cy="10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03" name="Freeform 127"/>
            <p:cNvSpPr>
              <a:spLocks noChangeArrowheads="1"/>
            </p:cNvSpPr>
            <p:nvPr/>
          </p:nvSpPr>
          <p:spPr bwMode="auto">
            <a:xfrm>
              <a:off x="386" y="577"/>
              <a:ext cx="9" cy="12"/>
            </a:xfrm>
            <a:custGeom>
              <a:avLst/>
              <a:gdLst>
                <a:gd name="T0" fmla="*/ 4 w 4"/>
                <a:gd name="T1" fmla="*/ 4 h 5"/>
                <a:gd name="T2" fmla="*/ 4 w 4"/>
                <a:gd name="T3" fmla="*/ 1 h 5"/>
                <a:gd name="T4" fmla="*/ 0 w 4"/>
                <a:gd name="T5" fmla="*/ 1 h 5"/>
                <a:gd name="T6" fmla="*/ 0 w 4"/>
                <a:gd name="T7" fmla="*/ 4 h 5"/>
                <a:gd name="T8" fmla="*/ 4 w 4"/>
                <a:gd name="T9" fmla="*/ 4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5"/>
                <a:gd name="T17" fmla="*/ 4 w 4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5">
                  <a:moveTo>
                    <a:pt x="4" y="4"/>
                  </a:moveTo>
                  <a:cubicBezTo>
                    <a:pt x="4" y="3"/>
                    <a:pt x="4" y="2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3" y="5"/>
                    <a:pt x="4" y="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04" name="Freeform 128"/>
            <p:cNvSpPr>
              <a:spLocks noChangeArrowheads="1"/>
            </p:cNvSpPr>
            <p:nvPr/>
          </p:nvSpPr>
          <p:spPr bwMode="auto">
            <a:xfrm>
              <a:off x="345" y="644"/>
              <a:ext cx="10" cy="9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3 h 4"/>
                <a:gd name="T4" fmla="*/ 4 w 4"/>
                <a:gd name="T5" fmla="*/ 3 h 4"/>
                <a:gd name="T6" fmla="*/ 4 w 4"/>
                <a:gd name="T7" fmla="*/ 0 h 4"/>
                <a:gd name="T8" fmla="*/ 0 w 4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4"/>
                <a:gd name="T17" fmla="*/ 4 w 4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4">
                  <a:moveTo>
                    <a:pt x="0" y="0"/>
                  </a:moveTo>
                  <a:cubicBezTo>
                    <a:pt x="0" y="1"/>
                    <a:pt x="0" y="3"/>
                    <a:pt x="0" y="3"/>
                  </a:cubicBezTo>
                  <a:cubicBezTo>
                    <a:pt x="1" y="4"/>
                    <a:pt x="3" y="4"/>
                    <a:pt x="4" y="3"/>
                  </a:cubicBezTo>
                  <a:cubicBezTo>
                    <a:pt x="4" y="3"/>
                    <a:pt x="4" y="1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05" name="Freeform 129"/>
            <p:cNvSpPr>
              <a:spLocks noChangeArrowheads="1"/>
            </p:cNvSpPr>
            <p:nvPr/>
          </p:nvSpPr>
          <p:spPr bwMode="auto">
            <a:xfrm>
              <a:off x="357" y="630"/>
              <a:ext cx="12" cy="11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06" name="Freeform 130"/>
            <p:cNvSpPr>
              <a:spLocks noChangeArrowheads="1"/>
            </p:cNvSpPr>
            <p:nvPr/>
          </p:nvSpPr>
          <p:spPr bwMode="auto">
            <a:xfrm>
              <a:off x="371" y="618"/>
              <a:ext cx="12" cy="9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07" name="Freeform 131"/>
            <p:cNvSpPr>
              <a:spLocks noChangeArrowheads="1"/>
            </p:cNvSpPr>
            <p:nvPr/>
          </p:nvSpPr>
          <p:spPr bwMode="auto">
            <a:xfrm>
              <a:off x="386" y="603"/>
              <a:ext cx="9" cy="12"/>
            </a:xfrm>
            <a:custGeom>
              <a:avLst/>
              <a:gdLst>
                <a:gd name="T0" fmla="*/ 4 w 4"/>
                <a:gd name="T1" fmla="*/ 4 h 5"/>
                <a:gd name="T2" fmla="*/ 4 w 4"/>
                <a:gd name="T3" fmla="*/ 1 h 5"/>
                <a:gd name="T4" fmla="*/ 0 w 4"/>
                <a:gd name="T5" fmla="*/ 1 h 5"/>
                <a:gd name="T6" fmla="*/ 0 w 4"/>
                <a:gd name="T7" fmla="*/ 4 h 5"/>
                <a:gd name="T8" fmla="*/ 4 w 4"/>
                <a:gd name="T9" fmla="*/ 4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5"/>
                <a:gd name="T17" fmla="*/ 4 w 4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5">
                  <a:moveTo>
                    <a:pt x="4" y="4"/>
                  </a:moveTo>
                  <a:cubicBezTo>
                    <a:pt x="4" y="3"/>
                    <a:pt x="4" y="2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3" y="5"/>
                    <a:pt x="4" y="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08" name="Freeform 132"/>
            <p:cNvSpPr>
              <a:spLocks noChangeArrowheads="1"/>
            </p:cNvSpPr>
            <p:nvPr/>
          </p:nvSpPr>
          <p:spPr bwMode="auto">
            <a:xfrm>
              <a:off x="357" y="656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09" name="Freeform 133"/>
            <p:cNvSpPr>
              <a:spLocks noChangeArrowheads="1"/>
            </p:cNvSpPr>
            <p:nvPr/>
          </p:nvSpPr>
          <p:spPr bwMode="auto">
            <a:xfrm>
              <a:off x="371" y="644"/>
              <a:ext cx="12" cy="9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10" name="Freeform 134"/>
            <p:cNvSpPr>
              <a:spLocks noChangeArrowheads="1"/>
            </p:cNvSpPr>
            <p:nvPr/>
          </p:nvSpPr>
          <p:spPr bwMode="auto">
            <a:xfrm>
              <a:off x="386" y="630"/>
              <a:ext cx="9" cy="11"/>
            </a:xfrm>
            <a:custGeom>
              <a:avLst/>
              <a:gdLst>
                <a:gd name="T0" fmla="*/ 4 w 4"/>
                <a:gd name="T1" fmla="*/ 4 h 5"/>
                <a:gd name="T2" fmla="*/ 4 w 4"/>
                <a:gd name="T3" fmla="*/ 1 h 5"/>
                <a:gd name="T4" fmla="*/ 0 w 4"/>
                <a:gd name="T5" fmla="*/ 1 h 5"/>
                <a:gd name="T6" fmla="*/ 0 w 4"/>
                <a:gd name="T7" fmla="*/ 4 h 5"/>
                <a:gd name="T8" fmla="*/ 4 w 4"/>
                <a:gd name="T9" fmla="*/ 4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5"/>
                <a:gd name="T17" fmla="*/ 4 w 4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5">
                  <a:moveTo>
                    <a:pt x="4" y="4"/>
                  </a:moveTo>
                  <a:cubicBezTo>
                    <a:pt x="4" y="3"/>
                    <a:pt x="4" y="2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3" y="5"/>
                    <a:pt x="4" y="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11" name="Freeform 135"/>
            <p:cNvSpPr>
              <a:spLocks noChangeArrowheads="1"/>
            </p:cNvSpPr>
            <p:nvPr/>
          </p:nvSpPr>
          <p:spPr bwMode="auto">
            <a:xfrm>
              <a:off x="371" y="668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12" name="Freeform 136"/>
            <p:cNvSpPr>
              <a:spLocks noChangeArrowheads="1"/>
            </p:cNvSpPr>
            <p:nvPr/>
          </p:nvSpPr>
          <p:spPr bwMode="auto">
            <a:xfrm>
              <a:off x="386" y="656"/>
              <a:ext cx="9" cy="12"/>
            </a:xfrm>
            <a:custGeom>
              <a:avLst/>
              <a:gdLst>
                <a:gd name="T0" fmla="*/ 0 w 4"/>
                <a:gd name="T1" fmla="*/ 1 h 5"/>
                <a:gd name="T2" fmla="*/ 0 w 4"/>
                <a:gd name="T3" fmla="*/ 4 h 5"/>
                <a:gd name="T4" fmla="*/ 4 w 4"/>
                <a:gd name="T5" fmla="*/ 4 h 5"/>
                <a:gd name="T6" fmla="*/ 4 w 4"/>
                <a:gd name="T7" fmla="*/ 1 h 5"/>
                <a:gd name="T8" fmla="*/ 0 w 4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5"/>
                <a:gd name="T17" fmla="*/ 4 w 4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5">
                  <a:moveTo>
                    <a:pt x="0" y="1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13" name="Freeform 137"/>
            <p:cNvSpPr>
              <a:spLocks noChangeArrowheads="1"/>
            </p:cNvSpPr>
            <p:nvPr/>
          </p:nvSpPr>
          <p:spPr bwMode="auto">
            <a:xfrm>
              <a:off x="386" y="682"/>
              <a:ext cx="9" cy="12"/>
            </a:xfrm>
            <a:custGeom>
              <a:avLst/>
              <a:gdLst>
                <a:gd name="T0" fmla="*/ 0 w 4"/>
                <a:gd name="T1" fmla="*/ 1 h 5"/>
                <a:gd name="T2" fmla="*/ 0 w 4"/>
                <a:gd name="T3" fmla="*/ 4 h 5"/>
                <a:gd name="T4" fmla="*/ 4 w 4"/>
                <a:gd name="T5" fmla="*/ 4 h 5"/>
                <a:gd name="T6" fmla="*/ 4 w 4"/>
                <a:gd name="T7" fmla="*/ 1 h 5"/>
                <a:gd name="T8" fmla="*/ 0 w 4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5"/>
                <a:gd name="T17" fmla="*/ 4 w 4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5">
                  <a:moveTo>
                    <a:pt x="0" y="1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14" name="Freeform 138"/>
            <p:cNvSpPr>
              <a:spLocks noChangeArrowheads="1"/>
            </p:cNvSpPr>
            <p:nvPr/>
          </p:nvSpPr>
          <p:spPr bwMode="auto">
            <a:xfrm>
              <a:off x="450" y="170"/>
              <a:ext cx="250" cy="226"/>
            </a:xfrm>
            <a:custGeom>
              <a:avLst/>
              <a:gdLst>
                <a:gd name="T0" fmla="*/ 26 w 250"/>
                <a:gd name="T1" fmla="*/ 0 h 226"/>
                <a:gd name="T2" fmla="*/ 0 w 250"/>
                <a:gd name="T3" fmla="*/ 12 h 226"/>
                <a:gd name="T4" fmla="*/ 224 w 250"/>
                <a:gd name="T5" fmla="*/ 226 h 226"/>
                <a:gd name="T6" fmla="*/ 250 w 250"/>
                <a:gd name="T7" fmla="*/ 214 h 226"/>
                <a:gd name="T8" fmla="*/ 26 w 250"/>
                <a:gd name="T9" fmla="*/ 0 h 2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0"/>
                <a:gd name="T16" fmla="*/ 0 h 226"/>
                <a:gd name="T17" fmla="*/ 250 w 250"/>
                <a:gd name="T18" fmla="*/ 226 h 2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0" h="226">
                  <a:moveTo>
                    <a:pt x="26" y="0"/>
                  </a:moveTo>
                  <a:lnTo>
                    <a:pt x="0" y="12"/>
                  </a:lnTo>
                  <a:lnTo>
                    <a:pt x="224" y="226"/>
                  </a:lnTo>
                  <a:lnTo>
                    <a:pt x="250" y="214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</p:grpSp>
      <p:grpSp>
        <p:nvGrpSpPr>
          <p:cNvPr id="6315" name="Group 18"/>
          <p:cNvGrpSpPr>
            <a:grpSpLocks/>
          </p:cNvGrpSpPr>
          <p:nvPr/>
        </p:nvGrpSpPr>
        <p:grpSpPr bwMode="auto">
          <a:xfrm rot="19194996">
            <a:off x="3829050" y="3295650"/>
            <a:ext cx="450850" cy="417513"/>
            <a:chOff x="0" y="0"/>
            <a:chExt cx="822" cy="763"/>
          </a:xfrm>
        </p:grpSpPr>
        <p:sp>
          <p:nvSpPr>
            <p:cNvPr id="6316" name="Freeform 19"/>
            <p:cNvSpPr>
              <a:spLocks noEditPoints="1" noChangeArrowheads="1"/>
            </p:cNvSpPr>
            <p:nvPr/>
          </p:nvSpPr>
          <p:spPr bwMode="auto">
            <a:xfrm>
              <a:off x="0" y="0"/>
              <a:ext cx="822" cy="763"/>
            </a:xfrm>
            <a:custGeom>
              <a:avLst/>
              <a:gdLst>
                <a:gd name="T0" fmla="*/ 204 w 345"/>
                <a:gd name="T1" fmla="*/ 40 h 320"/>
                <a:gd name="T2" fmla="*/ 0 w 345"/>
                <a:gd name="T3" fmla="*/ 136 h 320"/>
                <a:gd name="T4" fmla="*/ 345 w 345"/>
                <a:gd name="T5" fmla="*/ 170 h 320"/>
                <a:gd name="T6" fmla="*/ 15 w 345"/>
                <a:gd name="T7" fmla="*/ 67 h 320"/>
                <a:gd name="T8" fmla="*/ 37 w 345"/>
                <a:gd name="T9" fmla="*/ 115 h 320"/>
                <a:gd name="T10" fmla="*/ 38 w 345"/>
                <a:gd name="T11" fmla="*/ 127 h 320"/>
                <a:gd name="T12" fmla="*/ 38 w 345"/>
                <a:gd name="T13" fmla="*/ 145 h 320"/>
                <a:gd name="T14" fmla="*/ 37 w 345"/>
                <a:gd name="T15" fmla="*/ 156 h 320"/>
                <a:gd name="T16" fmla="*/ 32 w 345"/>
                <a:gd name="T17" fmla="*/ 150 h 320"/>
                <a:gd name="T18" fmla="*/ 26 w 345"/>
                <a:gd name="T19" fmla="*/ 145 h 320"/>
                <a:gd name="T20" fmla="*/ 20 w 345"/>
                <a:gd name="T21" fmla="*/ 140 h 320"/>
                <a:gd name="T22" fmla="*/ 15 w 345"/>
                <a:gd name="T23" fmla="*/ 134 h 320"/>
                <a:gd name="T24" fmla="*/ 11 w 345"/>
                <a:gd name="T25" fmla="*/ 128 h 320"/>
                <a:gd name="T26" fmla="*/ 11 w 345"/>
                <a:gd name="T27" fmla="*/ 110 h 320"/>
                <a:gd name="T28" fmla="*/ 12 w 345"/>
                <a:gd name="T29" fmla="*/ 99 h 320"/>
                <a:gd name="T30" fmla="*/ 12 w 345"/>
                <a:gd name="T31" fmla="*/ 85 h 320"/>
                <a:gd name="T32" fmla="*/ 15 w 345"/>
                <a:gd name="T33" fmla="*/ 83 h 320"/>
                <a:gd name="T34" fmla="*/ 25 w 345"/>
                <a:gd name="T35" fmla="*/ 91 h 320"/>
                <a:gd name="T36" fmla="*/ 34 w 345"/>
                <a:gd name="T37" fmla="*/ 100 h 320"/>
                <a:gd name="T38" fmla="*/ 38 w 345"/>
                <a:gd name="T39" fmla="*/ 107 h 320"/>
                <a:gd name="T40" fmla="*/ 171 w 345"/>
                <a:gd name="T41" fmla="*/ 259 h 320"/>
                <a:gd name="T42" fmla="*/ 168 w 345"/>
                <a:gd name="T43" fmla="*/ 270 h 320"/>
                <a:gd name="T44" fmla="*/ 168 w 345"/>
                <a:gd name="T45" fmla="*/ 284 h 320"/>
                <a:gd name="T46" fmla="*/ 171 w 345"/>
                <a:gd name="T47" fmla="*/ 295 h 320"/>
                <a:gd name="T48" fmla="*/ 52 w 345"/>
                <a:gd name="T49" fmla="*/ 178 h 320"/>
                <a:gd name="T50" fmla="*/ 49 w 345"/>
                <a:gd name="T51" fmla="*/ 166 h 320"/>
                <a:gd name="T52" fmla="*/ 49 w 345"/>
                <a:gd name="T53" fmla="*/ 148 h 320"/>
                <a:gd name="T54" fmla="*/ 52 w 345"/>
                <a:gd name="T55" fmla="*/ 137 h 320"/>
                <a:gd name="T56" fmla="*/ 52 w 345"/>
                <a:gd name="T57" fmla="*/ 126 h 320"/>
                <a:gd name="T58" fmla="*/ 58 w 345"/>
                <a:gd name="T59" fmla="*/ 131 h 320"/>
                <a:gd name="T60" fmla="*/ 64 w 345"/>
                <a:gd name="T61" fmla="*/ 137 h 320"/>
                <a:gd name="T62" fmla="*/ 69 w 345"/>
                <a:gd name="T63" fmla="*/ 142 h 320"/>
                <a:gd name="T64" fmla="*/ 75 w 345"/>
                <a:gd name="T65" fmla="*/ 148 h 320"/>
                <a:gd name="T66" fmla="*/ 81 w 345"/>
                <a:gd name="T67" fmla="*/ 153 h 320"/>
                <a:gd name="T68" fmla="*/ 86 w 345"/>
                <a:gd name="T69" fmla="*/ 158 h 320"/>
                <a:gd name="T70" fmla="*/ 92 w 345"/>
                <a:gd name="T71" fmla="*/ 164 h 320"/>
                <a:gd name="T72" fmla="*/ 98 w 345"/>
                <a:gd name="T73" fmla="*/ 169 h 320"/>
                <a:gd name="T74" fmla="*/ 103 w 345"/>
                <a:gd name="T75" fmla="*/ 175 h 320"/>
                <a:gd name="T76" fmla="*/ 109 w 345"/>
                <a:gd name="T77" fmla="*/ 180 h 320"/>
                <a:gd name="T78" fmla="*/ 115 w 345"/>
                <a:gd name="T79" fmla="*/ 186 h 320"/>
                <a:gd name="T80" fmla="*/ 121 w 345"/>
                <a:gd name="T81" fmla="*/ 191 h 320"/>
                <a:gd name="T82" fmla="*/ 126 w 345"/>
                <a:gd name="T83" fmla="*/ 197 h 320"/>
                <a:gd name="T84" fmla="*/ 132 w 345"/>
                <a:gd name="T85" fmla="*/ 202 h 320"/>
                <a:gd name="T86" fmla="*/ 138 w 345"/>
                <a:gd name="T87" fmla="*/ 207 h 320"/>
                <a:gd name="T88" fmla="*/ 143 w 345"/>
                <a:gd name="T89" fmla="*/ 213 h 320"/>
                <a:gd name="T90" fmla="*/ 149 w 345"/>
                <a:gd name="T91" fmla="*/ 218 h 320"/>
                <a:gd name="T92" fmla="*/ 155 w 345"/>
                <a:gd name="T93" fmla="*/ 224 h 320"/>
                <a:gd name="T94" fmla="*/ 160 w 345"/>
                <a:gd name="T95" fmla="*/ 229 h 320"/>
                <a:gd name="T96" fmla="*/ 166 w 345"/>
                <a:gd name="T97" fmla="*/ 235 h 320"/>
                <a:gd name="T98" fmla="*/ 171 w 345"/>
                <a:gd name="T99" fmla="*/ 249 h 320"/>
                <a:gd name="T100" fmla="*/ 54 w 345"/>
                <a:gd name="T101" fmla="*/ 112 h 320"/>
                <a:gd name="T102" fmla="*/ 334 w 345"/>
                <a:gd name="T103" fmla="*/ 245 h 32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45"/>
                <a:gd name="T157" fmla="*/ 0 h 320"/>
                <a:gd name="T158" fmla="*/ 345 w 345"/>
                <a:gd name="T159" fmla="*/ 320 h 32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45" h="320">
                  <a:moveTo>
                    <a:pt x="270" y="98"/>
                  </a:moveTo>
                  <a:cubicBezTo>
                    <a:pt x="270" y="98"/>
                    <a:pt x="270" y="98"/>
                    <a:pt x="270" y="98"/>
                  </a:cubicBezTo>
                  <a:cubicBezTo>
                    <a:pt x="269" y="98"/>
                    <a:pt x="269" y="98"/>
                    <a:pt x="269" y="98"/>
                  </a:cubicBezTo>
                  <a:cubicBezTo>
                    <a:pt x="208" y="39"/>
                    <a:pt x="208" y="39"/>
                    <a:pt x="208" y="39"/>
                  </a:cubicBezTo>
                  <a:cubicBezTo>
                    <a:pt x="204" y="40"/>
                    <a:pt x="204" y="40"/>
                    <a:pt x="204" y="40"/>
                  </a:cubicBezTo>
                  <a:cubicBezTo>
                    <a:pt x="198" y="43"/>
                    <a:pt x="198" y="43"/>
                    <a:pt x="198" y="43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0" y="1"/>
                    <a:pt x="150" y="1"/>
                    <a:pt x="150" y="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38" y="173"/>
                    <a:pt x="38" y="173"/>
                    <a:pt x="38" y="173"/>
                  </a:cubicBezTo>
                  <a:cubicBezTo>
                    <a:pt x="38" y="189"/>
                    <a:pt x="38" y="189"/>
                    <a:pt x="38" y="189"/>
                  </a:cubicBezTo>
                  <a:cubicBezTo>
                    <a:pt x="176" y="320"/>
                    <a:pt x="176" y="320"/>
                    <a:pt x="176" y="320"/>
                  </a:cubicBezTo>
                  <a:cubicBezTo>
                    <a:pt x="345" y="253"/>
                    <a:pt x="345" y="253"/>
                    <a:pt x="345" y="253"/>
                  </a:cubicBezTo>
                  <a:cubicBezTo>
                    <a:pt x="345" y="170"/>
                    <a:pt x="345" y="170"/>
                    <a:pt x="345" y="170"/>
                  </a:cubicBezTo>
                  <a:lnTo>
                    <a:pt x="270" y="98"/>
                  </a:lnTo>
                  <a:close/>
                  <a:moveTo>
                    <a:pt x="151" y="12"/>
                  </a:moveTo>
                  <a:cubicBezTo>
                    <a:pt x="152" y="14"/>
                    <a:pt x="168" y="29"/>
                    <a:pt x="187" y="47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36" y="87"/>
                    <a:pt x="23" y="74"/>
                    <a:pt x="15" y="67"/>
                  </a:cubicBezTo>
                  <a:cubicBezTo>
                    <a:pt x="39" y="57"/>
                    <a:pt x="145" y="15"/>
                    <a:pt x="151" y="12"/>
                  </a:cubicBezTo>
                  <a:close/>
                  <a:moveTo>
                    <a:pt x="38" y="107"/>
                  </a:moveTo>
                  <a:cubicBezTo>
                    <a:pt x="38" y="112"/>
                    <a:pt x="38" y="112"/>
                    <a:pt x="38" y="112"/>
                  </a:cubicBezTo>
                  <a:cubicBezTo>
                    <a:pt x="38" y="112"/>
                    <a:pt x="38" y="112"/>
                    <a:pt x="37" y="112"/>
                  </a:cubicBezTo>
                  <a:cubicBezTo>
                    <a:pt x="36" y="113"/>
                    <a:pt x="36" y="115"/>
                    <a:pt x="37" y="115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8" y="123"/>
                    <a:pt x="38" y="123"/>
                    <a:pt x="37" y="123"/>
                  </a:cubicBezTo>
                  <a:cubicBezTo>
                    <a:pt x="36" y="124"/>
                    <a:pt x="36" y="125"/>
                    <a:pt x="37" y="126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4"/>
                    <a:pt x="38" y="134"/>
                    <a:pt x="37" y="134"/>
                  </a:cubicBezTo>
                  <a:cubicBezTo>
                    <a:pt x="36" y="135"/>
                    <a:pt x="36" y="136"/>
                    <a:pt x="37" y="137"/>
                  </a:cubicBezTo>
                  <a:cubicBezTo>
                    <a:pt x="38" y="137"/>
                    <a:pt x="38" y="138"/>
                    <a:pt x="38" y="138"/>
                  </a:cubicBezTo>
                  <a:cubicBezTo>
                    <a:pt x="38" y="145"/>
                    <a:pt x="38" y="145"/>
                    <a:pt x="38" y="145"/>
                  </a:cubicBezTo>
                  <a:cubicBezTo>
                    <a:pt x="38" y="145"/>
                    <a:pt x="38" y="145"/>
                    <a:pt x="37" y="145"/>
                  </a:cubicBezTo>
                  <a:cubicBezTo>
                    <a:pt x="36" y="146"/>
                    <a:pt x="36" y="147"/>
                    <a:pt x="37" y="148"/>
                  </a:cubicBezTo>
                  <a:cubicBezTo>
                    <a:pt x="38" y="148"/>
                    <a:pt x="38" y="148"/>
                    <a:pt x="38" y="149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38" y="156"/>
                    <a:pt x="38" y="156"/>
                    <a:pt x="37" y="156"/>
                  </a:cubicBezTo>
                  <a:cubicBezTo>
                    <a:pt x="37" y="156"/>
                    <a:pt x="37" y="156"/>
                    <a:pt x="37" y="156"/>
                  </a:cubicBezTo>
                  <a:cubicBezTo>
                    <a:pt x="36" y="156"/>
                    <a:pt x="35" y="155"/>
                    <a:pt x="34" y="154"/>
                  </a:cubicBezTo>
                  <a:cubicBezTo>
                    <a:pt x="34" y="154"/>
                    <a:pt x="35" y="154"/>
                    <a:pt x="35" y="153"/>
                  </a:cubicBezTo>
                  <a:cubicBezTo>
                    <a:pt x="36" y="153"/>
                    <a:pt x="36" y="151"/>
                    <a:pt x="35" y="150"/>
                  </a:cubicBezTo>
                  <a:cubicBezTo>
                    <a:pt x="34" y="150"/>
                    <a:pt x="33" y="150"/>
                    <a:pt x="32" y="150"/>
                  </a:cubicBezTo>
                  <a:cubicBezTo>
                    <a:pt x="32" y="151"/>
                    <a:pt x="31" y="151"/>
                    <a:pt x="31" y="151"/>
                  </a:cubicBezTo>
                  <a:cubicBezTo>
                    <a:pt x="30" y="150"/>
                    <a:pt x="29" y="149"/>
                    <a:pt x="29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30" y="147"/>
                    <a:pt x="30" y="146"/>
                    <a:pt x="29" y="145"/>
                  </a:cubicBezTo>
                  <a:cubicBezTo>
                    <a:pt x="28" y="144"/>
                    <a:pt x="27" y="144"/>
                    <a:pt x="26" y="145"/>
                  </a:cubicBezTo>
                  <a:cubicBezTo>
                    <a:pt x="26" y="145"/>
                    <a:pt x="26" y="145"/>
                    <a:pt x="26" y="146"/>
                  </a:cubicBezTo>
                  <a:cubicBezTo>
                    <a:pt x="25" y="145"/>
                    <a:pt x="24" y="144"/>
                    <a:pt x="23" y="143"/>
                  </a:cubicBezTo>
                  <a:cubicBezTo>
                    <a:pt x="23" y="143"/>
                    <a:pt x="23" y="143"/>
                    <a:pt x="23" y="143"/>
                  </a:cubicBezTo>
                  <a:cubicBezTo>
                    <a:pt x="24" y="142"/>
                    <a:pt x="24" y="140"/>
                    <a:pt x="23" y="140"/>
                  </a:cubicBezTo>
                  <a:cubicBezTo>
                    <a:pt x="23" y="139"/>
                    <a:pt x="21" y="139"/>
                    <a:pt x="20" y="140"/>
                  </a:cubicBezTo>
                  <a:cubicBezTo>
                    <a:pt x="20" y="140"/>
                    <a:pt x="20" y="140"/>
                    <a:pt x="20" y="140"/>
                  </a:cubicBezTo>
                  <a:cubicBezTo>
                    <a:pt x="19" y="139"/>
                    <a:pt x="18" y="138"/>
                    <a:pt x="17" y="138"/>
                  </a:cubicBezTo>
                  <a:cubicBezTo>
                    <a:pt x="17" y="137"/>
                    <a:pt x="18" y="137"/>
                    <a:pt x="18" y="137"/>
                  </a:cubicBezTo>
                  <a:cubicBezTo>
                    <a:pt x="19" y="136"/>
                    <a:pt x="19" y="135"/>
                    <a:pt x="18" y="134"/>
                  </a:cubicBezTo>
                  <a:cubicBezTo>
                    <a:pt x="17" y="133"/>
                    <a:pt x="15" y="133"/>
                    <a:pt x="15" y="134"/>
                  </a:cubicBezTo>
                  <a:cubicBezTo>
                    <a:pt x="14" y="134"/>
                    <a:pt x="14" y="135"/>
                    <a:pt x="14" y="135"/>
                  </a:cubicBezTo>
                  <a:cubicBezTo>
                    <a:pt x="13" y="134"/>
                    <a:pt x="12" y="133"/>
                    <a:pt x="11" y="132"/>
                  </a:cubicBezTo>
                  <a:cubicBezTo>
                    <a:pt x="12" y="132"/>
                    <a:pt x="12" y="132"/>
                    <a:pt x="12" y="132"/>
                  </a:cubicBezTo>
                  <a:cubicBezTo>
                    <a:pt x="13" y="131"/>
                    <a:pt x="13" y="130"/>
                    <a:pt x="12" y="129"/>
                  </a:cubicBezTo>
                  <a:cubicBezTo>
                    <a:pt x="12" y="128"/>
                    <a:pt x="11" y="128"/>
                    <a:pt x="11" y="128"/>
                  </a:cubicBezTo>
                  <a:cubicBezTo>
                    <a:pt x="11" y="126"/>
                    <a:pt x="11" y="124"/>
                    <a:pt x="11" y="121"/>
                  </a:cubicBezTo>
                  <a:cubicBezTo>
                    <a:pt x="11" y="121"/>
                    <a:pt x="12" y="121"/>
                    <a:pt x="12" y="121"/>
                  </a:cubicBezTo>
                  <a:cubicBezTo>
                    <a:pt x="13" y="120"/>
                    <a:pt x="13" y="119"/>
                    <a:pt x="12" y="118"/>
                  </a:cubicBezTo>
                  <a:cubicBezTo>
                    <a:pt x="12" y="117"/>
                    <a:pt x="11" y="117"/>
                    <a:pt x="11" y="117"/>
                  </a:cubicBezTo>
                  <a:cubicBezTo>
                    <a:pt x="11" y="115"/>
                    <a:pt x="11" y="113"/>
                    <a:pt x="11" y="110"/>
                  </a:cubicBezTo>
                  <a:cubicBezTo>
                    <a:pt x="11" y="110"/>
                    <a:pt x="12" y="110"/>
                    <a:pt x="12" y="110"/>
                  </a:cubicBezTo>
                  <a:cubicBezTo>
                    <a:pt x="13" y="109"/>
                    <a:pt x="13" y="108"/>
                    <a:pt x="12" y="107"/>
                  </a:cubicBezTo>
                  <a:cubicBezTo>
                    <a:pt x="12" y="107"/>
                    <a:pt x="11" y="106"/>
                    <a:pt x="11" y="106"/>
                  </a:cubicBezTo>
                  <a:cubicBezTo>
                    <a:pt x="11" y="104"/>
                    <a:pt x="11" y="102"/>
                    <a:pt x="11" y="100"/>
                  </a:cubicBezTo>
                  <a:cubicBezTo>
                    <a:pt x="11" y="99"/>
                    <a:pt x="12" y="99"/>
                    <a:pt x="12" y="99"/>
                  </a:cubicBezTo>
                  <a:cubicBezTo>
                    <a:pt x="13" y="98"/>
                    <a:pt x="13" y="97"/>
                    <a:pt x="12" y="96"/>
                  </a:cubicBezTo>
                  <a:cubicBezTo>
                    <a:pt x="12" y="96"/>
                    <a:pt x="11" y="96"/>
                    <a:pt x="11" y="95"/>
                  </a:cubicBezTo>
                  <a:cubicBezTo>
                    <a:pt x="11" y="93"/>
                    <a:pt x="11" y="91"/>
                    <a:pt x="11" y="89"/>
                  </a:cubicBezTo>
                  <a:cubicBezTo>
                    <a:pt x="11" y="89"/>
                    <a:pt x="12" y="88"/>
                    <a:pt x="12" y="88"/>
                  </a:cubicBezTo>
                  <a:cubicBezTo>
                    <a:pt x="13" y="87"/>
                    <a:pt x="13" y="86"/>
                    <a:pt x="12" y="85"/>
                  </a:cubicBezTo>
                  <a:cubicBezTo>
                    <a:pt x="12" y="85"/>
                    <a:pt x="11" y="85"/>
                    <a:pt x="11" y="85"/>
                  </a:cubicBezTo>
                  <a:cubicBezTo>
                    <a:pt x="11" y="82"/>
                    <a:pt x="11" y="80"/>
                    <a:pt x="11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2"/>
                    <a:pt x="15" y="83"/>
                  </a:cubicBezTo>
                  <a:cubicBezTo>
                    <a:pt x="15" y="83"/>
                    <a:pt x="16" y="83"/>
                    <a:pt x="17" y="83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7"/>
                    <a:pt x="20" y="88"/>
                    <a:pt x="20" y="88"/>
                  </a:cubicBezTo>
                  <a:cubicBezTo>
                    <a:pt x="21" y="89"/>
                    <a:pt x="22" y="89"/>
                    <a:pt x="23" y="89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2"/>
                    <a:pt x="25" y="93"/>
                    <a:pt x="26" y="94"/>
                  </a:cubicBezTo>
                  <a:cubicBezTo>
                    <a:pt x="27" y="94"/>
                    <a:pt x="27" y="94"/>
                    <a:pt x="28" y="94"/>
                  </a:cubicBezTo>
                  <a:cubicBezTo>
                    <a:pt x="31" y="97"/>
                    <a:pt x="31" y="97"/>
                    <a:pt x="31" y="97"/>
                  </a:cubicBezTo>
                  <a:cubicBezTo>
                    <a:pt x="31" y="98"/>
                    <a:pt x="31" y="98"/>
                    <a:pt x="32" y="99"/>
                  </a:cubicBezTo>
                  <a:cubicBezTo>
                    <a:pt x="32" y="100"/>
                    <a:pt x="33" y="100"/>
                    <a:pt x="34" y="100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3"/>
                    <a:pt x="37" y="104"/>
                    <a:pt x="37" y="104"/>
                  </a:cubicBezTo>
                  <a:cubicBezTo>
                    <a:pt x="38" y="105"/>
                    <a:pt x="39" y="105"/>
                    <a:pt x="40" y="105"/>
                  </a:cubicBezTo>
                  <a:cubicBezTo>
                    <a:pt x="40" y="106"/>
                    <a:pt x="40" y="106"/>
                    <a:pt x="40" y="106"/>
                  </a:cubicBezTo>
                  <a:lnTo>
                    <a:pt x="38" y="107"/>
                  </a:lnTo>
                  <a:close/>
                  <a:moveTo>
                    <a:pt x="171" y="249"/>
                  </a:moveTo>
                  <a:cubicBezTo>
                    <a:pt x="170" y="248"/>
                    <a:pt x="169" y="248"/>
                    <a:pt x="168" y="249"/>
                  </a:cubicBezTo>
                  <a:cubicBezTo>
                    <a:pt x="167" y="249"/>
                    <a:pt x="167" y="251"/>
                    <a:pt x="168" y="252"/>
                  </a:cubicBezTo>
                  <a:cubicBezTo>
                    <a:pt x="169" y="252"/>
                    <a:pt x="170" y="252"/>
                    <a:pt x="171" y="252"/>
                  </a:cubicBezTo>
                  <a:cubicBezTo>
                    <a:pt x="171" y="259"/>
                    <a:pt x="171" y="259"/>
                    <a:pt x="171" y="259"/>
                  </a:cubicBezTo>
                  <a:cubicBezTo>
                    <a:pt x="170" y="259"/>
                    <a:pt x="169" y="259"/>
                    <a:pt x="168" y="259"/>
                  </a:cubicBezTo>
                  <a:cubicBezTo>
                    <a:pt x="167" y="260"/>
                    <a:pt x="167" y="262"/>
                    <a:pt x="168" y="262"/>
                  </a:cubicBezTo>
                  <a:cubicBezTo>
                    <a:pt x="169" y="263"/>
                    <a:pt x="170" y="263"/>
                    <a:pt x="171" y="263"/>
                  </a:cubicBezTo>
                  <a:cubicBezTo>
                    <a:pt x="171" y="270"/>
                    <a:pt x="171" y="270"/>
                    <a:pt x="171" y="270"/>
                  </a:cubicBezTo>
                  <a:cubicBezTo>
                    <a:pt x="170" y="270"/>
                    <a:pt x="169" y="270"/>
                    <a:pt x="168" y="270"/>
                  </a:cubicBezTo>
                  <a:cubicBezTo>
                    <a:pt x="167" y="271"/>
                    <a:pt x="167" y="273"/>
                    <a:pt x="168" y="273"/>
                  </a:cubicBezTo>
                  <a:cubicBezTo>
                    <a:pt x="169" y="274"/>
                    <a:pt x="170" y="274"/>
                    <a:pt x="171" y="273"/>
                  </a:cubicBezTo>
                  <a:cubicBezTo>
                    <a:pt x="171" y="281"/>
                    <a:pt x="171" y="281"/>
                    <a:pt x="171" y="281"/>
                  </a:cubicBezTo>
                  <a:cubicBezTo>
                    <a:pt x="170" y="280"/>
                    <a:pt x="169" y="280"/>
                    <a:pt x="168" y="281"/>
                  </a:cubicBezTo>
                  <a:cubicBezTo>
                    <a:pt x="167" y="282"/>
                    <a:pt x="167" y="283"/>
                    <a:pt x="168" y="284"/>
                  </a:cubicBezTo>
                  <a:cubicBezTo>
                    <a:pt x="169" y="285"/>
                    <a:pt x="170" y="285"/>
                    <a:pt x="171" y="284"/>
                  </a:cubicBezTo>
                  <a:cubicBezTo>
                    <a:pt x="171" y="292"/>
                    <a:pt x="171" y="292"/>
                    <a:pt x="171" y="292"/>
                  </a:cubicBezTo>
                  <a:cubicBezTo>
                    <a:pt x="170" y="291"/>
                    <a:pt x="169" y="291"/>
                    <a:pt x="168" y="292"/>
                  </a:cubicBezTo>
                  <a:cubicBezTo>
                    <a:pt x="167" y="293"/>
                    <a:pt x="167" y="294"/>
                    <a:pt x="168" y="295"/>
                  </a:cubicBezTo>
                  <a:cubicBezTo>
                    <a:pt x="169" y="296"/>
                    <a:pt x="170" y="296"/>
                    <a:pt x="171" y="295"/>
                  </a:cubicBezTo>
                  <a:cubicBezTo>
                    <a:pt x="171" y="301"/>
                    <a:pt x="171" y="301"/>
                    <a:pt x="171" y="301"/>
                  </a:cubicBezTo>
                  <a:cubicBezTo>
                    <a:pt x="145" y="276"/>
                    <a:pt x="52" y="187"/>
                    <a:pt x="49" y="185"/>
                  </a:cubicBezTo>
                  <a:cubicBezTo>
                    <a:pt x="49" y="184"/>
                    <a:pt x="49" y="183"/>
                    <a:pt x="49" y="181"/>
                  </a:cubicBezTo>
                  <a:cubicBezTo>
                    <a:pt x="50" y="182"/>
                    <a:pt x="51" y="181"/>
                    <a:pt x="52" y="181"/>
                  </a:cubicBezTo>
                  <a:cubicBezTo>
                    <a:pt x="53" y="180"/>
                    <a:pt x="53" y="179"/>
                    <a:pt x="52" y="178"/>
                  </a:cubicBezTo>
                  <a:cubicBezTo>
                    <a:pt x="51" y="177"/>
                    <a:pt x="50" y="177"/>
                    <a:pt x="49" y="177"/>
                  </a:cubicBezTo>
                  <a:cubicBezTo>
                    <a:pt x="49" y="175"/>
                    <a:pt x="49" y="173"/>
                    <a:pt x="49" y="170"/>
                  </a:cubicBezTo>
                  <a:cubicBezTo>
                    <a:pt x="50" y="171"/>
                    <a:pt x="51" y="170"/>
                    <a:pt x="52" y="170"/>
                  </a:cubicBezTo>
                  <a:cubicBezTo>
                    <a:pt x="53" y="169"/>
                    <a:pt x="53" y="168"/>
                    <a:pt x="52" y="167"/>
                  </a:cubicBezTo>
                  <a:cubicBezTo>
                    <a:pt x="51" y="166"/>
                    <a:pt x="50" y="166"/>
                    <a:pt x="49" y="166"/>
                  </a:cubicBezTo>
                  <a:cubicBezTo>
                    <a:pt x="49" y="164"/>
                    <a:pt x="49" y="162"/>
                    <a:pt x="49" y="159"/>
                  </a:cubicBezTo>
                  <a:cubicBezTo>
                    <a:pt x="50" y="160"/>
                    <a:pt x="51" y="160"/>
                    <a:pt x="52" y="159"/>
                  </a:cubicBezTo>
                  <a:cubicBezTo>
                    <a:pt x="53" y="158"/>
                    <a:pt x="53" y="157"/>
                    <a:pt x="52" y="156"/>
                  </a:cubicBezTo>
                  <a:cubicBezTo>
                    <a:pt x="51" y="155"/>
                    <a:pt x="50" y="155"/>
                    <a:pt x="49" y="156"/>
                  </a:cubicBezTo>
                  <a:cubicBezTo>
                    <a:pt x="49" y="153"/>
                    <a:pt x="49" y="151"/>
                    <a:pt x="49" y="148"/>
                  </a:cubicBezTo>
                  <a:cubicBezTo>
                    <a:pt x="50" y="149"/>
                    <a:pt x="51" y="149"/>
                    <a:pt x="52" y="148"/>
                  </a:cubicBezTo>
                  <a:cubicBezTo>
                    <a:pt x="53" y="147"/>
                    <a:pt x="53" y="146"/>
                    <a:pt x="52" y="145"/>
                  </a:cubicBezTo>
                  <a:cubicBezTo>
                    <a:pt x="51" y="144"/>
                    <a:pt x="50" y="144"/>
                    <a:pt x="49" y="145"/>
                  </a:cubicBezTo>
                  <a:cubicBezTo>
                    <a:pt x="49" y="142"/>
                    <a:pt x="49" y="140"/>
                    <a:pt x="49" y="138"/>
                  </a:cubicBezTo>
                  <a:cubicBezTo>
                    <a:pt x="50" y="138"/>
                    <a:pt x="51" y="138"/>
                    <a:pt x="52" y="137"/>
                  </a:cubicBezTo>
                  <a:cubicBezTo>
                    <a:pt x="53" y="136"/>
                    <a:pt x="53" y="135"/>
                    <a:pt x="52" y="134"/>
                  </a:cubicBezTo>
                  <a:cubicBezTo>
                    <a:pt x="51" y="133"/>
                    <a:pt x="50" y="133"/>
                    <a:pt x="49" y="134"/>
                  </a:cubicBezTo>
                  <a:cubicBezTo>
                    <a:pt x="49" y="131"/>
                    <a:pt x="49" y="129"/>
                    <a:pt x="49" y="127"/>
                  </a:cubicBezTo>
                  <a:cubicBezTo>
                    <a:pt x="50" y="127"/>
                    <a:pt x="51" y="127"/>
                    <a:pt x="52" y="126"/>
                  </a:cubicBezTo>
                  <a:cubicBezTo>
                    <a:pt x="52" y="126"/>
                    <a:pt x="52" y="126"/>
                    <a:pt x="52" y="126"/>
                  </a:cubicBezTo>
                  <a:cubicBezTo>
                    <a:pt x="55" y="128"/>
                    <a:pt x="55" y="128"/>
                    <a:pt x="55" y="128"/>
                  </a:cubicBezTo>
                  <a:cubicBezTo>
                    <a:pt x="55" y="128"/>
                    <a:pt x="55" y="129"/>
                    <a:pt x="54" y="129"/>
                  </a:cubicBezTo>
                  <a:cubicBezTo>
                    <a:pt x="54" y="130"/>
                    <a:pt x="54" y="131"/>
                    <a:pt x="54" y="132"/>
                  </a:cubicBezTo>
                  <a:cubicBezTo>
                    <a:pt x="55" y="133"/>
                    <a:pt x="57" y="133"/>
                    <a:pt x="58" y="132"/>
                  </a:cubicBezTo>
                  <a:cubicBezTo>
                    <a:pt x="58" y="132"/>
                    <a:pt x="58" y="131"/>
                    <a:pt x="58" y="131"/>
                  </a:cubicBezTo>
                  <a:cubicBezTo>
                    <a:pt x="61" y="134"/>
                    <a:pt x="61" y="134"/>
                    <a:pt x="61" y="134"/>
                  </a:cubicBezTo>
                  <a:cubicBezTo>
                    <a:pt x="60" y="134"/>
                    <a:pt x="60" y="134"/>
                    <a:pt x="60" y="134"/>
                  </a:cubicBezTo>
                  <a:cubicBezTo>
                    <a:pt x="59" y="135"/>
                    <a:pt x="59" y="136"/>
                    <a:pt x="60" y="137"/>
                  </a:cubicBezTo>
                  <a:cubicBezTo>
                    <a:pt x="61" y="138"/>
                    <a:pt x="62" y="138"/>
                    <a:pt x="63" y="137"/>
                  </a:cubicBezTo>
                  <a:cubicBezTo>
                    <a:pt x="63" y="137"/>
                    <a:pt x="63" y="137"/>
                    <a:pt x="64" y="137"/>
                  </a:cubicBezTo>
                  <a:cubicBezTo>
                    <a:pt x="66" y="139"/>
                    <a:pt x="66" y="139"/>
                    <a:pt x="66" y="139"/>
                  </a:cubicBezTo>
                  <a:cubicBezTo>
                    <a:pt x="66" y="139"/>
                    <a:pt x="66" y="139"/>
                    <a:pt x="66" y="140"/>
                  </a:cubicBezTo>
                  <a:cubicBezTo>
                    <a:pt x="65" y="140"/>
                    <a:pt x="65" y="142"/>
                    <a:pt x="66" y="143"/>
                  </a:cubicBezTo>
                  <a:cubicBezTo>
                    <a:pt x="67" y="143"/>
                    <a:pt x="68" y="143"/>
                    <a:pt x="69" y="143"/>
                  </a:cubicBezTo>
                  <a:cubicBezTo>
                    <a:pt x="69" y="142"/>
                    <a:pt x="69" y="142"/>
                    <a:pt x="69" y="142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2" y="145"/>
                    <a:pt x="72" y="145"/>
                    <a:pt x="71" y="145"/>
                  </a:cubicBezTo>
                  <a:cubicBezTo>
                    <a:pt x="71" y="146"/>
                    <a:pt x="71" y="147"/>
                    <a:pt x="71" y="148"/>
                  </a:cubicBezTo>
                  <a:cubicBezTo>
                    <a:pt x="72" y="149"/>
                    <a:pt x="74" y="149"/>
                    <a:pt x="75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8" y="150"/>
                    <a:pt x="78" y="150"/>
                    <a:pt x="78" y="150"/>
                  </a:cubicBezTo>
                  <a:cubicBezTo>
                    <a:pt x="77" y="150"/>
                    <a:pt x="77" y="150"/>
                    <a:pt x="77" y="150"/>
                  </a:cubicBezTo>
                  <a:cubicBezTo>
                    <a:pt x="76" y="151"/>
                    <a:pt x="76" y="153"/>
                    <a:pt x="77" y="153"/>
                  </a:cubicBezTo>
                  <a:cubicBezTo>
                    <a:pt x="78" y="154"/>
                    <a:pt x="79" y="154"/>
                    <a:pt x="80" y="153"/>
                  </a:cubicBezTo>
                  <a:cubicBezTo>
                    <a:pt x="80" y="153"/>
                    <a:pt x="81" y="153"/>
                    <a:pt x="81" y="153"/>
                  </a:cubicBezTo>
                  <a:cubicBezTo>
                    <a:pt x="83" y="156"/>
                    <a:pt x="83" y="156"/>
                    <a:pt x="83" y="156"/>
                  </a:cubicBezTo>
                  <a:cubicBezTo>
                    <a:pt x="83" y="156"/>
                    <a:pt x="83" y="156"/>
                    <a:pt x="83" y="156"/>
                  </a:cubicBezTo>
                  <a:cubicBezTo>
                    <a:pt x="82" y="157"/>
                    <a:pt x="82" y="158"/>
                    <a:pt x="83" y="159"/>
                  </a:cubicBezTo>
                  <a:cubicBezTo>
                    <a:pt x="84" y="160"/>
                    <a:pt x="85" y="160"/>
                    <a:pt x="86" y="159"/>
                  </a:cubicBezTo>
                  <a:cubicBezTo>
                    <a:pt x="86" y="159"/>
                    <a:pt x="86" y="159"/>
                    <a:pt x="86" y="158"/>
                  </a:cubicBezTo>
                  <a:cubicBezTo>
                    <a:pt x="89" y="161"/>
                    <a:pt x="89" y="161"/>
                    <a:pt x="89" y="161"/>
                  </a:cubicBezTo>
                  <a:cubicBezTo>
                    <a:pt x="89" y="161"/>
                    <a:pt x="89" y="161"/>
                    <a:pt x="89" y="161"/>
                  </a:cubicBezTo>
                  <a:cubicBezTo>
                    <a:pt x="88" y="162"/>
                    <a:pt x="88" y="164"/>
                    <a:pt x="89" y="164"/>
                  </a:cubicBezTo>
                  <a:cubicBezTo>
                    <a:pt x="89" y="165"/>
                    <a:pt x="91" y="165"/>
                    <a:pt x="92" y="164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5" y="166"/>
                    <a:pt x="95" y="166"/>
                    <a:pt x="95" y="166"/>
                  </a:cubicBezTo>
                  <a:cubicBezTo>
                    <a:pt x="95" y="167"/>
                    <a:pt x="94" y="167"/>
                    <a:pt x="94" y="167"/>
                  </a:cubicBezTo>
                  <a:cubicBezTo>
                    <a:pt x="93" y="168"/>
                    <a:pt x="93" y="169"/>
                    <a:pt x="94" y="170"/>
                  </a:cubicBezTo>
                  <a:cubicBezTo>
                    <a:pt x="95" y="171"/>
                    <a:pt x="97" y="171"/>
                    <a:pt x="97" y="170"/>
                  </a:cubicBezTo>
                  <a:cubicBezTo>
                    <a:pt x="98" y="170"/>
                    <a:pt x="98" y="170"/>
                    <a:pt x="98" y="169"/>
                  </a:cubicBezTo>
                  <a:cubicBezTo>
                    <a:pt x="100" y="172"/>
                    <a:pt x="100" y="172"/>
                    <a:pt x="100" y="172"/>
                  </a:cubicBezTo>
                  <a:cubicBezTo>
                    <a:pt x="100" y="172"/>
                    <a:pt x="100" y="172"/>
                    <a:pt x="100" y="172"/>
                  </a:cubicBezTo>
                  <a:cubicBezTo>
                    <a:pt x="99" y="173"/>
                    <a:pt x="99" y="174"/>
                    <a:pt x="100" y="175"/>
                  </a:cubicBezTo>
                  <a:cubicBezTo>
                    <a:pt x="101" y="176"/>
                    <a:pt x="102" y="176"/>
                    <a:pt x="103" y="175"/>
                  </a:cubicBezTo>
                  <a:cubicBezTo>
                    <a:pt x="103" y="175"/>
                    <a:pt x="103" y="175"/>
                    <a:pt x="103" y="175"/>
                  </a:cubicBezTo>
                  <a:cubicBezTo>
                    <a:pt x="106" y="177"/>
                    <a:pt x="106" y="177"/>
                    <a:pt x="106" y="177"/>
                  </a:cubicBezTo>
                  <a:cubicBezTo>
                    <a:pt x="106" y="177"/>
                    <a:pt x="106" y="178"/>
                    <a:pt x="106" y="178"/>
                  </a:cubicBezTo>
                  <a:cubicBezTo>
                    <a:pt x="105" y="179"/>
                    <a:pt x="105" y="180"/>
                    <a:pt x="106" y="181"/>
                  </a:cubicBezTo>
                  <a:cubicBezTo>
                    <a:pt x="106" y="182"/>
                    <a:pt x="108" y="182"/>
                    <a:pt x="109" y="181"/>
                  </a:cubicBezTo>
                  <a:cubicBezTo>
                    <a:pt x="109" y="181"/>
                    <a:pt x="109" y="180"/>
                    <a:pt x="109" y="180"/>
                  </a:cubicBezTo>
                  <a:cubicBezTo>
                    <a:pt x="112" y="183"/>
                    <a:pt x="112" y="183"/>
                    <a:pt x="112" y="183"/>
                  </a:cubicBezTo>
                  <a:cubicBezTo>
                    <a:pt x="112" y="183"/>
                    <a:pt x="111" y="183"/>
                    <a:pt x="111" y="183"/>
                  </a:cubicBezTo>
                  <a:cubicBezTo>
                    <a:pt x="110" y="184"/>
                    <a:pt x="110" y="185"/>
                    <a:pt x="111" y="186"/>
                  </a:cubicBezTo>
                  <a:cubicBezTo>
                    <a:pt x="112" y="187"/>
                    <a:pt x="114" y="187"/>
                    <a:pt x="114" y="186"/>
                  </a:cubicBezTo>
                  <a:cubicBezTo>
                    <a:pt x="115" y="186"/>
                    <a:pt x="115" y="186"/>
                    <a:pt x="115" y="186"/>
                  </a:cubicBezTo>
                  <a:cubicBezTo>
                    <a:pt x="118" y="188"/>
                    <a:pt x="118" y="188"/>
                    <a:pt x="118" y="188"/>
                  </a:cubicBezTo>
                  <a:cubicBezTo>
                    <a:pt x="117" y="188"/>
                    <a:pt x="117" y="188"/>
                    <a:pt x="117" y="189"/>
                  </a:cubicBezTo>
                  <a:cubicBezTo>
                    <a:pt x="116" y="189"/>
                    <a:pt x="116" y="191"/>
                    <a:pt x="117" y="192"/>
                  </a:cubicBezTo>
                  <a:cubicBezTo>
                    <a:pt x="118" y="192"/>
                    <a:pt x="119" y="192"/>
                    <a:pt x="120" y="192"/>
                  </a:cubicBezTo>
                  <a:cubicBezTo>
                    <a:pt x="120" y="191"/>
                    <a:pt x="120" y="191"/>
                    <a:pt x="121" y="191"/>
                  </a:cubicBezTo>
                  <a:cubicBezTo>
                    <a:pt x="123" y="194"/>
                    <a:pt x="123" y="194"/>
                    <a:pt x="123" y="194"/>
                  </a:cubicBezTo>
                  <a:cubicBezTo>
                    <a:pt x="123" y="194"/>
                    <a:pt x="123" y="194"/>
                    <a:pt x="123" y="194"/>
                  </a:cubicBezTo>
                  <a:cubicBezTo>
                    <a:pt x="122" y="195"/>
                    <a:pt x="122" y="196"/>
                    <a:pt x="123" y="197"/>
                  </a:cubicBezTo>
                  <a:cubicBezTo>
                    <a:pt x="124" y="198"/>
                    <a:pt x="125" y="198"/>
                    <a:pt x="126" y="197"/>
                  </a:cubicBezTo>
                  <a:cubicBezTo>
                    <a:pt x="126" y="197"/>
                    <a:pt x="126" y="197"/>
                    <a:pt x="126" y="197"/>
                  </a:cubicBezTo>
                  <a:cubicBezTo>
                    <a:pt x="129" y="199"/>
                    <a:pt x="129" y="199"/>
                    <a:pt x="129" y="199"/>
                  </a:cubicBezTo>
                  <a:cubicBezTo>
                    <a:pt x="129" y="199"/>
                    <a:pt x="129" y="199"/>
                    <a:pt x="128" y="200"/>
                  </a:cubicBezTo>
                  <a:cubicBezTo>
                    <a:pt x="127" y="200"/>
                    <a:pt x="127" y="202"/>
                    <a:pt x="128" y="203"/>
                  </a:cubicBezTo>
                  <a:cubicBezTo>
                    <a:pt x="129" y="203"/>
                    <a:pt x="131" y="203"/>
                    <a:pt x="131" y="203"/>
                  </a:cubicBezTo>
                  <a:cubicBezTo>
                    <a:pt x="132" y="202"/>
                    <a:pt x="132" y="202"/>
                    <a:pt x="132" y="202"/>
                  </a:cubicBezTo>
                  <a:cubicBezTo>
                    <a:pt x="135" y="205"/>
                    <a:pt x="135" y="205"/>
                    <a:pt x="135" y="205"/>
                  </a:cubicBezTo>
                  <a:cubicBezTo>
                    <a:pt x="134" y="205"/>
                    <a:pt x="134" y="205"/>
                    <a:pt x="134" y="205"/>
                  </a:cubicBezTo>
                  <a:cubicBezTo>
                    <a:pt x="133" y="206"/>
                    <a:pt x="133" y="207"/>
                    <a:pt x="134" y="208"/>
                  </a:cubicBezTo>
                  <a:cubicBezTo>
                    <a:pt x="135" y="209"/>
                    <a:pt x="136" y="209"/>
                    <a:pt x="137" y="208"/>
                  </a:cubicBezTo>
                  <a:cubicBezTo>
                    <a:pt x="137" y="208"/>
                    <a:pt x="137" y="208"/>
                    <a:pt x="138" y="207"/>
                  </a:cubicBezTo>
                  <a:cubicBezTo>
                    <a:pt x="140" y="210"/>
                    <a:pt x="140" y="210"/>
                    <a:pt x="140" y="210"/>
                  </a:cubicBezTo>
                  <a:cubicBezTo>
                    <a:pt x="140" y="210"/>
                    <a:pt x="140" y="210"/>
                    <a:pt x="140" y="210"/>
                  </a:cubicBezTo>
                  <a:cubicBezTo>
                    <a:pt x="139" y="211"/>
                    <a:pt x="139" y="213"/>
                    <a:pt x="140" y="213"/>
                  </a:cubicBezTo>
                  <a:cubicBezTo>
                    <a:pt x="141" y="214"/>
                    <a:pt x="142" y="214"/>
                    <a:pt x="143" y="213"/>
                  </a:cubicBezTo>
                  <a:cubicBezTo>
                    <a:pt x="143" y="213"/>
                    <a:pt x="143" y="213"/>
                    <a:pt x="143" y="213"/>
                  </a:cubicBezTo>
                  <a:cubicBezTo>
                    <a:pt x="146" y="215"/>
                    <a:pt x="146" y="215"/>
                    <a:pt x="146" y="215"/>
                  </a:cubicBezTo>
                  <a:cubicBezTo>
                    <a:pt x="146" y="216"/>
                    <a:pt x="146" y="216"/>
                    <a:pt x="145" y="216"/>
                  </a:cubicBezTo>
                  <a:cubicBezTo>
                    <a:pt x="145" y="217"/>
                    <a:pt x="145" y="218"/>
                    <a:pt x="145" y="219"/>
                  </a:cubicBezTo>
                  <a:cubicBezTo>
                    <a:pt x="146" y="220"/>
                    <a:pt x="148" y="220"/>
                    <a:pt x="149" y="219"/>
                  </a:cubicBezTo>
                  <a:cubicBezTo>
                    <a:pt x="149" y="219"/>
                    <a:pt x="149" y="219"/>
                    <a:pt x="149" y="218"/>
                  </a:cubicBezTo>
                  <a:cubicBezTo>
                    <a:pt x="152" y="221"/>
                    <a:pt x="152" y="221"/>
                    <a:pt x="152" y="221"/>
                  </a:cubicBezTo>
                  <a:cubicBezTo>
                    <a:pt x="151" y="221"/>
                    <a:pt x="151" y="221"/>
                    <a:pt x="151" y="221"/>
                  </a:cubicBezTo>
                  <a:cubicBezTo>
                    <a:pt x="150" y="222"/>
                    <a:pt x="150" y="224"/>
                    <a:pt x="151" y="224"/>
                  </a:cubicBezTo>
                  <a:cubicBezTo>
                    <a:pt x="152" y="225"/>
                    <a:pt x="153" y="225"/>
                    <a:pt x="154" y="224"/>
                  </a:cubicBezTo>
                  <a:cubicBezTo>
                    <a:pt x="154" y="224"/>
                    <a:pt x="155" y="224"/>
                    <a:pt x="155" y="224"/>
                  </a:cubicBezTo>
                  <a:cubicBezTo>
                    <a:pt x="157" y="226"/>
                    <a:pt x="157" y="226"/>
                    <a:pt x="157" y="226"/>
                  </a:cubicBezTo>
                  <a:cubicBezTo>
                    <a:pt x="157" y="226"/>
                    <a:pt x="157" y="227"/>
                    <a:pt x="157" y="227"/>
                  </a:cubicBezTo>
                  <a:cubicBezTo>
                    <a:pt x="156" y="228"/>
                    <a:pt x="156" y="229"/>
                    <a:pt x="157" y="230"/>
                  </a:cubicBezTo>
                  <a:cubicBezTo>
                    <a:pt x="158" y="231"/>
                    <a:pt x="159" y="231"/>
                    <a:pt x="160" y="230"/>
                  </a:cubicBezTo>
                  <a:cubicBezTo>
                    <a:pt x="160" y="230"/>
                    <a:pt x="160" y="229"/>
                    <a:pt x="160" y="229"/>
                  </a:cubicBezTo>
                  <a:cubicBezTo>
                    <a:pt x="163" y="232"/>
                    <a:pt x="163" y="232"/>
                    <a:pt x="163" y="232"/>
                  </a:cubicBezTo>
                  <a:cubicBezTo>
                    <a:pt x="163" y="232"/>
                    <a:pt x="163" y="232"/>
                    <a:pt x="162" y="232"/>
                  </a:cubicBezTo>
                  <a:cubicBezTo>
                    <a:pt x="162" y="233"/>
                    <a:pt x="162" y="234"/>
                    <a:pt x="162" y="235"/>
                  </a:cubicBezTo>
                  <a:cubicBezTo>
                    <a:pt x="163" y="236"/>
                    <a:pt x="165" y="236"/>
                    <a:pt x="166" y="235"/>
                  </a:cubicBezTo>
                  <a:cubicBezTo>
                    <a:pt x="166" y="235"/>
                    <a:pt x="166" y="235"/>
                    <a:pt x="166" y="235"/>
                  </a:cubicBezTo>
                  <a:cubicBezTo>
                    <a:pt x="169" y="237"/>
                    <a:pt x="169" y="237"/>
                    <a:pt x="169" y="237"/>
                  </a:cubicBezTo>
                  <a:cubicBezTo>
                    <a:pt x="169" y="237"/>
                    <a:pt x="168" y="237"/>
                    <a:pt x="168" y="238"/>
                  </a:cubicBezTo>
                  <a:cubicBezTo>
                    <a:pt x="167" y="239"/>
                    <a:pt x="167" y="240"/>
                    <a:pt x="168" y="241"/>
                  </a:cubicBezTo>
                  <a:cubicBezTo>
                    <a:pt x="169" y="242"/>
                    <a:pt x="170" y="242"/>
                    <a:pt x="171" y="241"/>
                  </a:cubicBezTo>
                  <a:lnTo>
                    <a:pt x="171" y="249"/>
                  </a:lnTo>
                  <a:close/>
                  <a:moveTo>
                    <a:pt x="54" y="112"/>
                  </a:moveTo>
                  <a:cubicBezTo>
                    <a:pt x="79" y="102"/>
                    <a:pt x="199" y="54"/>
                    <a:pt x="205" y="52"/>
                  </a:cubicBezTo>
                  <a:cubicBezTo>
                    <a:pt x="209" y="56"/>
                    <a:pt x="307" y="149"/>
                    <a:pt x="329" y="170"/>
                  </a:cubicBezTo>
                  <a:cubicBezTo>
                    <a:pt x="298" y="183"/>
                    <a:pt x="183" y="229"/>
                    <a:pt x="178" y="231"/>
                  </a:cubicBezTo>
                  <a:cubicBezTo>
                    <a:pt x="174" y="227"/>
                    <a:pt x="79" y="136"/>
                    <a:pt x="54" y="112"/>
                  </a:cubicBezTo>
                  <a:close/>
                  <a:moveTo>
                    <a:pt x="334" y="245"/>
                  </a:moveTo>
                  <a:cubicBezTo>
                    <a:pt x="328" y="248"/>
                    <a:pt x="207" y="296"/>
                    <a:pt x="182" y="306"/>
                  </a:cubicBezTo>
                  <a:cubicBezTo>
                    <a:pt x="182" y="241"/>
                    <a:pt x="182" y="241"/>
                    <a:pt x="182" y="241"/>
                  </a:cubicBezTo>
                  <a:cubicBezTo>
                    <a:pt x="334" y="180"/>
                    <a:pt x="334" y="180"/>
                    <a:pt x="334" y="180"/>
                  </a:cubicBezTo>
                  <a:cubicBezTo>
                    <a:pt x="334" y="197"/>
                    <a:pt x="334" y="240"/>
                    <a:pt x="334" y="2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17" name="Freeform 20"/>
            <p:cNvSpPr>
              <a:spLocks noChangeArrowheads="1"/>
            </p:cNvSpPr>
            <p:nvPr/>
          </p:nvSpPr>
          <p:spPr bwMode="auto">
            <a:xfrm>
              <a:off x="393" y="260"/>
              <a:ext cx="240" cy="188"/>
            </a:xfrm>
            <a:custGeom>
              <a:avLst/>
              <a:gdLst>
                <a:gd name="T0" fmla="*/ 0 w 240"/>
                <a:gd name="T1" fmla="*/ 36 h 188"/>
                <a:gd name="T2" fmla="*/ 159 w 240"/>
                <a:gd name="T3" fmla="*/ 188 h 188"/>
                <a:gd name="T4" fmla="*/ 240 w 240"/>
                <a:gd name="T5" fmla="*/ 155 h 188"/>
                <a:gd name="T6" fmla="*/ 83 w 240"/>
                <a:gd name="T7" fmla="*/ 0 h 188"/>
                <a:gd name="T8" fmla="*/ 0 w 240"/>
                <a:gd name="T9" fmla="*/ 36 h 1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0"/>
                <a:gd name="T16" fmla="*/ 0 h 188"/>
                <a:gd name="T17" fmla="*/ 240 w 240"/>
                <a:gd name="T18" fmla="*/ 188 h 1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0" h="188">
                  <a:moveTo>
                    <a:pt x="0" y="36"/>
                  </a:moveTo>
                  <a:lnTo>
                    <a:pt x="159" y="188"/>
                  </a:lnTo>
                  <a:lnTo>
                    <a:pt x="240" y="155"/>
                  </a:lnTo>
                  <a:lnTo>
                    <a:pt x="83" y="0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18" name="Freeform 21"/>
            <p:cNvSpPr>
              <a:spLocks noChangeArrowheads="1"/>
            </p:cNvSpPr>
            <p:nvPr/>
          </p:nvSpPr>
          <p:spPr bwMode="auto">
            <a:xfrm>
              <a:off x="209" y="248"/>
              <a:ext cx="305" cy="253"/>
            </a:xfrm>
            <a:custGeom>
              <a:avLst/>
              <a:gdLst>
                <a:gd name="T0" fmla="*/ 0 w 305"/>
                <a:gd name="T1" fmla="*/ 36 h 253"/>
                <a:gd name="T2" fmla="*/ 224 w 305"/>
                <a:gd name="T3" fmla="*/ 253 h 253"/>
                <a:gd name="T4" fmla="*/ 305 w 305"/>
                <a:gd name="T5" fmla="*/ 217 h 253"/>
                <a:gd name="T6" fmla="*/ 81 w 305"/>
                <a:gd name="T7" fmla="*/ 0 h 253"/>
                <a:gd name="T8" fmla="*/ 0 w 305"/>
                <a:gd name="T9" fmla="*/ 36 h 2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5"/>
                <a:gd name="T16" fmla="*/ 0 h 253"/>
                <a:gd name="T17" fmla="*/ 305 w 305"/>
                <a:gd name="T18" fmla="*/ 253 h 25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5" h="253">
                  <a:moveTo>
                    <a:pt x="0" y="36"/>
                  </a:moveTo>
                  <a:lnTo>
                    <a:pt x="224" y="253"/>
                  </a:lnTo>
                  <a:lnTo>
                    <a:pt x="305" y="217"/>
                  </a:lnTo>
                  <a:lnTo>
                    <a:pt x="81" y="0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19" name="Freeform 22"/>
            <p:cNvSpPr>
              <a:spLocks noChangeArrowheads="1"/>
            </p:cNvSpPr>
            <p:nvPr/>
          </p:nvSpPr>
          <p:spPr bwMode="auto">
            <a:xfrm>
              <a:off x="33" y="215"/>
              <a:ext cx="12" cy="9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20" name="Freeform 23"/>
            <p:cNvSpPr>
              <a:spLocks noChangeArrowheads="1"/>
            </p:cNvSpPr>
            <p:nvPr/>
          </p:nvSpPr>
          <p:spPr bwMode="auto">
            <a:xfrm>
              <a:off x="33" y="241"/>
              <a:ext cx="12" cy="10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1" y="4"/>
                    <a:pt x="3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21" name="Freeform 24"/>
            <p:cNvSpPr>
              <a:spLocks noChangeArrowheads="1"/>
            </p:cNvSpPr>
            <p:nvPr/>
          </p:nvSpPr>
          <p:spPr bwMode="auto">
            <a:xfrm>
              <a:off x="45" y="227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22" name="Freeform 25"/>
            <p:cNvSpPr>
              <a:spLocks noChangeArrowheads="1"/>
            </p:cNvSpPr>
            <p:nvPr/>
          </p:nvSpPr>
          <p:spPr bwMode="auto">
            <a:xfrm>
              <a:off x="33" y="267"/>
              <a:ext cx="12" cy="10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1" y="4"/>
                    <a:pt x="3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23" name="Freeform 26"/>
            <p:cNvSpPr>
              <a:spLocks noChangeArrowheads="1"/>
            </p:cNvSpPr>
            <p:nvPr/>
          </p:nvSpPr>
          <p:spPr bwMode="auto">
            <a:xfrm>
              <a:off x="45" y="253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24" name="Freeform 27"/>
            <p:cNvSpPr>
              <a:spLocks noChangeArrowheads="1"/>
            </p:cNvSpPr>
            <p:nvPr/>
          </p:nvSpPr>
          <p:spPr bwMode="auto">
            <a:xfrm>
              <a:off x="59" y="241"/>
              <a:ext cx="12" cy="10"/>
            </a:xfrm>
            <a:custGeom>
              <a:avLst/>
              <a:gdLst>
                <a:gd name="T0" fmla="*/ 4 w 5"/>
                <a:gd name="T1" fmla="*/ 3 h 4"/>
                <a:gd name="T2" fmla="*/ 4 w 5"/>
                <a:gd name="T3" fmla="*/ 0 h 4"/>
                <a:gd name="T4" fmla="*/ 1 w 5"/>
                <a:gd name="T5" fmla="*/ 0 h 4"/>
                <a:gd name="T6" fmla="*/ 1 w 5"/>
                <a:gd name="T7" fmla="*/ 3 h 4"/>
                <a:gd name="T8" fmla="*/ 4 w 5"/>
                <a:gd name="T9" fmla="*/ 3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4" y="3"/>
                  </a:move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3"/>
                    <a:pt x="1" y="3"/>
                  </a:cubicBezTo>
                  <a:cubicBezTo>
                    <a:pt x="2" y="4"/>
                    <a:pt x="3" y="4"/>
                    <a:pt x="4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25" name="Freeform 28"/>
            <p:cNvSpPr>
              <a:spLocks noChangeArrowheads="1"/>
            </p:cNvSpPr>
            <p:nvPr/>
          </p:nvSpPr>
          <p:spPr bwMode="auto">
            <a:xfrm>
              <a:off x="33" y="291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26" name="Freeform 29"/>
            <p:cNvSpPr>
              <a:spLocks noChangeArrowheads="1"/>
            </p:cNvSpPr>
            <p:nvPr/>
          </p:nvSpPr>
          <p:spPr bwMode="auto">
            <a:xfrm>
              <a:off x="45" y="279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27" name="Freeform 30"/>
            <p:cNvSpPr>
              <a:spLocks noChangeArrowheads="1"/>
            </p:cNvSpPr>
            <p:nvPr/>
          </p:nvSpPr>
          <p:spPr bwMode="auto">
            <a:xfrm>
              <a:off x="59" y="267"/>
              <a:ext cx="12" cy="10"/>
            </a:xfrm>
            <a:custGeom>
              <a:avLst/>
              <a:gdLst>
                <a:gd name="T0" fmla="*/ 4 w 5"/>
                <a:gd name="T1" fmla="*/ 3 h 4"/>
                <a:gd name="T2" fmla="*/ 4 w 5"/>
                <a:gd name="T3" fmla="*/ 0 h 4"/>
                <a:gd name="T4" fmla="*/ 1 w 5"/>
                <a:gd name="T5" fmla="*/ 0 h 4"/>
                <a:gd name="T6" fmla="*/ 1 w 5"/>
                <a:gd name="T7" fmla="*/ 3 h 4"/>
                <a:gd name="T8" fmla="*/ 4 w 5"/>
                <a:gd name="T9" fmla="*/ 3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4" y="3"/>
                  </a:move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3"/>
                    <a:pt x="1" y="3"/>
                  </a:cubicBezTo>
                  <a:cubicBezTo>
                    <a:pt x="2" y="4"/>
                    <a:pt x="3" y="4"/>
                    <a:pt x="4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28" name="Freeform 31"/>
            <p:cNvSpPr>
              <a:spLocks noChangeArrowheads="1"/>
            </p:cNvSpPr>
            <p:nvPr/>
          </p:nvSpPr>
          <p:spPr bwMode="auto">
            <a:xfrm>
              <a:off x="73" y="253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29" name="Freeform 32"/>
            <p:cNvSpPr>
              <a:spLocks noChangeArrowheads="1"/>
            </p:cNvSpPr>
            <p:nvPr/>
          </p:nvSpPr>
          <p:spPr bwMode="auto">
            <a:xfrm>
              <a:off x="45" y="305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30" name="Freeform 33"/>
            <p:cNvSpPr>
              <a:spLocks noChangeArrowheads="1"/>
            </p:cNvSpPr>
            <p:nvPr/>
          </p:nvSpPr>
          <p:spPr bwMode="auto">
            <a:xfrm>
              <a:off x="59" y="291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31" name="Freeform 34"/>
            <p:cNvSpPr>
              <a:spLocks noChangeArrowheads="1"/>
            </p:cNvSpPr>
            <p:nvPr/>
          </p:nvSpPr>
          <p:spPr bwMode="auto">
            <a:xfrm>
              <a:off x="73" y="279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32" name="Freeform 35"/>
            <p:cNvSpPr>
              <a:spLocks noChangeArrowheads="1"/>
            </p:cNvSpPr>
            <p:nvPr/>
          </p:nvSpPr>
          <p:spPr bwMode="auto">
            <a:xfrm>
              <a:off x="59" y="317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33" name="Freeform 36"/>
            <p:cNvSpPr>
              <a:spLocks noChangeArrowheads="1"/>
            </p:cNvSpPr>
            <p:nvPr/>
          </p:nvSpPr>
          <p:spPr bwMode="auto">
            <a:xfrm>
              <a:off x="73" y="305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34" name="Freeform 37"/>
            <p:cNvSpPr>
              <a:spLocks noChangeArrowheads="1"/>
            </p:cNvSpPr>
            <p:nvPr/>
          </p:nvSpPr>
          <p:spPr bwMode="auto">
            <a:xfrm>
              <a:off x="73" y="332"/>
              <a:ext cx="12" cy="9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35" name="Freeform 38"/>
            <p:cNvSpPr>
              <a:spLocks noChangeArrowheads="1"/>
            </p:cNvSpPr>
            <p:nvPr/>
          </p:nvSpPr>
          <p:spPr bwMode="auto">
            <a:xfrm>
              <a:off x="128" y="332"/>
              <a:ext cx="10" cy="9"/>
            </a:xfrm>
            <a:custGeom>
              <a:avLst/>
              <a:gdLst>
                <a:gd name="T0" fmla="*/ 0 w 4"/>
                <a:gd name="T1" fmla="*/ 1 h 4"/>
                <a:gd name="T2" fmla="*/ 0 w 4"/>
                <a:gd name="T3" fmla="*/ 4 h 4"/>
                <a:gd name="T4" fmla="*/ 4 w 4"/>
                <a:gd name="T5" fmla="*/ 4 h 4"/>
                <a:gd name="T6" fmla="*/ 4 w 4"/>
                <a:gd name="T7" fmla="*/ 1 h 4"/>
                <a:gd name="T8" fmla="*/ 0 w 4"/>
                <a:gd name="T9" fmla="*/ 1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4"/>
                <a:gd name="T17" fmla="*/ 4 w 4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4">
                  <a:moveTo>
                    <a:pt x="0" y="1"/>
                  </a:moveTo>
                  <a:cubicBezTo>
                    <a:pt x="0" y="1"/>
                    <a:pt x="0" y="3"/>
                    <a:pt x="0" y="4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4" y="3"/>
                    <a:pt x="4" y="1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36" name="Freeform 39"/>
            <p:cNvSpPr>
              <a:spLocks noChangeArrowheads="1"/>
            </p:cNvSpPr>
            <p:nvPr/>
          </p:nvSpPr>
          <p:spPr bwMode="auto">
            <a:xfrm>
              <a:off x="128" y="358"/>
              <a:ext cx="10" cy="9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3 h 4"/>
                <a:gd name="T4" fmla="*/ 4 w 4"/>
                <a:gd name="T5" fmla="*/ 3 h 4"/>
                <a:gd name="T6" fmla="*/ 4 w 4"/>
                <a:gd name="T7" fmla="*/ 0 h 4"/>
                <a:gd name="T8" fmla="*/ 0 w 4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4"/>
                <a:gd name="T17" fmla="*/ 4 w 4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4">
                  <a:moveTo>
                    <a:pt x="0" y="0"/>
                  </a:moveTo>
                  <a:cubicBezTo>
                    <a:pt x="0" y="1"/>
                    <a:pt x="0" y="3"/>
                    <a:pt x="0" y="3"/>
                  </a:cubicBezTo>
                  <a:cubicBezTo>
                    <a:pt x="1" y="4"/>
                    <a:pt x="3" y="4"/>
                    <a:pt x="4" y="3"/>
                  </a:cubicBezTo>
                  <a:cubicBezTo>
                    <a:pt x="4" y="3"/>
                    <a:pt x="4" y="1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37" name="Freeform 40"/>
            <p:cNvSpPr>
              <a:spLocks noChangeArrowheads="1"/>
            </p:cNvSpPr>
            <p:nvPr/>
          </p:nvSpPr>
          <p:spPr bwMode="auto">
            <a:xfrm>
              <a:off x="140" y="344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38" name="Freeform 41"/>
            <p:cNvSpPr>
              <a:spLocks noChangeArrowheads="1"/>
            </p:cNvSpPr>
            <p:nvPr/>
          </p:nvSpPr>
          <p:spPr bwMode="auto">
            <a:xfrm>
              <a:off x="128" y="384"/>
              <a:ext cx="10" cy="10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3 h 4"/>
                <a:gd name="T4" fmla="*/ 4 w 4"/>
                <a:gd name="T5" fmla="*/ 3 h 4"/>
                <a:gd name="T6" fmla="*/ 4 w 4"/>
                <a:gd name="T7" fmla="*/ 0 h 4"/>
                <a:gd name="T8" fmla="*/ 0 w 4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4"/>
                <a:gd name="T17" fmla="*/ 4 w 4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4">
                  <a:moveTo>
                    <a:pt x="0" y="0"/>
                  </a:moveTo>
                  <a:cubicBezTo>
                    <a:pt x="0" y="1"/>
                    <a:pt x="0" y="3"/>
                    <a:pt x="0" y="3"/>
                  </a:cubicBezTo>
                  <a:cubicBezTo>
                    <a:pt x="1" y="4"/>
                    <a:pt x="3" y="4"/>
                    <a:pt x="4" y="3"/>
                  </a:cubicBezTo>
                  <a:cubicBezTo>
                    <a:pt x="4" y="3"/>
                    <a:pt x="4" y="1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39" name="Freeform 42"/>
            <p:cNvSpPr>
              <a:spLocks noChangeArrowheads="1"/>
            </p:cNvSpPr>
            <p:nvPr/>
          </p:nvSpPr>
          <p:spPr bwMode="auto">
            <a:xfrm>
              <a:off x="140" y="370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40" name="Freeform 43"/>
            <p:cNvSpPr>
              <a:spLocks noChangeArrowheads="1"/>
            </p:cNvSpPr>
            <p:nvPr/>
          </p:nvSpPr>
          <p:spPr bwMode="auto">
            <a:xfrm>
              <a:off x="154" y="358"/>
              <a:ext cx="12" cy="9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41" name="Freeform 44"/>
            <p:cNvSpPr>
              <a:spLocks noChangeArrowheads="1"/>
            </p:cNvSpPr>
            <p:nvPr/>
          </p:nvSpPr>
          <p:spPr bwMode="auto">
            <a:xfrm>
              <a:off x="128" y="408"/>
              <a:ext cx="10" cy="12"/>
            </a:xfrm>
            <a:custGeom>
              <a:avLst/>
              <a:gdLst>
                <a:gd name="T0" fmla="*/ 0 w 4"/>
                <a:gd name="T1" fmla="*/ 1 h 5"/>
                <a:gd name="T2" fmla="*/ 0 w 4"/>
                <a:gd name="T3" fmla="*/ 4 h 5"/>
                <a:gd name="T4" fmla="*/ 4 w 4"/>
                <a:gd name="T5" fmla="*/ 4 h 5"/>
                <a:gd name="T6" fmla="*/ 4 w 4"/>
                <a:gd name="T7" fmla="*/ 1 h 5"/>
                <a:gd name="T8" fmla="*/ 0 w 4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5"/>
                <a:gd name="T17" fmla="*/ 4 w 4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5">
                  <a:moveTo>
                    <a:pt x="0" y="1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42" name="Freeform 45"/>
            <p:cNvSpPr>
              <a:spLocks noChangeArrowheads="1"/>
            </p:cNvSpPr>
            <p:nvPr/>
          </p:nvSpPr>
          <p:spPr bwMode="auto">
            <a:xfrm>
              <a:off x="140" y="396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43" name="Freeform 46"/>
            <p:cNvSpPr>
              <a:spLocks noChangeArrowheads="1"/>
            </p:cNvSpPr>
            <p:nvPr/>
          </p:nvSpPr>
          <p:spPr bwMode="auto">
            <a:xfrm>
              <a:off x="154" y="384"/>
              <a:ext cx="12" cy="10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44" name="Freeform 47"/>
            <p:cNvSpPr>
              <a:spLocks noChangeArrowheads="1"/>
            </p:cNvSpPr>
            <p:nvPr/>
          </p:nvSpPr>
          <p:spPr bwMode="auto">
            <a:xfrm>
              <a:off x="169" y="370"/>
              <a:ext cx="9" cy="12"/>
            </a:xfrm>
            <a:custGeom>
              <a:avLst/>
              <a:gdLst>
                <a:gd name="T0" fmla="*/ 0 w 4"/>
                <a:gd name="T1" fmla="*/ 1 h 5"/>
                <a:gd name="T2" fmla="*/ 0 w 4"/>
                <a:gd name="T3" fmla="*/ 4 h 5"/>
                <a:gd name="T4" fmla="*/ 4 w 4"/>
                <a:gd name="T5" fmla="*/ 4 h 5"/>
                <a:gd name="T6" fmla="*/ 4 w 4"/>
                <a:gd name="T7" fmla="*/ 1 h 5"/>
                <a:gd name="T8" fmla="*/ 0 w 4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5"/>
                <a:gd name="T17" fmla="*/ 4 w 4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5">
                  <a:moveTo>
                    <a:pt x="0" y="1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45" name="Freeform 48"/>
            <p:cNvSpPr>
              <a:spLocks noChangeArrowheads="1"/>
            </p:cNvSpPr>
            <p:nvPr/>
          </p:nvSpPr>
          <p:spPr bwMode="auto">
            <a:xfrm>
              <a:off x="128" y="434"/>
              <a:ext cx="10" cy="12"/>
            </a:xfrm>
            <a:custGeom>
              <a:avLst/>
              <a:gdLst>
                <a:gd name="T0" fmla="*/ 0 w 4"/>
                <a:gd name="T1" fmla="*/ 1 h 5"/>
                <a:gd name="T2" fmla="*/ 0 w 4"/>
                <a:gd name="T3" fmla="*/ 4 h 5"/>
                <a:gd name="T4" fmla="*/ 4 w 4"/>
                <a:gd name="T5" fmla="*/ 4 h 5"/>
                <a:gd name="T6" fmla="*/ 4 w 4"/>
                <a:gd name="T7" fmla="*/ 1 h 5"/>
                <a:gd name="T8" fmla="*/ 0 w 4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5"/>
                <a:gd name="T17" fmla="*/ 4 w 4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5">
                  <a:moveTo>
                    <a:pt x="0" y="1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46" name="Freeform 49"/>
            <p:cNvSpPr>
              <a:spLocks noChangeArrowheads="1"/>
            </p:cNvSpPr>
            <p:nvPr/>
          </p:nvSpPr>
          <p:spPr bwMode="auto">
            <a:xfrm>
              <a:off x="140" y="422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47" name="Freeform 50"/>
            <p:cNvSpPr>
              <a:spLocks noChangeArrowheads="1"/>
            </p:cNvSpPr>
            <p:nvPr/>
          </p:nvSpPr>
          <p:spPr bwMode="auto">
            <a:xfrm>
              <a:off x="154" y="408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48" name="Freeform 51"/>
            <p:cNvSpPr>
              <a:spLocks noChangeArrowheads="1"/>
            </p:cNvSpPr>
            <p:nvPr/>
          </p:nvSpPr>
          <p:spPr bwMode="auto">
            <a:xfrm>
              <a:off x="169" y="396"/>
              <a:ext cx="9" cy="12"/>
            </a:xfrm>
            <a:custGeom>
              <a:avLst/>
              <a:gdLst>
                <a:gd name="T0" fmla="*/ 0 w 4"/>
                <a:gd name="T1" fmla="*/ 1 h 5"/>
                <a:gd name="T2" fmla="*/ 0 w 4"/>
                <a:gd name="T3" fmla="*/ 4 h 5"/>
                <a:gd name="T4" fmla="*/ 4 w 4"/>
                <a:gd name="T5" fmla="*/ 4 h 5"/>
                <a:gd name="T6" fmla="*/ 4 w 4"/>
                <a:gd name="T7" fmla="*/ 1 h 5"/>
                <a:gd name="T8" fmla="*/ 0 w 4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5"/>
                <a:gd name="T17" fmla="*/ 4 w 4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5">
                  <a:moveTo>
                    <a:pt x="0" y="1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49" name="Freeform 52"/>
            <p:cNvSpPr>
              <a:spLocks noChangeArrowheads="1"/>
            </p:cNvSpPr>
            <p:nvPr/>
          </p:nvSpPr>
          <p:spPr bwMode="auto">
            <a:xfrm>
              <a:off x="181" y="384"/>
              <a:ext cx="12" cy="10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50" name="Freeform 53"/>
            <p:cNvSpPr>
              <a:spLocks noChangeArrowheads="1"/>
            </p:cNvSpPr>
            <p:nvPr/>
          </p:nvSpPr>
          <p:spPr bwMode="auto">
            <a:xfrm>
              <a:off x="140" y="448"/>
              <a:ext cx="12" cy="10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51" name="Freeform 54"/>
            <p:cNvSpPr>
              <a:spLocks noChangeArrowheads="1"/>
            </p:cNvSpPr>
            <p:nvPr/>
          </p:nvSpPr>
          <p:spPr bwMode="auto">
            <a:xfrm>
              <a:off x="154" y="434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52" name="Freeform 55"/>
            <p:cNvSpPr>
              <a:spLocks noChangeArrowheads="1"/>
            </p:cNvSpPr>
            <p:nvPr/>
          </p:nvSpPr>
          <p:spPr bwMode="auto">
            <a:xfrm>
              <a:off x="169" y="422"/>
              <a:ext cx="9" cy="12"/>
            </a:xfrm>
            <a:custGeom>
              <a:avLst/>
              <a:gdLst>
                <a:gd name="T0" fmla="*/ 0 w 4"/>
                <a:gd name="T1" fmla="*/ 1 h 5"/>
                <a:gd name="T2" fmla="*/ 0 w 4"/>
                <a:gd name="T3" fmla="*/ 4 h 5"/>
                <a:gd name="T4" fmla="*/ 4 w 4"/>
                <a:gd name="T5" fmla="*/ 4 h 5"/>
                <a:gd name="T6" fmla="*/ 4 w 4"/>
                <a:gd name="T7" fmla="*/ 1 h 5"/>
                <a:gd name="T8" fmla="*/ 0 w 4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5"/>
                <a:gd name="T17" fmla="*/ 4 w 4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5">
                  <a:moveTo>
                    <a:pt x="0" y="1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53" name="Freeform 56"/>
            <p:cNvSpPr>
              <a:spLocks noChangeArrowheads="1"/>
            </p:cNvSpPr>
            <p:nvPr/>
          </p:nvSpPr>
          <p:spPr bwMode="auto">
            <a:xfrm>
              <a:off x="181" y="408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54" name="Freeform 57"/>
            <p:cNvSpPr>
              <a:spLocks noChangeArrowheads="1"/>
            </p:cNvSpPr>
            <p:nvPr/>
          </p:nvSpPr>
          <p:spPr bwMode="auto">
            <a:xfrm>
              <a:off x="195" y="396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55" name="Freeform 58"/>
            <p:cNvSpPr>
              <a:spLocks noChangeArrowheads="1"/>
            </p:cNvSpPr>
            <p:nvPr/>
          </p:nvSpPr>
          <p:spPr bwMode="auto">
            <a:xfrm>
              <a:off x="154" y="460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56" name="Freeform 59"/>
            <p:cNvSpPr>
              <a:spLocks noChangeArrowheads="1"/>
            </p:cNvSpPr>
            <p:nvPr/>
          </p:nvSpPr>
          <p:spPr bwMode="auto">
            <a:xfrm>
              <a:off x="169" y="448"/>
              <a:ext cx="9" cy="10"/>
            </a:xfrm>
            <a:custGeom>
              <a:avLst/>
              <a:gdLst>
                <a:gd name="T0" fmla="*/ 0 w 4"/>
                <a:gd name="T1" fmla="*/ 1 h 4"/>
                <a:gd name="T2" fmla="*/ 0 w 4"/>
                <a:gd name="T3" fmla="*/ 4 h 4"/>
                <a:gd name="T4" fmla="*/ 4 w 4"/>
                <a:gd name="T5" fmla="*/ 4 h 4"/>
                <a:gd name="T6" fmla="*/ 4 w 4"/>
                <a:gd name="T7" fmla="*/ 1 h 4"/>
                <a:gd name="T8" fmla="*/ 0 w 4"/>
                <a:gd name="T9" fmla="*/ 1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4"/>
                <a:gd name="T17" fmla="*/ 4 w 4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4">
                  <a:moveTo>
                    <a:pt x="0" y="1"/>
                  </a:moveTo>
                  <a:cubicBezTo>
                    <a:pt x="0" y="1"/>
                    <a:pt x="0" y="3"/>
                    <a:pt x="0" y="4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4" y="3"/>
                    <a:pt x="4" y="1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57" name="Freeform 60"/>
            <p:cNvSpPr>
              <a:spLocks noChangeArrowheads="1"/>
            </p:cNvSpPr>
            <p:nvPr/>
          </p:nvSpPr>
          <p:spPr bwMode="auto">
            <a:xfrm>
              <a:off x="181" y="434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58" name="Freeform 61"/>
            <p:cNvSpPr>
              <a:spLocks noChangeArrowheads="1"/>
            </p:cNvSpPr>
            <p:nvPr/>
          </p:nvSpPr>
          <p:spPr bwMode="auto">
            <a:xfrm>
              <a:off x="195" y="422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59" name="Freeform 62"/>
            <p:cNvSpPr>
              <a:spLocks noChangeArrowheads="1"/>
            </p:cNvSpPr>
            <p:nvPr/>
          </p:nvSpPr>
          <p:spPr bwMode="auto">
            <a:xfrm>
              <a:off x="209" y="408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60" name="Freeform 63"/>
            <p:cNvSpPr>
              <a:spLocks noChangeArrowheads="1"/>
            </p:cNvSpPr>
            <p:nvPr/>
          </p:nvSpPr>
          <p:spPr bwMode="auto">
            <a:xfrm>
              <a:off x="169" y="475"/>
              <a:ext cx="9" cy="9"/>
            </a:xfrm>
            <a:custGeom>
              <a:avLst/>
              <a:gdLst>
                <a:gd name="T0" fmla="*/ 0 w 4"/>
                <a:gd name="T1" fmla="*/ 1 h 4"/>
                <a:gd name="T2" fmla="*/ 0 w 4"/>
                <a:gd name="T3" fmla="*/ 4 h 4"/>
                <a:gd name="T4" fmla="*/ 4 w 4"/>
                <a:gd name="T5" fmla="*/ 4 h 4"/>
                <a:gd name="T6" fmla="*/ 4 w 4"/>
                <a:gd name="T7" fmla="*/ 1 h 4"/>
                <a:gd name="T8" fmla="*/ 0 w 4"/>
                <a:gd name="T9" fmla="*/ 1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4"/>
                <a:gd name="T17" fmla="*/ 4 w 4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4">
                  <a:moveTo>
                    <a:pt x="0" y="1"/>
                  </a:moveTo>
                  <a:cubicBezTo>
                    <a:pt x="0" y="1"/>
                    <a:pt x="0" y="3"/>
                    <a:pt x="0" y="4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4" y="3"/>
                    <a:pt x="4" y="1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61" name="Freeform 64"/>
            <p:cNvSpPr>
              <a:spLocks noChangeArrowheads="1"/>
            </p:cNvSpPr>
            <p:nvPr/>
          </p:nvSpPr>
          <p:spPr bwMode="auto">
            <a:xfrm>
              <a:off x="181" y="460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62" name="Freeform 65"/>
            <p:cNvSpPr>
              <a:spLocks noChangeArrowheads="1"/>
            </p:cNvSpPr>
            <p:nvPr/>
          </p:nvSpPr>
          <p:spPr bwMode="auto">
            <a:xfrm>
              <a:off x="195" y="448"/>
              <a:ext cx="12" cy="10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63" name="Freeform 66"/>
            <p:cNvSpPr>
              <a:spLocks noChangeArrowheads="1"/>
            </p:cNvSpPr>
            <p:nvPr/>
          </p:nvSpPr>
          <p:spPr bwMode="auto">
            <a:xfrm>
              <a:off x="209" y="434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64" name="Freeform 67"/>
            <p:cNvSpPr>
              <a:spLocks noChangeArrowheads="1"/>
            </p:cNvSpPr>
            <p:nvPr/>
          </p:nvSpPr>
          <p:spPr bwMode="auto">
            <a:xfrm>
              <a:off x="221" y="422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65" name="Freeform 68"/>
            <p:cNvSpPr>
              <a:spLocks noChangeArrowheads="1"/>
            </p:cNvSpPr>
            <p:nvPr/>
          </p:nvSpPr>
          <p:spPr bwMode="auto">
            <a:xfrm>
              <a:off x="181" y="487"/>
              <a:ext cx="12" cy="11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66" name="Freeform 69"/>
            <p:cNvSpPr>
              <a:spLocks noChangeArrowheads="1"/>
            </p:cNvSpPr>
            <p:nvPr/>
          </p:nvSpPr>
          <p:spPr bwMode="auto">
            <a:xfrm>
              <a:off x="195" y="475"/>
              <a:ext cx="12" cy="9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67" name="Freeform 70"/>
            <p:cNvSpPr>
              <a:spLocks noChangeArrowheads="1"/>
            </p:cNvSpPr>
            <p:nvPr/>
          </p:nvSpPr>
          <p:spPr bwMode="auto">
            <a:xfrm>
              <a:off x="209" y="460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68" name="Freeform 71"/>
            <p:cNvSpPr>
              <a:spLocks noChangeArrowheads="1"/>
            </p:cNvSpPr>
            <p:nvPr/>
          </p:nvSpPr>
          <p:spPr bwMode="auto">
            <a:xfrm>
              <a:off x="221" y="448"/>
              <a:ext cx="12" cy="10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4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69" name="Freeform 72"/>
            <p:cNvSpPr>
              <a:spLocks noChangeArrowheads="1"/>
            </p:cNvSpPr>
            <p:nvPr/>
          </p:nvSpPr>
          <p:spPr bwMode="auto">
            <a:xfrm>
              <a:off x="235" y="434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70" name="Freeform 73"/>
            <p:cNvSpPr>
              <a:spLocks noChangeArrowheads="1"/>
            </p:cNvSpPr>
            <p:nvPr/>
          </p:nvSpPr>
          <p:spPr bwMode="auto">
            <a:xfrm>
              <a:off x="195" y="501"/>
              <a:ext cx="12" cy="9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71" name="Freeform 74"/>
            <p:cNvSpPr>
              <a:spLocks noChangeArrowheads="1"/>
            </p:cNvSpPr>
            <p:nvPr/>
          </p:nvSpPr>
          <p:spPr bwMode="auto">
            <a:xfrm>
              <a:off x="209" y="487"/>
              <a:ext cx="12" cy="11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72" name="Freeform 75"/>
            <p:cNvSpPr>
              <a:spLocks noChangeArrowheads="1"/>
            </p:cNvSpPr>
            <p:nvPr/>
          </p:nvSpPr>
          <p:spPr bwMode="auto">
            <a:xfrm>
              <a:off x="221" y="475"/>
              <a:ext cx="12" cy="9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4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73" name="Freeform 76"/>
            <p:cNvSpPr>
              <a:spLocks noChangeArrowheads="1"/>
            </p:cNvSpPr>
            <p:nvPr/>
          </p:nvSpPr>
          <p:spPr bwMode="auto">
            <a:xfrm>
              <a:off x="235" y="460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74" name="Freeform 77"/>
            <p:cNvSpPr>
              <a:spLocks noChangeArrowheads="1"/>
            </p:cNvSpPr>
            <p:nvPr/>
          </p:nvSpPr>
          <p:spPr bwMode="auto">
            <a:xfrm>
              <a:off x="250" y="448"/>
              <a:ext cx="12" cy="10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75" name="Freeform 78"/>
            <p:cNvSpPr>
              <a:spLocks noChangeArrowheads="1"/>
            </p:cNvSpPr>
            <p:nvPr/>
          </p:nvSpPr>
          <p:spPr bwMode="auto">
            <a:xfrm>
              <a:off x="209" y="513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76" name="Freeform 79"/>
            <p:cNvSpPr>
              <a:spLocks noChangeArrowheads="1"/>
            </p:cNvSpPr>
            <p:nvPr/>
          </p:nvSpPr>
          <p:spPr bwMode="auto">
            <a:xfrm>
              <a:off x="221" y="501"/>
              <a:ext cx="12" cy="9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2" y="4"/>
                    <a:pt x="4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4" y="0"/>
                    <a:pt x="2" y="0"/>
                    <a:pt x="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77" name="Freeform 80"/>
            <p:cNvSpPr>
              <a:spLocks noChangeArrowheads="1"/>
            </p:cNvSpPr>
            <p:nvPr/>
          </p:nvSpPr>
          <p:spPr bwMode="auto">
            <a:xfrm>
              <a:off x="235" y="487"/>
              <a:ext cx="12" cy="11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78" name="Freeform 81"/>
            <p:cNvSpPr>
              <a:spLocks noChangeArrowheads="1"/>
            </p:cNvSpPr>
            <p:nvPr/>
          </p:nvSpPr>
          <p:spPr bwMode="auto">
            <a:xfrm>
              <a:off x="250" y="475"/>
              <a:ext cx="12" cy="9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79" name="Freeform 82"/>
            <p:cNvSpPr>
              <a:spLocks noChangeArrowheads="1"/>
            </p:cNvSpPr>
            <p:nvPr/>
          </p:nvSpPr>
          <p:spPr bwMode="auto">
            <a:xfrm>
              <a:off x="262" y="460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80" name="Freeform 83"/>
            <p:cNvSpPr>
              <a:spLocks noChangeArrowheads="1"/>
            </p:cNvSpPr>
            <p:nvPr/>
          </p:nvSpPr>
          <p:spPr bwMode="auto">
            <a:xfrm>
              <a:off x="221" y="525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4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4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81" name="Freeform 84"/>
            <p:cNvSpPr>
              <a:spLocks noChangeArrowheads="1"/>
            </p:cNvSpPr>
            <p:nvPr/>
          </p:nvSpPr>
          <p:spPr bwMode="auto">
            <a:xfrm>
              <a:off x="235" y="513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82" name="Freeform 85"/>
            <p:cNvSpPr>
              <a:spLocks noChangeArrowheads="1"/>
            </p:cNvSpPr>
            <p:nvPr/>
          </p:nvSpPr>
          <p:spPr bwMode="auto">
            <a:xfrm>
              <a:off x="250" y="501"/>
              <a:ext cx="12" cy="9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1" y="4"/>
                    <a:pt x="3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83" name="Freeform 86"/>
            <p:cNvSpPr>
              <a:spLocks noChangeArrowheads="1"/>
            </p:cNvSpPr>
            <p:nvPr/>
          </p:nvSpPr>
          <p:spPr bwMode="auto">
            <a:xfrm>
              <a:off x="262" y="487"/>
              <a:ext cx="12" cy="11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84" name="Freeform 87"/>
            <p:cNvSpPr>
              <a:spLocks noChangeArrowheads="1"/>
            </p:cNvSpPr>
            <p:nvPr/>
          </p:nvSpPr>
          <p:spPr bwMode="auto">
            <a:xfrm>
              <a:off x="276" y="475"/>
              <a:ext cx="12" cy="9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85" name="Freeform 88"/>
            <p:cNvSpPr>
              <a:spLocks noChangeArrowheads="1"/>
            </p:cNvSpPr>
            <p:nvPr/>
          </p:nvSpPr>
          <p:spPr bwMode="auto">
            <a:xfrm>
              <a:off x="235" y="539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86" name="Freeform 89"/>
            <p:cNvSpPr>
              <a:spLocks noChangeArrowheads="1"/>
            </p:cNvSpPr>
            <p:nvPr/>
          </p:nvSpPr>
          <p:spPr bwMode="auto">
            <a:xfrm>
              <a:off x="250" y="525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4"/>
                    <a:pt x="1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5" y="4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87" name="Freeform 90"/>
            <p:cNvSpPr>
              <a:spLocks noChangeArrowheads="1"/>
            </p:cNvSpPr>
            <p:nvPr/>
          </p:nvSpPr>
          <p:spPr bwMode="auto">
            <a:xfrm>
              <a:off x="262" y="513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88" name="Freeform 91"/>
            <p:cNvSpPr>
              <a:spLocks noChangeArrowheads="1"/>
            </p:cNvSpPr>
            <p:nvPr/>
          </p:nvSpPr>
          <p:spPr bwMode="auto">
            <a:xfrm>
              <a:off x="276" y="501"/>
              <a:ext cx="12" cy="9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89" name="Freeform 92"/>
            <p:cNvSpPr>
              <a:spLocks noChangeArrowheads="1"/>
            </p:cNvSpPr>
            <p:nvPr/>
          </p:nvSpPr>
          <p:spPr bwMode="auto">
            <a:xfrm>
              <a:off x="290" y="487"/>
              <a:ext cx="12" cy="11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90" name="Freeform 93"/>
            <p:cNvSpPr>
              <a:spLocks noChangeArrowheads="1"/>
            </p:cNvSpPr>
            <p:nvPr/>
          </p:nvSpPr>
          <p:spPr bwMode="auto">
            <a:xfrm>
              <a:off x="250" y="551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91" name="Freeform 94"/>
            <p:cNvSpPr>
              <a:spLocks noChangeArrowheads="1"/>
            </p:cNvSpPr>
            <p:nvPr/>
          </p:nvSpPr>
          <p:spPr bwMode="auto">
            <a:xfrm>
              <a:off x="262" y="539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92" name="Freeform 95"/>
            <p:cNvSpPr>
              <a:spLocks noChangeArrowheads="1"/>
            </p:cNvSpPr>
            <p:nvPr/>
          </p:nvSpPr>
          <p:spPr bwMode="auto">
            <a:xfrm>
              <a:off x="276" y="525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4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4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93" name="Freeform 96"/>
            <p:cNvSpPr>
              <a:spLocks noChangeArrowheads="1"/>
            </p:cNvSpPr>
            <p:nvPr/>
          </p:nvSpPr>
          <p:spPr bwMode="auto">
            <a:xfrm>
              <a:off x="290" y="513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94" name="Freeform 97"/>
            <p:cNvSpPr>
              <a:spLocks noChangeArrowheads="1"/>
            </p:cNvSpPr>
            <p:nvPr/>
          </p:nvSpPr>
          <p:spPr bwMode="auto">
            <a:xfrm>
              <a:off x="302" y="501"/>
              <a:ext cx="12" cy="9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2" y="4"/>
                    <a:pt x="4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4" y="0"/>
                    <a:pt x="2" y="0"/>
                    <a:pt x="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95" name="Freeform 98"/>
            <p:cNvSpPr>
              <a:spLocks noChangeArrowheads="1"/>
            </p:cNvSpPr>
            <p:nvPr/>
          </p:nvSpPr>
          <p:spPr bwMode="auto">
            <a:xfrm>
              <a:off x="262" y="565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96" name="Freeform 99"/>
            <p:cNvSpPr>
              <a:spLocks noChangeArrowheads="1"/>
            </p:cNvSpPr>
            <p:nvPr/>
          </p:nvSpPr>
          <p:spPr bwMode="auto">
            <a:xfrm>
              <a:off x="276" y="551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97" name="Freeform 100"/>
            <p:cNvSpPr>
              <a:spLocks noChangeArrowheads="1"/>
            </p:cNvSpPr>
            <p:nvPr/>
          </p:nvSpPr>
          <p:spPr bwMode="auto">
            <a:xfrm>
              <a:off x="290" y="539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98" name="Freeform 101"/>
            <p:cNvSpPr>
              <a:spLocks noChangeArrowheads="1"/>
            </p:cNvSpPr>
            <p:nvPr/>
          </p:nvSpPr>
          <p:spPr bwMode="auto">
            <a:xfrm>
              <a:off x="302" y="525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4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4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399" name="Freeform 102"/>
            <p:cNvSpPr>
              <a:spLocks noChangeArrowheads="1"/>
            </p:cNvSpPr>
            <p:nvPr/>
          </p:nvSpPr>
          <p:spPr bwMode="auto">
            <a:xfrm>
              <a:off x="316" y="513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400" name="Freeform 103"/>
            <p:cNvSpPr>
              <a:spLocks noChangeArrowheads="1"/>
            </p:cNvSpPr>
            <p:nvPr/>
          </p:nvSpPr>
          <p:spPr bwMode="auto">
            <a:xfrm>
              <a:off x="276" y="577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401" name="Freeform 104"/>
            <p:cNvSpPr>
              <a:spLocks noChangeArrowheads="1"/>
            </p:cNvSpPr>
            <p:nvPr/>
          </p:nvSpPr>
          <p:spPr bwMode="auto">
            <a:xfrm>
              <a:off x="290" y="565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402" name="Freeform 105"/>
            <p:cNvSpPr>
              <a:spLocks noChangeArrowheads="1"/>
            </p:cNvSpPr>
            <p:nvPr/>
          </p:nvSpPr>
          <p:spPr bwMode="auto">
            <a:xfrm>
              <a:off x="302" y="551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403" name="Freeform 106"/>
            <p:cNvSpPr>
              <a:spLocks noChangeArrowheads="1"/>
            </p:cNvSpPr>
            <p:nvPr/>
          </p:nvSpPr>
          <p:spPr bwMode="auto">
            <a:xfrm>
              <a:off x="316" y="539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404" name="Freeform 107"/>
            <p:cNvSpPr>
              <a:spLocks noChangeArrowheads="1"/>
            </p:cNvSpPr>
            <p:nvPr/>
          </p:nvSpPr>
          <p:spPr bwMode="auto">
            <a:xfrm>
              <a:off x="331" y="525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4" y="4"/>
                  </a:moveTo>
                  <a:cubicBezTo>
                    <a:pt x="5" y="4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4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405" name="Freeform 108"/>
            <p:cNvSpPr>
              <a:spLocks noChangeArrowheads="1"/>
            </p:cNvSpPr>
            <p:nvPr/>
          </p:nvSpPr>
          <p:spPr bwMode="auto">
            <a:xfrm>
              <a:off x="290" y="591"/>
              <a:ext cx="12" cy="10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406" name="Freeform 109"/>
            <p:cNvSpPr>
              <a:spLocks noChangeArrowheads="1"/>
            </p:cNvSpPr>
            <p:nvPr/>
          </p:nvSpPr>
          <p:spPr bwMode="auto">
            <a:xfrm>
              <a:off x="302" y="577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407" name="Freeform 110"/>
            <p:cNvSpPr>
              <a:spLocks noChangeArrowheads="1"/>
            </p:cNvSpPr>
            <p:nvPr/>
          </p:nvSpPr>
          <p:spPr bwMode="auto">
            <a:xfrm>
              <a:off x="316" y="565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408" name="Freeform 111"/>
            <p:cNvSpPr>
              <a:spLocks noChangeArrowheads="1"/>
            </p:cNvSpPr>
            <p:nvPr/>
          </p:nvSpPr>
          <p:spPr bwMode="auto">
            <a:xfrm>
              <a:off x="331" y="551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409" name="Freeform 112"/>
            <p:cNvSpPr>
              <a:spLocks noChangeArrowheads="1"/>
            </p:cNvSpPr>
            <p:nvPr/>
          </p:nvSpPr>
          <p:spPr bwMode="auto">
            <a:xfrm>
              <a:off x="345" y="539"/>
              <a:ext cx="10" cy="12"/>
            </a:xfrm>
            <a:custGeom>
              <a:avLst/>
              <a:gdLst>
                <a:gd name="T0" fmla="*/ 0 w 4"/>
                <a:gd name="T1" fmla="*/ 1 h 5"/>
                <a:gd name="T2" fmla="*/ 0 w 4"/>
                <a:gd name="T3" fmla="*/ 4 h 5"/>
                <a:gd name="T4" fmla="*/ 4 w 4"/>
                <a:gd name="T5" fmla="*/ 4 h 5"/>
                <a:gd name="T6" fmla="*/ 4 w 4"/>
                <a:gd name="T7" fmla="*/ 1 h 5"/>
                <a:gd name="T8" fmla="*/ 0 w 4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5"/>
                <a:gd name="T17" fmla="*/ 4 w 4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5">
                  <a:moveTo>
                    <a:pt x="0" y="1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410" name="Freeform 113"/>
            <p:cNvSpPr>
              <a:spLocks noChangeArrowheads="1"/>
            </p:cNvSpPr>
            <p:nvPr/>
          </p:nvSpPr>
          <p:spPr bwMode="auto">
            <a:xfrm>
              <a:off x="302" y="603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411" name="Freeform 114"/>
            <p:cNvSpPr>
              <a:spLocks noChangeArrowheads="1"/>
            </p:cNvSpPr>
            <p:nvPr/>
          </p:nvSpPr>
          <p:spPr bwMode="auto">
            <a:xfrm>
              <a:off x="316" y="591"/>
              <a:ext cx="12" cy="10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412" name="Freeform 115"/>
            <p:cNvSpPr>
              <a:spLocks noChangeArrowheads="1"/>
            </p:cNvSpPr>
            <p:nvPr/>
          </p:nvSpPr>
          <p:spPr bwMode="auto">
            <a:xfrm>
              <a:off x="331" y="577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413" name="Freeform 116"/>
            <p:cNvSpPr>
              <a:spLocks noChangeArrowheads="1"/>
            </p:cNvSpPr>
            <p:nvPr/>
          </p:nvSpPr>
          <p:spPr bwMode="auto">
            <a:xfrm>
              <a:off x="345" y="565"/>
              <a:ext cx="10" cy="12"/>
            </a:xfrm>
            <a:custGeom>
              <a:avLst/>
              <a:gdLst>
                <a:gd name="T0" fmla="*/ 0 w 4"/>
                <a:gd name="T1" fmla="*/ 1 h 5"/>
                <a:gd name="T2" fmla="*/ 0 w 4"/>
                <a:gd name="T3" fmla="*/ 4 h 5"/>
                <a:gd name="T4" fmla="*/ 4 w 4"/>
                <a:gd name="T5" fmla="*/ 4 h 5"/>
                <a:gd name="T6" fmla="*/ 4 w 4"/>
                <a:gd name="T7" fmla="*/ 1 h 5"/>
                <a:gd name="T8" fmla="*/ 0 w 4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5"/>
                <a:gd name="T17" fmla="*/ 4 w 4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5">
                  <a:moveTo>
                    <a:pt x="0" y="1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414" name="Freeform 117"/>
            <p:cNvSpPr>
              <a:spLocks noChangeArrowheads="1"/>
            </p:cNvSpPr>
            <p:nvPr/>
          </p:nvSpPr>
          <p:spPr bwMode="auto">
            <a:xfrm>
              <a:off x="357" y="551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415" name="Freeform 118"/>
            <p:cNvSpPr>
              <a:spLocks noChangeArrowheads="1"/>
            </p:cNvSpPr>
            <p:nvPr/>
          </p:nvSpPr>
          <p:spPr bwMode="auto">
            <a:xfrm>
              <a:off x="316" y="618"/>
              <a:ext cx="12" cy="9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416" name="Freeform 119"/>
            <p:cNvSpPr>
              <a:spLocks noChangeArrowheads="1"/>
            </p:cNvSpPr>
            <p:nvPr/>
          </p:nvSpPr>
          <p:spPr bwMode="auto">
            <a:xfrm>
              <a:off x="331" y="603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417" name="Freeform 120"/>
            <p:cNvSpPr>
              <a:spLocks noChangeArrowheads="1"/>
            </p:cNvSpPr>
            <p:nvPr/>
          </p:nvSpPr>
          <p:spPr bwMode="auto">
            <a:xfrm>
              <a:off x="345" y="591"/>
              <a:ext cx="10" cy="10"/>
            </a:xfrm>
            <a:custGeom>
              <a:avLst/>
              <a:gdLst>
                <a:gd name="T0" fmla="*/ 0 w 4"/>
                <a:gd name="T1" fmla="*/ 1 h 4"/>
                <a:gd name="T2" fmla="*/ 0 w 4"/>
                <a:gd name="T3" fmla="*/ 4 h 4"/>
                <a:gd name="T4" fmla="*/ 4 w 4"/>
                <a:gd name="T5" fmla="*/ 4 h 4"/>
                <a:gd name="T6" fmla="*/ 4 w 4"/>
                <a:gd name="T7" fmla="*/ 1 h 4"/>
                <a:gd name="T8" fmla="*/ 0 w 4"/>
                <a:gd name="T9" fmla="*/ 1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4"/>
                <a:gd name="T17" fmla="*/ 4 w 4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4">
                  <a:moveTo>
                    <a:pt x="0" y="1"/>
                  </a:moveTo>
                  <a:cubicBezTo>
                    <a:pt x="0" y="1"/>
                    <a:pt x="0" y="3"/>
                    <a:pt x="0" y="4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4" y="3"/>
                    <a:pt x="4" y="1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418" name="Freeform 121"/>
            <p:cNvSpPr>
              <a:spLocks noChangeArrowheads="1"/>
            </p:cNvSpPr>
            <p:nvPr/>
          </p:nvSpPr>
          <p:spPr bwMode="auto">
            <a:xfrm>
              <a:off x="357" y="577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419" name="Freeform 122"/>
            <p:cNvSpPr>
              <a:spLocks noChangeArrowheads="1"/>
            </p:cNvSpPr>
            <p:nvPr/>
          </p:nvSpPr>
          <p:spPr bwMode="auto">
            <a:xfrm>
              <a:off x="371" y="565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420" name="Freeform 123"/>
            <p:cNvSpPr>
              <a:spLocks noChangeArrowheads="1"/>
            </p:cNvSpPr>
            <p:nvPr/>
          </p:nvSpPr>
          <p:spPr bwMode="auto">
            <a:xfrm>
              <a:off x="331" y="630"/>
              <a:ext cx="12" cy="11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421" name="Freeform 124"/>
            <p:cNvSpPr>
              <a:spLocks noChangeArrowheads="1"/>
            </p:cNvSpPr>
            <p:nvPr/>
          </p:nvSpPr>
          <p:spPr bwMode="auto">
            <a:xfrm>
              <a:off x="345" y="618"/>
              <a:ext cx="10" cy="9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3 h 4"/>
                <a:gd name="T4" fmla="*/ 4 w 4"/>
                <a:gd name="T5" fmla="*/ 3 h 4"/>
                <a:gd name="T6" fmla="*/ 4 w 4"/>
                <a:gd name="T7" fmla="*/ 0 h 4"/>
                <a:gd name="T8" fmla="*/ 0 w 4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4"/>
                <a:gd name="T17" fmla="*/ 4 w 4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4">
                  <a:moveTo>
                    <a:pt x="0" y="0"/>
                  </a:moveTo>
                  <a:cubicBezTo>
                    <a:pt x="0" y="1"/>
                    <a:pt x="0" y="3"/>
                    <a:pt x="0" y="3"/>
                  </a:cubicBezTo>
                  <a:cubicBezTo>
                    <a:pt x="1" y="4"/>
                    <a:pt x="3" y="4"/>
                    <a:pt x="4" y="3"/>
                  </a:cubicBezTo>
                  <a:cubicBezTo>
                    <a:pt x="4" y="3"/>
                    <a:pt x="4" y="1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422" name="Freeform 125"/>
            <p:cNvSpPr>
              <a:spLocks noChangeArrowheads="1"/>
            </p:cNvSpPr>
            <p:nvPr/>
          </p:nvSpPr>
          <p:spPr bwMode="auto">
            <a:xfrm>
              <a:off x="357" y="603"/>
              <a:ext cx="12" cy="12"/>
            </a:xfrm>
            <a:custGeom>
              <a:avLst/>
              <a:gdLst>
                <a:gd name="T0" fmla="*/ 4 w 5"/>
                <a:gd name="T1" fmla="*/ 4 h 5"/>
                <a:gd name="T2" fmla="*/ 4 w 5"/>
                <a:gd name="T3" fmla="*/ 1 h 5"/>
                <a:gd name="T4" fmla="*/ 1 w 5"/>
                <a:gd name="T5" fmla="*/ 1 h 5"/>
                <a:gd name="T6" fmla="*/ 1 w 5"/>
                <a:gd name="T7" fmla="*/ 4 h 5"/>
                <a:gd name="T8" fmla="*/ 4 w 5"/>
                <a:gd name="T9" fmla="*/ 4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4" y="4"/>
                  </a:move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423" name="Freeform 126"/>
            <p:cNvSpPr>
              <a:spLocks noChangeArrowheads="1"/>
            </p:cNvSpPr>
            <p:nvPr/>
          </p:nvSpPr>
          <p:spPr bwMode="auto">
            <a:xfrm>
              <a:off x="371" y="591"/>
              <a:ext cx="12" cy="10"/>
            </a:xfrm>
            <a:custGeom>
              <a:avLst/>
              <a:gdLst>
                <a:gd name="T0" fmla="*/ 1 w 5"/>
                <a:gd name="T1" fmla="*/ 1 h 4"/>
                <a:gd name="T2" fmla="*/ 1 w 5"/>
                <a:gd name="T3" fmla="*/ 4 h 4"/>
                <a:gd name="T4" fmla="*/ 4 w 5"/>
                <a:gd name="T5" fmla="*/ 4 h 4"/>
                <a:gd name="T6" fmla="*/ 4 w 5"/>
                <a:gd name="T7" fmla="*/ 1 h 4"/>
                <a:gd name="T8" fmla="*/ 1 w 5"/>
                <a:gd name="T9" fmla="*/ 1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1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3"/>
                    <a:pt x="5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424" name="Freeform 127"/>
            <p:cNvSpPr>
              <a:spLocks noChangeArrowheads="1"/>
            </p:cNvSpPr>
            <p:nvPr/>
          </p:nvSpPr>
          <p:spPr bwMode="auto">
            <a:xfrm>
              <a:off x="386" y="577"/>
              <a:ext cx="9" cy="12"/>
            </a:xfrm>
            <a:custGeom>
              <a:avLst/>
              <a:gdLst>
                <a:gd name="T0" fmla="*/ 4 w 4"/>
                <a:gd name="T1" fmla="*/ 4 h 5"/>
                <a:gd name="T2" fmla="*/ 4 w 4"/>
                <a:gd name="T3" fmla="*/ 1 h 5"/>
                <a:gd name="T4" fmla="*/ 0 w 4"/>
                <a:gd name="T5" fmla="*/ 1 h 5"/>
                <a:gd name="T6" fmla="*/ 0 w 4"/>
                <a:gd name="T7" fmla="*/ 4 h 5"/>
                <a:gd name="T8" fmla="*/ 4 w 4"/>
                <a:gd name="T9" fmla="*/ 4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5"/>
                <a:gd name="T17" fmla="*/ 4 w 4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5">
                  <a:moveTo>
                    <a:pt x="4" y="4"/>
                  </a:moveTo>
                  <a:cubicBezTo>
                    <a:pt x="4" y="3"/>
                    <a:pt x="4" y="2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3" y="5"/>
                    <a:pt x="4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425" name="Freeform 128"/>
            <p:cNvSpPr>
              <a:spLocks noChangeArrowheads="1"/>
            </p:cNvSpPr>
            <p:nvPr/>
          </p:nvSpPr>
          <p:spPr bwMode="auto">
            <a:xfrm>
              <a:off x="345" y="644"/>
              <a:ext cx="10" cy="9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3 h 4"/>
                <a:gd name="T4" fmla="*/ 4 w 4"/>
                <a:gd name="T5" fmla="*/ 3 h 4"/>
                <a:gd name="T6" fmla="*/ 4 w 4"/>
                <a:gd name="T7" fmla="*/ 0 h 4"/>
                <a:gd name="T8" fmla="*/ 0 w 4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4"/>
                <a:gd name="T17" fmla="*/ 4 w 4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4">
                  <a:moveTo>
                    <a:pt x="0" y="0"/>
                  </a:moveTo>
                  <a:cubicBezTo>
                    <a:pt x="0" y="1"/>
                    <a:pt x="0" y="3"/>
                    <a:pt x="0" y="3"/>
                  </a:cubicBezTo>
                  <a:cubicBezTo>
                    <a:pt x="1" y="4"/>
                    <a:pt x="3" y="4"/>
                    <a:pt x="4" y="3"/>
                  </a:cubicBezTo>
                  <a:cubicBezTo>
                    <a:pt x="4" y="3"/>
                    <a:pt x="4" y="1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426" name="Freeform 129"/>
            <p:cNvSpPr>
              <a:spLocks noChangeArrowheads="1"/>
            </p:cNvSpPr>
            <p:nvPr/>
          </p:nvSpPr>
          <p:spPr bwMode="auto">
            <a:xfrm>
              <a:off x="357" y="630"/>
              <a:ext cx="12" cy="11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427" name="Freeform 130"/>
            <p:cNvSpPr>
              <a:spLocks noChangeArrowheads="1"/>
            </p:cNvSpPr>
            <p:nvPr/>
          </p:nvSpPr>
          <p:spPr bwMode="auto">
            <a:xfrm>
              <a:off x="371" y="618"/>
              <a:ext cx="12" cy="9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428" name="Freeform 131"/>
            <p:cNvSpPr>
              <a:spLocks noChangeArrowheads="1"/>
            </p:cNvSpPr>
            <p:nvPr/>
          </p:nvSpPr>
          <p:spPr bwMode="auto">
            <a:xfrm>
              <a:off x="386" y="603"/>
              <a:ext cx="9" cy="12"/>
            </a:xfrm>
            <a:custGeom>
              <a:avLst/>
              <a:gdLst>
                <a:gd name="T0" fmla="*/ 4 w 4"/>
                <a:gd name="T1" fmla="*/ 4 h 5"/>
                <a:gd name="T2" fmla="*/ 4 w 4"/>
                <a:gd name="T3" fmla="*/ 1 h 5"/>
                <a:gd name="T4" fmla="*/ 0 w 4"/>
                <a:gd name="T5" fmla="*/ 1 h 5"/>
                <a:gd name="T6" fmla="*/ 0 w 4"/>
                <a:gd name="T7" fmla="*/ 4 h 5"/>
                <a:gd name="T8" fmla="*/ 4 w 4"/>
                <a:gd name="T9" fmla="*/ 4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5"/>
                <a:gd name="T17" fmla="*/ 4 w 4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5">
                  <a:moveTo>
                    <a:pt x="4" y="4"/>
                  </a:moveTo>
                  <a:cubicBezTo>
                    <a:pt x="4" y="3"/>
                    <a:pt x="4" y="2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3" y="5"/>
                    <a:pt x="4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429" name="Freeform 132"/>
            <p:cNvSpPr>
              <a:spLocks noChangeArrowheads="1"/>
            </p:cNvSpPr>
            <p:nvPr/>
          </p:nvSpPr>
          <p:spPr bwMode="auto">
            <a:xfrm>
              <a:off x="357" y="656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430" name="Freeform 133"/>
            <p:cNvSpPr>
              <a:spLocks noChangeArrowheads="1"/>
            </p:cNvSpPr>
            <p:nvPr/>
          </p:nvSpPr>
          <p:spPr bwMode="auto">
            <a:xfrm>
              <a:off x="371" y="644"/>
              <a:ext cx="12" cy="9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3 h 4"/>
                <a:gd name="T6" fmla="*/ 4 w 5"/>
                <a:gd name="T7" fmla="*/ 0 h 4"/>
                <a:gd name="T8" fmla="*/ 1 w 5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1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431" name="Freeform 134"/>
            <p:cNvSpPr>
              <a:spLocks noChangeArrowheads="1"/>
            </p:cNvSpPr>
            <p:nvPr/>
          </p:nvSpPr>
          <p:spPr bwMode="auto">
            <a:xfrm>
              <a:off x="386" y="630"/>
              <a:ext cx="9" cy="11"/>
            </a:xfrm>
            <a:custGeom>
              <a:avLst/>
              <a:gdLst>
                <a:gd name="T0" fmla="*/ 4 w 4"/>
                <a:gd name="T1" fmla="*/ 4 h 5"/>
                <a:gd name="T2" fmla="*/ 4 w 4"/>
                <a:gd name="T3" fmla="*/ 1 h 5"/>
                <a:gd name="T4" fmla="*/ 0 w 4"/>
                <a:gd name="T5" fmla="*/ 1 h 5"/>
                <a:gd name="T6" fmla="*/ 0 w 4"/>
                <a:gd name="T7" fmla="*/ 4 h 5"/>
                <a:gd name="T8" fmla="*/ 4 w 4"/>
                <a:gd name="T9" fmla="*/ 4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5"/>
                <a:gd name="T17" fmla="*/ 4 w 4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5">
                  <a:moveTo>
                    <a:pt x="4" y="4"/>
                  </a:moveTo>
                  <a:cubicBezTo>
                    <a:pt x="4" y="3"/>
                    <a:pt x="4" y="2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3" y="5"/>
                    <a:pt x="4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432" name="Freeform 135"/>
            <p:cNvSpPr>
              <a:spLocks noChangeArrowheads="1"/>
            </p:cNvSpPr>
            <p:nvPr/>
          </p:nvSpPr>
          <p:spPr bwMode="auto">
            <a:xfrm>
              <a:off x="371" y="668"/>
              <a:ext cx="12" cy="12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4 h 5"/>
                <a:gd name="T6" fmla="*/ 4 w 5"/>
                <a:gd name="T7" fmla="*/ 1 h 5"/>
                <a:gd name="T8" fmla="*/ 1 w 5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1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433" name="Freeform 136"/>
            <p:cNvSpPr>
              <a:spLocks noChangeArrowheads="1"/>
            </p:cNvSpPr>
            <p:nvPr/>
          </p:nvSpPr>
          <p:spPr bwMode="auto">
            <a:xfrm>
              <a:off x="386" y="656"/>
              <a:ext cx="9" cy="12"/>
            </a:xfrm>
            <a:custGeom>
              <a:avLst/>
              <a:gdLst>
                <a:gd name="T0" fmla="*/ 0 w 4"/>
                <a:gd name="T1" fmla="*/ 1 h 5"/>
                <a:gd name="T2" fmla="*/ 0 w 4"/>
                <a:gd name="T3" fmla="*/ 4 h 5"/>
                <a:gd name="T4" fmla="*/ 4 w 4"/>
                <a:gd name="T5" fmla="*/ 4 h 5"/>
                <a:gd name="T6" fmla="*/ 4 w 4"/>
                <a:gd name="T7" fmla="*/ 1 h 5"/>
                <a:gd name="T8" fmla="*/ 0 w 4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5"/>
                <a:gd name="T17" fmla="*/ 4 w 4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5">
                  <a:moveTo>
                    <a:pt x="0" y="1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434" name="Freeform 137"/>
            <p:cNvSpPr>
              <a:spLocks noChangeArrowheads="1"/>
            </p:cNvSpPr>
            <p:nvPr/>
          </p:nvSpPr>
          <p:spPr bwMode="auto">
            <a:xfrm>
              <a:off x="386" y="682"/>
              <a:ext cx="9" cy="12"/>
            </a:xfrm>
            <a:custGeom>
              <a:avLst/>
              <a:gdLst>
                <a:gd name="T0" fmla="*/ 0 w 4"/>
                <a:gd name="T1" fmla="*/ 1 h 5"/>
                <a:gd name="T2" fmla="*/ 0 w 4"/>
                <a:gd name="T3" fmla="*/ 4 h 5"/>
                <a:gd name="T4" fmla="*/ 4 w 4"/>
                <a:gd name="T5" fmla="*/ 4 h 5"/>
                <a:gd name="T6" fmla="*/ 4 w 4"/>
                <a:gd name="T7" fmla="*/ 1 h 5"/>
                <a:gd name="T8" fmla="*/ 0 w 4"/>
                <a:gd name="T9" fmla="*/ 1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5"/>
                <a:gd name="T17" fmla="*/ 4 w 4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5">
                  <a:moveTo>
                    <a:pt x="0" y="1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6435" name="Freeform 138"/>
            <p:cNvSpPr>
              <a:spLocks noChangeArrowheads="1"/>
            </p:cNvSpPr>
            <p:nvPr/>
          </p:nvSpPr>
          <p:spPr bwMode="auto">
            <a:xfrm>
              <a:off x="450" y="170"/>
              <a:ext cx="250" cy="226"/>
            </a:xfrm>
            <a:custGeom>
              <a:avLst/>
              <a:gdLst>
                <a:gd name="T0" fmla="*/ 26 w 250"/>
                <a:gd name="T1" fmla="*/ 0 h 226"/>
                <a:gd name="T2" fmla="*/ 0 w 250"/>
                <a:gd name="T3" fmla="*/ 12 h 226"/>
                <a:gd name="T4" fmla="*/ 224 w 250"/>
                <a:gd name="T5" fmla="*/ 226 h 226"/>
                <a:gd name="T6" fmla="*/ 250 w 250"/>
                <a:gd name="T7" fmla="*/ 214 h 226"/>
                <a:gd name="T8" fmla="*/ 26 w 250"/>
                <a:gd name="T9" fmla="*/ 0 h 2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0"/>
                <a:gd name="T16" fmla="*/ 0 h 226"/>
                <a:gd name="T17" fmla="*/ 250 w 250"/>
                <a:gd name="T18" fmla="*/ 226 h 2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0" h="226">
                  <a:moveTo>
                    <a:pt x="26" y="0"/>
                  </a:moveTo>
                  <a:lnTo>
                    <a:pt x="0" y="12"/>
                  </a:lnTo>
                  <a:lnTo>
                    <a:pt x="224" y="226"/>
                  </a:lnTo>
                  <a:lnTo>
                    <a:pt x="250" y="214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</p:grpSp>
      <p:sp>
        <p:nvSpPr>
          <p:cNvPr id="6436" name="Freeform 142"/>
          <p:cNvSpPr>
            <a:spLocks noEditPoints="1" noChangeArrowheads="1"/>
          </p:cNvSpPr>
          <p:nvPr/>
        </p:nvSpPr>
        <p:spPr bwMode="auto">
          <a:xfrm rot="20379128">
            <a:off x="3390900" y="2990850"/>
            <a:ext cx="292100" cy="428625"/>
          </a:xfrm>
          <a:custGeom>
            <a:avLst/>
            <a:gdLst>
              <a:gd name="T0" fmla="*/ 80 w 136"/>
              <a:gd name="T1" fmla="*/ 38 h 200"/>
              <a:gd name="T2" fmla="*/ 80 w 136"/>
              <a:gd name="T3" fmla="*/ 57 h 200"/>
              <a:gd name="T4" fmla="*/ 69 w 136"/>
              <a:gd name="T5" fmla="*/ 69 h 200"/>
              <a:gd name="T6" fmla="*/ 56 w 136"/>
              <a:gd name="T7" fmla="*/ 57 h 200"/>
              <a:gd name="T8" fmla="*/ 56 w 136"/>
              <a:gd name="T9" fmla="*/ 38 h 200"/>
              <a:gd name="T10" fmla="*/ 69 w 136"/>
              <a:gd name="T11" fmla="*/ 25 h 200"/>
              <a:gd name="T12" fmla="*/ 80 w 136"/>
              <a:gd name="T13" fmla="*/ 38 h 200"/>
              <a:gd name="T14" fmla="*/ 94 w 136"/>
              <a:gd name="T15" fmla="*/ 200 h 200"/>
              <a:gd name="T16" fmla="*/ 44 w 136"/>
              <a:gd name="T17" fmla="*/ 200 h 200"/>
              <a:gd name="T18" fmla="*/ 0 w 136"/>
              <a:gd name="T19" fmla="*/ 157 h 200"/>
              <a:gd name="T20" fmla="*/ 0 w 136"/>
              <a:gd name="T21" fmla="*/ 44 h 200"/>
              <a:gd name="T22" fmla="*/ 44 w 136"/>
              <a:gd name="T23" fmla="*/ 0 h 200"/>
              <a:gd name="T24" fmla="*/ 60 w 136"/>
              <a:gd name="T25" fmla="*/ 0 h 200"/>
              <a:gd name="T26" fmla="*/ 60 w 136"/>
              <a:gd name="T27" fmla="*/ 20 h 200"/>
              <a:gd name="T28" fmla="*/ 48 w 136"/>
              <a:gd name="T29" fmla="*/ 38 h 200"/>
              <a:gd name="T30" fmla="*/ 48 w 136"/>
              <a:gd name="T31" fmla="*/ 57 h 200"/>
              <a:gd name="T32" fmla="*/ 60 w 136"/>
              <a:gd name="T33" fmla="*/ 74 h 200"/>
              <a:gd name="T34" fmla="*/ 60 w 136"/>
              <a:gd name="T35" fmla="*/ 88 h 200"/>
              <a:gd name="T36" fmla="*/ 76 w 136"/>
              <a:gd name="T37" fmla="*/ 88 h 200"/>
              <a:gd name="T38" fmla="*/ 76 w 136"/>
              <a:gd name="T39" fmla="*/ 74 h 200"/>
              <a:gd name="T40" fmla="*/ 88 w 136"/>
              <a:gd name="T41" fmla="*/ 57 h 200"/>
              <a:gd name="T42" fmla="*/ 88 w 136"/>
              <a:gd name="T43" fmla="*/ 38 h 200"/>
              <a:gd name="T44" fmla="*/ 76 w 136"/>
              <a:gd name="T45" fmla="*/ 20 h 200"/>
              <a:gd name="T46" fmla="*/ 76 w 136"/>
              <a:gd name="T47" fmla="*/ 0 h 200"/>
              <a:gd name="T48" fmla="*/ 94 w 136"/>
              <a:gd name="T49" fmla="*/ 0 h 200"/>
              <a:gd name="T50" fmla="*/ 136 w 136"/>
              <a:gd name="T51" fmla="*/ 44 h 200"/>
              <a:gd name="T52" fmla="*/ 136 w 136"/>
              <a:gd name="T53" fmla="*/ 157 h 200"/>
              <a:gd name="T54" fmla="*/ 94 w 136"/>
              <a:gd name="T55" fmla="*/ 200 h 200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36"/>
              <a:gd name="T85" fmla="*/ 0 h 200"/>
              <a:gd name="T86" fmla="*/ 136 w 136"/>
              <a:gd name="T87" fmla="*/ 200 h 200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36" h="200">
                <a:moveTo>
                  <a:pt x="80" y="38"/>
                </a:moveTo>
                <a:cubicBezTo>
                  <a:pt x="80" y="57"/>
                  <a:pt x="80" y="57"/>
                  <a:pt x="80" y="57"/>
                </a:cubicBezTo>
                <a:cubicBezTo>
                  <a:pt x="80" y="64"/>
                  <a:pt x="76" y="69"/>
                  <a:pt x="69" y="69"/>
                </a:cubicBezTo>
                <a:cubicBezTo>
                  <a:pt x="62" y="69"/>
                  <a:pt x="56" y="64"/>
                  <a:pt x="56" y="57"/>
                </a:cubicBezTo>
                <a:cubicBezTo>
                  <a:pt x="56" y="38"/>
                  <a:pt x="56" y="38"/>
                  <a:pt x="56" y="38"/>
                </a:cubicBezTo>
                <a:cubicBezTo>
                  <a:pt x="56" y="31"/>
                  <a:pt x="62" y="25"/>
                  <a:pt x="69" y="25"/>
                </a:cubicBezTo>
                <a:cubicBezTo>
                  <a:pt x="76" y="25"/>
                  <a:pt x="80" y="31"/>
                  <a:pt x="80" y="38"/>
                </a:cubicBezTo>
                <a:close/>
                <a:moveTo>
                  <a:pt x="94" y="200"/>
                </a:moveTo>
                <a:cubicBezTo>
                  <a:pt x="44" y="200"/>
                  <a:pt x="44" y="200"/>
                  <a:pt x="44" y="200"/>
                </a:cubicBezTo>
                <a:cubicBezTo>
                  <a:pt x="20" y="200"/>
                  <a:pt x="0" y="181"/>
                  <a:pt x="0" y="157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20" y="0"/>
                  <a:pt x="44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20"/>
                  <a:pt x="60" y="20"/>
                  <a:pt x="60" y="20"/>
                </a:cubicBezTo>
                <a:cubicBezTo>
                  <a:pt x="53" y="23"/>
                  <a:pt x="48" y="30"/>
                  <a:pt x="48" y="38"/>
                </a:cubicBezTo>
                <a:cubicBezTo>
                  <a:pt x="48" y="57"/>
                  <a:pt x="48" y="57"/>
                  <a:pt x="48" y="57"/>
                </a:cubicBezTo>
                <a:cubicBezTo>
                  <a:pt x="48" y="65"/>
                  <a:pt x="53" y="72"/>
                  <a:pt x="60" y="74"/>
                </a:cubicBezTo>
                <a:cubicBezTo>
                  <a:pt x="60" y="88"/>
                  <a:pt x="60" y="88"/>
                  <a:pt x="60" y="88"/>
                </a:cubicBezTo>
                <a:cubicBezTo>
                  <a:pt x="76" y="88"/>
                  <a:pt x="76" y="88"/>
                  <a:pt x="76" y="88"/>
                </a:cubicBezTo>
                <a:cubicBezTo>
                  <a:pt x="76" y="74"/>
                  <a:pt x="76" y="74"/>
                  <a:pt x="76" y="74"/>
                </a:cubicBezTo>
                <a:cubicBezTo>
                  <a:pt x="83" y="72"/>
                  <a:pt x="88" y="65"/>
                  <a:pt x="88" y="57"/>
                </a:cubicBezTo>
                <a:cubicBezTo>
                  <a:pt x="88" y="38"/>
                  <a:pt x="88" y="38"/>
                  <a:pt x="88" y="38"/>
                </a:cubicBezTo>
                <a:cubicBezTo>
                  <a:pt x="88" y="30"/>
                  <a:pt x="83" y="23"/>
                  <a:pt x="76" y="20"/>
                </a:cubicBezTo>
                <a:cubicBezTo>
                  <a:pt x="76" y="0"/>
                  <a:pt x="76" y="0"/>
                  <a:pt x="76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118" y="0"/>
                  <a:pt x="136" y="20"/>
                  <a:pt x="136" y="44"/>
                </a:cubicBezTo>
                <a:cubicBezTo>
                  <a:pt x="136" y="157"/>
                  <a:pt x="136" y="157"/>
                  <a:pt x="136" y="157"/>
                </a:cubicBezTo>
                <a:cubicBezTo>
                  <a:pt x="136" y="181"/>
                  <a:pt x="118" y="200"/>
                  <a:pt x="94" y="200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Microsoft JhengHei" pitchFamily="34" charset="-120"/>
              <a:ea typeface="微软雅黑" pitchFamily="34" charset="-122"/>
              <a:sym typeface="Microsoft JhengHei" pitchFamily="34" charset="-120"/>
            </a:endParaRPr>
          </a:p>
        </p:txBody>
      </p:sp>
      <p:sp>
        <p:nvSpPr>
          <p:cNvPr id="6437" name="文本框 307"/>
          <p:cNvSpPr>
            <a:spLocks noChangeArrowheads="1"/>
          </p:cNvSpPr>
          <p:nvPr/>
        </p:nvSpPr>
        <p:spPr bwMode="auto">
          <a:xfrm rot="18882296">
            <a:off x="7068344" y="4137819"/>
            <a:ext cx="7524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微软雅黑" pitchFamily="34" charset="-122"/>
                <a:sym typeface="Arial" pitchFamily="34" charset="0"/>
              </a:rPr>
              <a:t>BIG</a:t>
            </a:r>
            <a:r>
              <a:rPr lang="en-US" b="1">
                <a:solidFill>
                  <a:schemeClr val="bg1"/>
                </a:solidFill>
                <a:latin typeface="微软雅黑" pitchFamily="34" charset="-122"/>
                <a:sym typeface="Arial" pitchFamily="34" charset="0"/>
              </a:rPr>
              <a:t> </a:t>
            </a:r>
            <a:endParaRPr lang="zh-CN" altLang="en-US" b="1">
              <a:solidFill>
                <a:schemeClr val="bg1"/>
              </a:solidFill>
              <a:latin typeface="微软雅黑" pitchFamily="34" charset="-122"/>
              <a:sym typeface="Arial" pitchFamily="34" charset="0"/>
            </a:endParaRPr>
          </a:p>
          <a:p>
            <a:r>
              <a:rPr lang="en-US" b="1">
                <a:solidFill>
                  <a:schemeClr val="bg1"/>
                </a:solidFill>
                <a:latin typeface="微软雅黑" pitchFamily="34" charset="-122"/>
                <a:sym typeface="Arial" pitchFamily="34" charset="0"/>
              </a:rPr>
              <a:t>IDEA</a:t>
            </a:r>
            <a:endParaRPr lang="zh-CN" alt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438" name="Freeform 146"/>
          <p:cNvSpPr>
            <a:spLocks noEditPoints="1" noChangeArrowheads="1"/>
          </p:cNvSpPr>
          <p:nvPr/>
        </p:nvSpPr>
        <p:spPr bwMode="auto">
          <a:xfrm>
            <a:off x="7993063" y="4168775"/>
            <a:ext cx="762000" cy="762000"/>
          </a:xfrm>
          <a:custGeom>
            <a:avLst/>
            <a:gdLst>
              <a:gd name="T0" fmla="*/ 58 w 480"/>
              <a:gd name="T1" fmla="*/ 422 h 480"/>
              <a:gd name="T2" fmla="*/ 58 w 480"/>
              <a:gd name="T3" fmla="*/ 329 h 480"/>
              <a:gd name="T4" fmla="*/ 58 w 480"/>
              <a:gd name="T5" fmla="*/ 0 h 480"/>
              <a:gd name="T6" fmla="*/ 153 w 480"/>
              <a:gd name="T7" fmla="*/ 0 h 480"/>
              <a:gd name="T8" fmla="*/ 153 w 480"/>
              <a:gd name="T9" fmla="*/ 329 h 480"/>
              <a:gd name="T10" fmla="*/ 480 w 480"/>
              <a:gd name="T11" fmla="*/ 329 h 480"/>
              <a:gd name="T12" fmla="*/ 480 w 480"/>
              <a:gd name="T13" fmla="*/ 422 h 480"/>
              <a:gd name="T14" fmla="*/ 58 w 480"/>
              <a:gd name="T15" fmla="*/ 422 h 480"/>
              <a:gd name="T16" fmla="*/ 326 w 480"/>
              <a:gd name="T17" fmla="*/ 154 h 480"/>
              <a:gd name="T18" fmla="*/ 163 w 480"/>
              <a:gd name="T19" fmla="*/ 154 h 480"/>
              <a:gd name="T20" fmla="*/ 163 w 480"/>
              <a:gd name="T21" fmla="*/ 60 h 480"/>
              <a:gd name="T22" fmla="*/ 422 w 480"/>
              <a:gd name="T23" fmla="*/ 60 h 480"/>
              <a:gd name="T24" fmla="*/ 422 w 480"/>
              <a:gd name="T25" fmla="*/ 319 h 480"/>
              <a:gd name="T26" fmla="*/ 326 w 480"/>
              <a:gd name="T27" fmla="*/ 319 h 480"/>
              <a:gd name="T28" fmla="*/ 326 w 480"/>
              <a:gd name="T29" fmla="*/ 154 h 480"/>
              <a:gd name="T30" fmla="*/ 0 w 480"/>
              <a:gd name="T31" fmla="*/ 60 h 480"/>
              <a:gd name="T32" fmla="*/ 48 w 480"/>
              <a:gd name="T33" fmla="*/ 60 h 480"/>
              <a:gd name="T34" fmla="*/ 48 w 480"/>
              <a:gd name="T35" fmla="*/ 154 h 480"/>
              <a:gd name="T36" fmla="*/ 0 w 480"/>
              <a:gd name="T37" fmla="*/ 154 h 480"/>
              <a:gd name="T38" fmla="*/ 0 w 480"/>
              <a:gd name="T39" fmla="*/ 60 h 480"/>
              <a:gd name="T40" fmla="*/ 422 w 480"/>
              <a:gd name="T41" fmla="*/ 480 h 480"/>
              <a:gd name="T42" fmla="*/ 326 w 480"/>
              <a:gd name="T43" fmla="*/ 480 h 480"/>
              <a:gd name="T44" fmla="*/ 326 w 480"/>
              <a:gd name="T45" fmla="*/ 432 h 480"/>
              <a:gd name="T46" fmla="*/ 422 w 480"/>
              <a:gd name="T47" fmla="*/ 432 h 480"/>
              <a:gd name="T48" fmla="*/ 422 w 480"/>
              <a:gd name="T49" fmla="*/ 480 h 48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480"/>
              <a:gd name="T76" fmla="*/ 0 h 480"/>
              <a:gd name="T77" fmla="*/ 480 w 480"/>
              <a:gd name="T78" fmla="*/ 480 h 480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480" h="480">
                <a:moveTo>
                  <a:pt x="58" y="422"/>
                </a:moveTo>
                <a:lnTo>
                  <a:pt x="58" y="329"/>
                </a:lnTo>
                <a:lnTo>
                  <a:pt x="58" y="0"/>
                </a:lnTo>
                <a:lnTo>
                  <a:pt x="153" y="0"/>
                </a:lnTo>
                <a:lnTo>
                  <a:pt x="153" y="329"/>
                </a:lnTo>
                <a:lnTo>
                  <a:pt x="480" y="329"/>
                </a:lnTo>
                <a:lnTo>
                  <a:pt x="480" y="422"/>
                </a:lnTo>
                <a:lnTo>
                  <a:pt x="58" y="422"/>
                </a:lnTo>
                <a:close/>
                <a:moveTo>
                  <a:pt x="326" y="154"/>
                </a:moveTo>
                <a:lnTo>
                  <a:pt x="163" y="154"/>
                </a:lnTo>
                <a:lnTo>
                  <a:pt x="163" y="60"/>
                </a:lnTo>
                <a:lnTo>
                  <a:pt x="422" y="60"/>
                </a:lnTo>
                <a:lnTo>
                  <a:pt x="422" y="319"/>
                </a:lnTo>
                <a:lnTo>
                  <a:pt x="326" y="319"/>
                </a:lnTo>
                <a:lnTo>
                  <a:pt x="326" y="154"/>
                </a:lnTo>
                <a:close/>
                <a:moveTo>
                  <a:pt x="0" y="60"/>
                </a:moveTo>
                <a:lnTo>
                  <a:pt x="48" y="60"/>
                </a:lnTo>
                <a:lnTo>
                  <a:pt x="48" y="154"/>
                </a:lnTo>
                <a:lnTo>
                  <a:pt x="0" y="154"/>
                </a:lnTo>
                <a:lnTo>
                  <a:pt x="0" y="60"/>
                </a:lnTo>
                <a:close/>
                <a:moveTo>
                  <a:pt x="422" y="480"/>
                </a:moveTo>
                <a:lnTo>
                  <a:pt x="326" y="480"/>
                </a:lnTo>
                <a:lnTo>
                  <a:pt x="326" y="432"/>
                </a:lnTo>
                <a:lnTo>
                  <a:pt x="422" y="432"/>
                </a:lnTo>
                <a:lnTo>
                  <a:pt x="422" y="480"/>
                </a:lnTo>
                <a:close/>
              </a:path>
            </a:pathLst>
          </a:custGeom>
          <a:solidFill>
            <a:srgbClr val="FFF2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Microsoft JhengHei" pitchFamily="34" charset="-120"/>
              <a:ea typeface="微软雅黑" pitchFamily="34" charset="-122"/>
              <a:sym typeface="Microsoft JhengHei" pitchFamily="34" charset="-120"/>
            </a:endParaRPr>
          </a:p>
        </p:txBody>
      </p:sp>
      <p:sp>
        <p:nvSpPr>
          <p:cNvPr id="6439" name="Freeform 150"/>
          <p:cNvSpPr>
            <a:spLocks noEditPoints="1" noChangeArrowheads="1"/>
          </p:cNvSpPr>
          <p:nvPr/>
        </p:nvSpPr>
        <p:spPr bwMode="auto">
          <a:xfrm rot="4208845">
            <a:off x="2047082" y="2837656"/>
            <a:ext cx="1149350" cy="1147763"/>
          </a:xfrm>
          <a:custGeom>
            <a:avLst/>
            <a:gdLst>
              <a:gd name="T0" fmla="*/ 173 w 208"/>
              <a:gd name="T1" fmla="*/ 68 h 208"/>
              <a:gd name="T2" fmla="*/ 195 w 208"/>
              <a:gd name="T3" fmla="*/ 57 h 208"/>
              <a:gd name="T4" fmla="*/ 195 w 208"/>
              <a:gd name="T5" fmla="*/ 13 h 208"/>
              <a:gd name="T6" fmla="*/ 150 w 208"/>
              <a:gd name="T7" fmla="*/ 13 h 208"/>
              <a:gd name="T8" fmla="*/ 140 w 208"/>
              <a:gd name="T9" fmla="*/ 36 h 208"/>
              <a:gd name="T10" fmla="*/ 117 w 208"/>
              <a:gd name="T11" fmla="*/ 13 h 208"/>
              <a:gd name="T12" fmla="*/ 106 w 208"/>
              <a:gd name="T13" fmla="*/ 13 h 208"/>
              <a:gd name="T14" fmla="*/ 100 w 208"/>
              <a:gd name="T15" fmla="*/ 18 h 208"/>
              <a:gd name="T16" fmla="*/ 100 w 208"/>
              <a:gd name="T17" fmla="*/ 29 h 208"/>
              <a:gd name="T18" fmla="*/ 123 w 208"/>
              <a:gd name="T19" fmla="*/ 52 h 208"/>
              <a:gd name="T20" fmla="*/ 18 w 208"/>
              <a:gd name="T21" fmla="*/ 157 h 208"/>
              <a:gd name="T22" fmla="*/ 20 w 208"/>
              <a:gd name="T23" fmla="*/ 167 h 208"/>
              <a:gd name="T24" fmla="*/ 12 w 208"/>
              <a:gd name="T25" fmla="*/ 174 h 208"/>
              <a:gd name="T26" fmla="*/ 11 w 208"/>
              <a:gd name="T27" fmla="*/ 196 h 208"/>
              <a:gd name="T28" fmla="*/ 34 w 208"/>
              <a:gd name="T29" fmla="*/ 196 h 208"/>
              <a:gd name="T30" fmla="*/ 42 w 208"/>
              <a:gd name="T31" fmla="*/ 188 h 208"/>
              <a:gd name="T32" fmla="*/ 51 w 208"/>
              <a:gd name="T33" fmla="*/ 191 h 208"/>
              <a:gd name="T34" fmla="*/ 156 w 208"/>
              <a:gd name="T35" fmla="*/ 85 h 208"/>
              <a:gd name="T36" fmla="*/ 178 w 208"/>
              <a:gd name="T37" fmla="*/ 108 h 208"/>
              <a:gd name="T38" fmla="*/ 189 w 208"/>
              <a:gd name="T39" fmla="*/ 108 h 208"/>
              <a:gd name="T40" fmla="*/ 195 w 208"/>
              <a:gd name="T41" fmla="*/ 102 h 208"/>
              <a:gd name="T42" fmla="*/ 195 w 208"/>
              <a:gd name="T43" fmla="*/ 91 h 208"/>
              <a:gd name="T44" fmla="*/ 173 w 208"/>
              <a:gd name="T45" fmla="*/ 68 h 208"/>
              <a:gd name="T46" fmla="*/ 28 w 208"/>
              <a:gd name="T47" fmla="*/ 191 h 208"/>
              <a:gd name="T48" fmla="*/ 17 w 208"/>
              <a:gd name="T49" fmla="*/ 190 h 208"/>
              <a:gd name="T50" fmla="*/ 17 w 208"/>
              <a:gd name="T51" fmla="*/ 179 h 208"/>
              <a:gd name="T52" fmla="*/ 23 w 208"/>
              <a:gd name="T53" fmla="*/ 173 h 208"/>
              <a:gd name="T54" fmla="*/ 28 w 208"/>
              <a:gd name="T55" fmla="*/ 180 h 208"/>
              <a:gd name="T56" fmla="*/ 34 w 208"/>
              <a:gd name="T57" fmla="*/ 184 h 208"/>
              <a:gd name="T58" fmla="*/ 28 w 208"/>
              <a:gd name="T59" fmla="*/ 191 h 208"/>
              <a:gd name="T60" fmla="*/ 56 w 208"/>
              <a:gd name="T61" fmla="*/ 174 h 208"/>
              <a:gd name="T62" fmla="*/ 34 w 208"/>
              <a:gd name="T63" fmla="*/ 174 h 208"/>
              <a:gd name="T64" fmla="*/ 34 w 208"/>
              <a:gd name="T65" fmla="*/ 151 h 208"/>
              <a:gd name="T66" fmla="*/ 128 w 208"/>
              <a:gd name="T67" fmla="*/ 57 h 208"/>
              <a:gd name="T68" fmla="*/ 150 w 208"/>
              <a:gd name="T69" fmla="*/ 80 h 208"/>
              <a:gd name="T70" fmla="*/ 56 w 208"/>
              <a:gd name="T71" fmla="*/ 174 h 20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08"/>
              <a:gd name="T109" fmla="*/ 0 h 208"/>
              <a:gd name="T110" fmla="*/ 208 w 208"/>
              <a:gd name="T111" fmla="*/ 208 h 208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08" h="208">
                <a:moveTo>
                  <a:pt x="173" y="68"/>
                </a:moveTo>
                <a:cubicBezTo>
                  <a:pt x="195" y="57"/>
                  <a:pt x="195" y="57"/>
                  <a:pt x="195" y="57"/>
                </a:cubicBezTo>
                <a:cubicBezTo>
                  <a:pt x="208" y="45"/>
                  <a:pt x="208" y="25"/>
                  <a:pt x="195" y="13"/>
                </a:cubicBezTo>
                <a:cubicBezTo>
                  <a:pt x="183" y="0"/>
                  <a:pt x="163" y="0"/>
                  <a:pt x="150" y="13"/>
                </a:cubicBezTo>
                <a:cubicBezTo>
                  <a:pt x="140" y="36"/>
                  <a:pt x="140" y="36"/>
                  <a:pt x="140" y="36"/>
                </a:cubicBezTo>
                <a:cubicBezTo>
                  <a:pt x="117" y="13"/>
                  <a:pt x="117" y="13"/>
                  <a:pt x="117" y="13"/>
                </a:cubicBezTo>
                <a:cubicBezTo>
                  <a:pt x="117" y="13"/>
                  <a:pt x="111" y="7"/>
                  <a:pt x="106" y="13"/>
                </a:cubicBezTo>
                <a:cubicBezTo>
                  <a:pt x="100" y="18"/>
                  <a:pt x="100" y="18"/>
                  <a:pt x="100" y="18"/>
                </a:cubicBezTo>
                <a:cubicBezTo>
                  <a:pt x="100" y="18"/>
                  <a:pt x="96" y="25"/>
                  <a:pt x="100" y="29"/>
                </a:cubicBezTo>
                <a:cubicBezTo>
                  <a:pt x="123" y="52"/>
                  <a:pt x="123" y="52"/>
                  <a:pt x="123" y="52"/>
                </a:cubicBezTo>
                <a:cubicBezTo>
                  <a:pt x="18" y="157"/>
                  <a:pt x="18" y="157"/>
                  <a:pt x="18" y="157"/>
                </a:cubicBezTo>
                <a:cubicBezTo>
                  <a:pt x="18" y="157"/>
                  <a:pt x="17" y="161"/>
                  <a:pt x="20" y="167"/>
                </a:cubicBezTo>
                <a:cubicBezTo>
                  <a:pt x="12" y="174"/>
                  <a:pt x="12" y="174"/>
                  <a:pt x="12" y="174"/>
                </a:cubicBezTo>
                <a:cubicBezTo>
                  <a:pt x="12" y="174"/>
                  <a:pt x="0" y="185"/>
                  <a:pt x="11" y="196"/>
                </a:cubicBezTo>
                <a:cubicBezTo>
                  <a:pt x="11" y="196"/>
                  <a:pt x="22" y="208"/>
                  <a:pt x="34" y="196"/>
                </a:cubicBezTo>
                <a:cubicBezTo>
                  <a:pt x="42" y="188"/>
                  <a:pt x="42" y="188"/>
                  <a:pt x="42" y="188"/>
                </a:cubicBezTo>
                <a:cubicBezTo>
                  <a:pt x="44" y="189"/>
                  <a:pt x="47" y="190"/>
                  <a:pt x="51" y="191"/>
                </a:cubicBezTo>
                <a:cubicBezTo>
                  <a:pt x="156" y="85"/>
                  <a:pt x="156" y="85"/>
                  <a:pt x="156" y="85"/>
                </a:cubicBezTo>
                <a:cubicBezTo>
                  <a:pt x="178" y="108"/>
                  <a:pt x="178" y="108"/>
                  <a:pt x="178" y="108"/>
                </a:cubicBezTo>
                <a:cubicBezTo>
                  <a:pt x="178" y="108"/>
                  <a:pt x="184" y="113"/>
                  <a:pt x="189" y="108"/>
                </a:cubicBezTo>
                <a:cubicBezTo>
                  <a:pt x="195" y="102"/>
                  <a:pt x="195" y="102"/>
                  <a:pt x="195" y="102"/>
                </a:cubicBezTo>
                <a:cubicBezTo>
                  <a:pt x="195" y="102"/>
                  <a:pt x="201" y="96"/>
                  <a:pt x="195" y="91"/>
                </a:cubicBezTo>
                <a:lnTo>
                  <a:pt x="173" y="68"/>
                </a:lnTo>
                <a:close/>
                <a:moveTo>
                  <a:pt x="28" y="191"/>
                </a:moveTo>
                <a:cubicBezTo>
                  <a:pt x="23" y="196"/>
                  <a:pt x="17" y="190"/>
                  <a:pt x="17" y="190"/>
                </a:cubicBezTo>
                <a:cubicBezTo>
                  <a:pt x="12" y="185"/>
                  <a:pt x="17" y="179"/>
                  <a:pt x="17" y="179"/>
                </a:cubicBezTo>
                <a:cubicBezTo>
                  <a:pt x="23" y="173"/>
                  <a:pt x="23" y="173"/>
                  <a:pt x="23" y="173"/>
                </a:cubicBezTo>
                <a:cubicBezTo>
                  <a:pt x="23" y="173"/>
                  <a:pt x="26" y="177"/>
                  <a:pt x="28" y="180"/>
                </a:cubicBezTo>
                <a:cubicBezTo>
                  <a:pt x="28" y="180"/>
                  <a:pt x="30" y="181"/>
                  <a:pt x="34" y="184"/>
                </a:cubicBezTo>
                <a:lnTo>
                  <a:pt x="28" y="191"/>
                </a:lnTo>
                <a:close/>
                <a:moveTo>
                  <a:pt x="56" y="174"/>
                </a:moveTo>
                <a:cubicBezTo>
                  <a:pt x="46" y="184"/>
                  <a:pt x="43" y="183"/>
                  <a:pt x="34" y="174"/>
                </a:cubicBezTo>
                <a:cubicBezTo>
                  <a:pt x="25" y="165"/>
                  <a:pt x="24" y="161"/>
                  <a:pt x="34" y="151"/>
                </a:cubicBezTo>
                <a:cubicBezTo>
                  <a:pt x="128" y="57"/>
                  <a:pt x="128" y="57"/>
                  <a:pt x="128" y="57"/>
                </a:cubicBezTo>
                <a:cubicBezTo>
                  <a:pt x="150" y="80"/>
                  <a:pt x="150" y="80"/>
                  <a:pt x="150" y="80"/>
                </a:cubicBezTo>
                <a:lnTo>
                  <a:pt x="56" y="174"/>
                </a:lnTo>
                <a:close/>
              </a:path>
            </a:pathLst>
          </a:custGeom>
          <a:solidFill>
            <a:srgbClr val="BDDE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Microsoft JhengHei" pitchFamily="34" charset="-120"/>
              <a:ea typeface="微软雅黑" pitchFamily="34" charset="-122"/>
              <a:sym typeface="Microsoft JhengHei" pitchFamily="34" charset="-120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01B6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5"/>
          <p:cNvGrpSpPr>
            <a:grpSpLocks/>
          </p:cNvGrpSpPr>
          <p:nvPr/>
        </p:nvGrpSpPr>
        <p:grpSpPr bwMode="auto">
          <a:xfrm>
            <a:off x="2112963" y="601663"/>
            <a:ext cx="9069387" cy="762000"/>
            <a:chOff x="0" y="0"/>
            <a:chExt cx="9069156" cy="762000"/>
          </a:xfrm>
        </p:grpSpPr>
        <p:sp>
          <p:nvSpPr>
            <p:cNvPr id="7171" name="矩形 6"/>
            <p:cNvSpPr>
              <a:spLocks noChangeArrowheads="1"/>
            </p:cNvSpPr>
            <p:nvPr/>
          </p:nvSpPr>
          <p:spPr bwMode="auto">
            <a:xfrm>
              <a:off x="347350" y="0"/>
              <a:ext cx="8721806" cy="76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7172" name="直角三角形 7"/>
            <p:cNvSpPr>
              <a:spLocks noChangeArrowheads="1"/>
            </p:cNvSpPr>
            <p:nvPr/>
          </p:nvSpPr>
          <p:spPr bwMode="auto">
            <a:xfrm rot="15412587" flipH="1">
              <a:off x="117622" y="52118"/>
              <a:ext cx="311096" cy="546339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sp>
        <p:nvSpPr>
          <p:cNvPr id="7173" name="文本框 3"/>
          <p:cNvSpPr>
            <a:spLocks noChangeArrowheads="1"/>
          </p:cNvSpPr>
          <p:nvPr/>
        </p:nvSpPr>
        <p:spPr bwMode="auto">
          <a:xfrm>
            <a:off x="2687638" y="752475"/>
            <a:ext cx="61801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262626"/>
                </a:solidFill>
                <a:latin typeface="Microsoft JhengHei" pitchFamily="34" charset="-120"/>
                <a:ea typeface="Microsoft JhengHei" pitchFamily="34" charset="-120"/>
                <a:sym typeface="Microsoft JhengHei" pitchFamily="34" charset="-120"/>
              </a:rPr>
              <a:t>最后，却阴差阳错的成为了一名数据分析师 </a:t>
            </a:r>
            <a:r>
              <a:rPr lang="en-US" sz="2400">
                <a:solidFill>
                  <a:srgbClr val="262626"/>
                </a:solidFill>
                <a:latin typeface="Microsoft JhengHei" pitchFamily="34" charset="-120"/>
                <a:ea typeface="Microsoft JhengHei" pitchFamily="34" charset="-120"/>
                <a:sym typeface="Microsoft JhengHei" pitchFamily="34" charset="-120"/>
              </a:rPr>
              <a:t>.</a:t>
            </a:r>
            <a:endParaRPr lang="zh-CN" altLang="en-US" sz="2400">
              <a:solidFill>
                <a:srgbClr val="262626"/>
              </a:solidFill>
              <a:latin typeface="Microsoft JhengHei" pitchFamily="34" charset="-120"/>
              <a:ea typeface="Microsoft JhengHei" pitchFamily="34" charset="-120"/>
              <a:sym typeface="Microsoft JhengHei" pitchFamily="34" charset="-120"/>
            </a:endParaRPr>
          </a:p>
        </p:txBody>
      </p:sp>
      <p:sp>
        <p:nvSpPr>
          <p:cNvPr id="7174" name="圆角右箭头 4"/>
          <p:cNvSpPr>
            <a:spLocks noChangeArrowheads="1"/>
          </p:cNvSpPr>
          <p:nvPr/>
        </p:nvSpPr>
        <p:spPr bwMode="auto">
          <a:xfrm rot="10800000" flipH="1">
            <a:off x="1489075" y="-120650"/>
            <a:ext cx="8375650" cy="6684963"/>
          </a:xfrm>
          <a:custGeom>
            <a:avLst/>
            <a:gdLst>
              <a:gd name="G0" fmla="+- 21600 0 0"/>
              <a:gd name="G1" fmla="+- 4890 0 0"/>
              <a:gd name="G2" fmla="+- 12158 0 4890"/>
              <a:gd name="G3" fmla="+- G2 0 4890"/>
              <a:gd name="G4" fmla="*/ G3 32768 32059"/>
              <a:gd name="G5" fmla="*/ G4 1 2"/>
              <a:gd name="G6" fmla="+- 21600 0 21600"/>
              <a:gd name="G7" fmla="*/ G6 4890 6079"/>
              <a:gd name="G8" fmla="+- G7 21600 0"/>
              <a:gd name="T0" fmla="*/ 21600 w 21600"/>
              <a:gd name="T1" fmla="*/ 0 h 21600"/>
              <a:gd name="T2" fmla="*/ 21600 w 21600"/>
              <a:gd name="T3" fmla="*/ 12158 h 21600"/>
              <a:gd name="T4" fmla="*/ 1216 w 21600"/>
              <a:gd name="T5" fmla="*/ 21600 h 21600"/>
              <a:gd name="T6" fmla="*/ 21600 w 21600"/>
              <a:gd name="T7" fmla="*/ 607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G1 h 21600"/>
              <a:gd name="T14" fmla="*/ G8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21600" y="0"/>
                </a:lnTo>
                <a:lnTo>
                  <a:pt x="21600" y="4890"/>
                </a:lnTo>
                <a:lnTo>
                  <a:pt x="12427" y="4890"/>
                </a:lnTo>
                <a:cubicBezTo>
                  <a:pt x="5564" y="4890"/>
                  <a:pt x="0" y="8144"/>
                  <a:pt x="0" y="12158"/>
                </a:cubicBezTo>
                <a:lnTo>
                  <a:pt x="0" y="21600"/>
                </a:lnTo>
                <a:lnTo>
                  <a:pt x="2431" y="21600"/>
                </a:lnTo>
                <a:lnTo>
                  <a:pt x="2431" y="12158"/>
                </a:lnTo>
                <a:cubicBezTo>
                  <a:pt x="2431" y="9457"/>
                  <a:pt x="6906" y="7268"/>
                  <a:pt x="12427" y="7268"/>
                </a:cubicBezTo>
                <a:lnTo>
                  <a:pt x="21600" y="7268"/>
                </a:lnTo>
                <a:lnTo>
                  <a:pt x="21600" y="12158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/>
          </a:p>
        </p:txBody>
      </p:sp>
      <p:sp>
        <p:nvSpPr>
          <p:cNvPr id="7175" name="圆角右箭头 8"/>
          <p:cNvSpPr>
            <a:spLocks noChangeArrowheads="1"/>
          </p:cNvSpPr>
          <p:nvPr/>
        </p:nvSpPr>
        <p:spPr bwMode="auto">
          <a:xfrm rot="10800000" flipV="1">
            <a:off x="2943225" y="5684838"/>
            <a:ext cx="8924925" cy="6684962"/>
          </a:xfrm>
          <a:custGeom>
            <a:avLst/>
            <a:gdLst>
              <a:gd name="G0" fmla="+- 21600 0 0"/>
              <a:gd name="G1" fmla="+- 4922 0 0"/>
              <a:gd name="G2" fmla="+- 12158 0 4922"/>
              <a:gd name="G3" fmla="+- G2 0 4922"/>
              <a:gd name="G4" fmla="*/ G3 32768 32059"/>
              <a:gd name="G5" fmla="*/ G4 1 2"/>
              <a:gd name="G6" fmla="+- 21600 0 21600"/>
              <a:gd name="G7" fmla="*/ G6 4922 6079"/>
              <a:gd name="G8" fmla="+- G7 21600 0"/>
              <a:gd name="T0" fmla="*/ 21600 w 21600"/>
              <a:gd name="T1" fmla="*/ 0 h 21600"/>
              <a:gd name="T2" fmla="*/ 21600 w 21600"/>
              <a:gd name="T3" fmla="*/ 12158 h 21600"/>
              <a:gd name="T4" fmla="*/ 1183 w 21600"/>
              <a:gd name="T5" fmla="*/ 21600 h 21600"/>
              <a:gd name="T6" fmla="*/ 21600 w 21600"/>
              <a:gd name="T7" fmla="*/ 607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G1 h 21600"/>
              <a:gd name="T14" fmla="*/ G8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21600" y="0"/>
                </a:lnTo>
                <a:lnTo>
                  <a:pt x="21600" y="4922"/>
                </a:lnTo>
                <a:lnTo>
                  <a:pt x="12427" y="4922"/>
                </a:lnTo>
                <a:cubicBezTo>
                  <a:pt x="5564" y="4922"/>
                  <a:pt x="0" y="8162"/>
                  <a:pt x="0" y="12158"/>
                </a:cubicBezTo>
                <a:lnTo>
                  <a:pt x="0" y="21600"/>
                </a:lnTo>
                <a:lnTo>
                  <a:pt x="2365" y="21600"/>
                </a:lnTo>
                <a:lnTo>
                  <a:pt x="2365" y="12158"/>
                </a:lnTo>
                <a:cubicBezTo>
                  <a:pt x="2365" y="9440"/>
                  <a:pt x="6870" y="7236"/>
                  <a:pt x="12427" y="7236"/>
                </a:cubicBezTo>
                <a:lnTo>
                  <a:pt x="21600" y="7236"/>
                </a:lnTo>
                <a:lnTo>
                  <a:pt x="21600" y="12158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/>
          </a:p>
        </p:txBody>
      </p:sp>
      <p:grpSp>
        <p:nvGrpSpPr>
          <p:cNvPr id="7176" name="组合 31"/>
          <p:cNvGrpSpPr>
            <a:grpSpLocks/>
          </p:cNvGrpSpPr>
          <p:nvPr/>
        </p:nvGrpSpPr>
        <p:grpSpPr bwMode="auto">
          <a:xfrm>
            <a:off x="1430338" y="601663"/>
            <a:ext cx="514350" cy="4830762"/>
            <a:chOff x="0" y="0"/>
            <a:chExt cx="459555" cy="4829824"/>
          </a:xfrm>
        </p:grpSpPr>
        <p:sp>
          <p:nvSpPr>
            <p:cNvPr id="7177" name="矩形 32"/>
            <p:cNvSpPr>
              <a:spLocks noChangeArrowheads="1"/>
            </p:cNvSpPr>
            <p:nvPr/>
          </p:nvSpPr>
          <p:spPr bwMode="auto">
            <a:xfrm>
              <a:off x="0" y="0"/>
              <a:ext cx="459555" cy="61056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7178" name="矩形 33"/>
            <p:cNvSpPr>
              <a:spLocks noChangeArrowheads="1"/>
            </p:cNvSpPr>
            <p:nvPr/>
          </p:nvSpPr>
          <p:spPr bwMode="auto">
            <a:xfrm>
              <a:off x="0" y="1192192"/>
              <a:ext cx="459555" cy="61056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7179" name="矩形 34"/>
            <p:cNvSpPr>
              <a:spLocks noChangeArrowheads="1"/>
            </p:cNvSpPr>
            <p:nvPr/>
          </p:nvSpPr>
          <p:spPr bwMode="auto">
            <a:xfrm>
              <a:off x="0" y="2384384"/>
              <a:ext cx="459555" cy="61056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7180" name="矩形 35"/>
            <p:cNvSpPr>
              <a:spLocks noChangeArrowheads="1"/>
            </p:cNvSpPr>
            <p:nvPr/>
          </p:nvSpPr>
          <p:spPr bwMode="auto">
            <a:xfrm>
              <a:off x="0" y="3576576"/>
              <a:ext cx="459555" cy="61056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7181" name="矩形 36"/>
            <p:cNvSpPr>
              <a:spLocks noChangeArrowheads="1"/>
            </p:cNvSpPr>
            <p:nvPr/>
          </p:nvSpPr>
          <p:spPr bwMode="auto">
            <a:xfrm>
              <a:off x="0" y="4768768"/>
              <a:ext cx="459555" cy="61056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7182" name="组合 13"/>
          <p:cNvGrpSpPr>
            <a:grpSpLocks/>
          </p:cNvGrpSpPr>
          <p:nvPr/>
        </p:nvGrpSpPr>
        <p:grpSpPr bwMode="auto">
          <a:xfrm>
            <a:off x="2460625" y="5899150"/>
            <a:ext cx="8475663" cy="466725"/>
            <a:chOff x="0" y="0"/>
            <a:chExt cx="8475502" cy="459567"/>
          </a:xfrm>
        </p:grpSpPr>
        <p:sp>
          <p:nvSpPr>
            <p:cNvPr id="7183" name="矩形 14"/>
            <p:cNvSpPr>
              <a:spLocks noChangeArrowheads="1"/>
            </p:cNvSpPr>
            <p:nvPr/>
          </p:nvSpPr>
          <p:spPr bwMode="auto">
            <a:xfrm rot="5400000">
              <a:off x="992941" y="199250"/>
              <a:ext cx="459555" cy="61056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7184" name="矩形 15"/>
            <p:cNvSpPr>
              <a:spLocks noChangeArrowheads="1"/>
            </p:cNvSpPr>
            <p:nvPr/>
          </p:nvSpPr>
          <p:spPr bwMode="auto">
            <a:xfrm rot="5400000">
              <a:off x="-199251" y="199250"/>
              <a:ext cx="459555" cy="61056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7185" name="矩形 16"/>
            <p:cNvSpPr>
              <a:spLocks noChangeArrowheads="1"/>
            </p:cNvSpPr>
            <p:nvPr/>
          </p:nvSpPr>
          <p:spPr bwMode="auto">
            <a:xfrm rot="5400000">
              <a:off x="2193853" y="199253"/>
              <a:ext cx="459555" cy="61056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7186" name="矩形 17"/>
            <p:cNvSpPr>
              <a:spLocks noChangeArrowheads="1"/>
            </p:cNvSpPr>
            <p:nvPr/>
          </p:nvSpPr>
          <p:spPr bwMode="auto">
            <a:xfrm rot="5400000">
              <a:off x="3394764" y="199255"/>
              <a:ext cx="459555" cy="61056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7187" name="矩形 18"/>
            <p:cNvSpPr>
              <a:spLocks noChangeArrowheads="1"/>
            </p:cNvSpPr>
            <p:nvPr/>
          </p:nvSpPr>
          <p:spPr bwMode="auto">
            <a:xfrm rot="5400000">
              <a:off x="4595674" y="199256"/>
              <a:ext cx="459555" cy="61056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7188" name="矩形 19"/>
            <p:cNvSpPr>
              <a:spLocks noChangeArrowheads="1"/>
            </p:cNvSpPr>
            <p:nvPr/>
          </p:nvSpPr>
          <p:spPr bwMode="auto">
            <a:xfrm rot="5400000">
              <a:off x="5802181" y="199258"/>
              <a:ext cx="459555" cy="61056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7189" name="矩形 20"/>
            <p:cNvSpPr>
              <a:spLocks noChangeArrowheads="1"/>
            </p:cNvSpPr>
            <p:nvPr/>
          </p:nvSpPr>
          <p:spPr bwMode="auto">
            <a:xfrm rot="5400000">
              <a:off x="7008687" y="199261"/>
              <a:ext cx="459555" cy="61056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7190" name="矩形 21"/>
            <p:cNvSpPr>
              <a:spLocks noChangeArrowheads="1"/>
            </p:cNvSpPr>
            <p:nvPr/>
          </p:nvSpPr>
          <p:spPr bwMode="auto">
            <a:xfrm rot="5400000">
              <a:off x="8215195" y="199262"/>
              <a:ext cx="459555" cy="61056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7191" name="Group 4"/>
          <p:cNvGrpSpPr>
            <a:grpSpLocks/>
          </p:cNvGrpSpPr>
          <p:nvPr/>
        </p:nvGrpSpPr>
        <p:grpSpPr bwMode="auto">
          <a:xfrm>
            <a:off x="6054725" y="3743325"/>
            <a:ext cx="1660525" cy="1457325"/>
            <a:chOff x="0" y="0"/>
            <a:chExt cx="1306" cy="1146"/>
          </a:xfrm>
        </p:grpSpPr>
        <p:sp>
          <p:nvSpPr>
            <p:cNvPr id="7192" name="Freeform 5"/>
            <p:cNvSpPr>
              <a:spLocks noChangeArrowheads="1"/>
            </p:cNvSpPr>
            <p:nvPr/>
          </p:nvSpPr>
          <p:spPr bwMode="auto">
            <a:xfrm>
              <a:off x="0" y="0"/>
              <a:ext cx="395" cy="394"/>
            </a:xfrm>
            <a:custGeom>
              <a:avLst/>
              <a:gdLst>
                <a:gd name="T0" fmla="*/ 0 w 106"/>
                <a:gd name="T1" fmla="*/ 6 h 106"/>
                <a:gd name="T2" fmla="*/ 0 w 106"/>
                <a:gd name="T3" fmla="*/ 100 h 106"/>
                <a:gd name="T4" fmla="*/ 6 w 106"/>
                <a:gd name="T5" fmla="*/ 106 h 106"/>
                <a:gd name="T6" fmla="*/ 100 w 106"/>
                <a:gd name="T7" fmla="*/ 106 h 106"/>
                <a:gd name="T8" fmla="*/ 106 w 106"/>
                <a:gd name="T9" fmla="*/ 100 h 106"/>
                <a:gd name="T10" fmla="*/ 100 w 106"/>
                <a:gd name="T11" fmla="*/ 94 h 106"/>
                <a:gd name="T12" fmla="*/ 12 w 106"/>
                <a:gd name="T13" fmla="*/ 94 h 106"/>
                <a:gd name="T14" fmla="*/ 12 w 106"/>
                <a:gd name="T15" fmla="*/ 6 h 106"/>
                <a:gd name="T16" fmla="*/ 6 w 106"/>
                <a:gd name="T17" fmla="*/ 0 h 106"/>
                <a:gd name="T18" fmla="*/ 0 w 106"/>
                <a:gd name="T19" fmla="*/ 6 h 10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6"/>
                <a:gd name="T31" fmla="*/ 0 h 106"/>
                <a:gd name="T32" fmla="*/ 106 w 106"/>
                <a:gd name="T33" fmla="*/ 106 h 10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6" h="106">
                  <a:moveTo>
                    <a:pt x="0" y="6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104"/>
                    <a:pt x="3" y="106"/>
                    <a:pt x="6" y="106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04" y="106"/>
                    <a:pt x="106" y="104"/>
                    <a:pt x="106" y="100"/>
                  </a:cubicBezTo>
                  <a:cubicBezTo>
                    <a:pt x="106" y="97"/>
                    <a:pt x="104" y="94"/>
                    <a:pt x="100" y="94"/>
                  </a:cubicBezTo>
                  <a:cubicBezTo>
                    <a:pt x="100" y="94"/>
                    <a:pt x="22" y="94"/>
                    <a:pt x="12" y="94"/>
                  </a:cubicBezTo>
                  <a:cubicBezTo>
                    <a:pt x="12" y="84"/>
                    <a:pt x="12" y="6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7193" name="Freeform 6"/>
            <p:cNvSpPr>
              <a:spLocks noChangeArrowheads="1"/>
            </p:cNvSpPr>
            <p:nvPr/>
          </p:nvSpPr>
          <p:spPr bwMode="auto">
            <a:xfrm>
              <a:off x="748" y="346"/>
              <a:ext cx="558" cy="800"/>
            </a:xfrm>
            <a:custGeom>
              <a:avLst/>
              <a:gdLst>
                <a:gd name="T0" fmla="*/ 0 w 150"/>
                <a:gd name="T1" fmla="*/ 215 h 215"/>
                <a:gd name="T2" fmla="*/ 0 w 150"/>
                <a:gd name="T3" fmla="*/ 122 h 215"/>
                <a:gd name="T4" fmla="*/ 67 w 150"/>
                <a:gd name="T5" fmla="*/ 122 h 215"/>
                <a:gd name="T6" fmla="*/ 109 w 150"/>
                <a:gd name="T7" fmla="*/ 81 h 215"/>
                <a:gd name="T8" fmla="*/ 109 w 150"/>
                <a:gd name="T9" fmla="*/ 0 h 215"/>
                <a:gd name="T10" fmla="*/ 150 w 150"/>
                <a:gd name="T11" fmla="*/ 0 h 215"/>
                <a:gd name="T12" fmla="*/ 150 w 150"/>
                <a:gd name="T13" fmla="*/ 215 h 215"/>
                <a:gd name="T14" fmla="*/ 0 w 150"/>
                <a:gd name="T15" fmla="*/ 215 h 2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0"/>
                <a:gd name="T25" fmla="*/ 0 h 215"/>
                <a:gd name="T26" fmla="*/ 150 w 150"/>
                <a:gd name="T27" fmla="*/ 215 h 21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0" h="215">
                  <a:moveTo>
                    <a:pt x="0" y="215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67" y="122"/>
                    <a:pt x="67" y="122"/>
                    <a:pt x="67" y="122"/>
                  </a:cubicBezTo>
                  <a:cubicBezTo>
                    <a:pt x="67" y="122"/>
                    <a:pt x="109" y="122"/>
                    <a:pt x="109" y="81"/>
                  </a:cubicBezTo>
                  <a:cubicBezTo>
                    <a:pt x="109" y="41"/>
                    <a:pt x="109" y="0"/>
                    <a:pt x="109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50" y="215"/>
                    <a:pt x="150" y="215"/>
                    <a:pt x="150" y="215"/>
                  </a:cubicBezTo>
                  <a:lnTo>
                    <a:pt x="0" y="215"/>
                  </a:lnTo>
                  <a:close/>
                </a:path>
              </a:pathLst>
            </a:custGeom>
            <a:solidFill>
              <a:srgbClr val="1F4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7194" name="Freeform 8"/>
            <p:cNvSpPr>
              <a:spLocks noChangeArrowheads="1"/>
            </p:cNvSpPr>
            <p:nvPr/>
          </p:nvSpPr>
          <p:spPr bwMode="auto">
            <a:xfrm>
              <a:off x="0" y="82"/>
              <a:ext cx="1102" cy="1064"/>
            </a:xfrm>
            <a:custGeom>
              <a:avLst/>
              <a:gdLst>
                <a:gd name="T0" fmla="*/ 268 w 296"/>
                <a:gd name="T1" fmla="*/ 0 h 286"/>
                <a:gd name="T2" fmla="*/ 248 w 296"/>
                <a:gd name="T3" fmla="*/ 9 h 286"/>
                <a:gd name="T4" fmla="*/ 248 w 296"/>
                <a:gd name="T5" fmla="*/ 9 h 286"/>
                <a:gd name="T6" fmla="*/ 196 w 296"/>
                <a:gd name="T7" fmla="*/ 57 h 286"/>
                <a:gd name="T8" fmla="*/ 140 w 296"/>
                <a:gd name="T9" fmla="*/ 57 h 286"/>
                <a:gd name="T10" fmla="*/ 127 w 296"/>
                <a:gd name="T11" fmla="*/ 71 h 286"/>
                <a:gd name="T12" fmla="*/ 140 w 296"/>
                <a:gd name="T13" fmla="*/ 84 h 286"/>
                <a:gd name="T14" fmla="*/ 201 w 296"/>
                <a:gd name="T15" fmla="*/ 84 h 286"/>
                <a:gd name="T16" fmla="*/ 209 w 296"/>
                <a:gd name="T17" fmla="*/ 82 h 286"/>
                <a:gd name="T18" fmla="*/ 240 w 296"/>
                <a:gd name="T19" fmla="*/ 53 h 286"/>
                <a:gd name="T20" fmla="*/ 240 w 296"/>
                <a:gd name="T21" fmla="*/ 139 h 286"/>
                <a:gd name="T22" fmla="*/ 188 w 296"/>
                <a:gd name="T23" fmla="*/ 139 h 286"/>
                <a:gd name="T24" fmla="*/ 188 w 296"/>
                <a:gd name="T25" fmla="*/ 98 h 286"/>
                <a:gd name="T26" fmla="*/ 0 w 296"/>
                <a:gd name="T27" fmla="*/ 98 h 286"/>
                <a:gd name="T28" fmla="*/ 0 w 296"/>
                <a:gd name="T29" fmla="*/ 286 h 286"/>
                <a:gd name="T30" fmla="*/ 188 w 296"/>
                <a:gd name="T31" fmla="*/ 286 h 286"/>
                <a:gd name="T32" fmla="*/ 188 w 296"/>
                <a:gd name="T33" fmla="*/ 179 h 286"/>
                <a:gd name="T34" fmla="*/ 268 w 296"/>
                <a:gd name="T35" fmla="*/ 179 h 286"/>
                <a:gd name="T36" fmla="*/ 296 w 296"/>
                <a:gd name="T37" fmla="*/ 151 h 286"/>
                <a:gd name="T38" fmla="*/ 296 w 296"/>
                <a:gd name="T39" fmla="*/ 29 h 286"/>
                <a:gd name="T40" fmla="*/ 268 w 296"/>
                <a:gd name="T41" fmla="*/ 0 h 28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96"/>
                <a:gd name="T64" fmla="*/ 0 h 286"/>
                <a:gd name="T65" fmla="*/ 296 w 296"/>
                <a:gd name="T66" fmla="*/ 286 h 28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96" h="286">
                  <a:moveTo>
                    <a:pt x="268" y="0"/>
                  </a:moveTo>
                  <a:cubicBezTo>
                    <a:pt x="260" y="0"/>
                    <a:pt x="253" y="4"/>
                    <a:pt x="248" y="9"/>
                  </a:cubicBezTo>
                  <a:cubicBezTo>
                    <a:pt x="248" y="9"/>
                    <a:pt x="248" y="9"/>
                    <a:pt x="248" y="9"/>
                  </a:cubicBezTo>
                  <a:cubicBezTo>
                    <a:pt x="248" y="9"/>
                    <a:pt x="202" y="53"/>
                    <a:pt x="196" y="57"/>
                  </a:cubicBezTo>
                  <a:cubicBezTo>
                    <a:pt x="189" y="57"/>
                    <a:pt x="140" y="57"/>
                    <a:pt x="140" y="57"/>
                  </a:cubicBezTo>
                  <a:cubicBezTo>
                    <a:pt x="133" y="57"/>
                    <a:pt x="127" y="63"/>
                    <a:pt x="127" y="71"/>
                  </a:cubicBezTo>
                  <a:cubicBezTo>
                    <a:pt x="127" y="78"/>
                    <a:pt x="133" y="84"/>
                    <a:pt x="140" y="84"/>
                  </a:cubicBezTo>
                  <a:cubicBezTo>
                    <a:pt x="201" y="84"/>
                    <a:pt x="201" y="84"/>
                    <a:pt x="201" y="84"/>
                  </a:cubicBezTo>
                  <a:cubicBezTo>
                    <a:pt x="204" y="84"/>
                    <a:pt x="206" y="83"/>
                    <a:pt x="209" y="82"/>
                  </a:cubicBezTo>
                  <a:cubicBezTo>
                    <a:pt x="240" y="53"/>
                    <a:pt x="240" y="53"/>
                    <a:pt x="240" y="53"/>
                  </a:cubicBezTo>
                  <a:cubicBezTo>
                    <a:pt x="240" y="139"/>
                    <a:pt x="240" y="139"/>
                    <a:pt x="240" y="139"/>
                  </a:cubicBezTo>
                  <a:cubicBezTo>
                    <a:pt x="188" y="139"/>
                    <a:pt x="188" y="139"/>
                    <a:pt x="188" y="139"/>
                  </a:cubicBezTo>
                  <a:cubicBezTo>
                    <a:pt x="188" y="98"/>
                    <a:pt x="188" y="98"/>
                    <a:pt x="188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188" y="286"/>
                    <a:pt x="188" y="286"/>
                    <a:pt x="188" y="286"/>
                  </a:cubicBezTo>
                  <a:cubicBezTo>
                    <a:pt x="188" y="179"/>
                    <a:pt x="188" y="179"/>
                    <a:pt x="188" y="179"/>
                  </a:cubicBezTo>
                  <a:cubicBezTo>
                    <a:pt x="268" y="179"/>
                    <a:pt x="268" y="179"/>
                    <a:pt x="268" y="179"/>
                  </a:cubicBezTo>
                  <a:cubicBezTo>
                    <a:pt x="284" y="179"/>
                    <a:pt x="296" y="167"/>
                    <a:pt x="296" y="151"/>
                  </a:cubicBezTo>
                  <a:cubicBezTo>
                    <a:pt x="296" y="29"/>
                    <a:pt x="296" y="29"/>
                    <a:pt x="296" y="29"/>
                  </a:cubicBezTo>
                  <a:cubicBezTo>
                    <a:pt x="296" y="13"/>
                    <a:pt x="284" y="0"/>
                    <a:pt x="2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</p:grpSp>
      <p:grpSp>
        <p:nvGrpSpPr>
          <p:cNvPr id="7195" name="组合 30"/>
          <p:cNvGrpSpPr>
            <a:grpSpLocks/>
          </p:cNvGrpSpPr>
          <p:nvPr/>
        </p:nvGrpSpPr>
        <p:grpSpPr bwMode="auto">
          <a:xfrm>
            <a:off x="6281738" y="2079625"/>
            <a:ext cx="1658937" cy="1741488"/>
            <a:chOff x="0" y="0"/>
            <a:chExt cx="3868662" cy="4061795"/>
          </a:xfrm>
        </p:grpSpPr>
        <p:sp>
          <p:nvSpPr>
            <p:cNvPr id="7196" name="椭圆 37"/>
            <p:cNvSpPr>
              <a:spLocks noChangeArrowheads="1"/>
            </p:cNvSpPr>
            <p:nvPr/>
          </p:nvSpPr>
          <p:spPr bwMode="auto">
            <a:xfrm>
              <a:off x="506199" y="1037459"/>
              <a:ext cx="3024336" cy="30243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715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</a:endParaRPr>
            </a:p>
          </p:txBody>
        </p:sp>
        <p:sp>
          <p:nvSpPr>
            <p:cNvPr id="7197" name="Freeform 5"/>
            <p:cNvSpPr>
              <a:spLocks noChangeArrowheads="1"/>
            </p:cNvSpPr>
            <p:nvPr/>
          </p:nvSpPr>
          <p:spPr bwMode="auto">
            <a:xfrm>
              <a:off x="0" y="533403"/>
              <a:ext cx="3868662" cy="2219448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39"/>
                <a:gd name="T46" fmla="*/ 0 h 153"/>
                <a:gd name="T47" fmla="*/ 239 w 239"/>
                <a:gd name="T48" fmla="*/ 153 h 15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39" h="153">
                  <a:moveTo>
                    <a:pt x="94" y="104"/>
                  </a:moveTo>
                  <a:cubicBezTo>
                    <a:pt x="102" y="119"/>
                    <a:pt x="104" y="139"/>
                    <a:pt x="104" y="139"/>
                  </a:cubicBezTo>
                  <a:cubicBezTo>
                    <a:pt x="104" y="139"/>
                    <a:pt x="126" y="127"/>
                    <a:pt x="137" y="104"/>
                  </a:cubicBezTo>
                  <a:cubicBezTo>
                    <a:pt x="146" y="118"/>
                    <a:pt x="148" y="138"/>
                    <a:pt x="148" y="138"/>
                  </a:cubicBezTo>
                  <a:cubicBezTo>
                    <a:pt x="148" y="138"/>
                    <a:pt x="172" y="121"/>
                    <a:pt x="178" y="101"/>
                  </a:cubicBezTo>
                  <a:cubicBezTo>
                    <a:pt x="199" y="114"/>
                    <a:pt x="207" y="129"/>
                    <a:pt x="212" y="147"/>
                  </a:cubicBezTo>
                  <a:cubicBezTo>
                    <a:pt x="212" y="148"/>
                    <a:pt x="213" y="149"/>
                    <a:pt x="213" y="150"/>
                  </a:cubicBezTo>
                  <a:cubicBezTo>
                    <a:pt x="213" y="152"/>
                    <a:pt x="213" y="153"/>
                    <a:pt x="213" y="153"/>
                  </a:cubicBezTo>
                  <a:cubicBezTo>
                    <a:pt x="213" y="153"/>
                    <a:pt x="222" y="138"/>
                    <a:pt x="229" y="117"/>
                  </a:cubicBezTo>
                  <a:cubicBezTo>
                    <a:pt x="236" y="93"/>
                    <a:pt x="239" y="62"/>
                    <a:pt x="222" y="38"/>
                  </a:cubicBezTo>
                  <a:cubicBezTo>
                    <a:pt x="205" y="14"/>
                    <a:pt x="177" y="14"/>
                    <a:pt x="161" y="19"/>
                  </a:cubicBezTo>
                  <a:cubicBezTo>
                    <a:pt x="146" y="6"/>
                    <a:pt x="129" y="0"/>
                    <a:pt x="112" y="0"/>
                  </a:cubicBezTo>
                  <a:cubicBezTo>
                    <a:pt x="73" y="1"/>
                    <a:pt x="42" y="33"/>
                    <a:pt x="41" y="34"/>
                  </a:cubicBezTo>
                  <a:cubicBezTo>
                    <a:pt x="0" y="74"/>
                    <a:pt x="43" y="143"/>
                    <a:pt x="47" y="149"/>
                  </a:cubicBezTo>
                  <a:cubicBezTo>
                    <a:pt x="48" y="149"/>
                    <a:pt x="77" y="133"/>
                    <a:pt x="94" y="10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80" tIns="34291" rIns="68580" bIns="34291"/>
            <a:lstStyle/>
            <a:p>
              <a:endParaRPr lang="zh-CN" altLang="zh-CN" sz="1300"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7198" name="矩形 39"/>
            <p:cNvSpPr>
              <a:spLocks noChangeArrowheads="1"/>
            </p:cNvSpPr>
            <p:nvPr/>
          </p:nvSpPr>
          <p:spPr bwMode="auto">
            <a:xfrm>
              <a:off x="900100" y="2725417"/>
              <a:ext cx="1034231" cy="112242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</a:endParaRPr>
            </a:p>
          </p:txBody>
        </p:sp>
        <p:sp>
          <p:nvSpPr>
            <p:cNvPr id="7199" name="矩形 40"/>
            <p:cNvSpPr>
              <a:spLocks noChangeArrowheads="1"/>
            </p:cNvSpPr>
            <p:nvPr/>
          </p:nvSpPr>
          <p:spPr bwMode="auto">
            <a:xfrm>
              <a:off x="2205980" y="2725417"/>
              <a:ext cx="1034231" cy="112242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</a:endParaRPr>
            </a:p>
          </p:txBody>
        </p:sp>
        <p:sp>
          <p:nvSpPr>
            <p:cNvPr id="7200" name="Freeform 5"/>
            <p:cNvSpPr>
              <a:spLocks noChangeArrowheads="1"/>
            </p:cNvSpPr>
            <p:nvPr/>
          </p:nvSpPr>
          <p:spPr bwMode="auto">
            <a:xfrm>
              <a:off x="238525" y="0"/>
              <a:ext cx="3325872" cy="2611004"/>
            </a:xfrm>
            <a:custGeom>
              <a:avLst/>
              <a:gdLst>
                <a:gd name="T0" fmla="*/ 2911 w 9539"/>
                <a:gd name="T1" fmla="*/ 6927 h 10009"/>
                <a:gd name="T2" fmla="*/ 3383 w 9539"/>
                <a:gd name="T3" fmla="*/ 9128 h 10009"/>
                <a:gd name="T4" fmla="*/ 4940 w 9539"/>
                <a:gd name="T5" fmla="*/ 6927 h 10009"/>
                <a:gd name="T6" fmla="*/ 5459 w 9539"/>
                <a:gd name="T7" fmla="*/ 9066 h 10009"/>
                <a:gd name="T8" fmla="*/ 6876 w 9539"/>
                <a:gd name="T9" fmla="*/ 6738 h 10009"/>
                <a:gd name="T10" fmla="*/ 8481 w 9539"/>
                <a:gd name="T11" fmla="*/ 9632 h 10009"/>
                <a:gd name="T12" fmla="*/ 8527 w 9539"/>
                <a:gd name="T13" fmla="*/ 9820 h 10009"/>
                <a:gd name="T14" fmla="*/ 8527 w 9539"/>
                <a:gd name="T15" fmla="*/ 10009 h 10009"/>
                <a:gd name="T16" fmla="*/ 9283 w 9539"/>
                <a:gd name="T17" fmla="*/ 7745 h 10009"/>
                <a:gd name="T18" fmla="*/ 9221 w 9539"/>
                <a:gd name="T19" fmla="*/ 2998 h 10009"/>
                <a:gd name="T20" fmla="*/ 6661 w 9539"/>
                <a:gd name="T21" fmla="*/ 1438 h 10009"/>
                <a:gd name="T22" fmla="*/ 3653 w 9539"/>
                <a:gd name="T23" fmla="*/ 23 h 10009"/>
                <a:gd name="T24" fmla="*/ 999 w 9539"/>
                <a:gd name="T25" fmla="*/ 2453 h 10009"/>
                <a:gd name="T26" fmla="*/ 693 w 9539"/>
                <a:gd name="T27" fmla="*/ 9759 h 10009"/>
                <a:gd name="T28" fmla="*/ 2911 w 9539"/>
                <a:gd name="T29" fmla="*/ 6927 h 1000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9539"/>
                <a:gd name="T46" fmla="*/ 0 h 10009"/>
                <a:gd name="T47" fmla="*/ 9539 w 9539"/>
                <a:gd name="T48" fmla="*/ 10009 h 1000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9539" h="10009">
                  <a:moveTo>
                    <a:pt x="2911" y="6927"/>
                  </a:moveTo>
                  <a:cubicBezTo>
                    <a:pt x="3289" y="7871"/>
                    <a:pt x="3383" y="9128"/>
                    <a:pt x="3383" y="9128"/>
                  </a:cubicBezTo>
                  <a:cubicBezTo>
                    <a:pt x="3383" y="9128"/>
                    <a:pt x="4422" y="8374"/>
                    <a:pt x="4940" y="6927"/>
                  </a:cubicBezTo>
                  <a:cubicBezTo>
                    <a:pt x="5365" y="7808"/>
                    <a:pt x="5459" y="9066"/>
                    <a:pt x="5459" y="9066"/>
                  </a:cubicBezTo>
                  <a:cubicBezTo>
                    <a:pt x="5459" y="9066"/>
                    <a:pt x="6593" y="7997"/>
                    <a:pt x="6876" y="6738"/>
                  </a:cubicBezTo>
                  <a:cubicBezTo>
                    <a:pt x="7866" y="7556"/>
                    <a:pt x="8244" y="8499"/>
                    <a:pt x="8481" y="9632"/>
                  </a:cubicBezTo>
                  <a:cubicBezTo>
                    <a:pt x="8481" y="9695"/>
                    <a:pt x="8527" y="9759"/>
                    <a:pt x="8527" y="9820"/>
                  </a:cubicBezTo>
                  <a:lnTo>
                    <a:pt x="8527" y="10009"/>
                  </a:lnTo>
                  <a:cubicBezTo>
                    <a:pt x="8527" y="10009"/>
                    <a:pt x="8953" y="9066"/>
                    <a:pt x="9283" y="7745"/>
                  </a:cubicBezTo>
                  <a:cubicBezTo>
                    <a:pt x="9613" y="6236"/>
                    <a:pt x="9657" y="4049"/>
                    <a:pt x="9221" y="2998"/>
                  </a:cubicBezTo>
                  <a:cubicBezTo>
                    <a:pt x="8785" y="1946"/>
                    <a:pt x="7417" y="1123"/>
                    <a:pt x="6661" y="1438"/>
                  </a:cubicBezTo>
                  <a:cubicBezTo>
                    <a:pt x="5954" y="620"/>
                    <a:pt x="4597" y="-146"/>
                    <a:pt x="3653" y="23"/>
                  </a:cubicBezTo>
                  <a:cubicBezTo>
                    <a:pt x="2709" y="192"/>
                    <a:pt x="1046" y="2391"/>
                    <a:pt x="999" y="2453"/>
                  </a:cubicBezTo>
                  <a:cubicBezTo>
                    <a:pt x="-936" y="4969"/>
                    <a:pt x="503" y="9380"/>
                    <a:pt x="693" y="9759"/>
                  </a:cubicBezTo>
                  <a:cubicBezTo>
                    <a:pt x="739" y="9759"/>
                    <a:pt x="2109" y="8751"/>
                    <a:pt x="2911" y="692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80" tIns="34291" rIns="68580" bIns="34291"/>
            <a:lstStyle/>
            <a:p>
              <a:endParaRPr lang="zh-CN" altLang="zh-CN" sz="1300"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7201" name="椭圆 42"/>
            <p:cNvSpPr>
              <a:spLocks noChangeArrowheads="1"/>
            </p:cNvSpPr>
            <p:nvPr/>
          </p:nvSpPr>
          <p:spPr bwMode="auto">
            <a:xfrm>
              <a:off x="1315371" y="2725419"/>
              <a:ext cx="288033" cy="197049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</a:endParaRPr>
            </a:p>
          </p:txBody>
        </p:sp>
        <p:sp>
          <p:nvSpPr>
            <p:cNvPr id="7202" name="椭圆 43"/>
            <p:cNvSpPr>
              <a:spLocks noChangeArrowheads="1"/>
            </p:cNvSpPr>
            <p:nvPr/>
          </p:nvSpPr>
          <p:spPr bwMode="auto">
            <a:xfrm>
              <a:off x="2542061" y="2725419"/>
              <a:ext cx="288033" cy="197049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</a:endParaRPr>
            </a:p>
          </p:txBody>
        </p:sp>
      </p:grpSp>
      <p:sp>
        <p:nvSpPr>
          <p:cNvPr id="7203" name="文本框 44"/>
          <p:cNvSpPr>
            <a:spLocks noChangeArrowheads="1"/>
          </p:cNvSpPr>
          <p:nvPr/>
        </p:nvSpPr>
        <p:spPr bwMode="auto">
          <a:xfrm>
            <a:off x="4038600" y="1943100"/>
            <a:ext cx="1449388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000">
                <a:solidFill>
                  <a:srgbClr val="FDCC0E"/>
                </a:solidFill>
                <a:latin typeface="微软雅黑" pitchFamily="34" charset="-122"/>
                <a:sym typeface="Arial" pitchFamily="34" charset="0"/>
              </a:rPr>
              <a:t>BIG</a:t>
            </a:r>
            <a:r>
              <a:rPr lang="en-US" sz="4000" b="1">
                <a:solidFill>
                  <a:srgbClr val="FDCC0E"/>
                </a:solidFill>
                <a:latin typeface="微软雅黑" pitchFamily="34" charset="-122"/>
                <a:sym typeface="Arial" pitchFamily="34" charset="0"/>
              </a:rPr>
              <a:t> </a:t>
            </a:r>
            <a:endParaRPr lang="zh-CN" altLang="en-US" sz="4000" b="1">
              <a:solidFill>
                <a:srgbClr val="FDCC0E"/>
              </a:solidFill>
              <a:latin typeface="微软雅黑" pitchFamily="34" charset="-122"/>
              <a:sym typeface="Arial" pitchFamily="34" charset="0"/>
            </a:endParaRPr>
          </a:p>
          <a:p>
            <a:r>
              <a:rPr lang="en-US" sz="4000" b="1">
                <a:solidFill>
                  <a:srgbClr val="FDCC0E"/>
                </a:solidFill>
                <a:latin typeface="微软雅黑" pitchFamily="34" charset="-122"/>
                <a:sym typeface="Arial" pitchFamily="34" charset="0"/>
              </a:rPr>
              <a:t>IDEA</a:t>
            </a:r>
            <a:endParaRPr lang="zh-CN" altLang="en-US" sz="4000" b="1">
              <a:solidFill>
                <a:srgbClr val="FDCC0E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204" name="文本框 45"/>
          <p:cNvSpPr>
            <a:spLocks noChangeArrowheads="1"/>
          </p:cNvSpPr>
          <p:nvPr/>
        </p:nvSpPr>
        <p:spPr bwMode="auto">
          <a:xfrm>
            <a:off x="4038600" y="3952875"/>
            <a:ext cx="15970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000">
                <a:solidFill>
                  <a:schemeClr val="bg1"/>
                </a:solidFill>
                <a:latin typeface="微软雅黑" pitchFamily="34" charset="-122"/>
                <a:sym typeface="Arial" pitchFamily="34" charset="0"/>
              </a:rPr>
              <a:t>BIG</a:t>
            </a:r>
            <a:r>
              <a:rPr lang="en-US" sz="4000" b="1">
                <a:solidFill>
                  <a:schemeClr val="bg1"/>
                </a:solidFill>
                <a:latin typeface="微软雅黑" pitchFamily="34" charset="-122"/>
                <a:sym typeface="Arial" pitchFamily="34" charset="0"/>
              </a:rPr>
              <a:t> </a:t>
            </a:r>
            <a:endParaRPr lang="zh-CN" altLang="en-US" sz="4000" b="1">
              <a:solidFill>
                <a:schemeClr val="bg1"/>
              </a:solidFill>
              <a:latin typeface="微软雅黑" pitchFamily="34" charset="-122"/>
              <a:sym typeface="Arial" pitchFamily="34" charset="0"/>
            </a:endParaRPr>
          </a:p>
          <a:p>
            <a:r>
              <a:rPr lang="en-US" sz="4000" b="1">
                <a:solidFill>
                  <a:schemeClr val="bg1"/>
                </a:solidFill>
                <a:latin typeface="微软雅黑" pitchFamily="34" charset="-122"/>
                <a:sym typeface="Arial" pitchFamily="34" charset="0"/>
              </a:rPr>
              <a:t>DATA</a:t>
            </a:r>
            <a:endParaRPr lang="zh-CN" altLang="en-US" sz="4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205" name="右箭头 24"/>
          <p:cNvSpPr>
            <a:spLocks noChangeArrowheads="1"/>
          </p:cNvSpPr>
          <p:nvPr/>
        </p:nvSpPr>
        <p:spPr bwMode="auto">
          <a:xfrm rot="5400000">
            <a:off x="4352131" y="3321845"/>
            <a:ext cx="606425" cy="544512"/>
          </a:xfrm>
          <a:prstGeom prst="rightArrow">
            <a:avLst>
              <a:gd name="adj1" fmla="val 50000"/>
              <a:gd name="adj2" fmla="val 50029"/>
            </a:avLst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</a:endParaRPr>
          </a:p>
        </p:txBody>
      </p:sp>
      <p:sp>
        <p:nvSpPr>
          <p:cNvPr id="7206" name="Freeform 12"/>
          <p:cNvSpPr>
            <a:spLocks noEditPoints="1" noChangeArrowheads="1"/>
          </p:cNvSpPr>
          <p:nvPr/>
        </p:nvSpPr>
        <p:spPr bwMode="auto">
          <a:xfrm>
            <a:off x="8239125" y="3994150"/>
            <a:ext cx="771525" cy="768350"/>
          </a:xfrm>
          <a:custGeom>
            <a:avLst/>
            <a:gdLst>
              <a:gd name="T0" fmla="*/ 0 w 191"/>
              <a:gd name="T1" fmla="*/ 95 h 190"/>
              <a:gd name="T2" fmla="*/ 2 w 191"/>
              <a:gd name="T3" fmla="*/ 78 h 190"/>
              <a:gd name="T4" fmla="*/ 96 w 191"/>
              <a:gd name="T5" fmla="*/ 0 h 190"/>
              <a:gd name="T6" fmla="*/ 96 w 191"/>
              <a:gd name="T7" fmla="*/ 190 h 190"/>
              <a:gd name="T8" fmla="*/ 146 w 191"/>
              <a:gd name="T9" fmla="*/ 72 h 190"/>
              <a:gd name="T10" fmla="*/ 175 w 191"/>
              <a:gd name="T11" fmla="*/ 66 h 190"/>
              <a:gd name="T12" fmla="*/ 139 w 191"/>
              <a:gd name="T13" fmla="*/ 55 h 190"/>
              <a:gd name="T14" fmla="*/ 154 w 191"/>
              <a:gd name="T15" fmla="*/ 34 h 190"/>
              <a:gd name="T16" fmla="*/ 82 w 191"/>
              <a:gd name="T17" fmla="*/ 34 h 190"/>
              <a:gd name="T18" fmla="*/ 106 w 191"/>
              <a:gd name="T19" fmla="*/ 51 h 190"/>
              <a:gd name="T20" fmla="*/ 81 w 191"/>
              <a:gd name="T21" fmla="*/ 43 h 190"/>
              <a:gd name="T22" fmla="*/ 66 w 191"/>
              <a:gd name="T23" fmla="*/ 45 h 190"/>
              <a:gd name="T24" fmla="*/ 36 w 191"/>
              <a:gd name="T25" fmla="*/ 96 h 190"/>
              <a:gd name="T26" fmla="*/ 47 w 191"/>
              <a:gd name="T27" fmla="*/ 107 h 190"/>
              <a:gd name="T28" fmla="*/ 59 w 191"/>
              <a:gd name="T29" fmla="*/ 104 h 190"/>
              <a:gd name="T30" fmla="*/ 101 w 191"/>
              <a:gd name="T31" fmla="*/ 87 h 190"/>
              <a:gd name="T32" fmla="*/ 69 w 191"/>
              <a:gd name="T33" fmla="*/ 115 h 190"/>
              <a:gd name="T34" fmla="*/ 108 w 191"/>
              <a:gd name="T35" fmla="*/ 93 h 190"/>
              <a:gd name="T36" fmla="*/ 110 w 191"/>
              <a:gd name="T37" fmla="*/ 124 h 190"/>
              <a:gd name="T38" fmla="*/ 141 w 191"/>
              <a:gd name="T39" fmla="*/ 117 h 190"/>
              <a:gd name="T40" fmla="*/ 140 w 191"/>
              <a:gd name="T41" fmla="*/ 87 h 190"/>
              <a:gd name="T42" fmla="*/ 157 w 191"/>
              <a:gd name="T43" fmla="*/ 123 h 190"/>
              <a:gd name="T44" fmla="*/ 181 w 191"/>
              <a:gd name="T45" fmla="*/ 95 h 190"/>
              <a:gd name="T46" fmla="*/ 145 w 191"/>
              <a:gd name="T47" fmla="*/ 75 h 190"/>
              <a:gd name="T48" fmla="*/ 30 w 191"/>
              <a:gd name="T49" fmla="*/ 106 h 190"/>
              <a:gd name="T50" fmla="*/ 26 w 191"/>
              <a:gd name="T51" fmla="*/ 107 h 190"/>
              <a:gd name="T52" fmla="*/ 28 w 191"/>
              <a:gd name="T53" fmla="*/ 146 h 190"/>
              <a:gd name="T54" fmla="*/ 43 w 191"/>
              <a:gd name="T55" fmla="*/ 116 h 190"/>
              <a:gd name="T56" fmla="*/ 119 w 191"/>
              <a:gd name="T57" fmla="*/ 166 h 190"/>
              <a:gd name="T58" fmla="*/ 118 w 191"/>
              <a:gd name="T59" fmla="*/ 177 h 190"/>
              <a:gd name="T60" fmla="*/ 143 w 191"/>
              <a:gd name="T61" fmla="*/ 142 h 190"/>
              <a:gd name="T62" fmla="*/ 110 w 191"/>
              <a:gd name="T63" fmla="*/ 131 h 190"/>
              <a:gd name="T64" fmla="*/ 119 w 191"/>
              <a:gd name="T65" fmla="*/ 166 h 190"/>
              <a:gd name="T66" fmla="*/ 159 w 191"/>
              <a:gd name="T67" fmla="*/ 129 h 190"/>
              <a:gd name="T68" fmla="*/ 151 w 191"/>
              <a:gd name="T69" fmla="*/ 141 h 190"/>
              <a:gd name="T70" fmla="*/ 175 w 191"/>
              <a:gd name="T71" fmla="*/ 126 h 190"/>
              <a:gd name="T72" fmla="*/ 112 w 191"/>
              <a:gd name="T73" fmla="*/ 178 h 190"/>
              <a:gd name="T74" fmla="*/ 110 w 191"/>
              <a:gd name="T75" fmla="*/ 173 h 190"/>
              <a:gd name="T76" fmla="*/ 107 w 191"/>
              <a:gd name="T77" fmla="*/ 160 h 190"/>
              <a:gd name="T78" fmla="*/ 67 w 191"/>
              <a:gd name="T79" fmla="*/ 123 h 190"/>
              <a:gd name="T80" fmla="*/ 48 w 191"/>
              <a:gd name="T81" fmla="*/ 127 h 190"/>
              <a:gd name="T82" fmla="*/ 96 w 191"/>
              <a:gd name="T83" fmla="*/ 180 h 190"/>
              <a:gd name="T84" fmla="*/ 19 w 191"/>
              <a:gd name="T85" fmla="*/ 104 h 190"/>
              <a:gd name="T86" fmla="*/ 11 w 191"/>
              <a:gd name="T87" fmla="*/ 92 h 190"/>
              <a:gd name="T88" fmla="*/ 15 w 191"/>
              <a:gd name="T89" fmla="*/ 121 h 190"/>
              <a:gd name="T90" fmla="*/ 18 w 191"/>
              <a:gd name="T91" fmla="*/ 90 h 190"/>
              <a:gd name="T92" fmla="*/ 26 w 191"/>
              <a:gd name="T93" fmla="*/ 86 h 190"/>
              <a:gd name="T94" fmla="*/ 62 w 191"/>
              <a:gd name="T95" fmla="*/ 37 h 190"/>
              <a:gd name="T96" fmla="*/ 42 w 191"/>
              <a:gd name="T97" fmla="*/ 29 h 190"/>
              <a:gd name="T98" fmla="*/ 49 w 191"/>
              <a:gd name="T99" fmla="*/ 24 h 190"/>
              <a:gd name="T100" fmla="*/ 72 w 191"/>
              <a:gd name="T101" fmla="*/ 27 h 190"/>
              <a:gd name="T102" fmla="*/ 121 w 191"/>
              <a:gd name="T103" fmla="*/ 14 h 190"/>
              <a:gd name="T104" fmla="*/ 49 w 191"/>
              <a:gd name="T105" fmla="*/ 24 h 190"/>
              <a:gd name="T106" fmla="*/ 102 w 191"/>
              <a:gd name="T107" fmla="*/ 71 h 190"/>
              <a:gd name="T108" fmla="*/ 138 w 191"/>
              <a:gd name="T109" fmla="*/ 71 h 190"/>
              <a:gd name="T110" fmla="*/ 120 w 191"/>
              <a:gd name="T111" fmla="*/ 60 h 190"/>
              <a:gd name="T112" fmla="*/ 120 w 191"/>
              <a:gd name="T113" fmla="*/ 83 h 190"/>
              <a:gd name="T114" fmla="*/ 120 w 191"/>
              <a:gd name="T115" fmla="*/ 60 h 190"/>
              <a:gd name="T116" fmla="*/ 115 w 191"/>
              <a:gd name="T117" fmla="*/ 71 h 190"/>
              <a:gd name="T118" fmla="*/ 126 w 191"/>
              <a:gd name="T119" fmla="*/ 71 h 19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91"/>
              <a:gd name="T181" fmla="*/ 0 h 190"/>
              <a:gd name="T182" fmla="*/ 191 w 191"/>
              <a:gd name="T183" fmla="*/ 190 h 190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91" h="190">
                <a:moveTo>
                  <a:pt x="96" y="190"/>
                </a:moveTo>
                <a:cubicBezTo>
                  <a:pt x="43" y="190"/>
                  <a:pt x="0" y="147"/>
                  <a:pt x="0" y="95"/>
                </a:cubicBezTo>
                <a:cubicBezTo>
                  <a:pt x="0" y="90"/>
                  <a:pt x="1" y="85"/>
                  <a:pt x="2" y="80"/>
                </a:cubicBezTo>
                <a:cubicBezTo>
                  <a:pt x="2" y="78"/>
                  <a:pt x="2" y="78"/>
                  <a:pt x="2" y="78"/>
                </a:cubicBezTo>
                <a:cubicBezTo>
                  <a:pt x="2" y="78"/>
                  <a:pt x="2" y="78"/>
                  <a:pt x="2" y="78"/>
                </a:cubicBezTo>
                <a:cubicBezTo>
                  <a:pt x="10" y="34"/>
                  <a:pt x="49" y="0"/>
                  <a:pt x="96" y="0"/>
                </a:cubicBezTo>
                <a:cubicBezTo>
                  <a:pt x="148" y="0"/>
                  <a:pt x="191" y="42"/>
                  <a:pt x="191" y="95"/>
                </a:cubicBezTo>
                <a:cubicBezTo>
                  <a:pt x="191" y="147"/>
                  <a:pt x="148" y="190"/>
                  <a:pt x="96" y="190"/>
                </a:cubicBezTo>
                <a:close/>
                <a:moveTo>
                  <a:pt x="145" y="75"/>
                </a:moveTo>
                <a:cubicBezTo>
                  <a:pt x="145" y="74"/>
                  <a:pt x="146" y="73"/>
                  <a:pt x="146" y="72"/>
                </a:cubicBezTo>
                <a:cubicBezTo>
                  <a:pt x="146" y="70"/>
                  <a:pt x="145" y="68"/>
                  <a:pt x="145" y="67"/>
                </a:cubicBezTo>
                <a:cubicBezTo>
                  <a:pt x="154" y="66"/>
                  <a:pt x="164" y="65"/>
                  <a:pt x="175" y="66"/>
                </a:cubicBezTo>
                <a:cubicBezTo>
                  <a:pt x="172" y="56"/>
                  <a:pt x="167" y="47"/>
                  <a:pt x="160" y="40"/>
                </a:cubicBezTo>
                <a:cubicBezTo>
                  <a:pt x="155" y="42"/>
                  <a:pt x="147" y="47"/>
                  <a:pt x="139" y="55"/>
                </a:cubicBezTo>
                <a:cubicBezTo>
                  <a:pt x="138" y="53"/>
                  <a:pt x="136" y="52"/>
                  <a:pt x="134" y="50"/>
                </a:cubicBezTo>
                <a:cubicBezTo>
                  <a:pt x="142" y="42"/>
                  <a:pt x="150" y="36"/>
                  <a:pt x="154" y="34"/>
                </a:cubicBezTo>
                <a:cubicBezTo>
                  <a:pt x="147" y="27"/>
                  <a:pt x="139" y="22"/>
                  <a:pt x="131" y="18"/>
                </a:cubicBezTo>
                <a:cubicBezTo>
                  <a:pt x="123" y="19"/>
                  <a:pt x="103" y="22"/>
                  <a:pt x="82" y="34"/>
                </a:cubicBezTo>
                <a:cubicBezTo>
                  <a:pt x="82" y="35"/>
                  <a:pt x="82" y="36"/>
                  <a:pt x="82" y="37"/>
                </a:cubicBezTo>
                <a:cubicBezTo>
                  <a:pt x="90" y="40"/>
                  <a:pt x="99" y="45"/>
                  <a:pt x="106" y="51"/>
                </a:cubicBezTo>
                <a:cubicBezTo>
                  <a:pt x="105" y="52"/>
                  <a:pt x="103" y="53"/>
                  <a:pt x="102" y="55"/>
                </a:cubicBezTo>
                <a:cubicBezTo>
                  <a:pt x="96" y="51"/>
                  <a:pt x="89" y="46"/>
                  <a:pt x="81" y="43"/>
                </a:cubicBezTo>
                <a:cubicBezTo>
                  <a:pt x="79" y="45"/>
                  <a:pt x="76" y="47"/>
                  <a:pt x="72" y="47"/>
                </a:cubicBezTo>
                <a:cubicBezTo>
                  <a:pt x="70" y="47"/>
                  <a:pt x="68" y="46"/>
                  <a:pt x="66" y="45"/>
                </a:cubicBezTo>
                <a:cubicBezTo>
                  <a:pt x="54" y="55"/>
                  <a:pt x="42" y="69"/>
                  <a:pt x="33" y="89"/>
                </a:cubicBezTo>
                <a:cubicBezTo>
                  <a:pt x="35" y="91"/>
                  <a:pt x="36" y="93"/>
                  <a:pt x="36" y="96"/>
                </a:cubicBezTo>
                <a:cubicBezTo>
                  <a:pt x="36" y="98"/>
                  <a:pt x="36" y="100"/>
                  <a:pt x="35" y="101"/>
                </a:cubicBezTo>
                <a:cubicBezTo>
                  <a:pt x="39" y="103"/>
                  <a:pt x="43" y="105"/>
                  <a:pt x="47" y="107"/>
                </a:cubicBezTo>
                <a:cubicBezTo>
                  <a:pt x="49" y="105"/>
                  <a:pt x="52" y="103"/>
                  <a:pt x="56" y="103"/>
                </a:cubicBezTo>
                <a:cubicBezTo>
                  <a:pt x="57" y="103"/>
                  <a:pt x="58" y="103"/>
                  <a:pt x="59" y="104"/>
                </a:cubicBezTo>
                <a:cubicBezTo>
                  <a:pt x="69" y="95"/>
                  <a:pt x="81" y="86"/>
                  <a:pt x="97" y="79"/>
                </a:cubicBezTo>
                <a:cubicBezTo>
                  <a:pt x="98" y="82"/>
                  <a:pt x="99" y="85"/>
                  <a:pt x="101" y="87"/>
                </a:cubicBezTo>
                <a:cubicBezTo>
                  <a:pt x="89" y="92"/>
                  <a:pt x="77" y="99"/>
                  <a:pt x="66" y="108"/>
                </a:cubicBezTo>
                <a:cubicBezTo>
                  <a:pt x="67" y="110"/>
                  <a:pt x="68" y="113"/>
                  <a:pt x="69" y="115"/>
                </a:cubicBezTo>
                <a:cubicBezTo>
                  <a:pt x="79" y="119"/>
                  <a:pt x="90" y="121"/>
                  <a:pt x="103" y="123"/>
                </a:cubicBezTo>
                <a:cubicBezTo>
                  <a:pt x="103" y="112"/>
                  <a:pt x="105" y="102"/>
                  <a:pt x="108" y="93"/>
                </a:cubicBezTo>
                <a:cubicBezTo>
                  <a:pt x="110" y="95"/>
                  <a:pt x="112" y="96"/>
                  <a:pt x="115" y="96"/>
                </a:cubicBezTo>
                <a:cubicBezTo>
                  <a:pt x="112" y="104"/>
                  <a:pt x="111" y="114"/>
                  <a:pt x="110" y="124"/>
                </a:cubicBezTo>
                <a:cubicBezTo>
                  <a:pt x="118" y="125"/>
                  <a:pt x="126" y="125"/>
                  <a:pt x="134" y="125"/>
                </a:cubicBezTo>
                <a:cubicBezTo>
                  <a:pt x="136" y="122"/>
                  <a:pt x="138" y="119"/>
                  <a:pt x="141" y="117"/>
                </a:cubicBezTo>
                <a:cubicBezTo>
                  <a:pt x="140" y="109"/>
                  <a:pt x="137" y="101"/>
                  <a:pt x="134" y="93"/>
                </a:cubicBezTo>
                <a:cubicBezTo>
                  <a:pt x="136" y="91"/>
                  <a:pt x="138" y="90"/>
                  <a:pt x="140" y="87"/>
                </a:cubicBezTo>
                <a:cubicBezTo>
                  <a:pt x="145" y="96"/>
                  <a:pt x="148" y="106"/>
                  <a:pt x="150" y="117"/>
                </a:cubicBezTo>
                <a:cubicBezTo>
                  <a:pt x="153" y="118"/>
                  <a:pt x="156" y="120"/>
                  <a:pt x="157" y="123"/>
                </a:cubicBezTo>
                <a:cubicBezTo>
                  <a:pt x="164" y="122"/>
                  <a:pt x="170" y="120"/>
                  <a:pt x="177" y="119"/>
                </a:cubicBezTo>
                <a:cubicBezTo>
                  <a:pt x="179" y="111"/>
                  <a:pt x="181" y="103"/>
                  <a:pt x="181" y="95"/>
                </a:cubicBezTo>
                <a:cubicBezTo>
                  <a:pt x="181" y="87"/>
                  <a:pt x="179" y="80"/>
                  <a:pt x="177" y="73"/>
                </a:cubicBezTo>
                <a:cubicBezTo>
                  <a:pt x="172" y="73"/>
                  <a:pt x="160" y="73"/>
                  <a:pt x="145" y="75"/>
                </a:cubicBezTo>
                <a:close/>
                <a:moveTo>
                  <a:pt x="43" y="113"/>
                </a:moveTo>
                <a:cubicBezTo>
                  <a:pt x="39" y="111"/>
                  <a:pt x="34" y="108"/>
                  <a:pt x="30" y="106"/>
                </a:cubicBezTo>
                <a:cubicBezTo>
                  <a:pt x="29" y="106"/>
                  <a:pt x="28" y="107"/>
                  <a:pt x="26" y="107"/>
                </a:cubicBezTo>
                <a:cubicBezTo>
                  <a:pt x="26" y="107"/>
                  <a:pt x="26" y="107"/>
                  <a:pt x="26" y="107"/>
                </a:cubicBezTo>
                <a:cubicBezTo>
                  <a:pt x="24" y="115"/>
                  <a:pt x="22" y="124"/>
                  <a:pt x="20" y="134"/>
                </a:cubicBezTo>
                <a:cubicBezTo>
                  <a:pt x="22" y="138"/>
                  <a:pt x="25" y="142"/>
                  <a:pt x="28" y="146"/>
                </a:cubicBezTo>
                <a:cubicBezTo>
                  <a:pt x="30" y="141"/>
                  <a:pt x="35" y="131"/>
                  <a:pt x="44" y="120"/>
                </a:cubicBezTo>
                <a:cubicBezTo>
                  <a:pt x="43" y="119"/>
                  <a:pt x="43" y="117"/>
                  <a:pt x="43" y="116"/>
                </a:cubicBezTo>
                <a:cubicBezTo>
                  <a:pt x="43" y="115"/>
                  <a:pt x="43" y="114"/>
                  <a:pt x="43" y="113"/>
                </a:cubicBezTo>
                <a:close/>
                <a:moveTo>
                  <a:pt x="119" y="166"/>
                </a:moveTo>
                <a:cubicBezTo>
                  <a:pt x="119" y="167"/>
                  <a:pt x="117" y="171"/>
                  <a:pt x="116" y="172"/>
                </a:cubicBezTo>
                <a:cubicBezTo>
                  <a:pt x="117" y="174"/>
                  <a:pt x="117" y="174"/>
                  <a:pt x="118" y="177"/>
                </a:cubicBezTo>
                <a:cubicBezTo>
                  <a:pt x="126" y="175"/>
                  <a:pt x="133" y="172"/>
                  <a:pt x="139" y="168"/>
                </a:cubicBezTo>
                <a:cubicBezTo>
                  <a:pt x="141" y="162"/>
                  <a:pt x="143" y="153"/>
                  <a:pt x="143" y="142"/>
                </a:cubicBezTo>
                <a:cubicBezTo>
                  <a:pt x="138" y="140"/>
                  <a:pt x="135" y="136"/>
                  <a:pt x="134" y="132"/>
                </a:cubicBezTo>
                <a:cubicBezTo>
                  <a:pt x="126" y="132"/>
                  <a:pt x="118" y="132"/>
                  <a:pt x="110" y="131"/>
                </a:cubicBezTo>
                <a:cubicBezTo>
                  <a:pt x="110" y="140"/>
                  <a:pt x="112" y="149"/>
                  <a:pt x="114" y="160"/>
                </a:cubicBezTo>
                <a:cubicBezTo>
                  <a:pt x="116" y="161"/>
                  <a:pt x="119" y="163"/>
                  <a:pt x="119" y="166"/>
                </a:cubicBezTo>
                <a:close/>
                <a:moveTo>
                  <a:pt x="175" y="126"/>
                </a:moveTo>
                <a:cubicBezTo>
                  <a:pt x="169" y="127"/>
                  <a:pt x="164" y="128"/>
                  <a:pt x="159" y="129"/>
                </a:cubicBezTo>
                <a:cubicBezTo>
                  <a:pt x="159" y="129"/>
                  <a:pt x="159" y="129"/>
                  <a:pt x="159" y="129"/>
                </a:cubicBezTo>
                <a:cubicBezTo>
                  <a:pt x="159" y="135"/>
                  <a:pt x="156" y="140"/>
                  <a:pt x="151" y="141"/>
                </a:cubicBezTo>
                <a:cubicBezTo>
                  <a:pt x="150" y="148"/>
                  <a:pt x="149" y="155"/>
                  <a:pt x="147" y="162"/>
                </a:cubicBezTo>
                <a:cubicBezTo>
                  <a:pt x="159" y="153"/>
                  <a:pt x="169" y="140"/>
                  <a:pt x="175" y="126"/>
                </a:cubicBezTo>
                <a:close/>
                <a:moveTo>
                  <a:pt x="96" y="180"/>
                </a:moveTo>
                <a:cubicBezTo>
                  <a:pt x="101" y="180"/>
                  <a:pt x="106" y="179"/>
                  <a:pt x="112" y="178"/>
                </a:cubicBezTo>
                <a:cubicBezTo>
                  <a:pt x="111" y="177"/>
                  <a:pt x="111" y="175"/>
                  <a:pt x="110" y="173"/>
                </a:cubicBezTo>
                <a:cubicBezTo>
                  <a:pt x="110" y="173"/>
                  <a:pt x="110" y="173"/>
                  <a:pt x="110" y="173"/>
                </a:cubicBezTo>
                <a:cubicBezTo>
                  <a:pt x="106" y="173"/>
                  <a:pt x="103" y="170"/>
                  <a:pt x="103" y="166"/>
                </a:cubicBezTo>
                <a:cubicBezTo>
                  <a:pt x="103" y="164"/>
                  <a:pt x="104" y="162"/>
                  <a:pt x="107" y="160"/>
                </a:cubicBezTo>
                <a:cubicBezTo>
                  <a:pt x="104" y="150"/>
                  <a:pt x="103" y="140"/>
                  <a:pt x="103" y="131"/>
                </a:cubicBezTo>
                <a:cubicBezTo>
                  <a:pt x="90" y="129"/>
                  <a:pt x="78" y="126"/>
                  <a:pt x="67" y="123"/>
                </a:cubicBezTo>
                <a:cubicBezTo>
                  <a:pt x="65" y="126"/>
                  <a:pt x="61" y="129"/>
                  <a:pt x="56" y="129"/>
                </a:cubicBezTo>
                <a:cubicBezTo>
                  <a:pt x="53" y="129"/>
                  <a:pt x="51" y="128"/>
                  <a:pt x="48" y="127"/>
                </a:cubicBezTo>
                <a:cubicBezTo>
                  <a:pt x="43" y="134"/>
                  <a:pt x="38" y="143"/>
                  <a:pt x="34" y="154"/>
                </a:cubicBezTo>
                <a:cubicBezTo>
                  <a:pt x="50" y="170"/>
                  <a:pt x="71" y="180"/>
                  <a:pt x="96" y="180"/>
                </a:cubicBezTo>
                <a:close/>
                <a:moveTo>
                  <a:pt x="15" y="121"/>
                </a:moveTo>
                <a:cubicBezTo>
                  <a:pt x="16" y="117"/>
                  <a:pt x="17" y="111"/>
                  <a:pt x="19" y="104"/>
                </a:cubicBezTo>
                <a:cubicBezTo>
                  <a:pt x="17" y="102"/>
                  <a:pt x="16" y="99"/>
                  <a:pt x="16" y="97"/>
                </a:cubicBezTo>
                <a:cubicBezTo>
                  <a:pt x="14" y="95"/>
                  <a:pt x="12" y="94"/>
                  <a:pt x="11" y="92"/>
                </a:cubicBezTo>
                <a:cubicBezTo>
                  <a:pt x="11" y="93"/>
                  <a:pt x="11" y="94"/>
                  <a:pt x="11" y="95"/>
                </a:cubicBezTo>
                <a:cubicBezTo>
                  <a:pt x="11" y="104"/>
                  <a:pt x="12" y="113"/>
                  <a:pt x="15" y="121"/>
                </a:cubicBezTo>
                <a:close/>
                <a:moveTo>
                  <a:pt x="11" y="86"/>
                </a:moveTo>
                <a:cubicBezTo>
                  <a:pt x="13" y="87"/>
                  <a:pt x="15" y="89"/>
                  <a:pt x="18" y="90"/>
                </a:cubicBezTo>
                <a:cubicBezTo>
                  <a:pt x="20" y="88"/>
                  <a:pt x="23" y="86"/>
                  <a:pt x="26" y="86"/>
                </a:cubicBezTo>
                <a:cubicBezTo>
                  <a:pt x="26" y="86"/>
                  <a:pt x="26" y="86"/>
                  <a:pt x="26" y="86"/>
                </a:cubicBezTo>
                <a:cubicBezTo>
                  <a:pt x="34" y="71"/>
                  <a:pt x="45" y="54"/>
                  <a:pt x="62" y="40"/>
                </a:cubicBezTo>
                <a:cubicBezTo>
                  <a:pt x="62" y="39"/>
                  <a:pt x="62" y="38"/>
                  <a:pt x="62" y="37"/>
                </a:cubicBezTo>
                <a:cubicBezTo>
                  <a:pt x="62" y="36"/>
                  <a:pt x="62" y="36"/>
                  <a:pt x="62" y="35"/>
                </a:cubicBezTo>
                <a:cubicBezTo>
                  <a:pt x="56" y="33"/>
                  <a:pt x="49" y="31"/>
                  <a:pt x="42" y="29"/>
                </a:cubicBezTo>
                <a:cubicBezTo>
                  <a:pt x="25" y="43"/>
                  <a:pt x="14" y="63"/>
                  <a:pt x="11" y="86"/>
                </a:cubicBezTo>
                <a:close/>
                <a:moveTo>
                  <a:pt x="49" y="24"/>
                </a:moveTo>
                <a:cubicBezTo>
                  <a:pt x="52" y="25"/>
                  <a:pt x="58" y="27"/>
                  <a:pt x="66" y="29"/>
                </a:cubicBezTo>
                <a:cubicBezTo>
                  <a:pt x="67" y="28"/>
                  <a:pt x="70" y="27"/>
                  <a:pt x="72" y="27"/>
                </a:cubicBezTo>
                <a:cubicBezTo>
                  <a:pt x="75" y="27"/>
                  <a:pt x="77" y="28"/>
                  <a:pt x="78" y="29"/>
                </a:cubicBezTo>
                <a:cubicBezTo>
                  <a:pt x="90" y="22"/>
                  <a:pt x="104" y="17"/>
                  <a:pt x="121" y="14"/>
                </a:cubicBezTo>
                <a:cubicBezTo>
                  <a:pt x="113" y="11"/>
                  <a:pt x="104" y="10"/>
                  <a:pt x="96" y="10"/>
                </a:cubicBezTo>
                <a:cubicBezTo>
                  <a:pt x="78" y="10"/>
                  <a:pt x="62" y="15"/>
                  <a:pt x="49" y="24"/>
                </a:cubicBezTo>
                <a:close/>
                <a:moveTo>
                  <a:pt x="120" y="89"/>
                </a:moveTo>
                <a:cubicBezTo>
                  <a:pt x="110" y="89"/>
                  <a:pt x="102" y="81"/>
                  <a:pt x="102" y="71"/>
                </a:cubicBezTo>
                <a:cubicBezTo>
                  <a:pt x="102" y="62"/>
                  <a:pt x="110" y="54"/>
                  <a:pt x="120" y="54"/>
                </a:cubicBezTo>
                <a:cubicBezTo>
                  <a:pt x="130" y="54"/>
                  <a:pt x="138" y="62"/>
                  <a:pt x="138" y="71"/>
                </a:cubicBezTo>
                <a:cubicBezTo>
                  <a:pt x="138" y="81"/>
                  <a:pt x="130" y="89"/>
                  <a:pt x="120" y="89"/>
                </a:cubicBezTo>
                <a:close/>
                <a:moveTo>
                  <a:pt x="120" y="60"/>
                </a:moveTo>
                <a:cubicBezTo>
                  <a:pt x="114" y="60"/>
                  <a:pt x="109" y="65"/>
                  <a:pt x="109" y="71"/>
                </a:cubicBezTo>
                <a:cubicBezTo>
                  <a:pt x="109" y="78"/>
                  <a:pt x="114" y="83"/>
                  <a:pt x="120" y="83"/>
                </a:cubicBezTo>
                <a:cubicBezTo>
                  <a:pt x="127" y="83"/>
                  <a:pt x="132" y="78"/>
                  <a:pt x="132" y="71"/>
                </a:cubicBezTo>
                <a:cubicBezTo>
                  <a:pt x="132" y="65"/>
                  <a:pt x="127" y="60"/>
                  <a:pt x="120" y="60"/>
                </a:cubicBezTo>
                <a:close/>
                <a:moveTo>
                  <a:pt x="120" y="76"/>
                </a:moveTo>
                <a:cubicBezTo>
                  <a:pt x="117" y="76"/>
                  <a:pt x="115" y="74"/>
                  <a:pt x="115" y="71"/>
                </a:cubicBezTo>
                <a:cubicBezTo>
                  <a:pt x="115" y="67"/>
                  <a:pt x="117" y="65"/>
                  <a:pt x="120" y="65"/>
                </a:cubicBezTo>
                <a:cubicBezTo>
                  <a:pt x="123" y="65"/>
                  <a:pt x="126" y="67"/>
                  <a:pt x="126" y="71"/>
                </a:cubicBezTo>
                <a:cubicBezTo>
                  <a:pt x="126" y="74"/>
                  <a:pt x="123" y="76"/>
                  <a:pt x="120" y="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Microsoft JhengHei" pitchFamily="34" charset="-120"/>
              <a:ea typeface="微软雅黑" pitchFamily="34" charset="-122"/>
              <a:sym typeface="Microsoft JhengHei" pitchFamily="34" charset="-120"/>
            </a:endParaRPr>
          </a:p>
        </p:txBody>
      </p:sp>
      <p:sp>
        <p:nvSpPr>
          <p:cNvPr id="7207" name="Freeform 16"/>
          <p:cNvSpPr>
            <a:spLocks noEditPoints="1" noChangeArrowheads="1"/>
          </p:cNvSpPr>
          <p:nvPr/>
        </p:nvSpPr>
        <p:spPr bwMode="auto">
          <a:xfrm rot="2759249">
            <a:off x="8332788" y="3014663"/>
            <a:ext cx="762000" cy="717550"/>
          </a:xfrm>
          <a:custGeom>
            <a:avLst/>
            <a:gdLst>
              <a:gd name="T0" fmla="*/ 20 w 200"/>
              <a:gd name="T1" fmla="*/ 144 h 188"/>
              <a:gd name="T2" fmla="*/ 0 w 200"/>
              <a:gd name="T3" fmla="*/ 20 h 188"/>
              <a:gd name="T4" fmla="*/ 180 w 200"/>
              <a:gd name="T5" fmla="*/ 0 h 188"/>
              <a:gd name="T6" fmla="*/ 200 w 200"/>
              <a:gd name="T7" fmla="*/ 124 h 188"/>
              <a:gd name="T8" fmla="*/ 192 w 200"/>
              <a:gd name="T9" fmla="*/ 20 h 188"/>
              <a:gd name="T10" fmla="*/ 20 w 200"/>
              <a:gd name="T11" fmla="*/ 8 h 188"/>
              <a:gd name="T12" fmla="*/ 8 w 200"/>
              <a:gd name="T13" fmla="*/ 124 h 188"/>
              <a:gd name="T14" fmla="*/ 180 w 200"/>
              <a:gd name="T15" fmla="*/ 136 h 188"/>
              <a:gd name="T16" fmla="*/ 192 w 200"/>
              <a:gd name="T17" fmla="*/ 20 h 188"/>
              <a:gd name="T18" fmla="*/ 159 w 200"/>
              <a:gd name="T19" fmla="*/ 108 h 188"/>
              <a:gd name="T20" fmla="*/ 139 w 200"/>
              <a:gd name="T21" fmla="*/ 100 h 188"/>
              <a:gd name="T22" fmla="*/ 166 w 200"/>
              <a:gd name="T23" fmla="*/ 83 h 188"/>
              <a:gd name="T24" fmla="*/ 166 w 200"/>
              <a:gd name="T25" fmla="*/ 103 h 188"/>
              <a:gd name="T26" fmla="*/ 123 w 200"/>
              <a:gd name="T27" fmla="*/ 48 h 188"/>
              <a:gd name="T28" fmla="*/ 100 w 200"/>
              <a:gd name="T29" fmla="*/ 88 h 188"/>
              <a:gd name="T30" fmla="*/ 64 w 200"/>
              <a:gd name="T31" fmla="*/ 88 h 188"/>
              <a:gd name="T32" fmla="*/ 44 w 200"/>
              <a:gd name="T33" fmla="*/ 48 h 188"/>
              <a:gd name="T34" fmla="*/ 44 w 200"/>
              <a:gd name="T35" fmla="*/ 47 h 188"/>
              <a:gd name="T36" fmla="*/ 24 w 200"/>
              <a:gd name="T37" fmla="*/ 36 h 188"/>
              <a:gd name="T38" fmla="*/ 52 w 200"/>
              <a:gd name="T39" fmla="*/ 24 h 188"/>
              <a:gd name="T40" fmla="*/ 117 w 200"/>
              <a:gd name="T41" fmla="*/ 36 h 188"/>
              <a:gd name="T42" fmla="*/ 129 w 200"/>
              <a:gd name="T43" fmla="*/ 36 h 188"/>
              <a:gd name="T44" fmla="*/ 124 w 200"/>
              <a:gd name="T45" fmla="*/ 48 h 188"/>
              <a:gd name="T46" fmla="*/ 96 w 200"/>
              <a:gd name="T47" fmla="*/ 76 h 188"/>
              <a:gd name="T48" fmla="*/ 60 w 200"/>
              <a:gd name="T49" fmla="*/ 68 h 188"/>
              <a:gd name="T50" fmla="*/ 56 w 200"/>
              <a:gd name="T51" fmla="*/ 48 h 188"/>
              <a:gd name="T52" fmla="*/ 104 w 200"/>
              <a:gd name="T53" fmla="*/ 56 h 188"/>
              <a:gd name="T54" fmla="*/ 111 w 200"/>
              <a:gd name="T55" fmla="*/ 48 h 188"/>
              <a:gd name="T56" fmla="*/ 59 w 200"/>
              <a:gd name="T57" fmla="*/ 93 h 188"/>
              <a:gd name="T58" fmla="*/ 59 w 200"/>
              <a:gd name="T59" fmla="*/ 113 h 188"/>
              <a:gd name="T60" fmla="*/ 59 w 200"/>
              <a:gd name="T61" fmla="*/ 93 h 188"/>
              <a:gd name="T62" fmla="*/ 105 w 200"/>
              <a:gd name="T63" fmla="*/ 103 h 188"/>
              <a:gd name="T64" fmla="*/ 85 w 200"/>
              <a:gd name="T65" fmla="*/ 103 h 188"/>
              <a:gd name="T66" fmla="*/ 64 w 200"/>
              <a:gd name="T67" fmla="*/ 168 h 188"/>
              <a:gd name="T68" fmla="*/ 72 w 200"/>
              <a:gd name="T69" fmla="*/ 152 h 188"/>
              <a:gd name="T70" fmla="*/ 128 w 200"/>
              <a:gd name="T71" fmla="*/ 168 h 188"/>
              <a:gd name="T72" fmla="*/ 156 w 200"/>
              <a:gd name="T73" fmla="*/ 188 h 188"/>
              <a:gd name="T74" fmla="*/ 64 w 200"/>
              <a:gd name="T75" fmla="*/ 168 h 18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200"/>
              <a:gd name="T115" fmla="*/ 0 h 188"/>
              <a:gd name="T116" fmla="*/ 200 w 200"/>
              <a:gd name="T117" fmla="*/ 188 h 188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200" h="188">
                <a:moveTo>
                  <a:pt x="180" y="144"/>
                </a:moveTo>
                <a:cubicBezTo>
                  <a:pt x="20" y="144"/>
                  <a:pt x="20" y="144"/>
                  <a:pt x="20" y="144"/>
                </a:cubicBezTo>
                <a:cubicBezTo>
                  <a:pt x="9" y="144"/>
                  <a:pt x="0" y="135"/>
                  <a:pt x="0" y="124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9" y="0"/>
                  <a:pt x="20" y="0"/>
                </a:cubicBezTo>
                <a:cubicBezTo>
                  <a:pt x="180" y="0"/>
                  <a:pt x="180" y="0"/>
                  <a:pt x="180" y="0"/>
                </a:cubicBezTo>
                <a:cubicBezTo>
                  <a:pt x="191" y="0"/>
                  <a:pt x="200" y="9"/>
                  <a:pt x="200" y="20"/>
                </a:cubicBezTo>
                <a:cubicBezTo>
                  <a:pt x="200" y="124"/>
                  <a:pt x="200" y="124"/>
                  <a:pt x="200" y="124"/>
                </a:cubicBezTo>
                <a:cubicBezTo>
                  <a:pt x="200" y="135"/>
                  <a:pt x="191" y="144"/>
                  <a:pt x="180" y="144"/>
                </a:cubicBezTo>
                <a:close/>
                <a:moveTo>
                  <a:pt x="192" y="20"/>
                </a:moveTo>
                <a:cubicBezTo>
                  <a:pt x="192" y="13"/>
                  <a:pt x="186" y="8"/>
                  <a:pt x="18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13" y="8"/>
                  <a:pt x="8" y="13"/>
                  <a:pt x="8" y="20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31"/>
                  <a:pt x="13" y="136"/>
                  <a:pt x="20" y="136"/>
                </a:cubicBezTo>
                <a:cubicBezTo>
                  <a:pt x="180" y="136"/>
                  <a:pt x="180" y="136"/>
                  <a:pt x="180" y="136"/>
                </a:cubicBezTo>
                <a:cubicBezTo>
                  <a:pt x="186" y="136"/>
                  <a:pt x="192" y="131"/>
                  <a:pt x="192" y="124"/>
                </a:cubicBezTo>
                <a:lnTo>
                  <a:pt x="192" y="20"/>
                </a:lnTo>
                <a:close/>
                <a:moveTo>
                  <a:pt x="166" y="103"/>
                </a:moveTo>
                <a:cubicBezTo>
                  <a:pt x="159" y="108"/>
                  <a:pt x="159" y="108"/>
                  <a:pt x="159" y="108"/>
                </a:cubicBezTo>
                <a:cubicBezTo>
                  <a:pt x="149" y="93"/>
                  <a:pt x="149" y="93"/>
                  <a:pt x="149" y="93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1" y="63"/>
                  <a:pt x="131" y="63"/>
                  <a:pt x="131" y="63"/>
                </a:cubicBezTo>
                <a:cubicBezTo>
                  <a:pt x="166" y="83"/>
                  <a:pt x="166" y="83"/>
                  <a:pt x="166" y="83"/>
                </a:cubicBezTo>
                <a:cubicBezTo>
                  <a:pt x="155" y="89"/>
                  <a:pt x="155" y="89"/>
                  <a:pt x="155" y="89"/>
                </a:cubicBezTo>
                <a:lnTo>
                  <a:pt x="166" y="103"/>
                </a:lnTo>
                <a:close/>
                <a:moveTo>
                  <a:pt x="124" y="48"/>
                </a:moveTo>
                <a:cubicBezTo>
                  <a:pt x="123" y="48"/>
                  <a:pt x="123" y="48"/>
                  <a:pt x="123" y="48"/>
                </a:cubicBezTo>
                <a:cubicBezTo>
                  <a:pt x="101" y="88"/>
                  <a:pt x="101" y="88"/>
                  <a:pt x="101" y="88"/>
                </a:cubicBezTo>
                <a:cubicBezTo>
                  <a:pt x="100" y="88"/>
                  <a:pt x="100" y="88"/>
                  <a:pt x="100" y="88"/>
                </a:cubicBezTo>
                <a:cubicBezTo>
                  <a:pt x="89" y="88"/>
                  <a:pt x="89" y="88"/>
                  <a:pt x="89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52" y="88"/>
                  <a:pt x="52" y="88"/>
                  <a:pt x="52" y="88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7"/>
                  <a:pt x="44" y="47"/>
                  <a:pt x="44" y="47"/>
                </a:cubicBezTo>
                <a:cubicBezTo>
                  <a:pt x="41" y="36"/>
                  <a:pt x="41" y="36"/>
                  <a:pt x="41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24"/>
                  <a:pt x="24" y="24"/>
                  <a:pt x="24" y="24"/>
                </a:cubicBezTo>
                <a:cubicBezTo>
                  <a:pt x="52" y="24"/>
                  <a:pt x="52" y="24"/>
                  <a:pt x="52" y="24"/>
                </a:cubicBezTo>
                <a:cubicBezTo>
                  <a:pt x="56" y="36"/>
                  <a:pt x="56" y="36"/>
                  <a:pt x="56" y="36"/>
                </a:cubicBezTo>
                <a:cubicBezTo>
                  <a:pt x="117" y="36"/>
                  <a:pt x="117" y="36"/>
                  <a:pt x="117" y="36"/>
                </a:cubicBezTo>
                <a:cubicBezTo>
                  <a:pt x="124" y="36"/>
                  <a:pt x="124" y="36"/>
                  <a:pt x="124" y="36"/>
                </a:cubicBezTo>
                <a:cubicBezTo>
                  <a:pt x="129" y="36"/>
                  <a:pt x="129" y="36"/>
                  <a:pt x="129" y="36"/>
                </a:cubicBezTo>
                <a:cubicBezTo>
                  <a:pt x="124" y="47"/>
                  <a:pt x="124" y="47"/>
                  <a:pt x="124" y="47"/>
                </a:cubicBezTo>
                <a:lnTo>
                  <a:pt x="124" y="48"/>
                </a:lnTo>
                <a:close/>
                <a:moveTo>
                  <a:pt x="61" y="76"/>
                </a:moveTo>
                <a:cubicBezTo>
                  <a:pt x="96" y="76"/>
                  <a:pt x="96" y="76"/>
                  <a:pt x="96" y="76"/>
                </a:cubicBezTo>
                <a:cubicBezTo>
                  <a:pt x="100" y="68"/>
                  <a:pt x="100" y="68"/>
                  <a:pt x="100" y="68"/>
                </a:cubicBezTo>
                <a:cubicBezTo>
                  <a:pt x="60" y="68"/>
                  <a:pt x="60" y="68"/>
                  <a:pt x="60" y="68"/>
                </a:cubicBezTo>
                <a:lnTo>
                  <a:pt x="61" y="76"/>
                </a:lnTo>
                <a:close/>
                <a:moveTo>
                  <a:pt x="56" y="48"/>
                </a:moveTo>
                <a:cubicBezTo>
                  <a:pt x="57" y="56"/>
                  <a:pt x="57" y="56"/>
                  <a:pt x="57" y="56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104" y="62"/>
                  <a:pt x="104" y="62"/>
                  <a:pt x="104" y="62"/>
                </a:cubicBezTo>
                <a:cubicBezTo>
                  <a:pt x="111" y="48"/>
                  <a:pt x="111" y="48"/>
                  <a:pt x="111" y="48"/>
                </a:cubicBezTo>
                <a:lnTo>
                  <a:pt x="56" y="48"/>
                </a:lnTo>
                <a:close/>
                <a:moveTo>
                  <a:pt x="59" y="93"/>
                </a:moveTo>
                <a:cubicBezTo>
                  <a:pt x="65" y="93"/>
                  <a:pt x="69" y="97"/>
                  <a:pt x="69" y="103"/>
                </a:cubicBezTo>
                <a:cubicBezTo>
                  <a:pt x="69" y="109"/>
                  <a:pt x="65" y="113"/>
                  <a:pt x="59" y="113"/>
                </a:cubicBezTo>
                <a:cubicBezTo>
                  <a:pt x="53" y="113"/>
                  <a:pt x="49" y="109"/>
                  <a:pt x="49" y="103"/>
                </a:cubicBezTo>
                <a:cubicBezTo>
                  <a:pt x="49" y="97"/>
                  <a:pt x="53" y="93"/>
                  <a:pt x="59" y="93"/>
                </a:cubicBezTo>
                <a:close/>
                <a:moveTo>
                  <a:pt x="95" y="93"/>
                </a:moveTo>
                <a:cubicBezTo>
                  <a:pt x="101" y="93"/>
                  <a:pt x="105" y="97"/>
                  <a:pt x="105" y="103"/>
                </a:cubicBezTo>
                <a:cubicBezTo>
                  <a:pt x="105" y="109"/>
                  <a:pt x="101" y="113"/>
                  <a:pt x="95" y="113"/>
                </a:cubicBezTo>
                <a:cubicBezTo>
                  <a:pt x="89" y="113"/>
                  <a:pt x="85" y="109"/>
                  <a:pt x="85" y="103"/>
                </a:cubicBezTo>
                <a:cubicBezTo>
                  <a:pt x="85" y="97"/>
                  <a:pt x="89" y="93"/>
                  <a:pt x="95" y="93"/>
                </a:cubicBezTo>
                <a:close/>
                <a:moveTo>
                  <a:pt x="64" y="168"/>
                </a:moveTo>
                <a:cubicBezTo>
                  <a:pt x="72" y="168"/>
                  <a:pt x="72" y="168"/>
                  <a:pt x="72" y="168"/>
                </a:cubicBezTo>
                <a:cubicBezTo>
                  <a:pt x="72" y="152"/>
                  <a:pt x="72" y="152"/>
                  <a:pt x="72" y="152"/>
                </a:cubicBezTo>
                <a:cubicBezTo>
                  <a:pt x="128" y="152"/>
                  <a:pt x="128" y="152"/>
                  <a:pt x="128" y="152"/>
                </a:cubicBezTo>
                <a:cubicBezTo>
                  <a:pt x="128" y="168"/>
                  <a:pt x="128" y="168"/>
                  <a:pt x="128" y="168"/>
                </a:cubicBezTo>
                <a:cubicBezTo>
                  <a:pt x="136" y="168"/>
                  <a:pt x="136" y="168"/>
                  <a:pt x="136" y="168"/>
                </a:cubicBezTo>
                <a:cubicBezTo>
                  <a:pt x="147" y="168"/>
                  <a:pt x="156" y="177"/>
                  <a:pt x="156" y="188"/>
                </a:cubicBezTo>
                <a:cubicBezTo>
                  <a:pt x="44" y="188"/>
                  <a:pt x="44" y="188"/>
                  <a:pt x="44" y="188"/>
                </a:cubicBezTo>
                <a:cubicBezTo>
                  <a:pt x="44" y="177"/>
                  <a:pt x="53" y="168"/>
                  <a:pt x="64" y="168"/>
                </a:cubicBezTo>
                <a:close/>
              </a:path>
            </a:pathLst>
          </a:custGeom>
          <a:solidFill>
            <a:srgbClr val="BDDE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Microsoft JhengHei" pitchFamily="34" charset="-120"/>
              <a:ea typeface="微软雅黑" pitchFamily="34" charset="-122"/>
              <a:sym typeface="Microsoft JhengHei" pitchFamily="34" charset="-120"/>
            </a:endParaRPr>
          </a:p>
        </p:txBody>
      </p:sp>
      <p:sp>
        <p:nvSpPr>
          <p:cNvPr id="7208" name="Freeform 20"/>
          <p:cNvSpPr>
            <a:spLocks noEditPoints="1" noChangeArrowheads="1"/>
          </p:cNvSpPr>
          <p:nvPr/>
        </p:nvSpPr>
        <p:spPr bwMode="auto">
          <a:xfrm rot="1759806">
            <a:off x="9226550" y="3652838"/>
            <a:ext cx="493713" cy="646112"/>
          </a:xfrm>
          <a:custGeom>
            <a:avLst/>
            <a:gdLst>
              <a:gd name="T0" fmla="*/ 10 w 152"/>
              <a:gd name="T1" fmla="*/ 0 h 200"/>
              <a:gd name="T2" fmla="*/ 0 w 152"/>
              <a:gd name="T3" fmla="*/ 191 h 200"/>
              <a:gd name="T4" fmla="*/ 143 w 152"/>
              <a:gd name="T5" fmla="*/ 200 h 200"/>
              <a:gd name="T6" fmla="*/ 152 w 152"/>
              <a:gd name="T7" fmla="*/ 10 h 200"/>
              <a:gd name="T8" fmla="*/ 51 w 152"/>
              <a:gd name="T9" fmla="*/ 161 h 200"/>
              <a:gd name="T10" fmla="*/ 29 w 152"/>
              <a:gd name="T11" fmla="*/ 165 h 200"/>
              <a:gd name="T12" fmla="*/ 25 w 152"/>
              <a:gd name="T13" fmla="*/ 152 h 200"/>
              <a:gd name="T14" fmla="*/ 46 w 152"/>
              <a:gd name="T15" fmla="*/ 148 h 200"/>
              <a:gd name="T16" fmla="*/ 51 w 152"/>
              <a:gd name="T17" fmla="*/ 161 h 200"/>
              <a:gd name="T18" fmla="*/ 46 w 152"/>
              <a:gd name="T19" fmla="*/ 137 h 200"/>
              <a:gd name="T20" fmla="*/ 25 w 152"/>
              <a:gd name="T21" fmla="*/ 133 h 200"/>
              <a:gd name="T22" fmla="*/ 29 w 152"/>
              <a:gd name="T23" fmla="*/ 121 h 200"/>
              <a:gd name="T24" fmla="*/ 51 w 152"/>
              <a:gd name="T25" fmla="*/ 124 h 200"/>
              <a:gd name="T26" fmla="*/ 51 w 152"/>
              <a:gd name="T27" fmla="*/ 105 h 200"/>
              <a:gd name="T28" fmla="*/ 29 w 152"/>
              <a:gd name="T29" fmla="*/ 109 h 200"/>
              <a:gd name="T30" fmla="*/ 25 w 152"/>
              <a:gd name="T31" fmla="*/ 96 h 200"/>
              <a:gd name="T32" fmla="*/ 46 w 152"/>
              <a:gd name="T33" fmla="*/ 92 h 200"/>
              <a:gd name="T34" fmla="*/ 51 w 152"/>
              <a:gd name="T35" fmla="*/ 105 h 200"/>
              <a:gd name="T36" fmla="*/ 84 w 152"/>
              <a:gd name="T37" fmla="*/ 165 h 200"/>
              <a:gd name="T38" fmla="*/ 63 w 152"/>
              <a:gd name="T39" fmla="*/ 161 h 200"/>
              <a:gd name="T40" fmla="*/ 68 w 152"/>
              <a:gd name="T41" fmla="*/ 148 h 200"/>
              <a:gd name="T42" fmla="*/ 89 w 152"/>
              <a:gd name="T43" fmla="*/ 152 h 200"/>
              <a:gd name="T44" fmla="*/ 89 w 152"/>
              <a:gd name="T45" fmla="*/ 133 h 200"/>
              <a:gd name="T46" fmla="*/ 68 w 152"/>
              <a:gd name="T47" fmla="*/ 137 h 200"/>
              <a:gd name="T48" fmla="*/ 63 w 152"/>
              <a:gd name="T49" fmla="*/ 124 h 200"/>
              <a:gd name="T50" fmla="*/ 84 w 152"/>
              <a:gd name="T51" fmla="*/ 121 h 200"/>
              <a:gd name="T52" fmla="*/ 89 w 152"/>
              <a:gd name="T53" fmla="*/ 133 h 200"/>
              <a:gd name="T54" fmla="*/ 84 w 152"/>
              <a:gd name="T55" fmla="*/ 109 h 200"/>
              <a:gd name="T56" fmla="*/ 63 w 152"/>
              <a:gd name="T57" fmla="*/ 105 h 200"/>
              <a:gd name="T58" fmla="*/ 68 w 152"/>
              <a:gd name="T59" fmla="*/ 92 h 200"/>
              <a:gd name="T60" fmla="*/ 89 w 152"/>
              <a:gd name="T61" fmla="*/ 96 h 200"/>
              <a:gd name="T62" fmla="*/ 128 w 152"/>
              <a:gd name="T63" fmla="*/ 161 h 200"/>
              <a:gd name="T64" fmla="*/ 105 w 152"/>
              <a:gd name="T65" fmla="*/ 165 h 200"/>
              <a:gd name="T66" fmla="*/ 100 w 152"/>
              <a:gd name="T67" fmla="*/ 152 h 200"/>
              <a:gd name="T68" fmla="*/ 124 w 152"/>
              <a:gd name="T69" fmla="*/ 148 h 200"/>
              <a:gd name="T70" fmla="*/ 128 w 152"/>
              <a:gd name="T71" fmla="*/ 161 h 200"/>
              <a:gd name="T72" fmla="*/ 124 w 152"/>
              <a:gd name="T73" fmla="*/ 137 h 200"/>
              <a:gd name="T74" fmla="*/ 100 w 152"/>
              <a:gd name="T75" fmla="*/ 133 h 200"/>
              <a:gd name="T76" fmla="*/ 105 w 152"/>
              <a:gd name="T77" fmla="*/ 120 h 200"/>
              <a:gd name="T78" fmla="*/ 128 w 152"/>
              <a:gd name="T79" fmla="*/ 124 h 200"/>
              <a:gd name="T80" fmla="*/ 128 w 152"/>
              <a:gd name="T81" fmla="*/ 105 h 200"/>
              <a:gd name="T82" fmla="*/ 105 w 152"/>
              <a:gd name="T83" fmla="*/ 109 h 200"/>
              <a:gd name="T84" fmla="*/ 100 w 152"/>
              <a:gd name="T85" fmla="*/ 96 h 200"/>
              <a:gd name="T86" fmla="*/ 124 w 152"/>
              <a:gd name="T87" fmla="*/ 92 h 200"/>
              <a:gd name="T88" fmla="*/ 128 w 152"/>
              <a:gd name="T89" fmla="*/ 105 h 200"/>
              <a:gd name="T90" fmla="*/ 104 w 152"/>
              <a:gd name="T91" fmla="*/ 72 h 200"/>
              <a:gd name="T92" fmla="*/ 104 w 152"/>
              <a:gd name="T93" fmla="*/ 57 h 200"/>
              <a:gd name="T94" fmla="*/ 131 w 152"/>
              <a:gd name="T95" fmla="*/ 63 h 200"/>
              <a:gd name="T96" fmla="*/ 136 w 152"/>
              <a:gd name="T97" fmla="*/ 42 h 200"/>
              <a:gd name="T98" fmla="*/ 23 w 152"/>
              <a:gd name="T99" fmla="*/ 48 h 200"/>
              <a:gd name="T100" fmla="*/ 16 w 152"/>
              <a:gd name="T101" fmla="*/ 23 h 200"/>
              <a:gd name="T102" fmla="*/ 129 w 152"/>
              <a:gd name="T103" fmla="*/ 16 h 200"/>
              <a:gd name="T104" fmla="*/ 136 w 152"/>
              <a:gd name="T105" fmla="*/ 42 h 200"/>
              <a:gd name="T106" fmla="*/ 121 w 152"/>
              <a:gd name="T107" fmla="*/ 23 h 200"/>
              <a:gd name="T108" fmla="*/ 124 w 152"/>
              <a:gd name="T109" fmla="*/ 45 h 200"/>
              <a:gd name="T110" fmla="*/ 128 w 152"/>
              <a:gd name="T111" fmla="*/ 23 h 20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2"/>
              <a:gd name="T169" fmla="*/ 0 h 200"/>
              <a:gd name="T170" fmla="*/ 152 w 152"/>
              <a:gd name="T171" fmla="*/ 200 h 20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2" h="200">
                <a:moveTo>
                  <a:pt x="143" y="0"/>
                </a:move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5"/>
                  <a:pt x="0" y="10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196"/>
                  <a:pt x="5" y="200"/>
                  <a:pt x="10" y="200"/>
                </a:cubicBezTo>
                <a:cubicBezTo>
                  <a:pt x="143" y="200"/>
                  <a:pt x="143" y="200"/>
                  <a:pt x="143" y="200"/>
                </a:cubicBezTo>
                <a:cubicBezTo>
                  <a:pt x="148" y="200"/>
                  <a:pt x="152" y="196"/>
                  <a:pt x="152" y="191"/>
                </a:cubicBezTo>
                <a:cubicBezTo>
                  <a:pt x="152" y="10"/>
                  <a:pt x="152" y="10"/>
                  <a:pt x="152" y="10"/>
                </a:cubicBezTo>
                <a:cubicBezTo>
                  <a:pt x="152" y="5"/>
                  <a:pt x="148" y="0"/>
                  <a:pt x="143" y="0"/>
                </a:cubicBezTo>
                <a:close/>
                <a:moveTo>
                  <a:pt x="51" y="161"/>
                </a:moveTo>
                <a:cubicBezTo>
                  <a:pt x="51" y="163"/>
                  <a:pt x="49" y="165"/>
                  <a:pt x="46" y="165"/>
                </a:cubicBezTo>
                <a:cubicBezTo>
                  <a:pt x="29" y="165"/>
                  <a:pt x="29" y="165"/>
                  <a:pt x="29" y="165"/>
                </a:cubicBezTo>
                <a:cubicBezTo>
                  <a:pt x="27" y="165"/>
                  <a:pt x="25" y="163"/>
                  <a:pt x="25" y="161"/>
                </a:cubicBezTo>
                <a:cubicBezTo>
                  <a:pt x="25" y="152"/>
                  <a:pt x="25" y="152"/>
                  <a:pt x="25" y="152"/>
                </a:cubicBezTo>
                <a:cubicBezTo>
                  <a:pt x="25" y="150"/>
                  <a:pt x="27" y="148"/>
                  <a:pt x="29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49" y="148"/>
                  <a:pt x="51" y="150"/>
                  <a:pt x="51" y="152"/>
                </a:cubicBezTo>
                <a:lnTo>
                  <a:pt x="51" y="161"/>
                </a:lnTo>
                <a:close/>
                <a:moveTo>
                  <a:pt x="51" y="133"/>
                </a:moveTo>
                <a:cubicBezTo>
                  <a:pt x="51" y="135"/>
                  <a:pt x="49" y="137"/>
                  <a:pt x="46" y="137"/>
                </a:cubicBezTo>
                <a:cubicBezTo>
                  <a:pt x="29" y="137"/>
                  <a:pt x="29" y="137"/>
                  <a:pt x="29" y="137"/>
                </a:cubicBezTo>
                <a:cubicBezTo>
                  <a:pt x="27" y="137"/>
                  <a:pt x="25" y="135"/>
                  <a:pt x="25" y="133"/>
                </a:cubicBezTo>
                <a:cubicBezTo>
                  <a:pt x="25" y="124"/>
                  <a:pt x="25" y="124"/>
                  <a:pt x="25" y="124"/>
                </a:cubicBezTo>
                <a:cubicBezTo>
                  <a:pt x="25" y="122"/>
                  <a:pt x="27" y="121"/>
                  <a:pt x="29" y="121"/>
                </a:cubicBezTo>
                <a:cubicBezTo>
                  <a:pt x="46" y="121"/>
                  <a:pt x="46" y="121"/>
                  <a:pt x="46" y="121"/>
                </a:cubicBezTo>
                <a:cubicBezTo>
                  <a:pt x="49" y="121"/>
                  <a:pt x="51" y="122"/>
                  <a:pt x="51" y="124"/>
                </a:cubicBezTo>
                <a:lnTo>
                  <a:pt x="51" y="133"/>
                </a:lnTo>
                <a:close/>
                <a:moveTo>
                  <a:pt x="51" y="105"/>
                </a:moveTo>
                <a:cubicBezTo>
                  <a:pt x="51" y="107"/>
                  <a:pt x="49" y="109"/>
                  <a:pt x="46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7" y="109"/>
                  <a:pt x="25" y="107"/>
                  <a:pt x="25" y="105"/>
                </a:cubicBezTo>
                <a:cubicBezTo>
                  <a:pt x="25" y="96"/>
                  <a:pt x="25" y="96"/>
                  <a:pt x="25" y="96"/>
                </a:cubicBezTo>
                <a:cubicBezTo>
                  <a:pt x="25" y="94"/>
                  <a:pt x="27" y="92"/>
                  <a:pt x="29" y="92"/>
                </a:cubicBezTo>
                <a:cubicBezTo>
                  <a:pt x="46" y="92"/>
                  <a:pt x="46" y="92"/>
                  <a:pt x="46" y="92"/>
                </a:cubicBezTo>
                <a:cubicBezTo>
                  <a:pt x="49" y="92"/>
                  <a:pt x="51" y="94"/>
                  <a:pt x="51" y="96"/>
                </a:cubicBezTo>
                <a:lnTo>
                  <a:pt x="51" y="105"/>
                </a:lnTo>
                <a:close/>
                <a:moveTo>
                  <a:pt x="89" y="161"/>
                </a:moveTo>
                <a:cubicBezTo>
                  <a:pt x="89" y="163"/>
                  <a:pt x="86" y="165"/>
                  <a:pt x="84" y="165"/>
                </a:cubicBezTo>
                <a:cubicBezTo>
                  <a:pt x="68" y="165"/>
                  <a:pt x="68" y="165"/>
                  <a:pt x="68" y="165"/>
                </a:cubicBezTo>
                <a:cubicBezTo>
                  <a:pt x="66" y="165"/>
                  <a:pt x="63" y="163"/>
                  <a:pt x="63" y="161"/>
                </a:cubicBezTo>
                <a:cubicBezTo>
                  <a:pt x="63" y="152"/>
                  <a:pt x="63" y="152"/>
                  <a:pt x="63" y="152"/>
                </a:cubicBezTo>
                <a:cubicBezTo>
                  <a:pt x="63" y="150"/>
                  <a:pt x="66" y="148"/>
                  <a:pt x="68" y="148"/>
                </a:cubicBezTo>
                <a:cubicBezTo>
                  <a:pt x="84" y="148"/>
                  <a:pt x="84" y="148"/>
                  <a:pt x="84" y="148"/>
                </a:cubicBezTo>
                <a:cubicBezTo>
                  <a:pt x="86" y="148"/>
                  <a:pt x="89" y="150"/>
                  <a:pt x="89" y="152"/>
                </a:cubicBezTo>
                <a:lnTo>
                  <a:pt x="89" y="161"/>
                </a:lnTo>
                <a:close/>
                <a:moveTo>
                  <a:pt x="89" y="133"/>
                </a:moveTo>
                <a:cubicBezTo>
                  <a:pt x="89" y="135"/>
                  <a:pt x="86" y="137"/>
                  <a:pt x="84" y="137"/>
                </a:cubicBezTo>
                <a:cubicBezTo>
                  <a:pt x="68" y="137"/>
                  <a:pt x="68" y="137"/>
                  <a:pt x="68" y="137"/>
                </a:cubicBezTo>
                <a:cubicBezTo>
                  <a:pt x="66" y="137"/>
                  <a:pt x="63" y="135"/>
                  <a:pt x="63" y="133"/>
                </a:cubicBezTo>
                <a:cubicBezTo>
                  <a:pt x="63" y="124"/>
                  <a:pt x="63" y="124"/>
                  <a:pt x="63" y="124"/>
                </a:cubicBezTo>
                <a:cubicBezTo>
                  <a:pt x="63" y="122"/>
                  <a:pt x="66" y="121"/>
                  <a:pt x="68" y="121"/>
                </a:cubicBezTo>
                <a:cubicBezTo>
                  <a:pt x="84" y="121"/>
                  <a:pt x="84" y="121"/>
                  <a:pt x="84" y="121"/>
                </a:cubicBezTo>
                <a:cubicBezTo>
                  <a:pt x="86" y="121"/>
                  <a:pt x="89" y="122"/>
                  <a:pt x="89" y="124"/>
                </a:cubicBezTo>
                <a:lnTo>
                  <a:pt x="89" y="133"/>
                </a:lnTo>
                <a:close/>
                <a:moveTo>
                  <a:pt x="89" y="105"/>
                </a:moveTo>
                <a:cubicBezTo>
                  <a:pt x="89" y="107"/>
                  <a:pt x="86" y="109"/>
                  <a:pt x="84" y="109"/>
                </a:cubicBezTo>
                <a:cubicBezTo>
                  <a:pt x="68" y="109"/>
                  <a:pt x="68" y="109"/>
                  <a:pt x="68" y="109"/>
                </a:cubicBezTo>
                <a:cubicBezTo>
                  <a:pt x="66" y="109"/>
                  <a:pt x="63" y="107"/>
                  <a:pt x="63" y="105"/>
                </a:cubicBezTo>
                <a:cubicBezTo>
                  <a:pt x="63" y="96"/>
                  <a:pt x="63" y="96"/>
                  <a:pt x="63" y="96"/>
                </a:cubicBezTo>
                <a:cubicBezTo>
                  <a:pt x="63" y="94"/>
                  <a:pt x="66" y="92"/>
                  <a:pt x="68" y="92"/>
                </a:cubicBezTo>
                <a:cubicBezTo>
                  <a:pt x="84" y="92"/>
                  <a:pt x="84" y="92"/>
                  <a:pt x="84" y="92"/>
                </a:cubicBezTo>
                <a:cubicBezTo>
                  <a:pt x="86" y="92"/>
                  <a:pt x="89" y="94"/>
                  <a:pt x="89" y="96"/>
                </a:cubicBezTo>
                <a:lnTo>
                  <a:pt x="89" y="105"/>
                </a:lnTo>
                <a:close/>
                <a:moveTo>
                  <a:pt x="128" y="161"/>
                </a:moveTo>
                <a:cubicBezTo>
                  <a:pt x="128" y="163"/>
                  <a:pt x="126" y="165"/>
                  <a:pt x="124" y="165"/>
                </a:cubicBezTo>
                <a:cubicBezTo>
                  <a:pt x="105" y="165"/>
                  <a:pt x="105" y="165"/>
                  <a:pt x="105" y="165"/>
                </a:cubicBezTo>
                <a:cubicBezTo>
                  <a:pt x="102" y="165"/>
                  <a:pt x="100" y="163"/>
                  <a:pt x="100" y="161"/>
                </a:cubicBezTo>
                <a:cubicBezTo>
                  <a:pt x="100" y="152"/>
                  <a:pt x="100" y="152"/>
                  <a:pt x="100" y="152"/>
                </a:cubicBezTo>
                <a:cubicBezTo>
                  <a:pt x="100" y="150"/>
                  <a:pt x="102" y="148"/>
                  <a:pt x="105" y="148"/>
                </a:cubicBezTo>
                <a:cubicBezTo>
                  <a:pt x="124" y="148"/>
                  <a:pt x="124" y="148"/>
                  <a:pt x="124" y="148"/>
                </a:cubicBezTo>
                <a:cubicBezTo>
                  <a:pt x="126" y="148"/>
                  <a:pt x="128" y="150"/>
                  <a:pt x="128" y="152"/>
                </a:cubicBezTo>
                <a:lnTo>
                  <a:pt x="128" y="161"/>
                </a:lnTo>
                <a:close/>
                <a:moveTo>
                  <a:pt x="128" y="133"/>
                </a:moveTo>
                <a:cubicBezTo>
                  <a:pt x="128" y="135"/>
                  <a:pt x="126" y="137"/>
                  <a:pt x="124" y="137"/>
                </a:cubicBezTo>
                <a:cubicBezTo>
                  <a:pt x="105" y="137"/>
                  <a:pt x="105" y="137"/>
                  <a:pt x="105" y="137"/>
                </a:cubicBezTo>
                <a:cubicBezTo>
                  <a:pt x="102" y="137"/>
                  <a:pt x="100" y="135"/>
                  <a:pt x="100" y="133"/>
                </a:cubicBezTo>
                <a:cubicBezTo>
                  <a:pt x="100" y="124"/>
                  <a:pt x="100" y="124"/>
                  <a:pt x="100" y="124"/>
                </a:cubicBezTo>
                <a:cubicBezTo>
                  <a:pt x="100" y="122"/>
                  <a:pt x="102" y="120"/>
                  <a:pt x="105" y="120"/>
                </a:cubicBezTo>
                <a:cubicBezTo>
                  <a:pt x="124" y="120"/>
                  <a:pt x="124" y="120"/>
                  <a:pt x="124" y="120"/>
                </a:cubicBezTo>
                <a:cubicBezTo>
                  <a:pt x="126" y="120"/>
                  <a:pt x="128" y="122"/>
                  <a:pt x="128" y="124"/>
                </a:cubicBezTo>
                <a:lnTo>
                  <a:pt x="128" y="133"/>
                </a:lnTo>
                <a:close/>
                <a:moveTo>
                  <a:pt x="128" y="105"/>
                </a:moveTo>
                <a:cubicBezTo>
                  <a:pt x="128" y="107"/>
                  <a:pt x="126" y="109"/>
                  <a:pt x="124" y="109"/>
                </a:cubicBezTo>
                <a:cubicBezTo>
                  <a:pt x="105" y="109"/>
                  <a:pt x="105" y="109"/>
                  <a:pt x="105" y="109"/>
                </a:cubicBezTo>
                <a:cubicBezTo>
                  <a:pt x="102" y="109"/>
                  <a:pt x="100" y="107"/>
                  <a:pt x="100" y="105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0" y="94"/>
                  <a:pt x="102" y="92"/>
                  <a:pt x="105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26" y="92"/>
                  <a:pt x="128" y="94"/>
                  <a:pt x="128" y="96"/>
                </a:cubicBezTo>
                <a:lnTo>
                  <a:pt x="128" y="105"/>
                </a:lnTo>
                <a:close/>
                <a:moveTo>
                  <a:pt x="127" y="72"/>
                </a:moveTo>
                <a:cubicBezTo>
                  <a:pt x="104" y="72"/>
                  <a:pt x="104" y="72"/>
                  <a:pt x="104" y="72"/>
                </a:cubicBezTo>
                <a:cubicBezTo>
                  <a:pt x="101" y="72"/>
                  <a:pt x="99" y="67"/>
                  <a:pt x="99" y="63"/>
                </a:cubicBezTo>
                <a:cubicBezTo>
                  <a:pt x="99" y="60"/>
                  <a:pt x="101" y="57"/>
                  <a:pt x="104" y="57"/>
                </a:cubicBezTo>
                <a:cubicBezTo>
                  <a:pt x="127" y="57"/>
                  <a:pt x="127" y="57"/>
                  <a:pt x="127" y="57"/>
                </a:cubicBezTo>
                <a:cubicBezTo>
                  <a:pt x="129" y="57"/>
                  <a:pt x="131" y="60"/>
                  <a:pt x="131" y="63"/>
                </a:cubicBezTo>
                <a:cubicBezTo>
                  <a:pt x="131" y="67"/>
                  <a:pt x="129" y="72"/>
                  <a:pt x="127" y="72"/>
                </a:cubicBezTo>
                <a:close/>
                <a:moveTo>
                  <a:pt x="136" y="42"/>
                </a:moveTo>
                <a:cubicBezTo>
                  <a:pt x="136" y="45"/>
                  <a:pt x="133" y="48"/>
                  <a:pt x="129" y="48"/>
                </a:cubicBezTo>
                <a:cubicBezTo>
                  <a:pt x="23" y="48"/>
                  <a:pt x="23" y="48"/>
                  <a:pt x="23" y="48"/>
                </a:cubicBezTo>
                <a:cubicBezTo>
                  <a:pt x="19" y="48"/>
                  <a:pt x="16" y="45"/>
                  <a:pt x="16" y="42"/>
                </a:cubicBezTo>
                <a:cubicBezTo>
                  <a:pt x="16" y="23"/>
                  <a:pt x="16" y="23"/>
                  <a:pt x="16" y="23"/>
                </a:cubicBezTo>
                <a:cubicBezTo>
                  <a:pt x="16" y="19"/>
                  <a:pt x="19" y="16"/>
                  <a:pt x="23" y="16"/>
                </a:cubicBezTo>
                <a:cubicBezTo>
                  <a:pt x="129" y="16"/>
                  <a:pt x="129" y="16"/>
                  <a:pt x="129" y="16"/>
                </a:cubicBezTo>
                <a:cubicBezTo>
                  <a:pt x="133" y="16"/>
                  <a:pt x="136" y="19"/>
                  <a:pt x="136" y="23"/>
                </a:cubicBezTo>
                <a:lnTo>
                  <a:pt x="136" y="42"/>
                </a:lnTo>
                <a:close/>
                <a:moveTo>
                  <a:pt x="124" y="20"/>
                </a:moveTo>
                <a:cubicBezTo>
                  <a:pt x="123" y="20"/>
                  <a:pt x="121" y="21"/>
                  <a:pt x="121" y="23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1" y="44"/>
                  <a:pt x="123" y="45"/>
                  <a:pt x="124" y="45"/>
                </a:cubicBezTo>
                <a:cubicBezTo>
                  <a:pt x="126" y="45"/>
                  <a:pt x="128" y="44"/>
                  <a:pt x="128" y="42"/>
                </a:cubicBezTo>
                <a:cubicBezTo>
                  <a:pt x="128" y="23"/>
                  <a:pt x="128" y="23"/>
                  <a:pt x="128" y="23"/>
                </a:cubicBezTo>
                <a:cubicBezTo>
                  <a:pt x="128" y="21"/>
                  <a:pt x="126" y="20"/>
                  <a:pt x="124" y="20"/>
                </a:cubicBezTo>
                <a:close/>
              </a:path>
            </a:pathLst>
          </a:custGeom>
          <a:solidFill>
            <a:srgbClr val="0C7E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Microsoft JhengHei" pitchFamily="34" charset="-120"/>
              <a:ea typeface="微软雅黑" pitchFamily="34" charset="-122"/>
              <a:sym typeface="Microsoft JhengHei" pitchFamily="34" charset="-120"/>
            </a:endParaRPr>
          </a:p>
        </p:txBody>
      </p:sp>
      <p:sp>
        <p:nvSpPr>
          <p:cNvPr id="7209" name="文本框 53"/>
          <p:cNvSpPr>
            <a:spLocks noChangeArrowheads="1"/>
          </p:cNvSpPr>
          <p:nvPr/>
        </p:nvSpPr>
        <p:spPr bwMode="auto">
          <a:xfrm rot="2280823">
            <a:off x="8905875" y="4445000"/>
            <a:ext cx="5016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000" b="1">
                <a:solidFill>
                  <a:schemeClr val="bg1"/>
                </a:solidFill>
                <a:latin typeface="微软雅黑" pitchFamily="34" charset="-122"/>
                <a:sym typeface="Arial" pitchFamily="34" charset="0"/>
              </a:rPr>
              <a:t>1</a:t>
            </a:r>
            <a:endParaRPr lang="zh-CN" altLang="en-US" sz="4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210" name="文本框 54"/>
          <p:cNvSpPr>
            <a:spLocks noChangeArrowheads="1"/>
          </p:cNvSpPr>
          <p:nvPr/>
        </p:nvSpPr>
        <p:spPr bwMode="auto">
          <a:xfrm rot="20669469">
            <a:off x="9493250" y="4575175"/>
            <a:ext cx="398463" cy="585788"/>
          </a:xfrm>
          <a:prstGeom prst="rect">
            <a:avLst/>
          </a:prstGeom>
          <a:solidFill>
            <a:srgbClr val="BDDE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200" b="1">
                <a:solidFill>
                  <a:schemeClr val="bg1"/>
                </a:solidFill>
                <a:latin typeface="微软雅黑" pitchFamily="34" charset="-122"/>
                <a:sym typeface="Arial" pitchFamily="34" charset="0"/>
              </a:rPr>
              <a:t>2</a:t>
            </a:r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211" name="文本框 55"/>
          <p:cNvSpPr>
            <a:spLocks noChangeArrowheads="1"/>
          </p:cNvSpPr>
          <p:nvPr/>
        </p:nvSpPr>
        <p:spPr bwMode="auto">
          <a:xfrm rot="20669469">
            <a:off x="9056688" y="2555875"/>
            <a:ext cx="658812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6000" b="1">
                <a:solidFill>
                  <a:schemeClr val="bg1"/>
                </a:solidFill>
                <a:latin typeface="微软雅黑" pitchFamily="34" charset="-122"/>
                <a:sym typeface="Arial" pitchFamily="34" charset="0"/>
              </a:rPr>
              <a:t>3</a:t>
            </a:r>
            <a:endParaRPr lang="zh-CN" altLang="en-US" sz="6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212" name="文本框 56"/>
          <p:cNvSpPr>
            <a:spLocks noChangeArrowheads="1"/>
          </p:cNvSpPr>
          <p:nvPr/>
        </p:nvSpPr>
        <p:spPr bwMode="auto">
          <a:xfrm rot="20669469">
            <a:off x="9677400" y="3470275"/>
            <a:ext cx="879475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8800" b="1">
                <a:solidFill>
                  <a:schemeClr val="bg1"/>
                </a:solidFill>
                <a:latin typeface="微软雅黑" pitchFamily="34" charset="-122"/>
                <a:sym typeface="Arial" pitchFamily="34" charset="0"/>
              </a:rPr>
              <a:t>4</a:t>
            </a:r>
            <a:endParaRPr lang="zh-CN" altLang="en-US" sz="88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7213" name="Group 23"/>
          <p:cNvGrpSpPr>
            <a:grpSpLocks/>
          </p:cNvGrpSpPr>
          <p:nvPr/>
        </p:nvGrpSpPr>
        <p:grpSpPr bwMode="auto">
          <a:xfrm>
            <a:off x="9802813" y="2986088"/>
            <a:ext cx="774700" cy="503237"/>
            <a:chOff x="0" y="0"/>
            <a:chExt cx="302" cy="196"/>
          </a:xfrm>
        </p:grpSpPr>
        <p:sp>
          <p:nvSpPr>
            <p:cNvPr id="7214" name="Freeform 24"/>
            <p:cNvSpPr>
              <a:spLocks noEditPoints="1" noChangeArrowheads="1"/>
            </p:cNvSpPr>
            <p:nvPr/>
          </p:nvSpPr>
          <p:spPr bwMode="auto">
            <a:xfrm>
              <a:off x="0" y="0"/>
              <a:ext cx="302" cy="196"/>
            </a:xfrm>
            <a:custGeom>
              <a:avLst/>
              <a:gdLst>
                <a:gd name="T0" fmla="*/ 95 w 125"/>
                <a:gd name="T1" fmla="*/ 21 h 80"/>
                <a:gd name="T2" fmla="*/ 88 w 125"/>
                <a:gd name="T3" fmla="*/ 22 h 80"/>
                <a:gd name="T4" fmla="*/ 59 w 125"/>
                <a:gd name="T5" fmla="*/ 0 h 80"/>
                <a:gd name="T6" fmla="*/ 31 w 125"/>
                <a:gd name="T7" fmla="*/ 21 h 80"/>
                <a:gd name="T8" fmla="*/ 30 w 125"/>
                <a:gd name="T9" fmla="*/ 21 h 80"/>
                <a:gd name="T10" fmla="*/ 0 w 125"/>
                <a:gd name="T11" fmla="*/ 51 h 80"/>
                <a:gd name="T12" fmla="*/ 30 w 125"/>
                <a:gd name="T13" fmla="*/ 80 h 80"/>
                <a:gd name="T14" fmla="*/ 95 w 125"/>
                <a:gd name="T15" fmla="*/ 80 h 80"/>
                <a:gd name="T16" fmla="*/ 125 w 125"/>
                <a:gd name="T17" fmla="*/ 51 h 80"/>
                <a:gd name="T18" fmla="*/ 95 w 125"/>
                <a:gd name="T19" fmla="*/ 21 h 80"/>
                <a:gd name="T20" fmla="*/ 95 w 125"/>
                <a:gd name="T21" fmla="*/ 76 h 80"/>
                <a:gd name="T22" fmla="*/ 30 w 125"/>
                <a:gd name="T23" fmla="*/ 76 h 80"/>
                <a:gd name="T24" fmla="*/ 4 w 125"/>
                <a:gd name="T25" fmla="*/ 51 h 80"/>
                <a:gd name="T26" fmla="*/ 30 w 125"/>
                <a:gd name="T27" fmla="*/ 25 h 80"/>
                <a:gd name="T28" fmla="*/ 32 w 125"/>
                <a:gd name="T29" fmla="*/ 25 h 80"/>
                <a:gd name="T30" fmla="*/ 34 w 125"/>
                <a:gd name="T31" fmla="*/ 26 h 80"/>
                <a:gd name="T32" fmla="*/ 34 w 125"/>
                <a:gd name="T33" fmla="*/ 24 h 80"/>
                <a:gd name="T34" fmla="*/ 59 w 125"/>
                <a:gd name="T35" fmla="*/ 4 h 80"/>
                <a:gd name="T36" fmla="*/ 84 w 125"/>
                <a:gd name="T37" fmla="*/ 25 h 80"/>
                <a:gd name="T38" fmla="*/ 84 w 125"/>
                <a:gd name="T39" fmla="*/ 28 h 80"/>
                <a:gd name="T40" fmla="*/ 87 w 125"/>
                <a:gd name="T41" fmla="*/ 27 h 80"/>
                <a:gd name="T42" fmla="*/ 95 w 125"/>
                <a:gd name="T43" fmla="*/ 25 h 80"/>
                <a:gd name="T44" fmla="*/ 121 w 125"/>
                <a:gd name="T45" fmla="*/ 51 h 80"/>
                <a:gd name="T46" fmla="*/ 95 w 125"/>
                <a:gd name="T47" fmla="*/ 76 h 8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5"/>
                <a:gd name="T73" fmla="*/ 0 h 80"/>
                <a:gd name="T74" fmla="*/ 125 w 125"/>
                <a:gd name="T75" fmla="*/ 80 h 8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5" h="80">
                  <a:moveTo>
                    <a:pt x="95" y="21"/>
                  </a:moveTo>
                  <a:cubicBezTo>
                    <a:pt x="93" y="21"/>
                    <a:pt x="90" y="22"/>
                    <a:pt x="88" y="22"/>
                  </a:cubicBezTo>
                  <a:cubicBezTo>
                    <a:pt x="84" y="9"/>
                    <a:pt x="73" y="0"/>
                    <a:pt x="59" y="0"/>
                  </a:cubicBezTo>
                  <a:cubicBezTo>
                    <a:pt x="46" y="0"/>
                    <a:pt x="34" y="9"/>
                    <a:pt x="31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14" y="21"/>
                    <a:pt x="0" y="34"/>
                    <a:pt x="0" y="51"/>
                  </a:cubicBezTo>
                  <a:cubicBezTo>
                    <a:pt x="0" y="67"/>
                    <a:pt x="14" y="80"/>
                    <a:pt x="30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112" y="80"/>
                    <a:pt x="125" y="67"/>
                    <a:pt x="125" y="51"/>
                  </a:cubicBezTo>
                  <a:cubicBezTo>
                    <a:pt x="125" y="34"/>
                    <a:pt x="112" y="21"/>
                    <a:pt x="95" y="21"/>
                  </a:cubicBezTo>
                  <a:moveTo>
                    <a:pt x="95" y="76"/>
                  </a:moveTo>
                  <a:cubicBezTo>
                    <a:pt x="30" y="76"/>
                    <a:pt x="30" y="76"/>
                    <a:pt x="30" y="76"/>
                  </a:cubicBezTo>
                  <a:cubicBezTo>
                    <a:pt x="16" y="76"/>
                    <a:pt x="4" y="65"/>
                    <a:pt x="4" y="51"/>
                  </a:cubicBezTo>
                  <a:cubicBezTo>
                    <a:pt x="4" y="37"/>
                    <a:pt x="16" y="25"/>
                    <a:pt x="30" y="25"/>
                  </a:cubicBezTo>
                  <a:cubicBezTo>
                    <a:pt x="31" y="25"/>
                    <a:pt x="31" y="25"/>
                    <a:pt x="32" y="25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7" y="12"/>
                    <a:pt x="47" y="4"/>
                    <a:pt x="59" y="4"/>
                  </a:cubicBezTo>
                  <a:cubicBezTo>
                    <a:pt x="72" y="4"/>
                    <a:pt x="82" y="13"/>
                    <a:pt x="84" y="25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90" y="26"/>
                    <a:pt x="92" y="25"/>
                    <a:pt x="95" y="25"/>
                  </a:cubicBezTo>
                  <a:cubicBezTo>
                    <a:pt x="109" y="25"/>
                    <a:pt x="121" y="37"/>
                    <a:pt x="121" y="51"/>
                  </a:cubicBezTo>
                  <a:cubicBezTo>
                    <a:pt x="121" y="65"/>
                    <a:pt x="109" y="76"/>
                    <a:pt x="95" y="7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7215" name="Freeform 25"/>
            <p:cNvSpPr>
              <a:spLocks noChangeArrowheads="1"/>
            </p:cNvSpPr>
            <p:nvPr/>
          </p:nvSpPr>
          <p:spPr bwMode="auto">
            <a:xfrm>
              <a:off x="128" y="54"/>
              <a:ext cx="75" cy="100"/>
            </a:xfrm>
            <a:custGeom>
              <a:avLst/>
              <a:gdLst>
                <a:gd name="T0" fmla="*/ 27 w 31"/>
                <a:gd name="T1" fmla="*/ 14 h 41"/>
                <a:gd name="T2" fmla="*/ 0 w 31"/>
                <a:gd name="T3" fmla="*/ 5 h 41"/>
                <a:gd name="T4" fmla="*/ 2 w 31"/>
                <a:gd name="T5" fmla="*/ 10 h 41"/>
                <a:gd name="T6" fmla="*/ 22 w 31"/>
                <a:gd name="T7" fmla="*/ 17 h 41"/>
                <a:gd name="T8" fmla="*/ 20 w 31"/>
                <a:gd name="T9" fmla="*/ 33 h 41"/>
                <a:gd name="T10" fmla="*/ 19 w 31"/>
                <a:gd name="T11" fmla="*/ 33 h 41"/>
                <a:gd name="T12" fmla="*/ 18 w 31"/>
                <a:gd name="T13" fmla="*/ 30 h 41"/>
                <a:gd name="T14" fmla="*/ 15 w 31"/>
                <a:gd name="T15" fmla="*/ 38 h 41"/>
                <a:gd name="T16" fmla="*/ 23 w 31"/>
                <a:gd name="T17" fmla="*/ 41 h 41"/>
                <a:gd name="T18" fmla="*/ 22 w 31"/>
                <a:gd name="T19" fmla="*/ 38 h 41"/>
                <a:gd name="T20" fmla="*/ 22 w 31"/>
                <a:gd name="T21" fmla="*/ 38 h 41"/>
                <a:gd name="T22" fmla="*/ 27 w 31"/>
                <a:gd name="T23" fmla="*/ 14 h 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1"/>
                <a:gd name="T37" fmla="*/ 0 h 41"/>
                <a:gd name="T38" fmla="*/ 31 w 31"/>
                <a:gd name="T39" fmla="*/ 41 h 4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1" h="41">
                  <a:moveTo>
                    <a:pt x="27" y="14"/>
                  </a:moveTo>
                  <a:cubicBezTo>
                    <a:pt x="22" y="4"/>
                    <a:pt x="10" y="0"/>
                    <a:pt x="0" y="5"/>
                  </a:cubicBezTo>
                  <a:cubicBezTo>
                    <a:pt x="1" y="7"/>
                    <a:pt x="2" y="10"/>
                    <a:pt x="2" y="10"/>
                  </a:cubicBezTo>
                  <a:cubicBezTo>
                    <a:pt x="9" y="6"/>
                    <a:pt x="18" y="9"/>
                    <a:pt x="22" y="17"/>
                  </a:cubicBezTo>
                  <a:cubicBezTo>
                    <a:pt x="25" y="22"/>
                    <a:pt x="23" y="29"/>
                    <a:pt x="20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9" y="32"/>
                    <a:pt x="31" y="23"/>
                    <a:pt x="27" y="1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7216" name="Freeform 26"/>
            <p:cNvSpPr>
              <a:spLocks noChangeArrowheads="1"/>
            </p:cNvSpPr>
            <p:nvPr/>
          </p:nvSpPr>
          <p:spPr bwMode="auto">
            <a:xfrm>
              <a:off x="82" y="73"/>
              <a:ext cx="77" cy="101"/>
            </a:xfrm>
            <a:custGeom>
              <a:avLst/>
              <a:gdLst>
                <a:gd name="T0" fmla="*/ 10 w 32"/>
                <a:gd name="T1" fmla="*/ 25 h 41"/>
                <a:gd name="T2" fmla="*/ 12 w 32"/>
                <a:gd name="T3" fmla="*/ 8 h 41"/>
                <a:gd name="T4" fmla="*/ 12 w 32"/>
                <a:gd name="T5" fmla="*/ 8 h 41"/>
                <a:gd name="T6" fmla="*/ 14 w 32"/>
                <a:gd name="T7" fmla="*/ 11 h 41"/>
                <a:gd name="T8" fmla="*/ 17 w 32"/>
                <a:gd name="T9" fmla="*/ 3 h 41"/>
                <a:gd name="T10" fmla="*/ 8 w 32"/>
                <a:gd name="T11" fmla="*/ 0 h 41"/>
                <a:gd name="T12" fmla="*/ 10 w 32"/>
                <a:gd name="T13" fmla="*/ 3 h 41"/>
                <a:gd name="T14" fmla="*/ 9 w 32"/>
                <a:gd name="T15" fmla="*/ 3 h 41"/>
                <a:gd name="T16" fmla="*/ 5 w 32"/>
                <a:gd name="T17" fmla="*/ 27 h 41"/>
                <a:gd name="T18" fmla="*/ 32 w 32"/>
                <a:gd name="T19" fmla="*/ 36 h 41"/>
                <a:gd name="T20" fmla="*/ 29 w 32"/>
                <a:gd name="T21" fmla="*/ 31 h 41"/>
                <a:gd name="T22" fmla="*/ 10 w 32"/>
                <a:gd name="T23" fmla="*/ 25 h 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2"/>
                <a:gd name="T37" fmla="*/ 0 h 41"/>
                <a:gd name="T38" fmla="*/ 32 w 32"/>
                <a:gd name="T39" fmla="*/ 41 h 4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2" h="41">
                  <a:moveTo>
                    <a:pt x="10" y="25"/>
                  </a:moveTo>
                  <a:cubicBezTo>
                    <a:pt x="7" y="19"/>
                    <a:pt x="8" y="12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3" y="9"/>
                    <a:pt x="0" y="19"/>
                    <a:pt x="5" y="27"/>
                  </a:cubicBezTo>
                  <a:cubicBezTo>
                    <a:pt x="10" y="37"/>
                    <a:pt x="22" y="41"/>
                    <a:pt x="32" y="36"/>
                  </a:cubicBezTo>
                  <a:cubicBezTo>
                    <a:pt x="31" y="34"/>
                    <a:pt x="29" y="31"/>
                    <a:pt x="29" y="31"/>
                  </a:cubicBezTo>
                  <a:cubicBezTo>
                    <a:pt x="22" y="35"/>
                    <a:pt x="13" y="32"/>
                    <a:pt x="10" y="2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</p:grpSp>
      <p:sp>
        <p:nvSpPr>
          <p:cNvPr id="7217" name="文本框 63"/>
          <p:cNvSpPr>
            <a:spLocks noChangeArrowheads="1"/>
          </p:cNvSpPr>
          <p:nvPr/>
        </p:nvSpPr>
        <p:spPr bwMode="auto">
          <a:xfrm rot="3487872">
            <a:off x="10433844" y="3194844"/>
            <a:ext cx="65881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6000">
                <a:solidFill>
                  <a:srgbClr val="FDCC0E"/>
                </a:solidFill>
                <a:latin typeface="微软雅黑" pitchFamily="34" charset="-122"/>
                <a:sym typeface="Arial" pitchFamily="34" charset="0"/>
              </a:rPr>
              <a:t>5</a:t>
            </a:r>
            <a:endParaRPr lang="zh-CN" altLang="en-US" sz="6000">
              <a:solidFill>
                <a:srgbClr val="FDCC0E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218" name="文本框 64"/>
          <p:cNvSpPr>
            <a:spLocks noChangeArrowheads="1"/>
          </p:cNvSpPr>
          <p:nvPr/>
        </p:nvSpPr>
        <p:spPr bwMode="auto">
          <a:xfrm rot="17010465">
            <a:off x="9722644" y="2001044"/>
            <a:ext cx="658812" cy="1016000"/>
          </a:xfrm>
          <a:prstGeom prst="rect">
            <a:avLst/>
          </a:prstGeom>
          <a:solidFill>
            <a:srgbClr val="1F4E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6000" b="1">
                <a:solidFill>
                  <a:schemeClr val="bg1"/>
                </a:solidFill>
                <a:latin typeface="微软雅黑" pitchFamily="34" charset="-122"/>
                <a:sym typeface="Arial" pitchFamily="34" charset="0"/>
              </a:rPr>
              <a:t>6</a:t>
            </a:r>
            <a:endParaRPr lang="zh-CN" altLang="en-US" sz="6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219" name="文本框 65"/>
          <p:cNvSpPr>
            <a:spLocks noChangeArrowheads="1"/>
          </p:cNvSpPr>
          <p:nvPr/>
        </p:nvSpPr>
        <p:spPr bwMode="auto">
          <a:xfrm rot="3101615">
            <a:off x="8463757" y="1988344"/>
            <a:ext cx="70643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6600">
                <a:solidFill>
                  <a:schemeClr val="bg1"/>
                </a:solidFill>
                <a:latin typeface="微软雅黑" pitchFamily="34" charset="-122"/>
                <a:sym typeface="Arial" pitchFamily="34" charset="0"/>
              </a:rPr>
              <a:t>7</a:t>
            </a:r>
            <a:endParaRPr lang="zh-CN" altLang="en-US" sz="66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1"/>
          <p:cNvGrpSpPr>
            <a:grpSpLocks/>
          </p:cNvGrpSpPr>
          <p:nvPr/>
        </p:nvGrpSpPr>
        <p:grpSpPr bwMode="auto">
          <a:xfrm>
            <a:off x="7143750" y="4187825"/>
            <a:ext cx="401638" cy="2428875"/>
            <a:chOff x="0" y="0"/>
            <a:chExt cx="684615" cy="4147714"/>
          </a:xfrm>
        </p:grpSpPr>
        <p:sp>
          <p:nvSpPr>
            <p:cNvPr id="8195" name="流程图: 延期 2"/>
            <p:cNvSpPr>
              <a:spLocks noChangeArrowheads="1"/>
            </p:cNvSpPr>
            <p:nvPr/>
          </p:nvSpPr>
          <p:spPr bwMode="auto">
            <a:xfrm rot="16200000">
              <a:off x="-30275" y="30276"/>
              <a:ext cx="745166" cy="684614"/>
            </a:xfrm>
            <a:prstGeom prst="flowChartDelay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8196" name="矩形 3"/>
            <p:cNvSpPr>
              <a:spLocks noChangeArrowheads="1"/>
            </p:cNvSpPr>
            <p:nvPr/>
          </p:nvSpPr>
          <p:spPr bwMode="auto">
            <a:xfrm>
              <a:off x="0" y="732606"/>
              <a:ext cx="684615" cy="1714739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8197" name="矩形 4"/>
            <p:cNvSpPr>
              <a:spLocks noChangeArrowheads="1"/>
            </p:cNvSpPr>
            <p:nvPr/>
          </p:nvSpPr>
          <p:spPr bwMode="auto">
            <a:xfrm>
              <a:off x="175251" y="2432975"/>
              <a:ext cx="509364" cy="1714739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8198" name="组合 5"/>
          <p:cNvGrpSpPr>
            <a:grpSpLocks/>
          </p:cNvGrpSpPr>
          <p:nvPr/>
        </p:nvGrpSpPr>
        <p:grpSpPr bwMode="auto">
          <a:xfrm>
            <a:off x="3359150" y="4489450"/>
            <a:ext cx="1492250" cy="2195513"/>
            <a:chOff x="0" y="0"/>
            <a:chExt cx="1781734" cy="2623382"/>
          </a:xfrm>
        </p:grpSpPr>
        <p:sp>
          <p:nvSpPr>
            <p:cNvPr id="8199" name="流程图: 延期 6"/>
            <p:cNvSpPr>
              <a:spLocks noChangeArrowheads="1"/>
            </p:cNvSpPr>
            <p:nvPr/>
          </p:nvSpPr>
          <p:spPr bwMode="auto">
            <a:xfrm rot="16200000">
              <a:off x="-98985" y="742663"/>
              <a:ext cx="1979704" cy="1781734"/>
            </a:xfrm>
            <a:prstGeom prst="flowChartDelay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8201" name="文本框 8"/>
            <p:cNvSpPr>
              <a:spLocks noChangeArrowheads="1"/>
            </p:cNvSpPr>
            <p:nvPr/>
          </p:nvSpPr>
          <p:spPr bwMode="auto">
            <a:xfrm>
              <a:off x="281362" y="1071629"/>
              <a:ext cx="1347206" cy="1140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b="1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MAD</a:t>
              </a:r>
              <a:endParaRPr lang="zh-CN" altLang="en-US" sz="2800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r>
                <a:rPr lang="en-US" sz="2800" b="1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MAN</a:t>
              </a:r>
              <a:endParaRPr lang="zh-CN" altLang="en-US" sz="2800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8202" name="Oval 7"/>
          <p:cNvSpPr>
            <a:spLocks noChangeArrowheads="1"/>
          </p:cNvSpPr>
          <p:nvPr/>
        </p:nvSpPr>
        <p:spPr bwMode="auto">
          <a:xfrm>
            <a:off x="6838950" y="3608388"/>
            <a:ext cx="574675" cy="576262"/>
          </a:xfrm>
          <a:prstGeom prst="ellipse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Microsoft JhengHei" pitchFamily="34" charset="-120"/>
              <a:ea typeface="微软雅黑" pitchFamily="34" charset="-122"/>
              <a:sym typeface="Microsoft JhengHei" pitchFamily="34" charset="-120"/>
            </a:endParaRPr>
          </a:p>
        </p:txBody>
      </p:sp>
      <p:grpSp>
        <p:nvGrpSpPr>
          <p:cNvPr id="8203" name="组合 10"/>
          <p:cNvGrpSpPr>
            <a:grpSpLocks/>
          </p:cNvGrpSpPr>
          <p:nvPr/>
        </p:nvGrpSpPr>
        <p:grpSpPr bwMode="auto">
          <a:xfrm>
            <a:off x="-136525" y="6373813"/>
            <a:ext cx="12617450" cy="500062"/>
            <a:chOff x="0" y="0"/>
            <a:chExt cx="11151018" cy="500063"/>
          </a:xfrm>
        </p:grpSpPr>
        <p:sp>
          <p:nvSpPr>
            <p:cNvPr id="8204" name="Freeform 9"/>
            <p:cNvSpPr>
              <a:spLocks noChangeArrowheads="1"/>
            </p:cNvSpPr>
            <p:nvPr/>
          </p:nvSpPr>
          <p:spPr bwMode="auto">
            <a:xfrm>
              <a:off x="3416943" y="0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68"/>
                <a:gd name="T85" fmla="*/ 0 h 111"/>
                <a:gd name="T86" fmla="*/ 268 w 268"/>
                <a:gd name="T87" fmla="*/ 111 h 11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solidFill>
              <a:srgbClr val="385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8205" name="Freeform 9"/>
            <p:cNvSpPr>
              <a:spLocks noChangeArrowheads="1"/>
            </p:cNvSpPr>
            <p:nvPr/>
          </p:nvSpPr>
          <p:spPr bwMode="auto">
            <a:xfrm flipH="1">
              <a:off x="2214964" y="0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68"/>
                <a:gd name="T85" fmla="*/ 0 h 111"/>
                <a:gd name="T86" fmla="*/ 268 w 268"/>
                <a:gd name="T87" fmla="*/ 111 h 11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solidFill>
              <a:srgbClr val="385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8206" name="Freeform 9"/>
            <p:cNvSpPr>
              <a:spLocks noChangeArrowheads="1"/>
            </p:cNvSpPr>
            <p:nvPr/>
          </p:nvSpPr>
          <p:spPr bwMode="auto">
            <a:xfrm flipH="1">
              <a:off x="1098551" y="0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68"/>
                <a:gd name="T85" fmla="*/ 0 h 111"/>
                <a:gd name="T86" fmla="*/ 268 w 268"/>
                <a:gd name="T87" fmla="*/ 111 h 11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solidFill>
              <a:srgbClr val="385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8207" name="Freeform 9"/>
            <p:cNvSpPr>
              <a:spLocks noChangeArrowheads="1"/>
            </p:cNvSpPr>
            <p:nvPr/>
          </p:nvSpPr>
          <p:spPr bwMode="auto">
            <a:xfrm flipH="1">
              <a:off x="0" y="0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68"/>
                <a:gd name="T85" fmla="*/ 0 h 111"/>
                <a:gd name="T86" fmla="*/ 268 w 268"/>
                <a:gd name="T87" fmla="*/ 111 h 11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solidFill>
              <a:srgbClr val="385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8208" name="Freeform 9"/>
            <p:cNvSpPr>
              <a:spLocks noChangeArrowheads="1"/>
            </p:cNvSpPr>
            <p:nvPr/>
          </p:nvSpPr>
          <p:spPr bwMode="auto">
            <a:xfrm>
              <a:off x="4392431" y="0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68"/>
                <a:gd name="T85" fmla="*/ 0 h 111"/>
                <a:gd name="T86" fmla="*/ 268 w 268"/>
                <a:gd name="T87" fmla="*/ 111 h 11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solidFill>
              <a:srgbClr val="385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8209" name="Freeform 9"/>
            <p:cNvSpPr>
              <a:spLocks noChangeArrowheads="1"/>
            </p:cNvSpPr>
            <p:nvPr/>
          </p:nvSpPr>
          <p:spPr bwMode="auto">
            <a:xfrm>
              <a:off x="5511280" y="0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68"/>
                <a:gd name="T85" fmla="*/ 0 h 111"/>
                <a:gd name="T86" fmla="*/ 268 w 268"/>
                <a:gd name="T87" fmla="*/ 111 h 11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solidFill>
              <a:srgbClr val="385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8210" name="Freeform 9"/>
            <p:cNvSpPr>
              <a:spLocks noChangeArrowheads="1"/>
            </p:cNvSpPr>
            <p:nvPr/>
          </p:nvSpPr>
          <p:spPr bwMode="auto">
            <a:xfrm>
              <a:off x="6579128" y="0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68"/>
                <a:gd name="T85" fmla="*/ 0 h 111"/>
                <a:gd name="T86" fmla="*/ 268 w 268"/>
                <a:gd name="T87" fmla="*/ 111 h 11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solidFill>
              <a:srgbClr val="385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8211" name="Freeform 9"/>
            <p:cNvSpPr>
              <a:spLocks noChangeArrowheads="1"/>
            </p:cNvSpPr>
            <p:nvPr/>
          </p:nvSpPr>
          <p:spPr bwMode="auto">
            <a:xfrm>
              <a:off x="7625813" y="0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68"/>
                <a:gd name="T85" fmla="*/ 0 h 111"/>
                <a:gd name="T86" fmla="*/ 268 w 268"/>
                <a:gd name="T87" fmla="*/ 111 h 11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solidFill>
              <a:srgbClr val="385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8212" name="Freeform 9"/>
            <p:cNvSpPr>
              <a:spLocks noChangeArrowheads="1"/>
            </p:cNvSpPr>
            <p:nvPr/>
          </p:nvSpPr>
          <p:spPr bwMode="auto">
            <a:xfrm>
              <a:off x="8672498" y="0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68"/>
                <a:gd name="T85" fmla="*/ 0 h 111"/>
                <a:gd name="T86" fmla="*/ 268 w 268"/>
                <a:gd name="T87" fmla="*/ 111 h 11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solidFill>
              <a:srgbClr val="385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8213" name="Freeform 9"/>
            <p:cNvSpPr>
              <a:spLocks noChangeArrowheads="1"/>
            </p:cNvSpPr>
            <p:nvPr/>
          </p:nvSpPr>
          <p:spPr bwMode="auto">
            <a:xfrm>
              <a:off x="9680238" y="0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68"/>
                <a:gd name="T85" fmla="*/ 0 h 111"/>
                <a:gd name="T86" fmla="*/ 268 w 268"/>
                <a:gd name="T87" fmla="*/ 111 h 11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solidFill>
              <a:srgbClr val="385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8214" name="Freeform 9"/>
            <p:cNvSpPr>
              <a:spLocks noChangeArrowheads="1"/>
            </p:cNvSpPr>
            <p:nvPr/>
          </p:nvSpPr>
          <p:spPr bwMode="auto">
            <a:xfrm>
              <a:off x="9944518" y="0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68"/>
                <a:gd name="T85" fmla="*/ 0 h 111"/>
                <a:gd name="T86" fmla="*/ 268 w 268"/>
                <a:gd name="T87" fmla="*/ 111 h 11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solidFill>
              <a:srgbClr val="385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</p:grpSp>
      <p:sp>
        <p:nvSpPr>
          <p:cNvPr id="8215" name="圆角右箭头 22"/>
          <p:cNvSpPr>
            <a:spLocks noChangeArrowheads="1"/>
          </p:cNvSpPr>
          <p:nvPr/>
        </p:nvSpPr>
        <p:spPr bwMode="auto">
          <a:xfrm rot="10800000">
            <a:off x="4833938" y="-2698750"/>
            <a:ext cx="7029450" cy="6684963"/>
          </a:xfrm>
          <a:custGeom>
            <a:avLst/>
            <a:gdLst>
              <a:gd name="G0" fmla="+- 21600 0 0"/>
              <a:gd name="G1" fmla="+- 4792 0 0"/>
              <a:gd name="G2" fmla="+- 12158 0 4792"/>
              <a:gd name="G3" fmla="+- G2 0 4792"/>
              <a:gd name="G4" fmla="*/ G3 32768 32059"/>
              <a:gd name="G5" fmla="*/ G4 1 2"/>
              <a:gd name="G6" fmla="+- 21600 0 21600"/>
              <a:gd name="G7" fmla="*/ G6 4792 6079"/>
              <a:gd name="G8" fmla="+- G7 21600 0"/>
              <a:gd name="T0" fmla="*/ 21600 w 21600"/>
              <a:gd name="T1" fmla="*/ 0 h 21600"/>
              <a:gd name="T2" fmla="*/ 21600 w 21600"/>
              <a:gd name="T3" fmla="*/ 12158 h 21600"/>
              <a:gd name="T4" fmla="*/ 1316 w 21600"/>
              <a:gd name="T5" fmla="*/ 21600 h 21600"/>
              <a:gd name="T6" fmla="*/ 21600 w 21600"/>
              <a:gd name="T7" fmla="*/ 607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G1 h 21600"/>
              <a:gd name="T14" fmla="*/ G8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21600" y="0"/>
                </a:lnTo>
                <a:lnTo>
                  <a:pt x="21600" y="4792"/>
                </a:lnTo>
                <a:lnTo>
                  <a:pt x="12427" y="4792"/>
                </a:lnTo>
                <a:cubicBezTo>
                  <a:pt x="5564" y="4792"/>
                  <a:pt x="0" y="8090"/>
                  <a:pt x="0" y="12158"/>
                </a:cubicBezTo>
                <a:lnTo>
                  <a:pt x="0" y="21600"/>
                </a:lnTo>
                <a:lnTo>
                  <a:pt x="2631" y="21600"/>
                </a:lnTo>
                <a:lnTo>
                  <a:pt x="2631" y="12158"/>
                </a:lnTo>
                <a:cubicBezTo>
                  <a:pt x="2631" y="9511"/>
                  <a:pt x="7017" y="7366"/>
                  <a:pt x="12427" y="7366"/>
                </a:cubicBezTo>
                <a:lnTo>
                  <a:pt x="21600" y="7366"/>
                </a:lnTo>
                <a:lnTo>
                  <a:pt x="21600" y="12158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/>
          </a:p>
        </p:txBody>
      </p:sp>
      <p:sp>
        <p:nvSpPr>
          <p:cNvPr id="8216" name="圆角右箭头 23"/>
          <p:cNvSpPr>
            <a:spLocks noChangeArrowheads="1"/>
          </p:cNvSpPr>
          <p:nvPr/>
        </p:nvSpPr>
        <p:spPr bwMode="auto">
          <a:xfrm rot="10800000" flipH="1" flipV="1">
            <a:off x="3881438" y="-2698750"/>
            <a:ext cx="7029450" cy="6684963"/>
          </a:xfrm>
          <a:custGeom>
            <a:avLst/>
            <a:gdLst>
              <a:gd name="G0" fmla="+- 21600 0 0"/>
              <a:gd name="G1" fmla="+- 4792 0 0"/>
              <a:gd name="G2" fmla="+- 12158 0 4792"/>
              <a:gd name="G3" fmla="+- G2 0 4792"/>
              <a:gd name="G4" fmla="*/ G3 32768 32059"/>
              <a:gd name="G5" fmla="*/ G4 1 2"/>
              <a:gd name="G6" fmla="+- 21600 0 21600"/>
              <a:gd name="G7" fmla="*/ G6 4792 6079"/>
              <a:gd name="G8" fmla="+- G7 21600 0"/>
              <a:gd name="T0" fmla="*/ 21600 w 21600"/>
              <a:gd name="T1" fmla="*/ 0 h 21600"/>
              <a:gd name="T2" fmla="*/ 21600 w 21600"/>
              <a:gd name="T3" fmla="*/ 12158 h 21600"/>
              <a:gd name="T4" fmla="*/ 1316 w 21600"/>
              <a:gd name="T5" fmla="*/ 21600 h 21600"/>
              <a:gd name="T6" fmla="*/ 21600 w 21600"/>
              <a:gd name="T7" fmla="*/ 607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G1 h 21600"/>
              <a:gd name="T14" fmla="*/ G8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21600" y="0"/>
                </a:lnTo>
                <a:lnTo>
                  <a:pt x="21600" y="4792"/>
                </a:lnTo>
                <a:lnTo>
                  <a:pt x="12427" y="4792"/>
                </a:lnTo>
                <a:cubicBezTo>
                  <a:pt x="5564" y="4792"/>
                  <a:pt x="0" y="8090"/>
                  <a:pt x="0" y="12158"/>
                </a:cubicBezTo>
                <a:lnTo>
                  <a:pt x="0" y="21600"/>
                </a:lnTo>
                <a:lnTo>
                  <a:pt x="2631" y="21600"/>
                </a:lnTo>
                <a:lnTo>
                  <a:pt x="2631" y="12158"/>
                </a:lnTo>
                <a:cubicBezTo>
                  <a:pt x="2631" y="9511"/>
                  <a:pt x="7017" y="7366"/>
                  <a:pt x="12427" y="7366"/>
                </a:cubicBezTo>
                <a:lnTo>
                  <a:pt x="21600" y="7366"/>
                </a:lnTo>
                <a:lnTo>
                  <a:pt x="21600" y="12158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/>
          </a:p>
        </p:txBody>
      </p:sp>
      <p:sp>
        <p:nvSpPr>
          <p:cNvPr id="8217" name="等腰三角形 24"/>
          <p:cNvSpPr>
            <a:spLocks noChangeArrowheads="1"/>
          </p:cNvSpPr>
          <p:nvPr/>
        </p:nvSpPr>
        <p:spPr bwMode="auto">
          <a:xfrm>
            <a:off x="3635375" y="3248025"/>
            <a:ext cx="893763" cy="769938"/>
          </a:xfrm>
          <a:prstGeom prst="triangle">
            <a:avLst>
              <a:gd name="adj" fmla="val 50000"/>
            </a:avLst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8218" name="文本框 25"/>
          <p:cNvSpPr>
            <a:spLocks noChangeArrowheads="1"/>
          </p:cNvSpPr>
          <p:nvPr/>
        </p:nvSpPr>
        <p:spPr bwMode="auto">
          <a:xfrm>
            <a:off x="7805738" y="2135188"/>
            <a:ext cx="3230562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262626"/>
                </a:solidFill>
                <a:latin typeface="Microsoft JhengHei" pitchFamily="34" charset="-120"/>
                <a:ea typeface="Microsoft JhengHei" pitchFamily="34" charset="-120"/>
                <a:sym typeface="Microsoft JhengHei" pitchFamily="34" charset="-120"/>
              </a:rPr>
              <a:t>无奈地，我埋葬了它，</a:t>
            </a:r>
            <a:endParaRPr lang="en-US" sz="2400">
              <a:solidFill>
                <a:srgbClr val="262626"/>
              </a:solidFill>
              <a:latin typeface="Microsoft JhengHei" pitchFamily="34" charset="-120"/>
              <a:ea typeface="Microsoft JhengHei" pitchFamily="34" charset="-120"/>
              <a:sym typeface="Microsoft JhengHei" pitchFamily="34" charset="-120"/>
            </a:endParaRPr>
          </a:p>
          <a:p>
            <a:r>
              <a:rPr lang="zh-CN" altLang="en-US" sz="4400" b="1">
                <a:solidFill>
                  <a:srgbClr val="262626"/>
                </a:solidFill>
                <a:latin typeface="微软雅黑" pitchFamily="34" charset="-122"/>
                <a:ea typeface="方正兰亭黑简体" charset="-122"/>
                <a:sym typeface="微软雅黑" pitchFamily="34" charset="-122"/>
              </a:rPr>
              <a:t>我的广告梦</a:t>
            </a:r>
          </a:p>
        </p:txBody>
      </p:sp>
      <p:grpSp>
        <p:nvGrpSpPr>
          <p:cNvPr id="8219" name="组合 26"/>
          <p:cNvGrpSpPr>
            <a:grpSpLocks/>
          </p:cNvGrpSpPr>
          <p:nvPr/>
        </p:nvGrpSpPr>
        <p:grpSpPr bwMode="auto">
          <a:xfrm rot="5400000">
            <a:off x="7506494" y="-2343944"/>
            <a:ext cx="496888" cy="5965825"/>
            <a:chOff x="0" y="0"/>
            <a:chExt cx="459555" cy="5965248"/>
          </a:xfrm>
        </p:grpSpPr>
        <p:sp>
          <p:nvSpPr>
            <p:cNvPr id="8220" name="矩形 27"/>
            <p:cNvSpPr>
              <a:spLocks noChangeArrowheads="1"/>
            </p:cNvSpPr>
            <p:nvPr/>
          </p:nvSpPr>
          <p:spPr bwMode="auto">
            <a:xfrm>
              <a:off x="0" y="0"/>
              <a:ext cx="459555" cy="61056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8221" name="矩形 28"/>
            <p:cNvSpPr>
              <a:spLocks noChangeArrowheads="1"/>
            </p:cNvSpPr>
            <p:nvPr/>
          </p:nvSpPr>
          <p:spPr bwMode="auto">
            <a:xfrm>
              <a:off x="0" y="1192192"/>
              <a:ext cx="459555" cy="61056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8222" name="矩形 29"/>
            <p:cNvSpPr>
              <a:spLocks noChangeArrowheads="1"/>
            </p:cNvSpPr>
            <p:nvPr/>
          </p:nvSpPr>
          <p:spPr bwMode="auto">
            <a:xfrm>
              <a:off x="0" y="2384384"/>
              <a:ext cx="459555" cy="61056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8223" name="矩形 30"/>
            <p:cNvSpPr>
              <a:spLocks noChangeArrowheads="1"/>
            </p:cNvSpPr>
            <p:nvPr/>
          </p:nvSpPr>
          <p:spPr bwMode="auto">
            <a:xfrm>
              <a:off x="0" y="3576576"/>
              <a:ext cx="459555" cy="61056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8224" name="矩形 31"/>
            <p:cNvSpPr>
              <a:spLocks noChangeArrowheads="1"/>
            </p:cNvSpPr>
            <p:nvPr/>
          </p:nvSpPr>
          <p:spPr bwMode="auto">
            <a:xfrm>
              <a:off x="0" y="4768768"/>
              <a:ext cx="459555" cy="61056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8225" name="矩形 32"/>
            <p:cNvSpPr>
              <a:spLocks noChangeArrowheads="1"/>
            </p:cNvSpPr>
            <p:nvPr/>
          </p:nvSpPr>
          <p:spPr bwMode="auto">
            <a:xfrm>
              <a:off x="0" y="5904192"/>
              <a:ext cx="459555" cy="61056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8226" name="组合 41"/>
          <p:cNvGrpSpPr>
            <a:grpSpLocks/>
          </p:cNvGrpSpPr>
          <p:nvPr/>
        </p:nvGrpSpPr>
        <p:grpSpPr bwMode="auto">
          <a:xfrm rot="10800000">
            <a:off x="3833813" y="1162050"/>
            <a:ext cx="496887" cy="2387600"/>
            <a:chOff x="0" y="0"/>
            <a:chExt cx="459555" cy="2388672"/>
          </a:xfrm>
        </p:grpSpPr>
        <p:sp>
          <p:nvSpPr>
            <p:cNvPr id="8227" name="矩形 45"/>
            <p:cNvSpPr>
              <a:spLocks noChangeArrowheads="1"/>
            </p:cNvSpPr>
            <p:nvPr/>
          </p:nvSpPr>
          <p:spPr bwMode="auto">
            <a:xfrm>
              <a:off x="0" y="0"/>
              <a:ext cx="459555" cy="61056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8228" name="矩形 46"/>
            <p:cNvSpPr>
              <a:spLocks noChangeArrowheads="1"/>
            </p:cNvSpPr>
            <p:nvPr/>
          </p:nvSpPr>
          <p:spPr bwMode="auto">
            <a:xfrm>
              <a:off x="0" y="1192192"/>
              <a:ext cx="459555" cy="61056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8229" name="矩形 47"/>
            <p:cNvSpPr>
              <a:spLocks noChangeArrowheads="1"/>
            </p:cNvSpPr>
            <p:nvPr/>
          </p:nvSpPr>
          <p:spPr bwMode="auto">
            <a:xfrm>
              <a:off x="0" y="2327616"/>
              <a:ext cx="459555" cy="61056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sp>
        <p:nvSpPr>
          <p:cNvPr id="8234" name="直接连接符 36"/>
          <p:cNvSpPr>
            <a:spLocks noChangeShapeType="1"/>
          </p:cNvSpPr>
          <p:nvPr/>
        </p:nvSpPr>
        <p:spPr bwMode="auto">
          <a:xfrm flipH="1">
            <a:off x="3468688" y="4067175"/>
            <a:ext cx="306387" cy="465138"/>
          </a:xfrm>
          <a:prstGeom prst="line">
            <a:avLst/>
          </a:prstGeom>
          <a:noFill/>
          <a:ln w="28575" cap="flat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35" name="直接连接符 48"/>
          <p:cNvSpPr>
            <a:spLocks noChangeShapeType="1"/>
          </p:cNvSpPr>
          <p:nvPr/>
        </p:nvSpPr>
        <p:spPr bwMode="auto">
          <a:xfrm>
            <a:off x="4435475" y="4079875"/>
            <a:ext cx="276225" cy="476250"/>
          </a:xfrm>
          <a:prstGeom prst="line">
            <a:avLst/>
          </a:prstGeom>
          <a:noFill/>
          <a:ln w="28575" cap="flat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36" name="直接连接符 49"/>
          <p:cNvSpPr>
            <a:spLocks noChangeShapeType="1"/>
          </p:cNvSpPr>
          <p:nvPr/>
        </p:nvSpPr>
        <p:spPr bwMode="auto">
          <a:xfrm flipH="1">
            <a:off x="3727450" y="4068763"/>
            <a:ext cx="142875" cy="336550"/>
          </a:xfrm>
          <a:prstGeom prst="line">
            <a:avLst/>
          </a:prstGeom>
          <a:noFill/>
          <a:ln w="9525" cap="flat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37" name="直接连接符 50"/>
          <p:cNvSpPr>
            <a:spLocks noChangeShapeType="1"/>
          </p:cNvSpPr>
          <p:nvPr/>
        </p:nvSpPr>
        <p:spPr bwMode="auto">
          <a:xfrm>
            <a:off x="4340225" y="4083050"/>
            <a:ext cx="115888" cy="334963"/>
          </a:xfrm>
          <a:prstGeom prst="line">
            <a:avLst/>
          </a:prstGeom>
          <a:noFill/>
          <a:ln w="9525" cap="flat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38" name="直接连接符 53"/>
          <p:cNvSpPr>
            <a:spLocks noChangeShapeType="1"/>
          </p:cNvSpPr>
          <p:nvPr/>
        </p:nvSpPr>
        <p:spPr bwMode="auto">
          <a:xfrm flipH="1">
            <a:off x="3905250" y="4090988"/>
            <a:ext cx="50800" cy="195262"/>
          </a:xfrm>
          <a:prstGeom prst="line">
            <a:avLst/>
          </a:prstGeom>
          <a:noFill/>
          <a:ln w="9525" cap="flat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39" name="直接连接符 55"/>
          <p:cNvSpPr>
            <a:spLocks noChangeShapeType="1"/>
          </p:cNvSpPr>
          <p:nvPr/>
        </p:nvSpPr>
        <p:spPr bwMode="auto">
          <a:xfrm>
            <a:off x="4260850" y="4083050"/>
            <a:ext cx="52388" cy="234950"/>
          </a:xfrm>
          <a:prstGeom prst="line">
            <a:avLst/>
          </a:prstGeom>
          <a:noFill/>
          <a:ln w="9525" cap="flat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0D73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Freeform 5"/>
          <p:cNvSpPr>
            <a:spLocks noEditPoints="1" noChangeArrowheads="1"/>
          </p:cNvSpPr>
          <p:nvPr/>
        </p:nvSpPr>
        <p:spPr bwMode="auto">
          <a:xfrm rot="7715969" flipH="1">
            <a:off x="5187157" y="-861219"/>
            <a:ext cx="1841500" cy="4281487"/>
          </a:xfrm>
          <a:custGeom>
            <a:avLst/>
            <a:gdLst>
              <a:gd name="T0" fmla="*/ 1105 w 2893"/>
              <a:gd name="T1" fmla="*/ 352 h 6400"/>
              <a:gd name="T2" fmla="*/ 832 w 2893"/>
              <a:gd name="T3" fmla="*/ 106 h 6400"/>
              <a:gd name="T4" fmla="*/ 730 w 2893"/>
              <a:gd name="T5" fmla="*/ 692 h 6400"/>
              <a:gd name="T6" fmla="*/ 687 w 2893"/>
              <a:gd name="T7" fmla="*/ 628 h 6400"/>
              <a:gd name="T8" fmla="*/ 473 w 2893"/>
              <a:gd name="T9" fmla="*/ 639 h 6400"/>
              <a:gd name="T10" fmla="*/ 852 w 2893"/>
              <a:gd name="T11" fmla="*/ 1649 h 6400"/>
              <a:gd name="T12" fmla="*/ 283 w 2893"/>
              <a:gd name="T13" fmla="*/ 450 h 6400"/>
              <a:gd name="T14" fmla="*/ 81 w 2893"/>
              <a:gd name="T15" fmla="*/ 426 h 6400"/>
              <a:gd name="T16" fmla="*/ 356 w 2893"/>
              <a:gd name="T17" fmla="*/ 987 h 6400"/>
              <a:gd name="T18" fmla="*/ 18 w 2893"/>
              <a:gd name="T19" fmla="*/ 966 h 6400"/>
              <a:gd name="T20" fmla="*/ 70 w 2893"/>
              <a:gd name="T21" fmla="*/ 1287 h 6400"/>
              <a:gd name="T22" fmla="*/ 0 w 2893"/>
              <a:gd name="T23" fmla="*/ 1682 h 6400"/>
              <a:gd name="T24" fmla="*/ 718 w 2893"/>
              <a:gd name="T25" fmla="*/ 2411 h 6400"/>
              <a:gd name="T26" fmla="*/ 499 w 2893"/>
              <a:gd name="T27" fmla="*/ 1844 h 6400"/>
              <a:gd name="T28" fmla="*/ 91 w 2893"/>
              <a:gd name="T29" fmla="*/ 1912 h 6400"/>
              <a:gd name="T30" fmla="*/ 235 w 2893"/>
              <a:gd name="T31" fmla="*/ 2176 h 6400"/>
              <a:gd name="T32" fmla="*/ 251 w 2893"/>
              <a:gd name="T33" fmla="*/ 2242 h 6400"/>
              <a:gd name="T34" fmla="*/ 293 w 2893"/>
              <a:gd name="T35" fmla="*/ 4115 h 6400"/>
              <a:gd name="T36" fmla="*/ 54 w 2893"/>
              <a:gd name="T37" fmla="*/ 3440 h 6400"/>
              <a:gd name="T38" fmla="*/ 65 w 2893"/>
              <a:gd name="T39" fmla="*/ 4173 h 6400"/>
              <a:gd name="T40" fmla="*/ 341 w 2893"/>
              <a:gd name="T41" fmla="*/ 5915 h 6400"/>
              <a:gd name="T42" fmla="*/ 1094 w 2893"/>
              <a:gd name="T43" fmla="*/ 4550 h 6400"/>
              <a:gd name="T44" fmla="*/ 844 w 2893"/>
              <a:gd name="T45" fmla="*/ 4431 h 6400"/>
              <a:gd name="T46" fmla="*/ 548 w 2893"/>
              <a:gd name="T47" fmla="*/ 4692 h 6400"/>
              <a:gd name="T48" fmla="*/ 824 w 2893"/>
              <a:gd name="T49" fmla="*/ 3938 h 6400"/>
              <a:gd name="T50" fmla="*/ 1372 w 2893"/>
              <a:gd name="T51" fmla="*/ 3525 h 6400"/>
              <a:gd name="T52" fmla="*/ 2446 w 2893"/>
              <a:gd name="T53" fmla="*/ 3531 h 6400"/>
              <a:gd name="T54" fmla="*/ 2311 w 2893"/>
              <a:gd name="T55" fmla="*/ 3331 h 6400"/>
              <a:gd name="T56" fmla="*/ 1936 w 2893"/>
              <a:gd name="T57" fmla="*/ 3283 h 6400"/>
              <a:gd name="T58" fmla="*/ 2684 w 2893"/>
              <a:gd name="T59" fmla="*/ 2847 h 6400"/>
              <a:gd name="T60" fmla="*/ 2103 w 2893"/>
              <a:gd name="T61" fmla="*/ 3000 h 6400"/>
              <a:gd name="T62" fmla="*/ 2264 w 2893"/>
              <a:gd name="T63" fmla="*/ 2697 h 6400"/>
              <a:gd name="T64" fmla="*/ 2564 w 2893"/>
              <a:gd name="T65" fmla="*/ 2317 h 6400"/>
              <a:gd name="T66" fmla="*/ 2168 w 2893"/>
              <a:gd name="T67" fmla="*/ 2504 h 6400"/>
              <a:gd name="T68" fmla="*/ 1767 w 2893"/>
              <a:gd name="T69" fmla="*/ 2898 h 6400"/>
              <a:gd name="T70" fmla="*/ 2260 w 2893"/>
              <a:gd name="T71" fmla="*/ 2003 h 6400"/>
              <a:gd name="T72" fmla="*/ 1917 w 2893"/>
              <a:gd name="T73" fmla="*/ 2367 h 6400"/>
              <a:gd name="T74" fmla="*/ 1615 w 2893"/>
              <a:gd name="T75" fmla="*/ 2334 h 6400"/>
              <a:gd name="T76" fmla="*/ 1486 w 2893"/>
              <a:gd name="T77" fmla="*/ 3061 h 6400"/>
              <a:gd name="T78" fmla="*/ 1295 w 2893"/>
              <a:gd name="T79" fmla="*/ 2797 h 6400"/>
              <a:gd name="T80" fmla="*/ 908 w 2893"/>
              <a:gd name="T81" fmla="*/ 3794 h 6400"/>
              <a:gd name="T82" fmla="*/ 991 w 2893"/>
              <a:gd name="T83" fmla="*/ 3512 h 6400"/>
              <a:gd name="T84" fmla="*/ 951 w 2893"/>
              <a:gd name="T85" fmla="*/ 3333 h 6400"/>
              <a:gd name="T86" fmla="*/ 447 w 2893"/>
              <a:gd name="T87" fmla="*/ 4078 h 6400"/>
              <a:gd name="T88" fmla="*/ 846 w 2893"/>
              <a:gd name="T89" fmla="*/ 2361 h 6400"/>
              <a:gd name="T90" fmla="*/ 2174 w 2893"/>
              <a:gd name="T91" fmla="*/ 1661 h 6400"/>
              <a:gd name="T92" fmla="*/ 1870 w 2893"/>
              <a:gd name="T93" fmla="*/ 1651 h 6400"/>
              <a:gd name="T94" fmla="*/ 2083 w 2893"/>
              <a:gd name="T95" fmla="*/ 1103 h 6400"/>
              <a:gd name="T96" fmla="*/ 1650 w 2893"/>
              <a:gd name="T97" fmla="*/ 1527 h 6400"/>
              <a:gd name="T98" fmla="*/ 1277 w 2893"/>
              <a:gd name="T99" fmla="*/ 1992 h 6400"/>
              <a:gd name="T100" fmla="*/ 1300 w 2893"/>
              <a:gd name="T101" fmla="*/ 1602 h 6400"/>
              <a:gd name="T102" fmla="*/ 1115 w 2893"/>
              <a:gd name="T103" fmla="*/ 1519 h 6400"/>
              <a:gd name="T104" fmla="*/ 887 w 2893"/>
              <a:gd name="T105" fmla="*/ 2272 h 6400"/>
              <a:gd name="T106" fmla="*/ 1383 w 2893"/>
              <a:gd name="T107" fmla="*/ 1053 h 6400"/>
              <a:gd name="T108" fmla="*/ 1479 w 2893"/>
              <a:gd name="T109" fmla="*/ 793 h 6400"/>
              <a:gd name="T110" fmla="*/ 1350 w 2893"/>
              <a:gd name="T111" fmla="*/ 717 h 6400"/>
              <a:gd name="T112" fmla="*/ 1533 w 2893"/>
              <a:gd name="T113" fmla="*/ 174 h 6400"/>
              <a:gd name="T114" fmla="*/ 1288 w 2893"/>
              <a:gd name="T115" fmla="*/ 789 h 6400"/>
              <a:gd name="T116" fmla="*/ 1316 w 2893"/>
              <a:gd name="T117" fmla="*/ 172 h 6400"/>
              <a:gd name="T118" fmla="*/ 1301 w 2893"/>
              <a:gd name="T119" fmla="*/ 51 h 6400"/>
              <a:gd name="T120" fmla="*/ 12 w 2893"/>
              <a:gd name="T121" fmla="*/ 1211 h 6400"/>
              <a:gd name="T122" fmla="*/ 2137 w 2893"/>
              <a:gd name="T123" fmla="*/ 2704 h 64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2893"/>
              <a:gd name="T187" fmla="*/ 0 h 6400"/>
              <a:gd name="T188" fmla="*/ 2893 w 2893"/>
              <a:gd name="T189" fmla="*/ 6400 h 64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2893" h="6400">
                <a:moveTo>
                  <a:pt x="1293" y="48"/>
                </a:moveTo>
                <a:cubicBezTo>
                  <a:pt x="1264" y="97"/>
                  <a:pt x="1204" y="177"/>
                  <a:pt x="1199" y="219"/>
                </a:cubicBezTo>
                <a:cubicBezTo>
                  <a:pt x="1193" y="233"/>
                  <a:pt x="1170" y="268"/>
                  <a:pt x="1140" y="308"/>
                </a:cubicBezTo>
                <a:cubicBezTo>
                  <a:pt x="1140" y="268"/>
                  <a:pt x="1149" y="148"/>
                  <a:pt x="1143" y="108"/>
                </a:cubicBezTo>
                <a:cubicBezTo>
                  <a:pt x="1123" y="89"/>
                  <a:pt x="1142" y="33"/>
                  <a:pt x="1159" y="0"/>
                </a:cubicBezTo>
                <a:cubicBezTo>
                  <a:pt x="1149" y="0"/>
                  <a:pt x="1149" y="0"/>
                  <a:pt x="1149" y="0"/>
                </a:cubicBezTo>
                <a:cubicBezTo>
                  <a:pt x="1125" y="42"/>
                  <a:pt x="1109" y="108"/>
                  <a:pt x="1127" y="127"/>
                </a:cubicBezTo>
                <a:cubicBezTo>
                  <a:pt x="1129" y="154"/>
                  <a:pt x="1118" y="293"/>
                  <a:pt x="1105" y="352"/>
                </a:cubicBezTo>
                <a:cubicBezTo>
                  <a:pt x="1071" y="393"/>
                  <a:pt x="1034" y="433"/>
                  <a:pt x="1005" y="456"/>
                </a:cubicBezTo>
                <a:cubicBezTo>
                  <a:pt x="1007" y="327"/>
                  <a:pt x="996" y="217"/>
                  <a:pt x="1006" y="121"/>
                </a:cubicBezTo>
                <a:cubicBezTo>
                  <a:pt x="1009" y="76"/>
                  <a:pt x="1018" y="35"/>
                  <a:pt x="1029" y="0"/>
                </a:cubicBezTo>
                <a:cubicBezTo>
                  <a:pt x="1021" y="0"/>
                  <a:pt x="1021" y="0"/>
                  <a:pt x="1021" y="0"/>
                </a:cubicBezTo>
                <a:cubicBezTo>
                  <a:pt x="1013" y="23"/>
                  <a:pt x="1005" y="50"/>
                  <a:pt x="999" y="79"/>
                </a:cubicBezTo>
                <a:cubicBezTo>
                  <a:pt x="983" y="148"/>
                  <a:pt x="978" y="227"/>
                  <a:pt x="974" y="315"/>
                </a:cubicBezTo>
                <a:cubicBezTo>
                  <a:pt x="949" y="295"/>
                  <a:pt x="879" y="217"/>
                  <a:pt x="856" y="194"/>
                </a:cubicBezTo>
                <a:cubicBezTo>
                  <a:pt x="820" y="196"/>
                  <a:pt x="824" y="132"/>
                  <a:pt x="832" y="106"/>
                </a:cubicBezTo>
                <a:cubicBezTo>
                  <a:pt x="836" y="83"/>
                  <a:pt x="830" y="32"/>
                  <a:pt x="830" y="28"/>
                </a:cubicBezTo>
                <a:cubicBezTo>
                  <a:pt x="829" y="31"/>
                  <a:pt x="823" y="74"/>
                  <a:pt x="823" y="107"/>
                </a:cubicBezTo>
                <a:cubicBezTo>
                  <a:pt x="805" y="146"/>
                  <a:pt x="815" y="216"/>
                  <a:pt x="850" y="214"/>
                </a:cubicBezTo>
                <a:cubicBezTo>
                  <a:pt x="862" y="231"/>
                  <a:pt x="940" y="316"/>
                  <a:pt x="972" y="357"/>
                </a:cubicBezTo>
                <a:cubicBezTo>
                  <a:pt x="970" y="409"/>
                  <a:pt x="967" y="463"/>
                  <a:pt x="961" y="521"/>
                </a:cubicBezTo>
                <a:cubicBezTo>
                  <a:pt x="952" y="609"/>
                  <a:pt x="935" y="705"/>
                  <a:pt x="899" y="807"/>
                </a:cubicBezTo>
                <a:cubicBezTo>
                  <a:pt x="888" y="841"/>
                  <a:pt x="872" y="876"/>
                  <a:pt x="855" y="912"/>
                </a:cubicBezTo>
                <a:cubicBezTo>
                  <a:pt x="830" y="870"/>
                  <a:pt x="774" y="765"/>
                  <a:pt x="730" y="692"/>
                </a:cubicBezTo>
                <a:cubicBezTo>
                  <a:pt x="730" y="692"/>
                  <a:pt x="730" y="692"/>
                  <a:pt x="730" y="692"/>
                </a:cubicBezTo>
                <a:cubicBezTo>
                  <a:pt x="728" y="687"/>
                  <a:pt x="865" y="485"/>
                  <a:pt x="852" y="421"/>
                </a:cubicBezTo>
                <a:cubicBezTo>
                  <a:pt x="835" y="395"/>
                  <a:pt x="849" y="329"/>
                  <a:pt x="840" y="298"/>
                </a:cubicBezTo>
                <a:cubicBezTo>
                  <a:pt x="836" y="267"/>
                  <a:pt x="779" y="242"/>
                  <a:pt x="780" y="242"/>
                </a:cubicBezTo>
                <a:cubicBezTo>
                  <a:pt x="779" y="243"/>
                  <a:pt x="816" y="268"/>
                  <a:pt x="830" y="302"/>
                </a:cubicBezTo>
                <a:cubicBezTo>
                  <a:pt x="836" y="344"/>
                  <a:pt x="823" y="412"/>
                  <a:pt x="835" y="440"/>
                </a:cubicBezTo>
                <a:cubicBezTo>
                  <a:pt x="841" y="470"/>
                  <a:pt x="764" y="610"/>
                  <a:pt x="717" y="671"/>
                </a:cubicBezTo>
                <a:cubicBezTo>
                  <a:pt x="705" y="653"/>
                  <a:pt x="695" y="638"/>
                  <a:pt x="687" y="628"/>
                </a:cubicBezTo>
                <a:cubicBezTo>
                  <a:pt x="634" y="616"/>
                  <a:pt x="627" y="508"/>
                  <a:pt x="628" y="459"/>
                </a:cubicBezTo>
                <a:cubicBezTo>
                  <a:pt x="623" y="419"/>
                  <a:pt x="598" y="333"/>
                  <a:pt x="598" y="322"/>
                </a:cubicBezTo>
                <a:cubicBezTo>
                  <a:pt x="597" y="332"/>
                  <a:pt x="600" y="408"/>
                  <a:pt x="615" y="463"/>
                </a:cubicBezTo>
                <a:cubicBezTo>
                  <a:pt x="605" y="532"/>
                  <a:pt x="628" y="649"/>
                  <a:pt x="679" y="661"/>
                </a:cubicBezTo>
                <a:cubicBezTo>
                  <a:pt x="691" y="680"/>
                  <a:pt x="725" y="739"/>
                  <a:pt x="759" y="802"/>
                </a:cubicBezTo>
                <a:cubicBezTo>
                  <a:pt x="739" y="800"/>
                  <a:pt x="711" y="796"/>
                  <a:pt x="683" y="784"/>
                </a:cubicBezTo>
                <a:cubicBezTo>
                  <a:pt x="631" y="766"/>
                  <a:pt x="581" y="733"/>
                  <a:pt x="556" y="723"/>
                </a:cubicBezTo>
                <a:cubicBezTo>
                  <a:pt x="513" y="729"/>
                  <a:pt x="484" y="668"/>
                  <a:pt x="473" y="639"/>
                </a:cubicBezTo>
                <a:cubicBezTo>
                  <a:pt x="459" y="617"/>
                  <a:pt x="421" y="575"/>
                  <a:pt x="418" y="567"/>
                </a:cubicBezTo>
                <a:cubicBezTo>
                  <a:pt x="420" y="574"/>
                  <a:pt x="440" y="617"/>
                  <a:pt x="463" y="645"/>
                </a:cubicBezTo>
                <a:cubicBezTo>
                  <a:pt x="472" y="687"/>
                  <a:pt x="516" y="751"/>
                  <a:pt x="558" y="744"/>
                </a:cubicBezTo>
                <a:cubicBezTo>
                  <a:pt x="581" y="762"/>
                  <a:pt x="707" y="829"/>
                  <a:pt x="774" y="832"/>
                </a:cubicBezTo>
                <a:cubicBezTo>
                  <a:pt x="799" y="880"/>
                  <a:pt x="822" y="929"/>
                  <a:pt x="830" y="961"/>
                </a:cubicBezTo>
                <a:cubicBezTo>
                  <a:pt x="832" y="960"/>
                  <a:pt x="833" y="958"/>
                  <a:pt x="835" y="957"/>
                </a:cubicBezTo>
                <a:cubicBezTo>
                  <a:pt x="811" y="1012"/>
                  <a:pt x="789" y="1069"/>
                  <a:pt x="786" y="1125"/>
                </a:cubicBezTo>
                <a:cubicBezTo>
                  <a:pt x="768" y="1317"/>
                  <a:pt x="817" y="1483"/>
                  <a:pt x="852" y="1649"/>
                </a:cubicBezTo>
                <a:cubicBezTo>
                  <a:pt x="804" y="1613"/>
                  <a:pt x="743" y="1557"/>
                  <a:pt x="688" y="1484"/>
                </a:cubicBezTo>
                <a:cubicBezTo>
                  <a:pt x="586" y="1361"/>
                  <a:pt x="478" y="1217"/>
                  <a:pt x="400" y="1153"/>
                </a:cubicBezTo>
                <a:cubicBezTo>
                  <a:pt x="406" y="1114"/>
                  <a:pt x="411" y="1056"/>
                  <a:pt x="392" y="1005"/>
                </a:cubicBezTo>
                <a:cubicBezTo>
                  <a:pt x="388" y="990"/>
                  <a:pt x="383" y="976"/>
                  <a:pt x="378" y="962"/>
                </a:cubicBezTo>
                <a:cubicBezTo>
                  <a:pt x="391" y="929"/>
                  <a:pt x="419" y="856"/>
                  <a:pt x="418" y="803"/>
                </a:cubicBezTo>
                <a:cubicBezTo>
                  <a:pt x="422" y="734"/>
                  <a:pt x="406" y="665"/>
                  <a:pt x="392" y="641"/>
                </a:cubicBezTo>
                <a:cubicBezTo>
                  <a:pt x="360" y="625"/>
                  <a:pt x="357" y="550"/>
                  <a:pt x="348" y="517"/>
                </a:cubicBezTo>
                <a:cubicBezTo>
                  <a:pt x="342" y="483"/>
                  <a:pt x="283" y="448"/>
                  <a:pt x="283" y="450"/>
                </a:cubicBezTo>
                <a:cubicBezTo>
                  <a:pt x="283" y="450"/>
                  <a:pt x="321" y="482"/>
                  <a:pt x="338" y="522"/>
                </a:cubicBezTo>
                <a:cubicBezTo>
                  <a:pt x="344" y="567"/>
                  <a:pt x="353" y="647"/>
                  <a:pt x="383" y="665"/>
                </a:cubicBezTo>
                <a:cubicBezTo>
                  <a:pt x="399" y="686"/>
                  <a:pt x="418" y="860"/>
                  <a:pt x="361" y="923"/>
                </a:cubicBezTo>
                <a:cubicBezTo>
                  <a:pt x="335" y="870"/>
                  <a:pt x="302" y="829"/>
                  <a:pt x="279" y="812"/>
                </a:cubicBezTo>
                <a:cubicBezTo>
                  <a:pt x="276" y="812"/>
                  <a:pt x="273" y="811"/>
                  <a:pt x="269" y="810"/>
                </a:cubicBezTo>
                <a:cubicBezTo>
                  <a:pt x="261" y="755"/>
                  <a:pt x="232" y="597"/>
                  <a:pt x="199" y="570"/>
                </a:cubicBezTo>
                <a:cubicBezTo>
                  <a:pt x="165" y="563"/>
                  <a:pt x="158" y="499"/>
                  <a:pt x="148" y="472"/>
                </a:cubicBezTo>
                <a:cubicBezTo>
                  <a:pt x="140" y="444"/>
                  <a:pt x="82" y="422"/>
                  <a:pt x="81" y="426"/>
                </a:cubicBezTo>
                <a:cubicBezTo>
                  <a:pt x="82" y="424"/>
                  <a:pt x="120" y="446"/>
                  <a:pt x="139" y="478"/>
                </a:cubicBezTo>
                <a:cubicBezTo>
                  <a:pt x="146" y="516"/>
                  <a:pt x="160" y="584"/>
                  <a:pt x="192" y="592"/>
                </a:cubicBezTo>
                <a:cubicBezTo>
                  <a:pt x="208" y="610"/>
                  <a:pt x="243" y="726"/>
                  <a:pt x="237" y="792"/>
                </a:cubicBezTo>
                <a:cubicBezTo>
                  <a:pt x="202" y="762"/>
                  <a:pt x="172" y="708"/>
                  <a:pt x="148" y="684"/>
                </a:cubicBezTo>
                <a:cubicBezTo>
                  <a:pt x="119" y="648"/>
                  <a:pt x="7" y="641"/>
                  <a:pt x="8" y="643"/>
                </a:cubicBezTo>
                <a:cubicBezTo>
                  <a:pt x="7" y="643"/>
                  <a:pt x="87" y="657"/>
                  <a:pt x="136" y="694"/>
                </a:cubicBezTo>
                <a:cubicBezTo>
                  <a:pt x="171" y="744"/>
                  <a:pt x="224" y="837"/>
                  <a:pt x="277" y="846"/>
                </a:cubicBezTo>
                <a:cubicBezTo>
                  <a:pt x="293" y="861"/>
                  <a:pt x="332" y="916"/>
                  <a:pt x="356" y="987"/>
                </a:cubicBezTo>
                <a:cubicBezTo>
                  <a:pt x="374" y="1032"/>
                  <a:pt x="379" y="1087"/>
                  <a:pt x="373" y="1133"/>
                </a:cubicBezTo>
                <a:cubicBezTo>
                  <a:pt x="372" y="1133"/>
                  <a:pt x="372" y="1132"/>
                  <a:pt x="372" y="1132"/>
                </a:cubicBezTo>
                <a:cubicBezTo>
                  <a:pt x="307" y="1130"/>
                  <a:pt x="257" y="1076"/>
                  <a:pt x="191" y="1040"/>
                </a:cubicBezTo>
                <a:cubicBezTo>
                  <a:pt x="141" y="1012"/>
                  <a:pt x="85" y="989"/>
                  <a:pt x="39" y="973"/>
                </a:cubicBezTo>
                <a:cubicBezTo>
                  <a:pt x="38" y="960"/>
                  <a:pt x="43" y="926"/>
                  <a:pt x="36" y="892"/>
                </a:cubicBezTo>
                <a:cubicBezTo>
                  <a:pt x="31" y="863"/>
                  <a:pt x="16" y="837"/>
                  <a:pt x="0" y="822"/>
                </a:cubicBezTo>
                <a:cubicBezTo>
                  <a:pt x="0" y="853"/>
                  <a:pt x="0" y="853"/>
                  <a:pt x="0" y="853"/>
                </a:cubicBezTo>
                <a:cubicBezTo>
                  <a:pt x="15" y="882"/>
                  <a:pt x="25" y="930"/>
                  <a:pt x="18" y="966"/>
                </a:cubicBezTo>
                <a:cubicBezTo>
                  <a:pt x="11" y="964"/>
                  <a:pt x="5" y="962"/>
                  <a:pt x="0" y="960"/>
                </a:cubicBezTo>
                <a:cubicBezTo>
                  <a:pt x="0" y="997"/>
                  <a:pt x="0" y="997"/>
                  <a:pt x="0" y="997"/>
                </a:cubicBezTo>
                <a:cubicBezTo>
                  <a:pt x="58" y="1023"/>
                  <a:pt x="135" y="1054"/>
                  <a:pt x="191" y="1094"/>
                </a:cubicBezTo>
                <a:cubicBezTo>
                  <a:pt x="201" y="1101"/>
                  <a:pt x="211" y="1108"/>
                  <a:pt x="220" y="1115"/>
                </a:cubicBezTo>
                <a:cubicBezTo>
                  <a:pt x="170" y="1138"/>
                  <a:pt x="68" y="1176"/>
                  <a:pt x="3" y="1198"/>
                </a:cubicBezTo>
                <a:cubicBezTo>
                  <a:pt x="2" y="1196"/>
                  <a:pt x="1" y="1194"/>
                  <a:pt x="0" y="1193"/>
                </a:cubicBezTo>
                <a:cubicBezTo>
                  <a:pt x="0" y="1218"/>
                  <a:pt x="0" y="1218"/>
                  <a:pt x="0" y="1218"/>
                </a:cubicBezTo>
                <a:cubicBezTo>
                  <a:pt x="19" y="1249"/>
                  <a:pt x="43" y="1284"/>
                  <a:pt x="70" y="1287"/>
                </a:cubicBezTo>
                <a:cubicBezTo>
                  <a:pt x="93" y="1302"/>
                  <a:pt x="154" y="1416"/>
                  <a:pt x="169" y="1477"/>
                </a:cubicBezTo>
                <a:cubicBezTo>
                  <a:pt x="121" y="1484"/>
                  <a:pt x="80" y="1488"/>
                  <a:pt x="54" y="1489"/>
                </a:cubicBezTo>
                <a:cubicBezTo>
                  <a:pt x="37" y="1498"/>
                  <a:pt x="19" y="1501"/>
                  <a:pt x="0" y="1501"/>
                </a:cubicBezTo>
                <a:cubicBezTo>
                  <a:pt x="0" y="1523"/>
                  <a:pt x="0" y="1523"/>
                  <a:pt x="0" y="1523"/>
                </a:cubicBezTo>
                <a:cubicBezTo>
                  <a:pt x="29" y="1525"/>
                  <a:pt x="56" y="1522"/>
                  <a:pt x="78" y="1510"/>
                </a:cubicBezTo>
                <a:cubicBezTo>
                  <a:pt x="104" y="1509"/>
                  <a:pt x="174" y="1505"/>
                  <a:pt x="256" y="1487"/>
                </a:cubicBezTo>
                <a:cubicBezTo>
                  <a:pt x="242" y="1508"/>
                  <a:pt x="212" y="1545"/>
                  <a:pt x="169" y="1577"/>
                </a:cubicBezTo>
                <a:cubicBezTo>
                  <a:pt x="108" y="1627"/>
                  <a:pt x="33" y="1663"/>
                  <a:pt x="0" y="1682"/>
                </a:cubicBezTo>
                <a:cubicBezTo>
                  <a:pt x="0" y="1704"/>
                  <a:pt x="0" y="1704"/>
                  <a:pt x="0" y="1704"/>
                </a:cubicBezTo>
                <a:cubicBezTo>
                  <a:pt x="8" y="1699"/>
                  <a:pt x="14" y="1693"/>
                  <a:pt x="20" y="1687"/>
                </a:cubicBezTo>
                <a:cubicBezTo>
                  <a:pt x="58" y="1674"/>
                  <a:pt x="241" y="1563"/>
                  <a:pt x="288" y="1480"/>
                </a:cubicBezTo>
                <a:cubicBezTo>
                  <a:pt x="293" y="1478"/>
                  <a:pt x="299" y="1477"/>
                  <a:pt x="304" y="1476"/>
                </a:cubicBezTo>
                <a:cubicBezTo>
                  <a:pt x="388" y="1455"/>
                  <a:pt x="477" y="1423"/>
                  <a:pt x="539" y="1402"/>
                </a:cubicBezTo>
                <a:cubicBezTo>
                  <a:pt x="642" y="1536"/>
                  <a:pt x="767" y="1699"/>
                  <a:pt x="864" y="1768"/>
                </a:cubicBezTo>
                <a:cubicBezTo>
                  <a:pt x="868" y="1943"/>
                  <a:pt x="869" y="2165"/>
                  <a:pt x="750" y="2364"/>
                </a:cubicBezTo>
                <a:cubicBezTo>
                  <a:pt x="740" y="2380"/>
                  <a:pt x="729" y="2395"/>
                  <a:pt x="718" y="2411"/>
                </a:cubicBezTo>
                <a:cubicBezTo>
                  <a:pt x="650" y="2379"/>
                  <a:pt x="543" y="2321"/>
                  <a:pt x="442" y="2269"/>
                </a:cubicBezTo>
                <a:cubicBezTo>
                  <a:pt x="454" y="2236"/>
                  <a:pt x="469" y="2186"/>
                  <a:pt x="470" y="2135"/>
                </a:cubicBezTo>
                <a:cubicBezTo>
                  <a:pt x="471" y="2117"/>
                  <a:pt x="470" y="2100"/>
                  <a:pt x="469" y="2083"/>
                </a:cubicBezTo>
                <a:cubicBezTo>
                  <a:pt x="489" y="2036"/>
                  <a:pt x="533" y="1867"/>
                  <a:pt x="513" y="1823"/>
                </a:cubicBezTo>
                <a:cubicBezTo>
                  <a:pt x="489" y="1803"/>
                  <a:pt x="502" y="1735"/>
                  <a:pt x="497" y="1704"/>
                </a:cubicBezTo>
                <a:cubicBezTo>
                  <a:pt x="496" y="1671"/>
                  <a:pt x="441" y="1644"/>
                  <a:pt x="442" y="1646"/>
                </a:cubicBezTo>
                <a:cubicBezTo>
                  <a:pt x="441" y="1646"/>
                  <a:pt x="478" y="1670"/>
                  <a:pt x="488" y="1708"/>
                </a:cubicBezTo>
                <a:cubicBezTo>
                  <a:pt x="488" y="1749"/>
                  <a:pt x="477" y="1823"/>
                  <a:pt x="499" y="1844"/>
                </a:cubicBezTo>
                <a:cubicBezTo>
                  <a:pt x="505" y="1864"/>
                  <a:pt x="491" y="1976"/>
                  <a:pt x="462" y="2044"/>
                </a:cubicBezTo>
                <a:cubicBezTo>
                  <a:pt x="450" y="1995"/>
                  <a:pt x="428" y="1958"/>
                  <a:pt x="408" y="1946"/>
                </a:cubicBezTo>
                <a:cubicBezTo>
                  <a:pt x="346" y="1953"/>
                  <a:pt x="327" y="1869"/>
                  <a:pt x="297" y="1839"/>
                </a:cubicBezTo>
                <a:cubicBezTo>
                  <a:pt x="273" y="1807"/>
                  <a:pt x="168" y="1824"/>
                  <a:pt x="170" y="1823"/>
                </a:cubicBezTo>
                <a:cubicBezTo>
                  <a:pt x="169" y="1825"/>
                  <a:pt x="238" y="1829"/>
                  <a:pt x="282" y="1855"/>
                </a:cubicBezTo>
                <a:cubicBezTo>
                  <a:pt x="299" y="1887"/>
                  <a:pt x="316" y="1933"/>
                  <a:pt x="342" y="1960"/>
                </a:cubicBezTo>
                <a:cubicBezTo>
                  <a:pt x="291" y="1962"/>
                  <a:pt x="207" y="1955"/>
                  <a:pt x="177" y="1949"/>
                </a:cubicBezTo>
                <a:cubicBezTo>
                  <a:pt x="141" y="1968"/>
                  <a:pt x="105" y="1929"/>
                  <a:pt x="91" y="1912"/>
                </a:cubicBezTo>
                <a:cubicBezTo>
                  <a:pt x="76" y="1898"/>
                  <a:pt x="29" y="1885"/>
                  <a:pt x="25" y="1881"/>
                </a:cubicBezTo>
                <a:cubicBezTo>
                  <a:pt x="28" y="1885"/>
                  <a:pt x="58" y="1906"/>
                  <a:pt x="83" y="1920"/>
                </a:cubicBezTo>
                <a:cubicBezTo>
                  <a:pt x="98" y="1948"/>
                  <a:pt x="146" y="1985"/>
                  <a:pt x="182" y="1966"/>
                </a:cubicBezTo>
                <a:cubicBezTo>
                  <a:pt x="206" y="1971"/>
                  <a:pt x="321" y="1990"/>
                  <a:pt x="377" y="1982"/>
                </a:cubicBezTo>
                <a:cubicBezTo>
                  <a:pt x="382" y="1983"/>
                  <a:pt x="387" y="1984"/>
                  <a:pt x="393" y="1984"/>
                </a:cubicBezTo>
                <a:cubicBezTo>
                  <a:pt x="407" y="1995"/>
                  <a:pt x="433" y="2047"/>
                  <a:pt x="433" y="2116"/>
                </a:cubicBezTo>
                <a:cubicBezTo>
                  <a:pt x="434" y="2161"/>
                  <a:pt x="422" y="2212"/>
                  <a:pt x="406" y="2251"/>
                </a:cubicBezTo>
                <a:cubicBezTo>
                  <a:pt x="337" y="2216"/>
                  <a:pt x="274" y="2187"/>
                  <a:pt x="235" y="2176"/>
                </a:cubicBezTo>
                <a:cubicBezTo>
                  <a:pt x="121" y="2213"/>
                  <a:pt x="39" y="2067"/>
                  <a:pt x="1" y="2004"/>
                </a:cubicBezTo>
                <a:cubicBezTo>
                  <a:pt x="1" y="2003"/>
                  <a:pt x="0" y="2002"/>
                  <a:pt x="0" y="2002"/>
                </a:cubicBezTo>
                <a:cubicBezTo>
                  <a:pt x="0" y="2078"/>
                  <a:pt x="0" y="2078"/>
                  <a:pt x="0" y="2078"/>
                </a:cubicBezTo>
                <a:cubicBezTo>
                  <a:pt x="42" y="2154"/>
                  <a:pt x="119" y="2234"/>
                  <a:pt x="197" y="2239"/>
                </a:cubicBezTo>
                <a:cubicBezTo>
                  <a:pt x="173" y="2252"/>
                  <a:pt x="139" y="2265"/>
                  <a:pt x="99" y="2268"/>
                </a:cubicBezTo>
                <a:cubicBezTo>
                  <a:pt x="65" y="2273"/>
                  <a:pt x="31" y="2274"/>
                  <a:pt x="0" y="2273"/>
                </a:cubicBezTo>
                <a:cubicBezTo>
                  <a:pt x="0" y="2298"/>
                  <a:pt x="0" y="2298"/>
                  <a:pt x="0" y="2298"/>
                </a:cubicBezTo>
                <a:cubicBezTo>
                  <a:pt x="78" y="2300"/>
                  <a:pt x="188" y="2293"/>
                  <a:pt x="251" y="2242"/>
                </a:cubicBezTo>
                <a:cubicBezTo>
                  <a:pt x="250" y="2241"/>
                  <a:pt x="249" y="2240"/>
                  <a:pt x="249" y="2239"/>
                </a:cubicBezTo>
                <a:cubicBezTo>
                  <a:pt x="321" y="2271"/>
                  <a:pt x="539" y="2392"/>
                  <a:pt x="669" y="2476"/>
                </a:cubicBezTo>
                <a:cubicBezTo>
                  <a:pt x="652" y="2499"/>
                  <a:pt x="635" y="2523"/>
                  <a:pt x="620" y="2547"/>
                </a:cubicBezTo>
                <a:cubicBezTo>
                  <a:pt x="573" y="2620"/>
                  <a:pt x="535" y="2695"/>
                  <a:pt x="502" y="2770"/>
                </a:cubicBezTo>
                <a:cubicBezTo>
                  <a:pt x="437" y="2920"/>
                  <a:pt x="392" y="3070"/>
                  <a:pt x="360" y="3214"/>
                </a:cubicBezTo>
                <a:cubicBezTo>
                  <a:pt x="295" y="3504"/>
                  <a:pt x="276" y="3774"/>
                  <a:pt x="285" y="4003"/>
                </a:cubicBezTo>
                <a:cubicBezTo>
                  <a:pt x="287" y="4031"/>
                  <a:pt x="288" y="4059"/>
                  <a:pt x="291" y="4087"/>
                </a:cubicBezTo>
                <a:cubicBezTo>
                  <a:pt x="293" y="4115"/>
                  <a:pt x="293" y="4115"/>
                  <a:pt x="293" y="4115"/>
                </a:cubicBezTo>
                <a:cubicBezTo>
                  <a:pt x="270" y="4169"/>
                  <a:pt x="252" y="4222"/>
                  <a:pt x="237" y="4272"/>
                </a:cubicBezTo>
                <a:cubicBezTo>
                  <a:pt x="231" y="4295"/>
                  <a:pt x="225" y="4317"/>
                  <a:pt x="220" y="4339"/>
                </a:cubicBezTo>
                <a:cubicBezTo>
                  <a:pt x="196" y="4313"/>
                  <a:pt x="171" y="4277"/>
                  <a:pt x="153" y="4231"/>
                </a:cubicBezTo>
                <a:cubicBezTo>
                  <a:pt x="114" y="4147"/>
                  <a:pt x="88" y="4043"/>
                  <a:pt x="62" y="3974"/>
                </a:cubicBezTo>
                <a:cubicBezTo>
                  <a:pt x="73" y="3956"/>
                  <a:pt x="114" y="3896"/>
                  <a:pt x="112" y="3836"/>
                </a:cubicBezTo>
                <a:cubicBezTo>
                  <a:pt x="116" y="3765"/>
                  <a:pt x="100" y="3700"/>
                  <a:pt x="87" y="3675"/>
                </a:cubicBezTo>
                <a:cubicBezTo>
                  <a:pt x="46" y="3662"/>
                  <a:pt x="63" y="3579"/>
                  <a:pt x="70" y="3542"/>
                </a:cubicBezTo>
                <a:cubicBezTo>
                  <a:pt x="73" y="3509"/>
                  <a:pt x="51" y="3442"/>
                  <a:pt x="54" y="3440"/>
                </a:cubicBezTo>
                <a:cubicBezTo>
                  <a:pt x="52" y="3441"/>
                  <a:pt x="52" y="3500"/>
                  <a:pt x="57" y="3545"/>
                </a:cubicBezTo>
                <a:cubicBezTo>
                  <a:pt x="39" y="3597"/>
                  <a:pt x="33" y="3688"/>
                  <a:pt x="71" y="3701"/>
                </a:cubicBezTo>
                <a:cubicBezTo>
                  <a:pt x="84" y="3721"/>
                  <a:pt x="105" y="3882"/>
                  <a:pt x="50" y="3943"/>
                </a:cubicBezTo>
                <a:cubicBezTo>
                  <a:pt x="45" y="3933"/>
                  <a:pt x="41" y="3924"/>
                  <a:pt x="36" y="3917"/>
                </a:cubicBezTo>
                <a:cubicBezTo>
                  <a:pt x="21" y="3913"/>
                  <a:pt x="9" y="3904"/>
                  <a:pt x="0" y="3893"/>
                </a:cubicBezTo>
                <a:cubicBezTo>
                  <a:pt x="0" y="3974"/>
                  <a:pt x="0" y="3974"/>
                  <a:pt x="0" y="3974"/>
                </a:cubicBezTo>
                <a:cubicBezTo>
                  <a:pt x="1" y="3975"/>
                  <a:pt x="3" y="3976"/>
                  <a:pt x="4" y="3976"/>
                </a:cubicBezTo>
                <a:cubicBezTo>
                  <a:pt x="18" y="4003"/>
                  <a:pt x="37" y="4083"/>
                  <a:pt x="65" y="4173"/>
                </a:cubicBezTo>
                <a:cubicBezTo>
                  <a:pt x="47" y="4173"/>
                  <a:pt x="24" y="4171"/>
                  <a:pt x="0" y="4167"/>
                </a:cubicBezTo>
                <a:cubicBezTo>
                  <a:pt x="0" y="4198"/>
                  <a:pt x="0" y="4198"/>
                  <a:pt x="0" y="4198"/>
                </a:cubicBezTo>
                <a:cubicBezTo>
                  <a:pt x="28" y="4204"/>
                  <a:pt x="55" y="4208"/>
                  <a:pt x="77" y="4210"/>
                </a:cubicBezTo>
                <a:cubicBezTo>
                  <a:pt x="78" y="4214"/>
                  <a:pt x="80" y="4217"/>
                  <a:pt x="81" y="4221"/>
                </a:cubicBezTo>
                <a:cubicBezTo>
                  <a:pt x="108" y="4309"/>
                  <a:pt x="157" y="4389"/>
                  <a:pt x="201" y="4440"/>
                </a:cubicBezTo>
                <a:cubicBezTo>
                  <a:pt x="196" y="4480"/>
                  <a:pt x="194" y="4517"/>
                  <a:pt x="196" y="4550"/>
                </a:cubicBezTo>
                <a:cubicBezTo>
                  <a:pt x="157" y="4709"/>
                  <a:pt x="117" y="5027"/>
                  <a:pt x="198" y="5368"/>
                </a:cubicBezTo>
                <a:cubicBezTo>
                  <a:pt x="234" y="5540"/>
                  <a:pt x="293" y="5719"/>
                  <a:pt x="341" y="5915"/>
                </a:cubicBezTo>
                <a:cubicBezTo>
                  <a:pt x="375" y="6062"/>
                  <a:pt x="403" y="6224"/>
                  <a:pt x="390" y="6400"/>
                </a:cubicBezTo>
                <a:cubicBezTo>
                  <a:pt x="533" y="6400"/>
                  <a:pt x="533" y="6400"/>
                  <a:pt x="533" y="6400"/>
                </a:cubicBezTo>
                <a:cubicBezTo>
                  <a:pt x="542" y="6300"/>
                  <a:pt x="540" y="6205"/>
                  <a:pt x="531" y="6116"/>
                </a:cubicBezTo>
                <a:cubicBezTo>
                  <a:pt x="509" y="5929"/>
                  <a:pt x="463" y="5764"/>
                  <a:pt x="418" y="5610"/>
                </a:cubicBezTo>
                <a:cubicBezTo>
                  <a:pt x="456" y="5527"/>
                  <a:pt x="608" y="5277"/>
                  <a:pt x="682" y="5106"/>
                </a:cubicBezTo>
                <a:cubicBezTo>
                  <a:pt x="694" y="5092"/>
                  <a:pt x="762" y="5040"/>
                  <a:pt x="826" y="4970"/>
                </a:cubicBezTo>
                <a:cubicBezTo>
                  <a:pt x="900" y="4894"/>
                  <a:pt x="972" y="4797"/>
                  <a:pt x="988" y="4750"/>
                </a:cubicBezTo>
                <a:cubicBezTo>
                  <a:pt x="980" y="4688"/>
                  <a:pt x="1066" y="4605"/>
                  <a:pt x="1094" y="4550"/>
                </a:cubicBezTo>
                <a:cubicBezTo>
                  <a:pt x="1129" y="4494"/>
                  <a:pt x="1087" y="4403"/>
                  <a:pt x="1085" y="4408"/>
                </a:cubicBezTo>
                <a:cubicBezTo>
                  <a:pt x="1084" y="4407"/>
                  <a:pt x="1106" y="4476"/>
                  <a:pt x="1078" y="4546"/>
                </a:cubicBezTo>
                <a:cubicBezTo>
                  <a:pt x="1032" y="4610"/>
                  <a:pt x="947" y="4702"/>
                  <a:pt x="952" y="4763"/>
                </a:cubicBezTo>
                <a:cubicBezTo>
                  <a:pt x="937" y="4805"/>
                  <a:pt x="806" y="4958"/>
                  <a:pt x="711" y="5031"/>
                </a:cubicBezTo>
                <a:cubicBezTo>
                  <a:pt x="717" y="5012"/>
                  <a:pt x="721" y="4996"/>
                  <a:pt x="723" y="4982"/>
                </a:cubicBezTo>
                <a:cubicBezTo>
                  <a:pt x="671" y="4889"/>
                  <a:pt x="817" y="4737"/>
                  <a:pt x="867" y="4652"/>
                </a:cubicBezTo>
                <a:cubicBezTo>
                  <a:pt x="891" y="4613"/>
                  <a:pt x="898" y="4545"/>
                  <a:pt x="888" y="4495"/>
                </a:cubicBezTo>
                <a:cubicBezTo>
                  <a:pt x="878" y="4444"/>
                  <a:pt x="846" y="4432"/>
                  <a:pt x="844" y="4431"/>
                </a:cubicBezTo>
                <a:cubicBezTo>
                  <a:pt x="842" y="4432"/>
                  <a:pt x="861" y="4443"/>
                  <a:pt x="862" y="4487"/>
                </a:cubicBezTo>
                <a:cubicBezTo>
                  <a:pt x="865" y="4529"/>
                  <a:pt x="855" y="4591"/>
                  <a:pt x="835" y="4645"/>
                </a:cubicBezTo>
                <a:cubicBezTo>
                  <a:pt x="748" y="4747"/>
                  <a:pt x="611" y="4921"/>
                  <a:pt x="655" y="5014"/>
                </a:cubicBezTo>
                <a:cubicBezTo>
                  <a:pt x="648" y="5048"/>
                  <a:pt x="609" y="5128"/>
                  <a:pt x="558" y="5222"/>
                </a:cubicBezTo>
                <a:cubicBezTo>
                  <a:pt x="554" y="5127"/>
                  <a:pt x="558" y="4951"/>
                  <a:pt x="543" y="4895"/>
                </a:cubicBezTo>
                <a:cubicBezTo>
                  <a:pt x="483" y="4866"/>
                  <a:pt x="544" y="4743"/>
                  <a:pt x="569" y="4692"/>
                </a:cubicBezTo>
                <a:cubicBezTo>
                  <a:pt x="586" y="4647"/>
                  <a:pt x="582" y="4544"/>
                  <a:pt x="587" y="4534"/>
                </a:cubicBezTo>
                <a:cubicBezTo>
                  <a:pt x="582" y="4542"/>
                  <a:pt x="558" y="4627"/>
                  <a:pt x="548" y="4692"/>
                </a:cubicBezTo>
                <a:cubicBezTo>
                  <a:pt x="500" y="4762"/>
                  <a:pt x="452" y="4902"/>
                  <a:pt x="509" y="4931"/>
                </a:cubicBezTo>
                <a:cubicBezTo>
                  <a:pt x="514" y="4973"/>
                  <a:pt x="506" y="5212"/>
                  <a:pt x="494" y="5334"/>
                </a:cubicBezTo>
                <a:cubicBezTo>
                  <a:pt x="459" y="5394"/>
                  <a:pt x="422" y="5454"/>
                  <a:pt x="388" y="5507"/>
                </a:cubicBezTo>
                <a:cubicBezTo>
                  <a:pt x="375" y="5464"/>
                  <a:pt x="364" y="5421"/>
                  <a:pt x="353" y="5379"/>
                </a:cubicBezTo>
                <a:cubicBezTo>
                  <a:pt x="295" y="5158"/>
                  <a:pt x="270" y="4943"/>
                  <a:pt x="290" y="4744"/>
                </a:cubicBezTo>
                <a:cubicBezTo>
                  <a:pt x="301" y="4625"/>
                  <a:pt x="326" y="4512"/>
                  <a:pt x="354" y="4412"/>
                </a:cubicBezTo>
                <a:cubicBezTo>
                  <a:pt x="431" y="4308"/>
                  <a:pt x="594" y="4117"/>
                  <a:pt x="811" y="3948"/>
                </a:cubicBezTo>
                <a:cubicBezTo>
                  <a:pt x="816" y="3945"/>
                  <a:pt x="820" y="3942"/>
                  <a:pt x="824" y="3938"/>
                </a:cubicBezTo>
                <a:cubicBezTo>
                  <a:pt x="846" y="3937"/>
                  <a:pt x="876" y="3940"/>
                  <a:pt x="907" y="3949"/>
                </a:cubicBezTo>
                <a:cubicBezTo>
                  <a:pt x="970" y="3965"/>
                  <a:pt x="1043" y="3988"/>
                  <a:pt x="1085" y="3977"/>
                </a:cubicBezTo>
                <a:cubicBezTo>
                  <a:pt x="1149" y="3922"/>
                  <a:pt x="1202" y="3980"/>
                  <a:pt x="1249" y="3982"/>
                </a:cubicBezTo>
                <a:cubicBezTo>
                  <a:pt x="1297" y="3991"/>
                  <a:pt x="1381" y="3891"/>
                  <a:pt x="1376" y="3894"/>
                </a:cubicBezTo>
                <a:cubicBezTo>
                  <a:pt x="1377" y="3891"/>
                  <a:pt x="1314" y="3950"/>
                  <a:pt x="1256" y="3960"/>
                </a:cubicBezTo>
                <a:cubicBezTo>
                  <a:pt x="1206" y="3939"/>
                  <a:pt x="1147" y="3890"/>
                  <a:pt x="1083" y="3940"/>
                </a:cubicBezTo>
                <a:cubicBezTo>
                  <a:pt x="1051" y="3945"/>
                  <a:pt x="965" y="3910"/>
                  <a:pt x="886" y="3890"/>
                </a:cubicBezTo>
                <a:cubicBezTo>
                  <a:pt x="1048" y="3766"/>
                  <a:pt x="1226" y="3642"/>
                  <a:pt x="1372" y="3525"/>
                </a:cubicBezTo>
                <a:cubicBezTo>
                  <a:pt x="1450" y="3498"/>
                  <a:pt x="1597" y="3451"/>
                  <a:pt x="1716" y="3396"/>
                </a:cubicBezTo>
                <a:cubicBezTo>
                  <a:pt x="1777" y="3369"/>
                  <a:pt x="1840" y="3337"/>
                  <a:pt x="1899" y="3304"/>
                </a:cubicBezTo>
                <a:cubicBezTo>
                  <a:pt x="1923" y="3324"/>
                  <a:pt x="1972" y="3366"/>
                  <a:pt x="2051" y="3375"/>
                </a:cubicBezTo>
                <a:cubicBezTo>
                  <a:pt x="2071" y="3379"/>
                  <a:pt x="2093" y="3380"/>
                  <a:pt x="2115" y="3381"/>
                </a:cubicBezTo>
                <a:cubicBezTo>
                  <a:pt x="2144" y="3417"/>
                  <a:pt x="2253" y="3517"/>
                  <a:pt x="2312" y="3514"/>
                </a:cubicBezTo>
                <a:cubicBezTo>
                  <a:pt x="2354" y="3501"/>
                  <a:pt x="2406" y="3535"/>
                  <a:pt x="2441" y="3541"/>
                </a:cubicBezTo>
                <a:cubicBezTo>
                  <a:pt x="2473" y="3551"/>
                  <a:pt x="2554" y="3509"/>
                  <a:pt x="2553" y="3509"/>
                </a:cubicBezTo>
                <a:cubicBezTo>
                  <a:pt x="2553" y="3508"/>
                  <a:pt x="2492" y="3535"/>
                  <a:pt x="2446" y="3531"/>
                </a:cubicBezTo>
                <a:cubicBezTo>
                  <a:pt x="2406" y="3519"/>
                  <a:pt x="2346" y="3483"/>
                  <a:pt x="2305" y="3495"/>
                </a:cubicBezTo>
                <a:cubicBezTo>
                  <a:pt x="2275" y="3493"/>
                  <a:pt x="2175" y="3436"/>
                  <a:pt x="2148" y="3380"/>
                </a:cubicBezTo>
                <a:cubicBezTo>
                  <a:pt x="2226" y="3377"/>
                  <a:pt x="2303" y="3358"/>
                  <a:pt x="2341" y="3343"/>
                </a:cubicBezTo>
                <a:cubicBezTo>
                  <a:pt x="2403" y="3295"/>
                  <a:pt x="2529" y="3285"/>
                  <a:pt x="2591" y="3273"/>
                </a:cubicBezTo>
                <a:cubicBezTo>
                  <a:pt x="2649" y="3261"/>
                  <a:pt x="2780" y="3193"/>
                  <a:pt x="2780" y="3195"/>
                </a:cubicBezTo>
                <a:cubicBezTo>
                  <a:pt x="2781" y="3193"/>
                  <a:pt x="2678" y="3231"/>
                  <a:pt x="2595" y="3259"/>
                </a:cubicBezTo>
                <a:cubicBezTo>
                  <a:pt x="2517" y="3266"/>
                  <a:pt x="2374" y="3287"/>
                  <a:pt x="2313" y="3331"/>
                </a:cubicBezTo>
                <a:cubicBezTo>
                  <a:pt x="2312" y="3331"/>
                  <a:pt x="2312" y="3331"/>
                  <a:pt x="2311" y="3331"/>
                </a:cubicBezTo>
                <a:cubicBezTo>
                  <a:pt x="2338" y="3274"/>
                  <a:pt x="2430" y="3127"/>
                  <a:pt x="2462" y="3080"/>
                </a:cubicBezTo>
                <a:cubicBezTo>
                  <a:pt x="2467" y="3038"/>
                  <a:pt x="2536" y="2982"/>
                  <a:pt x="2567" y="2960"/>
                </a:cubicBezTo>
                <a:cubicBezTo>
                  <a:pt x="2592" y="2937"/>
                  <a:pt x="2646" y="2884"/>
                  <a:pt x="2657" y="2880"/>
                </a:cubicBezTo>
                <a:cubicBezTo>
                  <a:pt x="2648" y="2883"/>
                  <a:pt x="2598" y="2916"/>
                  <a:pt x="2564" y="2953"/>
                </a:cubicBezTo>
                <a:cubicBezTo>
                  <a:pt x="2520" y="2978"/>
                  <a:pt x="2445" y="3050"/>
                  <a:pt x="2440" y="3091"/>
                </a:cubicBezTo>
                <a:cubicBezTo>
                  <a:pt x="2419" y="3122"/>
                  <a:pt x="2323" y="3264"/>
                  <a:pt x="2285" y="3338"/>
                </a:cubicBezTo>
                <a:cubicBezTo>
                  <a:pt x="2244" y="3347"/>
                  <a:pt x="2172" y="3358"/>
                  <a:pt x="2103" y="3353"/>
                </a:cubicBezTo>
                <a:cubicBezTo>
                  <a:pt x="2029" y="3350"/>
                  <a:pt x="1968" y="3317"/>
                  <a:pt x="1936" y="3283"/>
                </a:cubicBezTo>
                <a:cubicBezTo>
                  <a:pt x="2030" y="3228"/>
                  <a:pt x="2110" y="3171"/>
                  <a:pt x="2152" y="3130"/>
                </a:cubicBezTo>
                <a:cubicBezTo>
                  <a:pt x="2201" y="3033"/>
                  <a:pt x="2344" y="2953"/>
                  <a:pt x="2441" y="2882"/>
                </a:cubicBezTo>
                <a:cubicBezTo>
                  <a:pt x="2440" y="2884"/>
                  <a:pt x="2439" y="2886"/>
                  <a:pt x="2438" y="2888"/>
                </a:cubicBezTo>
                <a:cubicBezTo>
                  <a:pt x="2436" y="2889"/>
                  <a:pt x="2637" y="2901"/>
                  <a:pt x="2700" y="2855"/>
                </a:cubicBezTo>
                <a:cubicBezTo>
                  <a:pt x="2731" y="2821"/>
                  <a:pt x="2797" y="2810"/>
                  <a:pt x="2832" y="2784"/>
                </a:cubicBezTo>
                <a:cubicBezTo>
                  <a:pt x="2871" y="2762"/>
                  <a:pt x="2893" y="2681"/>
                  <a:pt x="2889" y="2685"/>
                </a:cubicBezTo>
                <a:cubicBezTo>
                  <a:pt x="2890" y="2683"/>
                  <a:pt x="2872" y="2742"/>
                  <a:pt x="2830" y="2776"/>
                </a:cubicBezTo>
                <a:cubicBezTo>
                  <a:pt x="2786" y="2800"/>
                  <a:pt x="2716" y="2816"/>
                  <a:pt x="2684" y="2847"/>
                </a:cubicBezTo>
                <a:cubicBezTo>
                  <a:pt x="2654" y="2866"/>
                  <a:pt x="2522" y="2879"/>
                  <a:pt x="2466" y="2863"/>
                </a:cubicBezTo>
                <a:cubicBezTo>
                  <a:pt x="2475" y="2856"/>
                  <a:pt x="2484" y="2849"/>
                  <a:pt x="2491" y="2841"/>
                </a:cubicBezTo>
                <a:cubicBezTo>
                  <a:pt x="2533" y="2807"/>
                  <a:pt x="2582" y="2730"/>
                  <a:pt x="2606" y="2665"/>
                </a:cubicBezTo>
                <a:cubicBezTo>
                  <a:pt x="2627" y="2612"/>
                  <a:pt x="2632" y="2569"/>
                  <a:pt x="2634" y="2555"/>
                </a:cubicBezTo>
                <a:cubicBezTo>
                  <a:pt x="2626" y="2583"/>
                  <a:pt x="2575" y="2722"/>
                  <a:pt x="2480" y="2820"/>
                </a:cubicBezTo>
                <a:cubicBezTo>
                  <a:pt x="2362" y="2906"/>
                  <a:pt x="2156" y="3016"/>
                  <a:pt x="2094" y="3127"/>
                </a:cubicBezTo>
                <a:cubicBezTo>
                  <a:pt x="2082" y="3137"/>
                  <a:pt x="2065" y="3150"/>
                  <a:pt x="2042" y="3165"/>
                </a:cubicBezTo>
                <a:cubicBezTo>
                  <a:pt x="2050" y="3128"/>
                  <a:pt x="2070" y="3067"/>
                  <a:pt x="2103" y="3000"/>
                </a:cubicBezTo>
                <a:cubicBezTo>
                  <a:pt x="2155" y="2893"/>
                  <a:pt x="2228" y="2776"/>
                  <a:pt x="2257" y="2719"/>
                </a:cubicBezTo>
                <a:cubicBezTo>
                  <a:pt x="2257" y="2722"/>
                  <a:pt x="2257" y="2724"/>
                  <a:pt x="2256" y="2727"/>
                </a:cubicBezTo>
                <a:cubicBezTo>
                  <a:pt x="2254" y="2726"/>
                  <a:pt x="2444" y="2679"/>
                  <a:pt x="2489" y="2622"/>
                </a:cubicBezTo>
                <a:cubicBezTo>
                  <a:pt x="2507" y="2586"/>
                  <a:pt x="2564" y="2556"/>
                  <a:pt x="2590" y="2529"/>
                </a:cubicBezTo>
                <a:cubicBezTo>
                  <a:pt x="2618" y="2504"/>
                  <a:pt x="2628" y="2437"/>
                  <a:pt x="2627" y="2438"/>
                </a:cubicBezTo>
                <a:cubicBezTo>
                  <a:pt x="2627" y="2438"/>
                  <a:pt x="2613" y="2487"/>
                  <a:pt x="2585" y="2523"/>
                </a:cubicBezTo>
                <a:cubicBezTo>
                  <a:pt x="2550" y="2553"/>
                  <a:pt x="2490" y="2586"/>
                  <a:pt x="2472" y="2620"/>
                </a:cubicBezTo>
                <a:cubicBezTo>
                  <a:pt x="2448" y="2646"/>
                  <a:pt x="2315" y="2698"/>
                  <a:pt x="2264" y="2697"/>
                </a:cubicBezTo>
                <a:cubicBezTo>
                  <a:pt x="2271" y="2674"/>
                  <a:pt x="2287" y="2646"/>
                  <a:pt x="2308" y="2619"/>
                </a:cubicBezTo>
                <a:cubicBezTo>
                  <a:pt x="2348" y="2594"/>
                  <a:pt x="2381" y="2570"/>
                  <a:pt x="2399" y="2550"/>
                </a:cubicBezTo>
                <a:cubicBezTo>
                  <a:pt x="2432" y="2477"/>
                  <a:pt x="2547" y="2425"/>
                  <a:pt x="2599" y="2371"/>
                </a:cubicBezTo>
                <a:cubicBezTo>
                  <a:pt x="2623" y="2350"/>
                  <a:pt x="2648" y="2300"/>
                  <a:pt x="2655" y="2261"/>
                </a:cubicBezTo>
                <a:cubicBezTo>
                  <a:pt x="2661" y="2230"/>
                  <a:pt x="2658" y="2208"/>
                  <a:pt x="2657" y="2200"/>
                </a:cubicBezTo>
                <a:cubicBezTo>
                  <a:pt x="2655" y="2217"/>
                  <a:pt x="2643" y="2297"/>
                  <a:pt x="2589" y="2359"/>
                </a:cubicBezTo>
                <a:cubicBezTo>
                  <a:pt x="2552" y="2388"/>
                  <a:pt x="2502" y="2419"/>
                  <a:pt x="2457" y="2452"/>
                </a:cubicBezTo>
                <a:cubicBezTo>
                  <a:pt x="2501" y="2398"/>
                  <a:pt x="2556" y="2323"/>
                  <a:pt x="2564" y="2317"/>
                </a:cubicBezTo>
                <a:cubicBezTo>
                  <a:pt x="2555" y="2323"/>
                  <a:pt x="2479" y="2405"/>
                  <a:pt x="2423" y="2476"/>
                </a:cubicBezTo>
                <a:cubicBezTo>
                  <a:pt x="2393" y="2500"/>
                  <a:pt x="2356" y="2538"/>
                  <a:pt x="2321" y="2578"/>
                </a:cubicBezTo>
                <a:cubicBezTo>
                  <a:pt x="2243" y="2627"/>
                  <a:pt x="2090" y="2694"/>
                  <a:pt x="2003" y="2699"/>
                </a:cubicBezTo>
                <a:cubicBezTo>
                  <a:pt x="2069" y="2635"/>
                  <a:pt x="2133" y="2579"/>
                  <a:pt x="2179" y="2536"/>
                </a:cubicBezTo>
                <a:cubicBezTo>
                  <a:pt x="2257" y="2463"/>
                  <a:pt x="2368" y="2328"/>
                  <a:pt x="2452" y="2206"/>
                </a:cubicBezTo>
                <a:cubicBezTo>
                  <a:pt x="2543" y="2081"/>
                  <a:pt x="2563" y="1978"/>
                  <a:pt x="2560" y="1983"/>
                </a:cubicBezTo>
                <a:cubicBezTo>
                  <a:pt x="2559" y="1981"/>
                  <a:pt x="2543" y="2055"/>
                  <a:pt x="2460" y="2161"/>
                </a:cubicBezTo>
                <a:cubicBezTo>
                  <a:pt x="2384" y="2265"/>
                  <a:pt x="2270" y="2392"/>
                  <a:pt x="2168" y="2504"/>
                </a:cubicBezTo>
                <a:cubicBezTo>
                  <a:pt x="2164" y="2507"/>
                  <a:pt x="2160" y="2510"/>
                  <a:pt x="2156" y="2513"/>
                </a:cubicBezTo>
                <a:cubicBezTo>
                  <a:pt x="2180" y="2450"/>
                  <a:pt x="2237" y="2327"/>
                  <a:pt x="2250" y="2284"/>
                </a:cubicBezTo>
                <a:cubicBezTo>
                  <a:pt x="2236" y="2244"/>
                  <a:pt x="2299" y="2182"/>
                  <a:pt x="2326" y="2155"/>
                </a:cubicBezTo>
                <a:cubicBezTo>
                  <a:pt x="2349" y="2129"/>
                  <a:pt x="2378" y="2053"/>
                  <a:pt x="2380" y="2053"/>
                </a:cubicBezTo>
                <a:cubicBezTo>
                  <a:pt x="2379" y="2052"/>
                  <a:pt x="2344" y="2106"/>
                  <a:pt x="2317" y="2148"/>
                </a:cubicBezTo>
                <a:cubicBezTo>
                  <a:pt x="2276" y="2181"/>
                  <a:pt x="2212" y="2258"/>
                  <a:pt x="2225" y="2296"/>
                </a:cubicBezTo>
                <a:cubicBezTo>
                  <a:pt x="2213" y="2330"/>
                  <a:pt x="2140" y="2480"/>
                  <a:pt x="2111" y="2550"/>
                </a:cubicBezTo>
                <a:cubicBezTo>
                  <a:pt x="2005" y="2638"/>
                  <a:pt x="1875" y="2758"/>
                  <a:pt x="1767" y="2898"/>
                </a:cubicBezTo>
                <a:cubicBezTo>
                  <a:pt x="1706" y="2975"/>
                  <a:pt x="1648" y="3083"/>
                  <a:pt x="1621" y="3138"/>
                </a:cubicBezTo>
                <a:cubicBezTo>
                  <a:pt x="1598" y="3181"/>
                  <a:pt x="1573" y="3222"/>
                  <a:pt x="1552" y="3260"/>
                </a:cubicBezTo>
                <a:cubicBezTo>
                  <a:pt x="1536" y="3219"/>
                  <a:pt x="1520" y="3152"/>
                  <a:pt x="1524" y="3070"/>
                </a:cubicBezTo>
                <a:cubicBezTo>
                  <a:pt x="1524" y="2997"/>
                  <a:pt x="1539" y="2916"/>
                  <a:pt x="1556" y="2845"/>
                </a:cubicBezTo>
                <a:cubicBezTo>
                  <a:pt x="1596" y="2828"/>
                  <a:pt x="1679" y="2791"/>
                  <a:pt x="1760" y="2725"/>
                </a:cubicBezTo>
                <a:cubicBezTo>
                  <a:pt x="1874" y="2638"/>
                  <a:pt x="1987" y="2520"/>
                  <a:pt x="2026" y="2462"/>
                </a:cubicBezTo>
                <a:cubicBezTo>
                  <a:pt x="2053" y="2389"/>
                  <a:pt x="2167" y="2276"/>
                  <a:pt x="2210" y="2208"/>
                </a:cubicBezTo>
                <a:cubicBezTo>
                  <a:pt x="2263" y="2143"/>
                  <a:pt x="2266" y="1997"/>
                  <a:pt x="2260" y="2003"/>
                </a:cubicBezTo>
                <a:cubicBezTo>
                  <a:pt x="2261" y="2001"/>
                  <a:pt x="2258" y="2109"/>
                  <a:pt x="2202" y="2200"/>
                </a:cubicBezTo>
                <a:cubicBezTo>
                  <a:pt x="2142" y="2281"/>
                  <a:pt x="2018" y="2410"/>
                  <a:pt x="1988" y="2481"/>
                </a:cubicBezTo>
                <a:cubicBezTo>
                  <a:pt x="1981" y="2493"/>
                  <a:pt x="1964" y="2512"/>
                  <a:pt x="1941" y="2536"/>
                </a:cubicBezTo>
                <a:cubicBezTo>
                  <a:pt x="1935" y="2499"/>
                  <a:pt x="1931" y="2387"/>
                  <a:pt x="1933" y="2351"/>
                </a:cubicBezTo>
                <a:cubicBezTo>
                  <a:pt x="1911" y="2330"/>
                  <a:pt x="1945" y="2270"/>
                  <a:pt x="1962" y="2245"/>
                </a:cubicBezTo>
                <a:cubicBezTo>
                  <a:pt x="1974" y="2223"/>
                  <a:pt x="1985" y="2168"/>
                  <a:pt x="1987" y="2163"/>
                </a:cubicBezTo>
                <a:cubicBezTo>
                  <a:pt x="1985" y="2167"/>
                  <a:pt x="1966" y="2209"/>
                  <a:pt x="1955" y="2243"/>
                </a:cubicBezTo>
                <a:cubicBezTo>
                  <a:pt x="1926" y="2275"/>
                  <a:pt x="1897" y="2347"/>
                  <a:pt x="1917" y="2367"/>
                </a:cubicBezTo>
                <a:cubicBezTo>
                  <a:pt x="1915" y="2393"/>
                  <a:pt x="1916" y="2512"/>
                  <a:pt x="1917" y="2560"/>
                </a:cubicBezTo>
                <a:cubicBezTo>
                  <a:pt x="1823" y="2652"/>
                  <a:pt x="1661" y="2783"/>
                  <a:pt x="1565" y="2809"/>
                </a:cubicBezTo>
                <a:cubicBezTo>
                  <a:pt x="1580" y="2755"/>
                  <a:pt x="1594" y="2709"/>
                  <a:pt x="1601" y="2679"/>
                </a:cubicBezTo>
                <a:cubicBezTo>
                  <a:pt x="1585" y="2592"/>
                  <a:pt x="1718" y="2419"/>
                  <a:pt x="1781" y="2349"/>
                </a:cubicBezTo>
                <a:cubicBezTo>
                  <a:pt x="1833" y="2281"/>
                  <a:pt x="1932" y="2114"/>
                  <a:pt x="1941" y="2102"/>
                </a:cubicBezTo>
                <a:cubicBezTo>
                  <a:pt x="1933" y="2112"/>
                  <a:pt x="1839" y="2234"/>
                  <a:pt x="1771" y="2337"/>
                </a:cubicBezTo>
                <a:cubicBezTo>
                  <a:pt x="1726" y="2380"/>
                  <a:pt x="1669" y="2453"/>
                  <a:pt x="1625" y="2526"/>
                </a:cubicBezTo>
                <a:cubicBezTo>
                  <a:pt x="1619" y="2485"/>
                  <a:pt x="1614" y="2371"/>
                  <a:pt x="1615" y="2334"/>
                </a:cubicBezTo>
                <a:cubicBezTo>
                  <a:pt x="1590" y="2313"/>
                  <a:pt x="1631" y="2248"/>
                  <a:pt x="1649" y="2225"/>
                </a:cubicBezTo>
                <a:cubicBezTo>
                  <a:pt x="1663" y="2203"/>
                  <a:pt x="1687" y="2148"/>
                  <a:pt x="1692" y="2141"/>
                </a:cubicBezTo>
                <a:cubicBezTo>
                  <a:pt x="1687" y="2146"/>
                  <a:pt x="1660" y="2187"/>
                  <a:pt x="1642" y="2221"/>
                </a:cubicBezTo>
                <a:cubicBezTo>
                  <a:pt x="1610" y="2252"/>
                  <a:pt x="1577" y="2331"/>
                  <a:pt x="1599" y="2351"/>
                </a:cubicBezTo>
                <a:cubicBezTo>
                  <a:pt x="1597" y="2375"/>
                  <a:pt x="1600" y="2508"/>
                  <a:pt x="1600" y="2571"/>
                </a:cubicBezTo>
                <a:cubicBezTo>
                  <a:pt x="1570" y="2630"/>
                  <a:pt x="1552" y="2686"/>
                  <a:pt x="1559" y="2720"/>
                </a:cubicBezTo>
                <a:cubicBezTo>
                  <a:pt x="1549" y="2763"/>
                  <a:pt x="1504" y="2890"/>
                  <a:pt x="1490" y="3023"/>
                </a:cubicBezTo>
                <a:cubicBezTo>
                  <a:pt x="1488" y="3036"/>
                  <a:pt x="1487" y="3048"/>
                  <a:pt x="1486" y="3061"/>
                </a:cubicBezTo>
                <a:cubicBezTo>
                  <a:pt x="1450" y="3012"/>
                  <a:pt x="1391" y="2928"/>
                  <a:pt x="1346" y="2865"/>
                </a:cubicBezTo>
                <a:cubicBezTo>
                  <a:pt x="1374" y="2803"/>
                  <a:pt x="1455" y="2598"/>
                  <a:pt x="1450" y="2543"/>
                </a:cubicBezTo>
                <a:cubicBezTo>
                  <a:pt x="1435" y="2511"/>
                  <a:pt x="1469" y="2433"/>
                  <a:pt x="1477" y="2394"/>
                </a:cubicBezTo>
                <a:cubicBezTo>
                  <a:pt x="1490" y="2355"/>
                  <a:pt x="1454" y="2294"/>
                  <a:pt x="1451" y="2301"/>
                </a:cubicBezTo>
                <a:cubicBezTo>
                  <a:pt x="1452" y="2298"/>
                  <a:pt x="1475" y="2343"/>
                  <a:pt x="1468" y="2394"/>
                </a:cubicBezTo>
                <a:cubicBezTo>
                  <a:pt x="1451" y="2443"/>
                  <a:pt x="1419" y="2530"/>
                  <a:pt x="1433" y="2563"/>
                </a:cubicBezTo>
                <a:cubicBezTo>
                  <a:pt x="1431" y="2596"/>
                  <a:pt x="1374" y="2773"/>
                  <a:pt x="1325" y="2836"/>
                </a:cubicBezTo>
                <a:cubicBezTo>
                  <a:pt x="1313" y="2820"/>
                  <a:pt x="1303" y="2806"/>
                  <a:pt x="1295" y="2797"/>
                </a:cubicBezTo>
                <a:cubicBezTo>
                  <a:pt x="1240" y="2784"/>
                  <a:pt x="1227" y="2669"/>
                  <a:pt x="1231" y="2615"/>
                </a:cubicBezTo>
                <a:cubicBezTo>
                  <a:pt x="1222" y="2575"/>
                  <a:pt x="1225" y="2476"/>
                  <a:pt x="1231" y="2455"/>
                </a:cubicBezTo>
                <a:cubicBezTo>
                  <a:pt x="1224" y="2474"/>
                  <a:pt x="1203" y="2559"/>
                  <a:pt x="1218" y="2618"/>
                </a:cubicBezTo>
                <a:cubicBezTo>
                  <a:pt x="1203" y="2694"/>
                  <a:pt x="1236" y="2819"/>
                  <a:pt x="1290" y="2832"/>
                </a:cubicBezTo>
                <a:cubicBezTo>
                  <a:pt x="1315" y="2871"/>
                  <a:pt x="1447" y="3056"/>
                  <a:pt x="1485" y="3134"/>
                </a:cubicBezTo>
                <a:cubicBezTo>
                  <a:pt x="1485" y="3134"/>
                  <a:pt x="1485" y="3134"/>
                  <a:pt x="1485" y="3134"/>
                </a:cubicBezTo>
                <a:cubicBezTo>
                  <a:pt x="1487" y="3209"/>
                  <a:pt x="1500" y="3277"/>
                  <a:pt x="1515" y="3324"/>
                </a:cubicBezTo>
                <a:cubicBezTo>
                  <a:pt x="1434" y="3418"/>
                  <a:pt x="1180" y="3600"/>
                  <a:pt x="908" y="3794"/>
                </a:cubicBezTo>
                <a:cubicBezTo>
                  <a:pt x="871" y="3820"/>
                  <a:pt x="834" y="3848"/>
                  <a:pt x="798" y="3876"/>
                </a:cubicBezTo>
                <a:cubicBezTo>
                  <a:pt x="797" y="3876"/>
                  <a:pt x="797" y="3876"/>
                  <a:pt x="796" y="3876"/>
                </a:cubicBezTo>
                <a:cubicBezTo>
                  <a:pt x="796" y="3877"/>
                  <a:pt x="796" y="3877"/>
                  <a:pt x="796" y="3878"/>
                </a:cubicBezTo>
                <a:cubicBezTo>
                  <a:pt x="719" y="3938"/>
                  <a:pt x="644" y="4003"/>
                  <a:pt x="573" y="4067"/>
                </a:cubicBezTo>
                <a:cubicBezTo>
                  <a:pt x="592" y="4019"/>
                  <a:pt x="615" y="3963"/>
                  <a:pt x="637" y="3908"/>
                </a:cubicBezTo>
                <a:cubicBezTo>
                  <a:pt x="657" y="3898"/>
                  <a:pt x="708" y="3873"/>
                  <a:pt x="758" y="3829"/>
                </a:cubicBezTo>
                <a:cubicBezTo>
                  <a:pt x="823" y="3773"/>
                  <a:pt x="880" y="3697"/>
                  <a:pt x="895" y="3661"/>
                </a:cubicBezTo>
                <a:cubicBezTo>
                  <a:pt x="893" y="3614"/>
                  <a:pt x="963" y="3548"/>
                  <a:pt x="991" y="3512"/>
                </a:cubicBezTo>
                <a:cubicBezTo>
                  <a:pt x="1019" y="3478"/>
                  <a:pt x="1037" y="3391"/>
                  <a:pt x="1038" y="3392"/>
                </a:cubicBezTo>
                <a:cubicBezTo>
                  <a:pt x="1037" y="3391"/>
                  <a:pt x="1011" y="3456"/>
                  <a:pt x="982" y="3506"/>
                </a:cubicBezTo>
                <a:cubicBezTo>
                  <a:pt x="939" y="3549"/>
                  <a:pt x="869" y="3625"/>
                  <a:pt x="868" y="3671"/>
                </a:cubicBezTo>
                <a:cubicBezTo>
                  <a:pt x="857" y="3708"/>
                  <a:pt x="729" y="3842"/>
                  <a:pt x="652" y="3870"/>
                </a:cubicBezTo>
                <a:cubicBezTo>
                  <a:pt x="676" y="3807"/>
                  <a:pt x="697" y="3750"/>
                  <a:pt x="704" y="3718"/>
                </a:cubicBezTo>
                <a:cubicBezTo>
                  <a:pt x="675" y="3654"/>
                  <a:pt x="782" y="3539"/>
                  <a:pt x="828" y="3494"/>
                </a:cubicBezTo>
                <a:cubicBezTo>
                  <a:pt x="850" y="3471"/>
                  <a:pt x="870" y="3430"/>
                  <a:pt x="894" y="3394"/>
                </a:cubicBezTo>
                <a:cubicBezTo>
                  <a:pt x="916" y="3358"/>
                  <a:pt x="951" y="3332"/>
                  <a:pt x="951" y="3333"/>
                </a:cubicBezTo>
                <a:cubicBezTo>
                  <a:pt x="945" y="3326"/>
                  <a:pt x="856" y="3406"/>
                  <a:pt x="814" y="3482"/>
                </a:cubicBezTo>
                <a:cubicBezTo>
                  <a:pt x="740" y="3538"/>
                  <a:pt x="635" y="3680"/>
                  <a:pt x="662" y="3743"/>
                </a:cubicBezTo>
                <a:cubicBezTo>
                  <a:pt x="645" y="3795"/>
                  <a:pt x="551" y="4019"/>
                  <a:pt x="490" y="4146"/>
                </a:cubicBezTo>
                <a:cubicBezTo>
                  <a:pt x="464" y="4172"/>
                  <a:pt x="438" y="4198"/>
                  <a:pt x="414" y="4223"/>
                </a:cubicBezTo>
                <a:cubicBezTo>
                  <a:pt x="418" y="4188"/>
                  <a:pt x="428" y="4151"/>
                  <a:pt x="439" y="4111"/>
                </a:cubicBezTo>
                <a:cubicBezTo>
                  <a:pt x="441" y="4103"/>
                  <a:pt x="441" y="4103"/>
                  <a:pt x="441" y="4103"/>
                </a:cubicBezTo>
                <a:cubicBezTo>
                  <a:pt x="441" y="4101"/>
                  <a:pt x="441" y="4101"/>
                  <a:pt x="441" y="4101"/>
                </a:cubicBezTo>
                <a:cubicBezTo>
                  <a:pt x="438" y="4114"/>
                  <a:pt x="448" y="4074"/>
                  <a:pt x="447" y="4078"/>
                </a:cubicBezTo>
                <a:cubicBezTo>
                  <a:pt x="446" y="4075"/>
                  <a:pt x="446" y="4075"/>
                  <a:pt x="446" y="4075"/>
                </a:cubicBezTo>
                <a:cubicBezTo>
                  <a:pt x="442" y="4061"/>
                  <a:pt x="442" y="4061"/>
                  <a:pt x="442" y="4061"/>
                </a:cubicBezTo>
                <a:cubicBezTo>
                  <a:pt x="435" y="4032"/>
                  <a:pt x="435" y="4032"/>
                  <a:pt x="435" y="4032"/>
                </a:cubicBezTo>
                <a:cubicBezTo>
                  <a:pt x="431" y="4013"/>
                  <a:pt x="427" y="3993"/>
                  <a:pt x="423" y="3971"/>
                </a:cubicBezTo>
                <a:cubicBezTo>
                  <a:pt x="410" y="3887"/>
                  <a:pt x="404" y="3791"/>
                  <a:pt x="405" y="3687"/>
                </a:cubicBezTo>
                <a:cubicBezTo>
                  <a:pt x="408" y="3479"/>
                  <a:pt x="440" y="3238"/>
                  <a:pt x="515" y="2992"/>
                </a:cubicBezTo>
                <a:cubicBezTo>
                  <a:pt x="552" y="2870"/>
                  <a:pt x="602" y="2745"/>
                  <a:pt x="667" y="2630"/>
                </a:cubicBezTo>
                <a:cubicBezTo>
                  <a:pt x="717" y="2536"/>
                  <a:pt x="795" y="2454"/>
                  <a:pt x="846" y="2361"/>
                </a:cubicBezTo>
                <a:cubicBezTo>
                  <a:pt x="910" y="2330"/>
                  <a:pt x="1028" y="2264"/>
                  <a:pt x="1142" y="2168"/>
                </a:cubicBezTo>
                <a:cubicBezTo>
                  <a:pt x="1270" y="2067"/>
                  <a:pt x="1399" y="1939"/>
                  <a:pt x="1476" y="1845"/>
                </a:cubicBezTo>
                <a:cubicBezTo>
                  <a:pt x="1476" y="1847"/>
                  <a:pt x="1476" y="1849"/>
                  <a:pt x="1476" y="1850"/>
                </a:cubicBezTo>
                <a:cubicBezTo>
                  <a:pt x="1473" y="1845"/>
                  <a:pt x="1647" y="1789"/>
                  <a:pt x="1778" y="1727"/>
                </a:cubicBezTo>
                <a:cubicBezTo>
                  <a:pt x="1775" y="1731"/>
                  <a:pt x="1773" y="1736"/>
                  <a:pt x="1769" y="1743"/>
                </a:cubicBezTo>
                <a:cubicBezTo>
                  <a:pt x="1769" y="1739"/>
                  <a:pt x="1924" y="1785"/>
                  <a:pt x="1981" y="1755"/>
                </a:cubicBezTo>
                <a:cubicBezTo>
                  <a:pt x="2012" y="1726"/>
                  <a:pt x="2065" y="1735"/>
                  <a:pt x="2095" y="1723"/>
                </a:cubicBezTo>
                <a:cubicBezTo>
                  <a:pt x="2124" y="1719"/>
                  <a:pt x="2171" y="1663"/>
                  <a:pt x="2174" y="1661"/>
                </a:cubicBezTo>
                <a:cubicBezTo>
                  <a:pt x="2172" y="1660"/>
                  <a:pt x="2133" y="1699"/>
                  <a:pt x="2096" y="1714"/>
                </a:cubicBezTo>
                <a:cubicBezTo>
                  <a:pt x="2058" y="1721"/>
                  <a:pt x="2002" y="1716"/>
                  <a:pt x="1971" y="1743"/>
                </a:cubicBezTo>
                <a:cubicBezTo>
                  <a:pt x="1944" y="1754"/>
                  <a:pt x="1837" y="1742"/>
                  <a:pt x="1795" y="1719"/>
                </a:cubicBezTo>
                <a:cubicBezTo>
                  <a:pt x="1840" y="1696"/>
                  <a:pt x="1879" y="1673"/>
                  <a:pt x="1901" y="1652"/>
                </a:cubicBezTo>
                <a:cubicBezTo>
                  <a:pt x="1939" y="1595"/>
                  <a:pt x="2045" y="1543"/>
                  <a:pt x="2089" y="1489"/>
                </a:cubicBezTo>
                <a:cubicBezTo>
                  <a:pt x="2143" y="1438"/>
                  <a:pt x="2141" y="1320"/>
                  <a:pt x="2138" y="1325"/>
                </a:cubicBezTo>
                <a:cubicBezTo>
                  <a:pt x="2136" y="1323"/>
                  <a:pt x="2138" y="1412"/>
                  <a:pt x="2083" y="1480"/>
                </a:cubicBezTo>
                <a:cubicBezTo>
                  <a:pt x="2024" y="1539"/>
                  <a:pt x="1911" y="1597"/>
                  <a:pt x="1870" y="1651"/>
                </a:cubicBezTo>
                <a:cubicBezTo>
                  <a:pt x="1828" y="1689"/>
                  <a:pt x="1619" y="1773"/>
                  <a:pt x="1509" y="1803"/>
                </a:cubicBezTo>
                <a:cubicBezTo>
                  <a:pt x="1517" y="1791"/>
                  <a:pt x="1525" y="1780"/>
                  <a:pt x="1531" y="1771"/>
                </a:cubicBezTo>
                <a:cubicBezTo>
                  <a:pt x="1548" y="1682"/>
                  <a:pt x="1652" y="1573"/>
                  <a:pt x="1731" y="1480"/>
                </a:cubicBezTo>
                <a:cubicBezTo>
                  <a:pt x="1731" y="1483"/>
                  <a:pt x="1730" y="1486"/>
                  <a:pt x="1730" y="1490"/>
                </a:cubicBezTo>
                <a:cubicBezTo>
                  <a:pt x="1730" y="1485"/>
                  <a:pt x="1782" y="1474"/>
                  <a:pt x="1839" y="1439"/>
                </a:cubicBezTo>
                <a:cubicBezTo>
                  <a:pt x="1897" y="1407"/>
                  <a:pt x="1956" y="1353"/>
                  <a:pt x="1973" y="1323"/>
                </a:cubicBezTo>
                <a:cubicBezTo>
                  <a:pt x="1980" y="1285"/>
                  <a:pt x="2038" y="1235"/>
                  <a:pt x="2057" y="1202"/>
                </a:cubicBezTo>
                <a:cubicBezTo>
                  <a:pt x="2082" y="1171"/>
                  <a:pt x="2081" y="1102"/>
                  <a:pt x="2083" y="1103"/>
                </a:cubicBezTo>
                <a:cubicBezTo>
                  <a:pt x="2080" y="1103"/>
                  <a:pt x="2075" y="1155"/>
                  <a:pt x="2050" y="1197"/>
                </a:cubicBezTo>
                <a:cubicBezTo>
                  <a:pt x="2021" y="1237"/>
                  <a:pt x="1961" y="1291"/>
                  <a:pt x="1952" y="1330"/>
                </a:cubicBezTo>
                <a:cubicBezTo>
                  <a:pt x="1936" y="1361"/>
                  <a:pt x="1812" y="1448"/>
                  <a:pt x="1748" y="1460"/>
                </a:cubicBezTo>
                <a:cubicBezTo>
                  <a:pt x="1769" y="1435"/>
                  <a:pt x="1787" y="1411"/>
                  <a:pt x="1801" y="1390"/>
                </a:cubicBezTo>
                <a:cubicBezTo>
                  <a:pt x="1833" y="1344"/>
                  <a:pt x="1859" y="1259"/>
                  <a:pt x="1861" y="1195"/>
                </a:cubicBezTo>
                <a:cubicBezTo>
                  <a:pt x="1863" y="1143"/>
                  <a:pt x="1852" y="1106"/>
                  <a:pt x="1849" y="1093"/>
                </a:cubicBezTo>
                <a:cubicBezTo>
                  <a:pt x="1851" y="1121"/>
                  <a:pt x="1850" y="1257"/>
                  <a:pt x="1781" y="1377"/>
                </a:cubicBezTo>
                <a:cubicBezTo>
                  <a:pt x="1745" y="1421"/>
                  <a:pt x="1698" y="1473"/>
                  <a:pt x="1650" y="1527"/>
                </a:cubicBezTo>
                <a:cubicBezTo>
                  <a:pt x="1651" y="1473"/>
                  <a:pt x="1658" y="1379"/>
                  <a:pt x="1661" y="1346"/>
                </a:cubicBezTo>
                <a:cubicBezTo>
                  <a:pt x="1641" y="1321"/>
                  <a:pt x="1682" y="1259"/>
                  <a:pt x="1699" y="1232"/>
                </a:cubicBezTo>
                <a:cubicBezTo>
                  <a:pt x="1714" y="1206"/>
                  <a:pt x="1725" y="1144"/>
                  <a:pt x="1725" y="1143"/>
                </a:cubicBezTo>
                <a:cubicBezTo>
                  <a:pt x="1725" y="1143"/>
                  <a:pt x="1707" y="1191"/>
                  <a:pt x="1692" y="1229"/>
                </a:cubicBezTo>
                <a:cubicBezTo>
                  <a:pt x="1663" y="1263"/>
                  <a:pt x="1626" y="1338"/>
                  <a:pt x="1645" y="1362"/>
                </a:cubicBezTo>
                <a:cubicBezTo>
                  <a:pt x="1640" y="1387"/>
                  <a:pt x="1632" y="1493"/>
                  <a:pt x="1626" y="1554"/>
                </a:cubicBezTo>
                <a:cubicBezTo>
                  <a:pt x="1552" y="1639"/>
                  <a:pt x="1484" y="1725"/>
                  <a:pt x="1466" y="1792"/>
                </a:cubicBezTo>
                <a:cubicBezTo>
                  <a:pt x="1442" y="1827"/>
                  <a:pt x="1370" y="1907"/>
                  <a:pt x="1277" y="1992"/>
                </a:cubicBezTo>
                <a:cubicBezTo>
                  <a:pt x="1273" y="1961"/>
                  <a:pt x="1270" y="1900"/>
                  <a:pt x="1273" y="1830"/>
                </a:cubicBezTo>
                <a:cubicBezTo>
                  <a:pt x="1274" y="1763"/>
                  <a:pt x="1285" y="1689"/>
                  <a:pt x="1295" y="1632"/>
                </a:cubicBezTo>
                <a:cubicBezTo>
                  <a:pt x="1318" y="1611"/>
                  <a:pt x="1489" y="1501"/>
                  <a:pt x="1527" y="1446"/>
                </a:cubicBezTo>
                <a:cubicBezTo>
                  <a:pt x="1540" y="1407"/>
                  <a:pt x="1602" y="1364"/>
                  <a:pt x="1626" y="1331"/>
                </a:cubicBezTo>
                <a:cubicBezTo>
                  <a:pt x="1657" y="1297"/>
                  <a:pt x="1643" y="1229"/>
                  <a:pt x="1640" y="1234"/>
                </a:cubicBezTo>
                <a:cubicBezTo>
                  <a:pt x="1640" y="1232"/>
                  <a:pt x="1649" y="1282"/>
                  <a:pt x="1620" y="1326"/>
                </a:cubicBezTo>
                <a:cubicBezTo>
                  <a:pt x="1586" y="1363"/>
                  <a:pt x="1521" y="1411"/>
                  <a:pt x="1506" y="1450"/>
                </a:cubicBezTo>
                <a:cubicBezTo>
                  <a:pt x="1485" y="1477"/>
                  <a:pt x="1365" y="1565"/>
                  <a:pt x="1300" y="1602"/>
                </a:cubicBezTo>
                <a:cubicBezTo>
                  <a:pt x="1302" y="1586"/>
                  <a:pt x="1305" y="1573"/>
                  <a:pt x="1306" y="1563"/>
                </a:cubicBezTo>
                <a:cubicBezTo>
                  <a:pt x="1286" y="1508"/>
                  <a:pt x="1368" y="1383"/>
                  <a:pt x="1409" y="1334"/>
                </a:cubicBezTo>
                <a:cubicBezTo>
                  <a:pt x="1442" y="1287"/>
                  <a:pt x="1506" y="1174"/>
                  <a:pt x="1514" y="1164"/>
                </a:cubicBezTo>
                <a:cubicBezTo>
                  <a:pt x="1507" y="1172"/>
                  <a:pt x="1444" y="1255"/>
                  <a:pt x="1402" y="1326"/>
                </a:cubicBezTo>
                <a:cubicBezTo>
                  <a:pt x="1339" y="1388"/>
                  <a:pt x="1258" y="1540"/>
                  <a:pt x="1279" y="1594"/>
                </a:cubicBezTo>
                <a:cubicBezTo>
                  <a:pt x="1272" y="1616"/>
                  <a:pt x="1264" y="1669"/>
                  <a:pt x="1257" y="1732"/>
                </a:cubicBezTo>
                <a:cubicBezTo>
                  <a:pt x="1230" y="1693"/>
                  <a:pt x="1179" y="1622"/>
                  <a:pt x="1153" y="1607"/>
                </a:cubicBezTo>
                <a:cubicBezTo>
                  <a:pt x="1117" y="1609"/>
                  <a:pt x="1110" y="1547"/>
                  <a:pt x="1115" y="1519"/>
                </a:cubicBezTo>
                <a:cubicBezTo>
                  <a:pt x="1113" y="1499"/>
                  <a:pt x="1112" y="1447"/>
                  <a:pt x="1115" y="1437"/>
                </a:cubicBezTo>
                <a:cubicBezTo>
                  <a:pt x="1112" y="1446"/>
                  <a:pt x="1100" y="1491"/>
                  <a:pt x="1106" y="1522"/>
                </a:cubicBezTo>
                <a:cubicBezTo>
                  <a:pt x="1093" y="1564"/>
                  <a:pt x="1114" y="1629"/>
                  <a:pt x="1148" y="1627"/>
                </a:cubicBezTo>
                <a:cubicBezTo>
                  <a:pt x="1165" y="1643"/>
                  <a:pt x="1239" y="1733"/>
                  <a:pt x="1249" y="1779"/>
                </a:cubicBezTo>
                <a:cubicBezTo>
                  <a:pt x="1250" y="1778"/>
                  <a:pt x="1251" y="1777"/>
                  <a:pt x="1253" y="1776"/>
                </a:cubicBezTo>
                <a:cubicBezTo>
                  <a:pt x="1244" y="1868"/>
                  <a:pt x="1239" y="1970"/>
                  <a:pt x="1240" y="2025"/>
                </a:cubicBezTo>
                <a:cubicBezTo>
                  <a:pt x="1221" y="2042"/>
                  <a:pt x="1202" y="2059"/>
                  <a:pt x="1182" y="2075"/>
                </a:cubicBezTo>
                <a:cubicBezTo>
                  <a:pt x="1085" y="2157"/>
                  <a:pt x="970" y="2235"/>
                  <a:pt x="887" y="2272"/>
                </a:cubicBezTo>
                <a:cubicBezTo>
                  <a:pt x="974" y="2042"/>
                  <a:pt x="953" y="1849"/>
                  <a:pt x="943" y="1709"/>
                </a:cubicBezTo>
                <a:cubicBezTo>
                  <a:pt x="933" y="1584"/>
                  <a:pt x="891" y="1442"/>
                  <a:pt x="868" y="1287"/>
                </a:cubicBezTo>
                <a:cubicBezTo>
                  <a:pt x="904" y="1259"/>
                  <a:pt x="978" y="1201"/>
                  <a:pt x="1053" y="1124"/>
                </a:cubicBezTo>
                <a:cubicBezTo>
                  <a:pt x="1052" y="1127"/>
                  <a:pt x="1051" y="1129"/>
                  <a:pt x="1050" y="1132"/>
                </a:cubicBezTo>
                <a:cubicBezTo>
                  <a:pt x="1051" y="1126"/>
                  <a:pt x="1128" y="1131"/>
                  <a:pt x="1221" y="1108"/>
                </a:cubicBezTo>
                <a:cubicBezTo>
                  <a:pt x="1275" y="1098"/>
                  <a:pt x="1334" y="1076"/>
                  <a:pt x="1383" y="1053"/>
                </a:cubicBezTo>
                <a:cubicBezTo>
                  <a:pt x="1383" y="1053"/>
                  <a:pt x="1383" y="1053"/>
                  <a:pt x="1383" y="1053"/>
                </a:cubicBezTo>
                <a:cubicBezTo>
                  <a:pt x="1383" y="1053"/>
                  <a:pt x="1383" y="1053"/>
                  <a:pt x="1383" y="1053"/>
                </a:cubicBezTo>
                <a:cubicBezTo>
                  <a:pt x="1417" y="1037"/>
                  <a:pt x="1445" y="1020"/>
                  <a:pt x="1462" y="1006"/>
                </a:cubicBezTo>
                <a:cubicBezTo>
                  <a:pt x="1501" y="952"/>
                  <a:pt x="1602" y="904"/>
                  <a:pt x="1646" y="854"/>
                </a:cubicBezTo>
                <a:cubicBezTo>
                  <a:pt x="1697" y="808"/>
                  <a:pt x="1706" y="692"/>
                  <a:pt x="1703" y="696"/>
                </a:cubicBezTo>
                <a:cubicBezTo>
                  <a:pt x="1702" y="695"/>
                  <a:pt x="1693" y="781"/>
                  <a:pt x="1639" y="845"/>
                </a:cubicBezTo>
                <a:cubicBezTo>
                  <a:pt x="1581" y="900"/>
                  <a:pt x="1474" y="952"/>
                  <a:pt x="1433" y="1003"/>
                </a:cubicBezTo>
                <a:cubicBezTo>
                  <a:pt x="1425" y="1011"/>
                  <a:pt x="1409" y="1020"/>
                  <a:pt x="1388" y="1029"/>
                </a:cubicBezTo>
                <a:cubicBezTo>
                  <a:pt x="1396" y="988"/>
                  <a:pt x="1409" y="905"/>
                  <a:pt x="1419" y="876"/>
                </a:cubicBezTo>
                <a:cubicBezTo>
                  <a:pt x="1407" y="848"/>
                  <a:pt x="1458" y="806"/>
                  <a:pt x="1479" y="793"/>
                </a:cubicBezTo>
                <a:cubicBezTo>
                  <a:pt x="1498" y="778"/>
                  <a:pt x="1529" y="727"/>
                  <a:pt x="1530" y="727"/>
                </a:cubicBezTo>
                <a:cubicBezTo>
                  <a:pt x="1530" y="727"/>
                  <a:pt x="1499" y="760"/>
                  <a:pt x="1474" y="786"/>
                </a:cubicBezTo>
                <a:cubicBezTo>
                  <a:pt x="1443" y="800"/>
                  <a:pt x="1389" y="859"/>
                  <a:pt x="1402" y="886"/>
                </a:cubicBezTo>
                <a:cubicBezTo>
                  <a:pt x="1390" y="906"/>
                  <a:pt x="1376" y="992"/>
                  <a:pt x="1356" y="1042"/>
                </a:cubicBezTo>
                <a:cubicBezTo>
                  <a:pt x="1271" y="1074"/>
                  <a:pt x="1145" y="1103"/>
                  <a:pt x="1082" y="1093"/>
                </a:cubicBezTo>
                <a:cubicBezTo>
                  <a:pt x="1083" y="1092"/>
                  <a:pt x="1084" y="1091"/>
                  <a:pt x="1085" y="1090"/>
                </a:cubicBezTo>
                <a:cubicBezTo>
                  <a:pt x="1204" y="966"/>
                  <a:pt x="1315" y="808"/>
                  <a:pt x="1347" y="735"/>
                </a:cubicBezTo>
                <a:cubicBezTo>
                  <a:pt x="1347" y="729"/>
                  <a:pt x="1349" y="723"/>
                  <a:pt x="1350" y="717"/>
                </a:cubicBezTo>
                <a:cubicBezTo>
                  <a:pt x="1373" y="711"/>
                  <a:pt x="1550" y="645"/>
                  <a:pt x="1588" y="585"/>
                </a:cubicBezTo>
                <a:cubicBezTo>
                  <a:pt x="1602" y="547"/>
                  <a:pt x="1659" y="508"/>
                  <a:pt x="1683" y="478"/>
                </a:cubicBezTo>
                <a:cubicBezTo>
                  <a:pt x="1710" y="450"/>
                  <a:pt x="1714" y="382"/>
                  <a:pt x="1714" y="383"/>
                </a:cubicBezTo>
                <a:cubicBezTo>
                  <a:pt x="1713" y="383"/>
                  <a:pt x="1704" y="433"/>
                  <a:pt x="1677" y="473"/>
                </a:cubicBezTo>
                <a:cubicBezTo>
                  <a:pt x="1644" y="507"/>
                  <a:pt x="1584" y="550"/>
                  <a:pt x="1568" y="586"/>
                </a:cubicBezTo>
                <a:cubicBezTo>
                  <a:pt x="1548" y="615"/>
                  <a:pt x="1415" y="685"/>
                  <a:pt x="1359" y="688"/>
                </a:cubicBezTo>
                <a:cubicBezTo>
                  <a:pt x="1391" y="601"/>
                  <a:pt x="1478" y="484"/>
                  <a:pt x="1510" y="413"/>
                </a:cubicBezTo>
                <a:cubicBezTo>
                  <a:pt x="1557" y="331"/>
                  <a:pt x="1534" y="170"/>
                  <a:pt x="1533" y="174"/>
                </a:cubicBezTo>
                <a:cubicBezTo>
                  <a:pt x="1532" y="173"/>
                  <a:pt x="1538" y="297"/>
                  <a:pt x="1495" y="407"/>
                </a:cubicBezTo>
                <a:cubicBezTo>
                  <a:pt x="1447" y="492"/>
                  <a:pt x="1355" y="620"/>
                  <a:pt x="1317" y="711"/>
                </a:cubicBezTo>
                <a:cubicBezTo>
                  <a:pt x="1317" y="653"/>
                  <a:pt x="1320" y="562"/>
                  <a:pt x="1317" y="529"/>
                </a:cubicBezTo>
                <a:cubicBezTo>
                  <a:pt x="1294" y="508"/>
                  <a:pt x="1326" y="439"/>
                  <a:pt x="1340" y="410"/>
                </a:cubicBezTo>
                <a:cubicBezTo>
                  <a:pt x="1349" y="385"/>
                  <a:pt x="1362" y="327"/>
                  <a:pt x="1367" y="318"/>
                </a:cubicBezTo>
                <a:cubicBezTo>
                  <a:pt x="1362" y="326"/>
                  <a:pt x="1341" y="371"/>
                  <a:pt x="1332" y="408"/>
                </a:cubicBezTo>
                <a:cubicBezTo>
                  <a:pt x="1306" y="447"/>
                  <a:pt x="1280" y="527"/>
                  <a:pt x="1303" y="548"/>
                </a:cubicBezTo>
                <a:cubicBezTo>
                  <a:pt x="1302" y="575"/>
                  <a:pt x="1295" y="724"/>
                  <a:pt x="1288" y="789"/>
                </a:cubicBezTo>
                <a:cubicBezTo>
                  <a:pt x="1228" y="891"/>
                  <a:pt x="1000" y="1158"/>
                  <a:pt x="862" y="1241"/>
                </a:cubicBezTo>
                <a:cubicBezTo>
                  <a:pt x="861" y="1237"/>
                  <a:pt x="861" y="1234"/>
                  <a:pt x="860" y="1230"/>
                </a:cubicBezTo>
                <a:cubicBezTo>
                  <a:pt x="852" y="1142"/>
                  <a:pt x="855" y="1049"/>
                  <a:pt x="896" y="959"/>
                </a:cubicBezTo>
                <a:cubicBezTo>
                  <a:pt x="930" y="886"/>
                  <a:pt x="955" y="813"/>
                  <a:pt x="972" y="743"/>
                </a:cubicBezTo>
                <a:cubicBezTo>
                  <a:pt x="999" y="730"/>
                  <a:pt x="1045" y="707"/>
                  <a:pt x="1091" y="669"/>
                </a:cubicBezTo>
                <a:cubicBezTo>
                  <a:pt x="1168" y="611"/>
                  <a:pt x="1227" y="516"/>
                  <a:pt x="1237" y="476"/>
                </a:cubicBezTo>
                <a:cubicBezTo>
                  <a:pt x="1229" y="430"/>
                  <a:pt x="1286" y="346"/>
                  <a:pt x="1306" y="300"/>
                </a:cubicBezTo>
                <a:cubicBezTo>
                  <a:pt x="1327" y="257"/>
                  <a:pt x="1315" y="171"/>
                  <a:pt x="1316" y="172"/>
                </a:cubicBezTo>
                <a:cubicBezTo>
                  <a:pt x="1314" y="171"/>
                  <a:pt x="1311" y="240"/>
                  <a:pt x="1295" y="298"/>
                </a:cubicBezTo>
                <a:cubicBezTo>
                  <a:pt x="1262" y="356"/>
                  <a:pt x="1205" y="448"/>
                  <a:pt x="1209" y="493"/>
                </a:cubicBezTo>
                <a:cubicBezTo>
                  <a:pt x="1202" y="514"/>
                  <a:pt x="1164" y="577"/>
                  <a:pt x="1107" y="627"/>
                </a:cubicBezTo>
                <a:cubicBezTo>
                  <a:pt x="1066" y="666"/>
                  <a:pt x="1017" y="692"/>
                  <a:pt x="980" y="706"/>
                </a:cubicBezTo>
                <a:cubicBezTo>
                  <a:pt x="986" y="679"/>
                  <a:pt x="990" y="652"/>
                  <a:pt x="993" y="626"/>
                </a:cubicBezTo>
                <a:cubicBezTo>
                  <a:pt x="1000" y="577"/>
                  <a:pt x="1003" y="531"/>
                  <a:pt x="1004" y="487"/>
                </a:cubicBezTo>
                <a:cubicBezTo>
                  <a:pt x="1038" y="457"/>
                  <a:pt x="1200" y="273"/>
                  <a:pt x="1222" y="205"/>
                </a:cubicBezTo>
                <a:cubicBezTo>
                  <a:pt x="1224" y="162"/>
                  <a:pt x="1282" y="91"/>
                  <a:pt x="1301" y="51"/>
                </a:cubicBezTo>
                <a:cubicBezTo>
                  <a:pt x="1310" y="36"/>
                  <a:pt x="1313" y="17"/>
                  <a:pt x="1312" y="0"/>
                </a:cubicBezTo>
                <a:cubicBezTo>
                  <a:pt x="1305" y="0"/>
                  <a:pt x="1305" y="0"/>
                  <a:pt x="1305" y="0"/>
                </a:cubicBezTo>
                <a:cubicBezTo>
                  <a:pt x="1304" y="15"/>
                  <a:pt x="1300" y="31"/>
                  <a:pt x="1293" y="48"/>
                </a:cubicBezTo>
                <a:close/>
                <a:moveTo>
                  <a:pt x="353" y="1437"/>
                </a:moveTo>
                <a:cubicBezTo>
                  <a:pt x="299" y="1454"/>
                  <a:pt x="242" y="1466"/>
                  <a:pt x="192" y="1474"/>
                </a:cubicBezTo>
                <a:cubicBezTo>
                  <a:pt x="195" y="1472"/>
                  <a:pt x="197" y="1471"/>
                  <a:pt x="199" y="1469"/>
                </a:cubicBezTo>
                <a:cubicBezTo>
                  <a:pt x="195" y="1474"/>
                  <a:pt x="122" y="1290"/>
                  <a:pt x="73" y="1264"/>
                </a:cubicBezTo>
                <a:cubicBezTo>
                  <a:pt x="47" y="1263"/>
                  <a:pt x="28" y="1235"/>
                  <a:pt x="12" y="1211"/>
                </a:cubicBezTo>
                <a:cubicBezTo>
                  <a:pt x="72" y="1192"/>
                  <a:pt x="182" y="1153"/>
                  <a:pt x="240" y="1131"/>
                </a:cubicBezTo>
                <a:cubicBezTo>
                  <a:pt x="284" y="1167"/>
                  <a:pt x="326" y="1202"/>
                  <a:pt x="371" y="1204"/>
                </a:cubicBezTo>
                <a:cubicBezTo>
                  <a:pt x="402" y="1225"/>
                  <a:pt x="455" y="1293"/>
                  <a:pt x="520" y="1377"/>
                </a:cubicBezTo>
                <a:cubicBezTo>
                  <a:pt x="478" y="1394"/>
                  <a:pt x="418" y="1417"/>
                  <a:pt x="353" y="1437"/>
                </a:cubicBezTo>
                <a:close/>
                <a:moveTo>
                  <a:pt x="1637" y="3255"/>
                </a:moveTo>
                <a:cubicBezTo>
                  <a:pt x="1678" y="3146"/>
                  <a:pt x="1731" y="2997"/>
                  <a:pt x="1851" y="2861"/>
                </a:cubicBezTo>
                <a:cubicBezTo>
                  <a:pt x="1883" y="2822"/>
                  <a:pt x="1917" y="2786"/>
                  <a:pt x="1951" y="2751"/>
                </a:cubicBezTo>
                <a:cubicBezTo>
                  <a:pt x="1980" y="2746"/>
                  <a:pt x="2055" y="2738"/>
                  <a:pt x="2137" y="2704"/>
                </a:cubicBezTo>
                <a:cubicBezTo>
                  <a:pt x="2183" y="2687"/>
                  <a:pt x="2231" y="2663"/>
                  <a:pt x="2274" y="2639"/>
                </a:cubicBezTo>
                <a:cubicBezTo>
                  <a:pt x="2248" y="2676"/>
                  <a:pt x="2229" y="2711"/>
                  <a:pt x="2225" y="2737"/>
                </a:cubicBezTo>
                <a:cubicBezTo>
                  <a:pt x="2191" y="2793"/>
                  <a:pt x="2032" y="3059"/>
                  <a:pt x="2000" y="3192"/>
                </a:cubicBezTo>
                <a:cubicBezTo>
                  <a:pt x="1940" y="3230"/>
                  <a:pt x="1861" y="3275"/>
                  <a:pt x="1777" y="3313"/>
                </a:cubicBezTo>
                <a:cubicBezTo>
                  <a:pt x="1671" y="3363"/>
                  <a:pt x="1569" y="3404"/>
                  <a:pt x="1491" y="3423"/>
                </a:cubicBezTo>
                <a:cubicBezTo>
                  <a:pt x="1555" y="3364"/>
                  <a:pt x="1606" y="3308"/>
                  <a:pt x="1637" y="3255"/>
                </a:cubicBezTo>
                <a:close/>
              </a:path>
            </a:pathLst>
          </a:custGeom>
          <a:solidFill>
            <a:srgbClr val="FFD4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Microsoft JhengHei" pitchFamily="34" charset="-120"/>
              <a:ea typeface="微软雅黑" pitchFamily="34" charset="-122"/>
              <a:sym typeface="Microsoft JhengHei" pitchFamily="34" charset="-120"/>
            </a:endParaRPr>
          </a:p>
        </p:txBody>
      </p:sp>
      <p:sp>
        <p:nvSpPr>
          <p:cNvPr id="9219" name="文本框 383"/>
          <p:cNvSpPr>
            <a:spLocks noChangeArrowheads="1"/>
          </p:cNvSpPr>
          <p:nvPr/>
        </p:nvSpPr>
        <p:spPr bwMode="auto">
          <a:xfrm rot="6687851">
            <a:off x="3817144" y="1058069"/>
            <a:ext cx="1249362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3800">
                <a:solidFill>
                  <a:srgbClr val="FFD49D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P</a:t>
            </a:r>
            <a:endParaRPr lang="zh-CN" altLang="en-US" sz="13800">
              <a:solidFill>
                <a:srgbClr val="FFD49D"/>
              </a:solidFill>
              <a:latin typeface="Microsoft JhengHei" pitchFamily="34" charset="-120"/>
              <a:ea typeface="微软雅黑" pitchFamily="34" charset="-122"/>
              <a:sym typeface="Microsoft JhengHei" pitchFamily="34" charset="-120"/>
            </a:endParaRPr>
          </a:p>
        </p:txBody>
      </p:sp>
      <p:sp>
        <p:nvSpPr>
          <p:cNvPr id="9220" name="Freeform 5"/>
          <p:cNvSpPr>
            <a:spLocks noEditPoints="1" noChangeArrowheads="1"/>
          </p:cNvSpPr>
          <p:nvPr/>
        </p:nvSpPr>
        <p:spPr bwMode="auto">
          <a:xfrm rot="10800000">
            <a:off x="835025" y="-2033588"/>
            <a:ext cx="3552825" cy="7854951"/>
          </a:xfrm>
          <a:custGeom>
            <a:avLst/>
            <a:gdLst>
              <a:gd name="T0" fmla="*/ 1105 w 2893"/>
              <a:gd name="T1" fmla="*/ 352 h 6400"/>
              <a:gd name="T2" fmla="*/ 832 w 2893"/>
              <a:gd name="T3" fmla="*/ 106 h 6400"/>
              <a:gd name="T4" fmla="*/ 730 w 2893"/>
              <a:gd name="T5" fmla="*/ 692 h 6400"/>
              <a:gd name="T6" fmla="*/ 687 w 2893"/>
              <a:gd name="T7" fmla="*/ 628 h 6400"/>
              <a:gd name="T8" fmla="*/ 473 w 2893"/>
              <a:gd name="T9" fmla="*/ 639 h 6400"/>
              <a:gd name="T10" fmla="*/ 852 w 2893"/>
              <a:gd name="T11" fmla="*/ 1649 h 6400"/>
              <a:gd name="T12" fmla="*/ 283 w 2893"/>
              <a:gd name="T13" fmla="*/ 450 h 6400"/>
              <a:gd name="T14" fmla="*/ 81 w 2893"/>
              <a:gd name="T15" fmla="*/ 426 h 6400"/>
              <a:gd name="T16" fmla="*/ 356 w 2893"/>
              <a:gd name="T17" fmla="*/ 987 h 6400"/>
              <a:gd name="T18" fmla="*/ 18 w 2893"/>
              <a:gd name="T19" fmla="*/ 966 h 6400"/>
              <a:gd name="T20" fmla="*/ 70 w 2893"/>
              <a:gd name="T21" fmla="*/ 1287 h 6400"/>
              <a:gd name="T22" fmla="*/ 0 w 2893"/>
              <a:gd name="T23" fmla="*/ 1682 h 6400"/>
              <a:gd name="T24" fmla="*/ 718 w 2893"/>
              <a:gd name="T25" fmla="*/ 2411 h 6400"/>
              <a:gd name="T26" fmla="*/ 499 w 2893"/>
              <a:gd name="T27" fmla="*/ 1844 h 6400"/>
              <a:gd name="T28" fmla="*/ 91 w 2893"/>
              <a:gd name="T29" fmla="*/ 1912 h 6400"/>
              <a:gd name="T30" fmla="*/ 235 w 2893"/>
              <a:gd name="T31" fmla="*/ 2176 h 6400"/>
              <a:gd name="T32" fmla="*/ 251 w 2893"/>
              <a:gd name="T33" fmla="*/ 2242 h 6400"/>
              <a:gd name="T34" fmla="*/ 293 w 2893"/>
              <a:gd name="T35" fmla="*/ 4115 h 6400"/>
              <a:gd name="T36" fmla="*/ 54 w 2893"/>
              <a:gd name="T37" fmla="*/ 3440 h 6400"/>
              <a:gd name="T38" fmla="*/ 65 w 2893"/>
              <a:gd name="T39" fmla="*/ 4173 h 6400"/>
              <a:gd name="T40" fmla="*/ 341 w 2893"/>
              <a:gd name="T41" fmla="*/ 5915 h 6400"/>
              <a:gd name="T42" fmla="*/ 1094 w 2893"/>
              <a:gd name="T43" fmla="*/ 4550 h 6400"/>
              <a:gd name="T44" fmla="*/ 844 w 2893"/>
              <a:gd name="T45" fmla="*/ 4431 h 6400"/>
              <a:gd name="T46" fmla="*/ 548 w 2893"/>
              <a:gd name="T47" fmla="*/ 4692 h 6400"/>
              <a:gd name="T48" fmla="*/ 824 w 2893"/>
              <a:gd name="T49" fmla="*/ 3938 h 6400"/>
              <a:gd name="T50" fmla="*/ 1372 w 2893"/>
              <a:gd name="T51" fmla="*/ 3525 h 6400"/>
              <a:gd name="T52" fmla="*/ 2446 w 2893"/>
              <a:gd name="T53" fmla="*/ 3531 h 6400"/>
              <a:gd name="T54" fmla="*/ 2311 w 2893"/>
              <a:gd name="T55" fmla="*/ 3331 h 6400"/>
              <a:gd name="T56" fmla="*/ 1936 w 2893"/>
              <a:gd name="T57" fmla="*/ 3283 h 6400"/>
              <a:gd name="T58" fmla="*/ 2684 w 2893"/>
              <a:gd name="T59" fmla="*/ 2847 h 6400"/>
              <a:gd name="T60" fmla="*/ 2103 w 2893"/>
              <a:gd name="T61" fmla="*/ 3000 h 6400"/>
              <a:gd name="T62" fmla="*/ 2264 w 2893"/>
              <a:gd name="T63" fmla="*/ 2697 h 6400"/>
              <a:gd name="T64" fmla="*/ 2564 w 2893"/>
              <a:gd name="T65" fmla="*/ 2317 h 6400"/>
              <a:gd name="T66" fmla="*/ 2168 w 2893"/>
              <a:gd name="T67" fmla="*/ 2504 h 6400"/>
              <a:gd name="T68" fmla="*/ 1767 w 2893"/>
              <a:gd name="T69" fmla="*/ 2898 h 6400"/>
              <a:gd name="T70" fmla="*/ 2260 w 2893"/>
              <a:gd name="T71" fmla="*/ 2003 h 6400"/>
              <a:gd name="T72" fmla="*/ 1917 w 2893"/>
              <a:gd name="T73" fmla="*/ 2367 h 6400"/>
              <a:gd name="T74" fmla="*/ 1615 w 2893"/>
              <a:gd name="T75" fmla="*/ 2334 h 6400"/>
              <a:gd name="T76" fmla="*/ 1486 w 2893"/>
              <a:gd name="T77" fmla="*/ 3061 h 6400"/>
              <a:gd name="T78" fmla="*/ 1295 w 2893"/>
              <a:gd name="T79" fmla="*/ 2797 h 6400"/>
              <a:gd name="T80" fmla="*/ 908 w 2893"/>
              <a:gd name="T81" fmla="*/ 3794 h 6400"/>
              <a:gd name="T82" fmla="*/ 991 w 2893"/>
              <a:gd name="T83" fmla="*/ 3512 h 6400"/>
              <a:gd name="T84" fmla="*/ 951 w 2893"/>
              <a:gd name="T85" fmla="*/ 3333 h 6400"/>
              <a:gd name="T86" fmla="*/ 447 w 2893"/>
              <a:gd name="T87" fmla="*/ 4078 h 6400"/>
              <a:gd name="T88" fmla="*/ 846 w 2893"/>
              <a:gd name="T89" fmla="*/ 2361 h 6400"/>
              <a:gd name="T90" fmla="*/ 2174 w 2893"/>
              <a:gd name="T91" fmla="*/ 1661 h 6400"/>
              <a:gd name="T92" fmla="*/ 1870 w 2893"/>
              <a:gd name="T93" fmla="*/ 1651 h 6400"/>
              <a:gd name="T94" fmla="*/ 2083 w 2893"/>
              <a:gd name="T95" fmla="*/ 1103 h 6400"/>
              <a:gd name="T96" fmla="*/ 1650 w 2893"/>
              <a:gd name="T97" fmla="*/ 1527 h 6400"/>
              <a:gd name="T98" fmla="*/ 1277 w 2893"/>
              <a:gd name="T99" fmla="*/ 1992 h 6400"/>
              <a:gd name="T100" fmla="*/ 1300 w 2893"/>
              <a:gd name="T101" fmla="*/ 1602 h 6400"/>
              <a:gd name="T102" fmla="*/ 1115 w 2893"/>
              <a:gd name="T103" fmla="*/ 1519 h 6400"/>
              <a:gd name="T104" fmla="*/ 887 w 2893"/>
              <a:gd name="T105" fmla="*/ 2272 h 6400"/>
              <a:gd name="T106" fmla="*/ 1383 w 2893"/>
              <a:gd name="T107" fmla="*/ 1053 h 6400"/>
              <a:gd name="T108" fmla="*/ 1479 w 2893"/>
              <a:gd name="T109" fmla="*/ 793 h 6400"/>
              <a:gd name="T110" fmla="*/ 1350 w 2893"/>
              <a:gd name="T111" fmla="*/ 717 h 6400"/>
              <a:gd name="T112" fmla="*/ 1533 w 2893"/>
              <a:gd name="T113" fmla="*/ 174 h 6400"/>
              <a:gd name="T114" fmla="*/ 1288 w 2893"/>
              <a:gd name="T115" fmla="*/ 789 h 6400"/>
              <a:gd name="T116" fmla="*/ 1316 w 2893"/>
              <a:gd name="T117" fmla="*/ 172 h 6400"/>
              <a:gd name="T118" fmla="*/ 1301 w 2893"/>
              <a:gd name="T119" fmla="*/ 51 h 6400"/>
              <a:gd name="T120" fmla="*/ 12 w 2893"/>
              <a:gd name="T121" fmla="*/ 1211 h 6400"/>
              <a:gd name="T122" fmla="*/ 2137 w 2893"/>
              <a:gd name="T123" fmla="*/ 2704 h 64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2893"/>
              <a:gd name="T187" fmla="*/ 0 h 6400"/>
              <a:gd name="T188" fmla="*/ 2893 w 2893"/>
              <a:gd name="T189" fmla="*/ 6400 h 64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2893" h="6400">
                <a:moveTo>
                  <a:pt x="1293" y="48"/>
                </a:moveTo>
                <a:cubicBezTo>
                  <a:pt x="1264" y="97"/>
                  <a:pt x="1204" y="177"/>
                  <a:pt x="1199" y="219"/>
                </a:cubicBezTo>
                <a:cubicBezTo>
                  <a:pt x="1193" y="233"/>
                  <a:pt x="1170" y="268"/>
                  <a:pt x="1140" y="308"/>
                </a:cubicBezTo>
                <a:cubicBezTo>
                  <a:pt x="1140" y="268"/>
                  <a:pt x="1149" y="148"/>
                  <a:pt x="1143" y="108"/>
                </a:cubicBezTo>
                <a:cubicBezTo>
                  <a:pt x="1123" y="89"/>
                  <a:pt x="1142" y="33"/>
                  <a:pt x="1159" y="0"/>
                </a:cubicBezTo>
                <a:cubicBezTo>
                  <a:pt x="1149" y="0"/>
                  <a:pt x="1149" y="0"/>
                  <a:pt x="1149" y="0"/>
                </a:cubicBezTo>
                <a:cubicBezTo>
                  <a:pt x="1125" y="42"/>
                  <a:pt x="1109" y="108"/>
                  <a:pt x="1127" y="127"/>
                </a:cubicBezTo>
                <a:cubicBezTo>
                  <a:pt x="1129" y="154"/>
                  <a:pt x="1118" y="293"/>
                  <a:pt x="1105" y="352"/>
                </a:cubicBezTo>
                <a:cubicBezTo>
                  <a:pt x="1071" y="393"/>
                  <a:pt x="1034" y="433"/>
                  <a:pt x="1005" y="456"/>
                </a:cubicBezTo>
                <a:cubicBezTo>
                  <a:pt x="1007" y="327"/>
                  <a:pt x="996" y="217"/>
                  <a:pt x="1006" y="121"/>
                </a:cubicBezTo>
                <a:cubicBezTo>
                  <a:pt x="1009" y="76"/>
                  <a:pt x="1018" y="35"/>
                  <a:pt x="1029" y="0"/>
                </a:cubicBezTo>
                <a:cubicBezTo>
                  <a:pt x="1021" y="0"/>
                  <a:pt x="1021" y="0"/>
                  <a:pt x="1021" y="0"/>
                </a:cubicBezTo>
                <a:cubicBezTo>
                  <a:pt x="1013" y="23"/>
                  <a:pt x="1005" y="50"/>
                  <a:pt x="999" y="79"/>
                </a:cubicBezTo>
                <a:cubicBezTo>
                  <a:pt x="983" y="148"/>
                  <a:pt x="978" y="227"/>
                  <a:pt x="974" y="315"/>
                </a:cubicBezTo>
                <a:cubicBezTo>
                  <a:pt x="949" y="295"/>
                  <a:pt x="879" y="217"/>
                  <a:pt x="856" y="194"/>
                </a:cubicBezTo>
                <a:cubicBezTo>
                  <a:pt x="820" y="196"/>
                  <a:pt x="824" y="132"/>
                  <a:pt x="832" y="106"/>
                </a:cubicBezTo>
                <a:cubicBezTo>
                  <a:pt x="836" y="83"/>
                  <a:pt x="830" y="32"/>
                  <a:pt x="830" y="28"/>
                </a:cubicBezTo>
                <a:cubicBezTo>
                  <a:pt x="829" y="31"/>
                  <a:pt x="823" y="74"/>
                  <a:pt x="823" y="107"/>
                </a:cubicBezTo>
                <a:cubicBezTo>
                  <a:pt x="805" y="146"/>
                  <a:pt x="815" y="216"/>
                  <a:pt x="850" y="214"/>
                </a:cubicBezTo>
                <a:cubicBezTo>
                  <a:pt x="862" y="231"/>
                  <a:pt x="940" y="316"/>
                  <a:pt x="972" y="357"/>
                </a:cubicBezTo>
                <a:cubicBezTo>
                  <a:pt x="970" y="409"/>
                  <a:pt x="967" y="463"/>
                  <a:pt x="961" y="521"/>
                </a:cubicBezTo>
                <a:cubicBezTo>
                  <a:pt x="952" y="609"/>
                  <a:pt x="935" y="705"/>
                  <a:pt x="899" y="807"/>
                </a:cubicBezTo>
                <a:cubicBezTo>
                  <a:pt x="888" y="841"/>
                  <a:pt x="872" y="876"/>
                  <a:pt x="855" y="912"/>
                </a:cubicBezTo>
                <a:cubicBezTo>
                  <a:pt x="830" y="870"/>
                  <a:pt x="774" y="765"/>
                  <a:pt x="730" y="692"/>
                </a:cubicBezTo>
                <a:cubicBezTo>
                  <a:pt x="730" y="692"/>
                  <a:pt x="730" y="692"/>
                  <a:pt x="730" y="692"/>
                </a:cubicBezTo>
                <a:cubicBezTo>
                  <a:pt x="728" y="687"/>
                  <a:pt x="865" y="485"/>
                  <a:pt x="852" y="421"/>
                </a:cubicBezTo>
                <a:cubicBezTo>
                  <a:pt x="835" y="395"/>
                  <a:pt x="849" y="329"/>
                  <a:pt x="840" y="298"/>
                </a:cubicBezTo>
                <a:cubicBezTo>
                  <a:pt x="836" y="267"/>
                  <a:pt x="779" y="242"/>
                  <a:pt x="780" y="242"/>
                </a:cubicBezTo>
                <a:cubicBezTo>
                  <a:pt x="779" y="243"/>
                  <a:pt x="816" y="268"/>
                  <a:pt x="830" y="302"/>
                </a:cubicBezTo>
                <a:cubicBezTo>
                  <a:pt x="836" y="344"/>
                  <a:pt x="823" y="412"/>
                  <a:pt x="835" y="440"/>
                </a:cubicBezTo>
                <a:cubicBezTo>
                  <a:pt x="841" y="470"/>
                  <a:pt x="764" y="610"/>
                  <a:pt x="717" y="671"/>
                </a:cubicBezTo>
                <a:cubicBezTo>
                  <a:pt x="705" y="653"/>
                  <a:pt x="695" y="638"/>
                  <a:pt x="687" y="628"/>
                </a:cubicBezTo>
                <a:cubicBezTo>
                  <a:pt x="634" y="616"/>
                  <a:pt x="627" y="508"/>
                  <a:pt x="628" y="459"/>
                </a:cubicBezTo>
                <a:cubicBezTo>
                  <a:pt x="623" y="419"/>
                  <a:pt x="598" y="333"/>
                  <a:pt x="598" y="322"/>
                </a:cubicBezTo>
                <a:cubicBezTo>
                  <a:pt x="597" y="332"/>
                  <a:pt x="600" y="408"/>
                  <a:pt x="615" y="463"/>
                </a:cubicBezTo>
                <a:cubicBezTo>
                  <a:pt x="605" y="532"/>
                  <a:pt x="628" y="649"/>
                  <a:pt x="679" y="661"/>
                </a:cubicBezTo>
                <a:cubicBezTo>
                  <a:pt x="691" y="680"/>
                  <a:pt x="725" y="739"/>
                  <a:pt x="759" y="802"/>
                </a:cubicBezTo>
                <a:cubicBezTo>
                  <a:pt x="739" y="800"/>
                  <a:pt x="711" y="796"/>
                  <a:pt x="683" y="784"/>
                </a:cubicBezTo>
                <a:cubicBezTo>
                  <a:pt x="631" y="766"/>
                  <a:pt x="581" y="733"/>
                  <a:pt x="556" y="723"/>
                </a:cubicBezTo>
                <a:cubicBezTo>
                  <a:pt x="513" y="729"/>
                  <a:pt x="484" y="668"/>
                  <a:pt x="473" y="639"/>
                </a:cubicBezTo>
                <a:cubicBezTo>
                  <a:pt x="459" y="617"/>
                  <a:pt x="421" y="575"/>
                  <a:pt x="418" y="567"/>
                </a:cubicBezTo>
                <a:cubicBezTo>
                  <a:pt x="420" y="574"/>
                  <a:pt x="440" y="617"/>
                  <a:pt x="463" y="645"/>
                </a:cubicBezTo>
                <a:cubicBezTo>
                  <a:pt x="472" y="687"/>
                  <a:pt x="516" y="751"/>
                  <a:pt x="558" y="744"/>
                </a:cubicBezTo>
                <a:cubicBezTo>
                  <a:pt x="581" y="762"/>
                  <a:pt x="707" y="829"/>
                  <a:pt x="774" y="832"/>
                </a:cubicBezTo>
                <a:cubicBezTo>
                  <a:pt x="799" y="880"/>
                  <a:pt x="822" y="929"/>
                  <a:pt x="830" y="961"/>
                </a:cubicBezTo>
                <a:cubicBezTo>
                  <a:pt x="832" y="960"/>
                  <a:pt x="833" y="958"/>
                  <a:pt x="835" y="957"/>
                </a:cubicBezTo>
                <a:cubicBezTo>
                  <a:pt x="811" y="1012"/>
                  <a:pt x="789" y="1069"/>
                  <a:pt x="786" y="1125"/>
                </a:cubicBezTo>
                <a:cubicBezTo>
                  <a:pt x="768" y="1317"/>
                  <a:pt x="817" y="1483"/>
                  <a:pt x="852" y="1649"/>
                </a:cubicBezTo>
                <a:cubicBezTo>
                  <a:pt x="804" y="1613"/>
                  <a:pt x="743" y="1557"/>
                  <a:pt x="688" y="1484"/>
                </a:cubicBezTo>
                <a:cubicBezTo>
                  <a:pt x="586" y="1361"/>
                  <a:pt x="478" y="1217"/>
                  <a:pt x="400" y="1153"/>
                </a:cubicBezTo>
                <a:cubicBezTo>
                  <a:pt x="406" y="1114"/>
                  <a:pt x="411" y="1056"/>
                  <a:pt x="392" y="1005"/>
                </a:cubicBezTo>
                <a:cubicBezTo>
                  <a:pt x="388" y="990"/>
                  <a:pt x="383" y="976"/>
                  <a:pt x="378" y="962"/>
                </a:cubicBezTo>
                <a:cubicBezTo>
                  <a:pt x="391" y="929"/>
                  <a:pt x="419" y="856"/>
                  <a:pt x="418" y="803"/>
                </a:cubicBezTo>
                <a:cubicBezTo>
                  <a:pt x="422" y="734"/>
                  <a:pt x="406" y="665"/>
                  <a:pt x="392" y="641"/>
                </a:cubicBezTo>
                <a:cubicBezTo>
                  <a:pt x="360" y="625"/>
                  <a:pt x="357" y="550"/>
                  <a:pt x="348" y="517"/>
                </a:cubicBezTo>
                <a:cubicBezTo>
                  <a:pt x="342" y="483"/>
                  <a:pt x="283" y="448"/>
                  <a:pt x="283" y="450"/>
                </a:cubicBezTo>
                <a:cubicBezTo>
                  <a:pt x="283" y="450"/>
                  <a:pt x="321" y="482"/>
                  <a:pt x="338" y="522"/>
                </a:cubicBezTo>
                <a:cubicBezTo>
                  <a:pt x="344" y="567"/>
                  <a:pt x="353" y="647"/>
                  <a:pt x="383" y="665"/>
                </a:cubicBezTo>
                <a:cubicBezTo>
                  <a:pt x="399" y="686"/>
                  <a:pt x="418" y="860"/>
                  <a:pt x="361" y="923"/>
                </a:cubicBezTo>
                <a:cubicBezTo>
                  <a:pt x="335" y="870"/>
                  <a:pt x="302" y="829"/>
                  <a:pt x="279" y="812"/>
                </a:cubicBezTo>
                <a:cubicBezTo>
                  <a:pt x="276" y="812"/>
                  <a:pt x="273" y="811"/>
                  <a:pt x="269" y="810"/>
                </a:cubicBezTo>
                <a:cubicBezTo>
                  <a:pt x="261" y="755"/>
                  <a:pt x="232" y="597"/>
                  <a:pt x="199" y="570"/>
                </a:cubicBezTo>
                <a:cubicBezTo>
                  <a:pt x="165" y="563"/>
                  <a:pt x="158" y="499"/>
                  <a:pt x="148" y="472"/>
                </a:cubicBezTo>
                <a:cubicBezTo>
                  <a:pt x="140" y="444"/>
                  <a:pt x="82" y="422"/>
                  <a:pt x="81" y="426"/>
                </a:cubicBezTo>
                <a:cubicBezTo>
                  <a:pt x="82" y="424"/>
                  <a:pt x="120" y="446"/>
                  <a:pt x="139" y="478"/>
                </a:cubicBezTo>
                <a:cubicBezTo>
                  <a:pt x="146" y="516"/>
                  <a:pt x="160" y="584"/>
                  <a:pt x="192" y="592"/>
                </a:cubicBezTo>
                <a:cubicBezTo>
                  <a:pt x="208" y="610"/>
                  <a:pt x="243" y="726"/>
                  <a:pt x="237" y="792"/>
                </a:cubicBezTo>
                <a:cubicBezTo>
                  <a:pt x="202" y="762"/>
                  <a:pt x="172" y="708"/>
                  <a:pt x="148" y="684"/>
                </a:cubicBezTo>
                <a:cubicBezTo>
                  <a:pt x="119" y="648"/>
                  <a:pt x="7" y="641"/>
                  <a:pt x="8" y="643"/>
                </a:cubicBezTo>
                <a:cubicBezTo>
                  <a:pt x="7" y="643"/>
                  <a:pt x="87" y="657"/>
                  <a:pt x="136" y="694"/>
                </a:cubicBezTo>
                <a:cubicBezTo>
                  <a:pt x="171" y="744"/>
                  <a:pt x="224" y="837"/>
                  <a:pt x="277" y="846"/>
                </a:cubicBezTo>
                <a:cubicBezTo>
                  <a:pt x="293" y="861"/>
                  <a:pt x="332" y="916"/>
                  <a:pt x="356" y="987"/>
                </a:cubicBezTo>
                <a:cubicBezTo>
                  <a:pt x="374" y="1032"/>
                  <a:pt x="379" y="1087"/>
                  <a:pt x="373" y="1133"/>
                </a:cubicBezTo>
                <a:cubicBezTo>
                  <a:pt x="372" y="1133"/>
                  <a:pt x="372" y="1132"/>
                  <a:pt x="372" y="1132"/>
                </a:cubicBezTo>
                <a:cubicBezTo>
                  <a:pt x="307" y="1130"/>
                  <a:pt x="257" y="1076"/>
                  <a:pt x="191" y="1040"/>
                </a:cubicBezTo>
                <a:cubicBezTo>
                  <a:pt x="141" y="1012"/>
                  <a:pt x="85" y="989"/>
                  <a:pt x="39" y="973"/>
                </a:cubicBezTo>
                <a:cubicBezTo>
                  <a:pt x="38" y="960"/>
                  <a:pt x="43" y="926"/>
                  <a:pt x="36" y="892"/>
                </a:cubicBezTo>
                <a:cubicBezTo>
                  <a:pt x="31" y="863"/>
                  <a:pt x="16" y="837"/>
                  <a:pt x="0" y="822"/>
                </a:cubicBezTo>
                <a:cubicBezTo>
                  <a:pt x="0" y="853"/>
                  <a:pt x="0" y="853"/>
                  <a:pt x="0" y="853"/>
                </a:cubicBezTo>
                <a:cubicBezTo>
                  <a:pt x="15" y="882"/>
                  <a:pt x="25" y="930"/>
                  <a:pt x="18" y="966"/>
                </a:cubicBezTo>
                <a:cubicBezTo>
                  <a:pt x="11" y="964"/>
                  <a:pt x="5" y="962"/>
                  <a:pt x="0" y="960"/>
                </a:cubicBezTo>
                <a:cubicBezTo>
                  <a:pt x="0" y="997"/>
                  <a:pt x="0" y="997"/>
                  <a:pt x="0" y="997"/>
                </a:cubicBezTo>
                <a:cubicBezTo>
                  <a:pt x="58" y="1023"/>
                  <a:pt x="135" y="1054"/>
                  <a:pt x="191" y="1094"/>
                </a:cubicBezTo>
                <a:cubicBezTo>
                  <a:pt x="201" y="1101"/>
                  <a:pt x="211" y="1108"/>
                  <a:pt x="220" y="1115"/>
                </a:cubicBezTo>
                <a:cubicBezTo>
                  <a:pt x="170" y="1138"/>
                  <a:pt x="68" y="1176"/>
                  <a:pt x="3" y="1198"/>
                </a:cubicBezTo>
                <a:cubicBezTo>
                  <a:pt x="2" y="1196"/>
                  <a:pt x="1" y="1194"/>
                  <a:pt x="0" y="1193"/>
                </a:cubicBezTo>
                <a:cubicBezTo>
                  <a:pt x="0" y="1218"/>
                  <a:pt x="0" y="1218"/>
                  <a:pt x="0" y="1218"/>
                </a:cubicBezTo>
                <a:cubicBezTo>
                  <a:pt x="19" y="1249"/>
                  <a:pt x="43" y="1284"/>
                  <a:pt x="70" y="1287"/>
                </a:cubicBezTo>
                <a:cubicBezTo>
                  <a:pt x="93" y="1302"/>
                  <a:pt x="154" y="1416"/>
                  <a:pt x="169" y="1477"/>
                </a:cubicBezTo>
                <a:cubicBezTo>
                  <a:pt x="121" y="1484"/>
                  <a:pt x="80" y="1488"/>
                  <a:pt x="54" y="1489"/>
                </a:cubicBezTo>
                <a:cubicBezTo>
                  <a:pt x="37" y="1498"/>
                  <a:pt x="19" y="1501"/>
                  <a:pt x="0" y="1501"/>
                </a:cubicBezTo>
                <a:cubicBezTo>
                  <a:pt x="0" y="1523"/>
                  <a:pt x="0" y="1523"/>
                  <a:pt x="0" y="1523"/>
                </a:cubicBezTo>
                <a:cubicBezTo>
                  <a:pt x="29" y="1525"/>
                  <a:pt x="56" y="1522"/>
                  <a:pt x="78" y="1510"/>
                </a:cubicBezTo>
                <a:cubicBezTo>
                  <a:pt x="104" y="1509"/>
                  <a:pt x="174" y="1505"/>
                  <a:pt x="256" y="1487"/>
                </a:cubicBezTo>
                <a:cubicBezTo>
                  <a:pt x="242" y="1508"/>
                  <a:pt x="212" y="1545"/>
                  <a:pt x="169" y="1577"/>
                </a:cubicBezTo>
                <a:cubicBezTo>
                  <a:pt x="108" y="1627"/>
                  <a:pt x="33" y="1663"/>
                  <a:pt x="0" y="1682"/>
                </a:cubicBezTo>
                <a:cubicBezTo>
                  <a:pt x="0" y="1704"/>
                  <a:pt x="0" y="1704"/>
                  <a:pt x="0" y="1704"/>
                </a:cubicBezTo>
                <a:cubicBezTo>
                  <a:pt x="8" y="1699"/>
                  <a:pt x="14" y="1693"/>
                  <a:pt x="20" y="1687"/>
                </a:cubicBezTo>
                <a:cubicBezTo>
                  <a:pt x="58" y="1674"/>
                  <a:pt x="241" y="1563"/>
                  <a:pt x="288" y="1480"/>
                </a:cubicBezTo>
                <a:cubicBezTo>
                  <a:pt x="293" y="1478"/>
                  <a:pt x="299" y="1477"/>
                  <a:pt x="304" y="1476"/>
                </a:cubicBezTo>
                <a:cubicBezTo>
                  <a:pt x="388" y="1455"/>
                  <a:pt x="477" y="1423"/>
                  <a:pt x="539" y="1402"/>
                </a:cubicBezTo>
                <a:cubicBezTo>
                  <a:pt x="642" y="1536"/>
                  <a:pt x="767" y="1699"/>
                  <a:pt x="864" y="1768"/>
                </a:cubicBezTo>
                <a:cubicBezTo>
                  <a:pt x="868" y="1943"/>
                  <a:pt x="869" y="2165"/>
                  <a:pt x="750" y="2364"/>
                </a:cubicBezTo>
                <a:cubicBezTo>
                  <a:pt x="740" y="2380"/>
                  <a:pt x="729" y="2395"/>
                  <a:pt x="718" y="2411"/>
                </a:cubicBezTo>
                <a:cubicBezTo>
                  <a:pt x="650" y="2379"/>
                  <a:pt x="543" y="2321"/>
                  <a:pt x="442" y="2269"/>
                </a:cubicBezTo>
                <a:cubicBezTo>
                  <a:pt x="454" y="2236"/>
                  <a:pt x="469" y="2186"/>
                  <a:pt x="470" y="2135"/>
                </a:cubicBezTo>
                <a:cubicBezTo>
                  <a:pt x="471" y="2117"/>
                  <a:pt x="470" y="2100"/>
                  <a:pt x="469" y="2083"/>
                </a:cubicBezTo>
                <a:cubicBezTo>
                  <a:pt x="489" y="2036"/>
                  <a:pt x="533" y="1867"/>
                  <a:pt x="513" y="1823"/>
                </a:cubicBezTo>
                <a:cubicBezTo>
                  <a:pt x="489" y="1803"/>
                  <a:pt x="502" y="1735"/>
                  <a:pt x="497" y="1704"/>
                </a:cubicBezTo>
                <a:cubicBezTo>
                  <a:pt x="496" y="1671"/>
                  <a:pt x="441" y="1644"/>
                  <a:pt x="442" y="1646"/>
                </a:cubicBezTo>
                <a:cubicBezTo>
                  <a:pt x="441" y="1646"/>
                  <a:pt x="478" y="1670"/>
                  <a:pt x="488" y="1708"/>
                </a:cubicBezTo>
                <a:cubicBezTo>
                  <a:pt x="488" y="1749"/>
                  <a:pt x="477" y="1823"/>
                  <a:pt x="499" y="1844"/>
                </a:cubicBezTo>
                <a:cubicBezTo>
                  <a:pt x="505" y="1864"/>
                  <a:pt x="491" y="1976"/>
                  <a:pt x="462" y="2044"/>
                </a:cubicBezTo>
                <a:cubicBezTo>
                  <a:pt x="450" y="1995"/>
                  <a:pt x="428" y="1958"/>
                  <a:pt x="408" y="1946"/>
                </a:cubicBezTo>
                <a:cubicBezTo>
                  <a:pt x="346" y="1953"/>
                  <a:pt x="327" y="1869"/>
                  <a:pt x="297" y="1839"/>
                </a:cubicBezTo>
                <a:cubicBezTo>
                  <a:pt x="273" y="1807"/>
                  <a:pt x="168" y="1824"/>
                  <a:pt x="170" y="1823"/>
                </a:cubicBezTo>
                <a:cubicBezTo>
                  <a:pt x="169" y="1825"/>
                  <a:pt x="238" y="1829"/>
                  <a:pt x="282" y="1855"/>
                </a:cubicBezTo>
                <a:cubicBezTo>
                  <a:pt x="299" y="1887"/>
                  <a:pt x="316" y="1933"/>
                  <a:pt x="342" y="1960"/>
                </a:cubicBezTo>
                <a:cubicBezTo>
                  <a:pt x="291" y="1962"/>
                  <a:pt x="207" y="1955"/>
                  <a:pt x="177" y="1949"/>
                </a:cubicBezTo>
                <a:cubicBezTo>
                  <a:pt x="141" y="1968"/>
                  <a:pt x="105" y="1929"/>
                  <a:pt x="91" y="1912"/>
                </a:cubicBezTo>
                <a:cubicBezTo>
                  <a:pt x="76" y="1898"/>
                  <a:pt x="29" y="1885"/>
                  <a:pt x="25" y="1881"/>
                </a:cubicBezTo>
                <a:cubicBezTo>
                  <a:pt x="28" y="1885"/>
                  <a:pt x="58" y="1906"/>
                  <a:pt x="83" y="1920"/>
                </a:cubicBezTo>
                <a:cubicBezTo>
                  <a:pt x="98" y="1948"/>
                  <a:pt x="146" y="1985"/>
                  <a:pt x="182" y="1966"/>
                </a:cubicBezTo>
                <a:cubicBezTo>
                  <a:pt x="206" y="1971"/>
                  <a:pt x="321" y="1990"/>
                  <a:pt x="377" y="1982"/>
                </a:cubicBezTo>
                <a:cubicBezTo>
                  <a:pt x="382" y="1983"/>
                  <a:pt x="387" y="1984"/>
                  <a:pt x="393" y="1984"/>
                </a:cubicBezTo>
                <a:cubicBezTo>
                  <a:pt x="407" y="1995"/>
                  <a:pt x="433" y="2047"/>
                  <a:pt x="433" y="2116"/>
                </a:cubicBezTo>
                <a:cubicBezTo>
                  <a:pt x="434" y="2161"/>
                  <a:pt x="422" y="2212"/>
                  <a:pt x="406" y="2251"/>
                </a:cubicBezTo>
                <a:cubicBezTo>
                  <a:pt x="337" y="2216"/>
                  <a:pt x="274" y="2187"/>
                  <a:pt x="235" y="2176"/>
                </a:cubicBezTo>
                <a:cubicBezTo>
                  <a:pt x="121" y="2213"/>
                  <a:pt x="39" y="2067"/>
                  <a:pt x="1" y="2004"/>
                </a:cubicBezTo>
                <a:cubicBezTo>
                  <a:pt x="1" y="2003"/>
                  <a:pt x="0" y="2002"/>
                  <a:pt x="0" y="2002"/>
                </a:cubicBezTo>
                <a:cubicBezTo>
                  <a:pt x="0" y="2078"/>
                  <a:pt x="0" y="2078"/>
                  <a:pt x="0" y="2078"/>
                </a:cubicBezTo>
                <a:cubicBezTo>
                  <a:pt x="42" y="2154"/>
                  <a:pt x="119" y="2234"/>
                  <a:pt x="197" y="2239"/>
                </a:cubicBezTo>
                <a:cubicBezTo>
                  <a:pt x="173" y="2252"/>
                  <a:pt x="139" y="2265"/>
                  <a:pt x="99" y="2268"/>
                </a:cubicBezTo>
                <a:cubicBezTo>
                  <a:pt x="65" y="2273"/>
                  <a:pt x="31" y="2274"/>
                  <a:pt x="0" y="2273"/>
                </a:cubicBezTo>
                <a:cubicBezTo>
                  <a:pt x="0" y="2298"/>
                  <a:pt x="0" y="2298"/>
                  <a:pt x="0" y="2298"/>
                </a:cubicBezTo>
                <a:cubicBezTo>
                  <a:pt x="78" y="2300"/>
                  <a:pt x="188" y="2293"/>
                  <a:pt x="251" y="2242"/>
                </a:cubicBezTo>
                <a:cubicBezTo>
                  <a:pt x="250" y="2241"/>
                  <a:pt x="249" y="2240"/>
                  <a:pt x="249" y="2239"/>
                </a:cubicBezTo>
                <a:cubicBezTo>
                  <a:pt x="321" y="2271"/>
                  <a:pt x="539" y="2392"/>
                  <a:pt x="669" y="2476"/>
                </a:cubicBezTo>
                <a:cubicBezTo>
                  <a:pt x="652" y="2499"/>
                  <a:pt x="635" y="2523"/>
                  <a:pt x="620" y="2547"/>
                </a:cubicBezTo>
                <a:cubicBezTo>
                  <a:pt x="573" y="2620"/>
                  <a:pt x="535" y="2695"/>
                  <a:pt x="502" y="2770"/>
                </a:cubicBezTo>
                <a:cubicBezTo>
                  <a:pt x="437" y="2920"/>
                  <a:pt x="392" y="3070"/>
                  <a:pt x="360" y="3214"/>
                </a:cubicBezTo>
                <a:cubicBezTo>
                  <a:pt x="295" y="3504"/>
                  <a:pt x="276" y="3774"/>
                  <a:pt x="285" y="4003"/>
                </a:cubicBezTo>
                <a:cubicBezTo>
                  <a:pt x="287" y="4031"/>
                  <a:pt x="288" y="4059"/>
                  <a:pt x="291" y="4087"/>
                </a:cubicBezTo>
                <a:cubicBezTo>
                  <a:pt x="293" y="4115"/>
                  <a:pt x="293" y="4115"/>
                  <a:pt x="293" y="4115"/>
                </a:cubicBezTo>
                <a:cubicBezTo>
                  <a:pt x="270" y="4169"/>
                  <a:pt x="252" y="4222"/>
                  <a:pt x="237" y="4272"/>
                </a:cubicBezTo>
                <a:cubicBezTo>
                  <a:pt x="231" y="4295"/>
                  <a:pt x="225" y="4317"/>
                  <a:pt x="220" y="4339"/>
                </a:cubicBezTo>
                <a:cubicBezTo>
                  <a:pt x="196" y="4313"/>
                  <a:pt x="171" y="4277"/>
                  <a:pt x="153" y="4231"/>
                </a:cubicBezTo>
                <a:cubicBezTo>
                  <a:pt x="114" y="4147"/>
                  <a:pt x="88" y="4043"/>
                  <a:pt x="62" y="3974"/>
                </a:cubicBezTo>
                <a:cubicBezTo>
                  <a:pt x="73" y="3956"/>
                  <a:pt x="114" y="3896"/>
                  <a:pt x="112" y="3836"/>
                </a:cubicBezTo>
                <a:cubicBezTo>
                  <a:pt x="116" y="3765"/>
                  <a:pt x="100" y="3700"/>
                  <a:pt x="87" y="3675"/>
                </a:cubicBezTo>
                <a:cubicBezTo>
                  <a:pt x="46" y="3662"/>
                  <a:pt x="63" y="3579"/>
                  <a:pt x="70" y="3542"/>
                </a:cubicBezTo>
                <a:cubicBezTo>
                  <a:pt x="73" y="3509"/>
                  <a:pt x="51" y="3442"/>
                  <a:pt x="54" y="3440"/>
                </a:cubicBezTo>
                <a:cubicBezTo>
                  <a:pt x="52" y="3441"/>
                  <a:pt x="52" y="3500"/>
                  <a:pt x="57" y="3545"/>
                </a:cubicBezTo>
                <a:cubicBezTo>
                  <a:pt x="39" y="3597"/>
                  <a:pt x="33" y="3688"/>
                  <a:pt x="71" y="3701"/>
                </a:cubicBezTo>
                <a:cubicBezTo>
                  <a:pt x="84" y="3721"/>
                  <a:pt x="105" y="3882"/>
                  <a:pt x="50" y="3943"/>
                </a:cubicBezTo>
                <a:cubicBezTo>
                  <a:pt x="45" y="3933"/>
                  <a:pt x="41" y="3924"/>
                  <a:pt x="36" y="3917"/>
                </a:cubicBezTo>
                <a:cubicBezTo>
                  <a:pt x="21" y="3913"/>
                  <a:pt x="9" y="3904"/>
                  <a:pt x="0" y="3893"/>
                </a:cubicBezTo>
                <a:cubicBezTo>
                  <a:pt x="0" y="3974"/>
                  <a:pt x="0" y="3974"/>
                  <a:pt x="0" y="3974"/>
                </a:cubicBezTo>
                <a:cubicBezTo>
                  <a:pt x="1" y="3975"/>
                  <a:pt x="3" y="3976"/>
                  <a:pt x="4" y="3976"/>
                </a:cubicBezTo>
                <a:cubicBezTo>
                  <a:pt x="18" y="4003"/>
                  <a:pt x="37" y="4083"/>
                  <a:pt x="65" y="4173"/>
                </a:cubicBezTo>
                <a:cubicBezTo>
                  <a:pt x="47" y="4173"/>
                  <a:pt x="24" y="4171"/>
                  <a:pt x="0" y="4167"/>
                </a:cubicBezTo>
                <a:cubicBezTo>
                  <a:pt x="0" y="4198"/>
                  <a:pt x="0" y="4198"/>
                  <a:pt x="0" y="4198"/>
                </a:cubicBezTo>
                <a:cubicBezTo>
                  <a:pt x="28" y="4204"/>
                  <a:pt x="55" y="4208"/>
                  <a:pt x="77" y="4210"/>
                </a:cubicBezTo>
                <a:cubicBezTo>
                  <a:pt x="78" y="4214"/>
                  <a:pt x="80" y="4217"/>
                  <a:pt x="81" y="4221"/>
                </a:cubicBezTo>
                <a:cubicBezTo>
                  <a:pt x="108" y="4309"/>
                  <a:pt x="157" y="4389"/>
                  <a:pt x="201" y="4440"/>
                </a:cubicBezTo>
                <a:cubicBezTo>
                  <a:pt x="196" y="4480"/>
                  <a:pt x="194" y="4517"/>
                  <a:pt x="196" y="4550"/>
                </a:cubicBezTo>
                <a:cubicBezTo>
                  <a:pt x="157" y="4709"/>
                  <a:pt x="117" y="5027"/>
                  <a:pt x="198" y="5368"/>
                </a:cubicBezTo>
                <a:cubicBezTo>
                  <a:pt x="234" y="5540"/>
                  <a:pt x="293" y="5719"/>
                  <a:pt x="341" y="5915"/>
                </a:cubicBezTo>
                <a:cubicBezTo>
                  <a:pt x="375" y="6062"/>
                  <a:pt x="403" y="6224"/>
                  <a:pt x="390" y="6400"/>
                </a:cubicBezTo>
                <a:cubicBezTo>
                  <a:pt x="533" y="6400"/>
                  <a:pt x="533" y="6400"/>
                  <a:pt x="533" y="6400"/>
                </a:cubicBezTo>
                <a:cubicBezTo>
                  <a:pt x="542" y="6300"/>
                  <a:pt x="540" y="6205"/>
                  <a:pt x="531" y="6116"/>
                </a:cubicBezTo>
                <a:cubicBezTo>
                  <a:pt x="509" y="5929"/>
                  <a:pt x="463" y="5764"/>
                  <a:pt x="418" y="5610"/>
                </a:cubicBezTo>
                <a:cubicBezTo>
                  <a:pt x="456" y="5527"/>
                  <a:pt x="608" y="5277"/>
                  <a:pt x="682" y="5106"/>
                </a:cubicBezTo>
                <a:cubicBezTo>
                  <a:pt x="694" y="5092"/>
                  <a:pt x="762" y="5040"/>
                  <a:pt x="826" y="4970"/>
                </a:cubicBezTo>
                <a:cubicBezTo>
                  <a:pt x="900" y="4894"/>
                  <a:pt x="972" y="4797"/>
                  <a:pt x="988" y="4750"/>
                </a:cubicBezTo>
                <a:cubicBezTo>
                  <a:pt x="980" y="4688"/>
                  <a:pt x="1066" y="4605"/>
                  <a:pt x="1094" y="4550"/>
                </a:cubicBezTo>
                <a:cubicBezTo>
                  <a:pt x="1129" y="4494"/>
                  <a:pt x="1087" y="4403"/>
                  <a:pt x="1085" y="4408"/>
                </a:cubicBezTo>
                <a:cubicBezTo>
                  <a:pt x="1084" y="4407"/>
                  <a:pt x="1106" y="4476"/>
                  <a:pt x="1078" y="4546"/>
                </a:cubicBezTo>
                <a:cubicBezTo>
                  <a:pt x="1032" y="4610"/>
                  <a:pt x="947" y="4702"/>
                  <a:pt x="952" y="4763"/>
                </a:cubicBezTo>
                <a:cubicBezTo>
                  <a:pt x="937" y="4805"/>
                  <a:pt x="806" y="4958"/>
                  <a:pt x="711" y="5031"/>
                </a:cubicBezTo>
                <a:cubicBezTo>
                  <a:pt x="717" y="5012"/>
                  <a:pt x="721" y="4996"/>
                  <a:pt x="723" y="4982"/>
                </a:cubicBezTo>
                <a:cubicBezTo>
                  <a:pt x="671" y="4889"/>
                  <a:pt x="817" y="4737"/>
                  <a:pt x="867" y="4652"/>
                </a:cubicBezTo>
                <a:cubicBezTo>
                  <a:pt x="891" y="4613"/>
                  <a:pt x="898" y="4545"/>
                  <a:pt x="888" y="4495"/>
                </a:cubicBezTo>
                <a:cubicBezTo>
                  <a:pt x="878" y="4444"/>
                  <a:pt x="846" y="4432"/>
                  <a:pt x="844" y="4431"/>
                </a:cubicBezTo>
                <a:cubicBezTo>
                  <a:pt x="842" y="4432"/>
                  <a:pt x="861" y="4443"/>
                  <a:pt x="862" y="4487"/>
                </a:cubicBezTo>
                <a:cubicBezTo>
                  <a:pt x="865" y="4529"/>
                  <a:pt x="855" y="4591"/>
                  <a:pt x="835" y="4645"/>
                </a:cubicBezTo>
                <a:cubicBezTo>
                  <a:pt x="748" y="4747"/>
                  <a:pt x="611" y="4921"/>
                  <a:pt x="655" y="5014"/>
                </a:cubicBezTo>
                <a:cubicBezTo>
                  <a:pt x="648" y="5048"/>
                  <a:pt x="609" y="5128"/>
                  <a:pt x="558" y="5222"/>
                </a:cubicBezTo>
                <a:cubicBezTo>
                  <a:pt x="554" y="5127"/>
                  <a:pt x="558" y="4951"/>
                  <a:pt x="543" y="4895"/>
                </a:cubicBezTo>
                <a:cubicBezTo>
                  <a:pt x="483" y="4866"/>
                  <a:pt x="544" y="4743"/>
                  <a:pt x="569" y="4692"/>
                </a:cubicBezTo>
                <a:cubicBezTo>
                  <a:pt x="586" y="4647"/>
                  <a:pt x="582" y="4544"/>
                  <a:pt x="587" y="4534"/>
                </a:cubicBezTo>
                <a:cubicBezTo>
                  <a:pt x="582" y="4542"/>
                  <a:pt x="558" y="4627"/>
                  <a:pt x="548" y="4692"/>
                </a:cubicBezTo>
                <a:cubicBezTo>
                  <a:pt x="500" y="4762"/>
                  <a:pt x="452" y="4902"/>
                  <a:pt x="509" y="4931"/>
                </a:cubicBezTo>
                <a:cubicBezTo>
                  <a:pt x="514" y="4973"/>
                  <a:pt x="506" y="5212"/>
                  <a:pt x="494" y="5334"/>
                </a:cubicBezTo>
                <a:cubicBezTo>
                  <a:pt x="459" y="5394"/>
                  <a:pt x="422" y="5454"/>
                  <a:pt x="388" y="5507"/>
                </a:cubicBezTo>
                <a:cubicBezTo>
                  <a:pt x="375" y="5464"/>
                  <a:pt x="364" y="5421"/>
                  <a:pt x="353" y="5379"/>
                </a:cubicBezTo>
                <a:cubicBezTo>
                  <a:pt x="295" y="5158"/>
                  <a:pt x="270" y="4943"/>
                  <a:pt x="290" y="4744"/>
                </a:cubicBezTo>
                <a:cubicBezTo>
                  <a:pt x="301" y="4625"/>
                  <a:pt x="326" y="4512"/>
                  <a:pt x="354" y="4412"/>
                </a:cubicBezTo>
                <a:cubicBezTo>
                  <a:pt x="431" y="4308"/>
                  <a:pt x="594" y="4117"/>
                  <a:pt x="811" y="3948"/>
                </a:cubicBezTo>
                <a:cubicBezTo>
                  <a:pt x="816" y="3945"/>
                  <a:pt x="820" y="3942"/>
                  <a:pt x="824" y="3938"/>
                </a:cubicBezTo>
                <a:cubicBezTo>
                  <a:pt x="846" y="3937"/>
                  <a:pt x="876" y="3940"/>
                  <a:pt x="907" y="3949"/>
                </a:cubicBezTo>
                <a:cubicBezTo>
                  <a:pt x="970" y="3965"/>
                  <a:pt x="1043" y="3988"/>
                  <a:pt x="1085" y="3977"/>
                </a:cubicBezTo>
                <a:cubicBezTo>
                  <a:pt x="1149" y="3922"/>
                  <a:pt x="1202" y="3980"/>
                  <a:pt x="1249" y="3982"/>
                </a:cubicBezTo>
                <a:cubicBezTo>
                  <a:pt x="1297" y="3991"/>
                  <a:pt x="1381" y="3891"/>
                  <a:pt x="1376" y="3894"/>
                </a:cubicBezTo>
                <a:cubicBezTo>
                  <a:pt x="1377" y="3891"/>
                  <a:pt x="1314" y="3950"/>
                  <a:pt x="1256" y="3960"/>
                </a:cubicBezTo>
                <a:cubicBezTo>
                  <a:pt x="1206" y="3939"/>
                  <a:pt x="1147" y="3890"/>
                  <a:pt x="1083" y="3940"/>
                </a:cubicBezTo>
                <a:cubicBezTo>
                  <a:pt x="1051" y="3945"/>
                  <a:pt x="965" y="3910"/>
                  <a:pt x="886" y="3890"/>
                </a:cubicBezTo>
                <a:cubicBezTo>
                  <a:pt x="1048" y="3766"/>
                  <a:pt x="1226" y="3642"/>
                  <a:pt x="1372" y="3525"/>
                </a:cubicBezTo>
                <a:cubicBezTo>
                  <a:pt x="1450" y="3498"/>
                  <a:pt x="1597" y="3451"/>
                  <a:pt x="1716" y="3396"/>
                </a:cubicBezTo>
                <a:cubicBezTo>
                  <a:pt x="1777" y="3369"/>
                  <a:pt x="1840" y="3337"/>
                  <a:pt x="1899" y="3304"/>
                </a:cubicBezTo>
                <a:cubicBezTo>
                  <a:pt x="1923" y="3324"/>
                  <a:pt x="1972" y="3366"/>
                  <a:pt x="2051" y="3375"/>
                </a:cubicBezTo>
                <a:cubicBezTo>
                  <a:pt x="2071" y="3379"/>
                  <a:pt x="2093" y="3380"/>
                  <a:pt x="2115" y="3381"/>
                </a:cubicBezTo>
                <a:cubicBezTo>
                  <a:pt x="2144" y="3417"/>
                  <a:pt x="2253" y="3517"/>
                  <a:pt x="2312" y="3514"/>
                </a:cubicBezTo>
                <a:cubicBezTo>
                  <a:pt x="2354" y="3501"/>
                  <a:pt x="2406" y="3535"/>
                  <a:pt x="2441" y="3541"/>
                </a:cubicBezTo>
                <a:cubicBezTo>
                  <a:pt x="2473" y="3551"/>
                  <a:pt x="2554" y="3509"/>
                  <a:pt x="2553" y="3509"/>
                </a:cubicBezTo>
                <a:cubicBezTo>
                  <a:pt x="2553" y="3508"/>
                  <a:pt x="2492" y="3535"/>
                  <a:pt x="2446" y="3531"/>
                </a:cubicBezTo>
                <a:cubicBezTo>
                  <a:pt x="2406" y="3519"/>
                  <a:pt x="2346" y="3483"/>
                  <a:pt x="2305" y="3495"/>
                </a:cubicBezTo>
                <a:cubicBezTo>
                  <a:pt x="2275" y="3493"/>
                  <a:pt x="2175" y="3436"/>
                  <a:pt x="2148" y="3380"/>
                </a:cubicBezTo>
                <a:cubicBezTo>
                  <a:pt x="2226" y="3377"/>
                  <a:pt x="2303" y="3358"/>
                  <a:pt x="2341" y="3343"/>
                </a:cubicBezTo>
                <a:cubicBezTo>
                  <a:pt x="2403" y="3295"/>
                  <a:pt x="2529" y="3285"/>
                  <a:pt x="2591" y="3273"/>
                </a:cubicBezTo>
                <a:cubicBezTo>
                  <a:pt x="2649" y="3261"/>
                  <a:pt x="2780" y="3193"/>
                  <a:pt x="2780" y="3195"/>
                </a:cubicBezTo>
                <a:cubicBezTo>
                  <a:pt x="2781" y="3193"/>
                  <a:pt x="2678" y="3231"/>
                  <a:pt x="2595" y="3259"/>
                </a:cubicBezTo>
                <a:cubicBezTo>
                  <a:pt x="2517" y="3266"/>
                  <a:pt x="2374" y="3287"/>
                  <a:pt x="2313" y="3331"/>
                </a:cubicBezTo>
                <a:cubicBezTo>
                  <a:pt x="2312" y="3331"/>
                  <a:pt x="2312" y="3331"/>
                  <a:pt x="2311" y="3331"/>
                </a:cubicBezTo>
                <a:cubicBezTo>
                  <a:pt x="2338" y="3274"/>
                  <a:pt x="2430" y="3127"/>
                  <a:pt x="2462" y="3080"/>
                </a:cubicBezTo>
                <a:cubicBezTo>
                  <a:pt x="2467" y="3038"/>
                  <a:pt x="2536" y="2982"/>
                  <a:pt x="2567" y="2960"/>
                </a:cubicBezTo>
                <a:cubicBezTo>
                  <a:pt x="2592" y="2937"/>
                  <a:pt x="2646" y="2884"/>
                  <a:pt x="2657" y="2880"/>
                </a:cubicBezTo>
                <a:cubicBezTo>
                  <a:pt x="2648" y="2883"/>
                  <a:pt x="2598" y="2916"/>
                  <a:pt x="2564" y="2953"/>
                </a:cubicBezTo>
                <a:cubicBezTo>
                  <a:pt x="2520" y="2978"/>
                  <a:pt x="2445" y="3050"/>
                  <a:pt x="2440" y="3091"/>
                </a:cubicBezTo>
                <a:cubicBezTo>
                  <a:pt x="2419" y="3122"/>
                  <a:pt x="2323" y="3264"/>
                  <a:pt x="2285" y="3338"/>
                </a:cubicBezTo>
                <a:cubicBezTo>
                  <a:pt x="2244" y="3347"/>
                  <a:pt x="2172" y="3358"/>
                  <a:pt x="2103" y="3353"/>
                </a:cubicBezTo>
                <a:cubicBezTo>
                  <a:pt x="2029" y="3350"/>
                  <a:pt x="1968" y="3317"/>
                  <a:pt x="1936" y="3283"/>
                </a:cubicBezTo>
                <a:cubicBezTo>
                  <a:pt x="2030" y="3228"/>
                  <a:pt x="2110" y="3171"/>
                  <a:pt x="2152" y="3130"/>
                </a:cubicBezTo>
                <a:cubicBezTo>
                  <a:pt x="2201" y="3033"/>
                  <a:pt x="2344" y="2953"/>
                  <a:pt x="2441" y="2882"/>
                </a:cubicBezTo>
                <a:cubicBezTo>
                  <a:pt x="2440" y="2884"/>
                  <a:pt x="2439" y="2886"/>
                  <a:pt x="2438" y="2888"/>
                </a:cubicBezTo>
                <a:cubicBezTo>
                  <a:pt x="2436" y="2889"/>
                  <a:pt x="2637" y="2901"/>
                  <a:pt x="2700" y="2855"/>
                </a:cubicBezTo>
                <a:cubicBezTo>
                  <a:pt x="2731" y="2821"/>
                  <a:pt x="2797" y="2810"/>
                  <a:pt x="2832" y="2784"/>
                </a:cubicBezTo>
                <a:cubicBezTo>
                  <a:pt x="2871" y="2762"/>
                  <a:pt x="2893" y="2681"/>
                  <a:pt x="2889" y="2685"/>
                </a:cubicBezTo>
                <a:cubicBezTo>
                  <a:pt x="2890" y="2683"/>
                  <a:pt x="2872" y="2742"/>
                  <a:pt x="2830" y="2776"/>
                </a:cubicBezTo>
                <a:cubicBezTo>
                  <a:pt x="2786" y="2800"/>
                  <a:pt x="2716" y="2816"/>
                  <a:pt x="2684" y="2847"/>
                </a:cubicBezTo>
                <a:cubicBezTo>
                  <a:pt x="2654" y="2866"/>
                  <a:pt x="2522" y="2879"/>
                  <a:pt x="2466" y="2863"/>
                </a:cubicBezTo>
                <a:cubicBezTo>
                  <a:pt x="2475" y="2856"/>
                  <a:pt x="2484" y="2849"/>
                  <a:pt x="2491" y="2841"/>
                </a:cubicBezTo>
                <a:cubicBezTo>
                  <a:pt x="2533" y="2807"/>
                  <a:pt x="2582" y="2730"/>
                  <a:pt x="2606" y="2665"/>
                </a:cubicBezTo>
                <a:cubicBezTo>
                  <a:pt x="2627" y="2612"/>
                  <a:pt x="2632" y="2569"/>
                  <a:pt x="2634" y="2555"/>
                </a:cubicBezTo>
                <a:cubicBezTo>
                  <a:pt x="2626" y="2583"/>
                  <a:pt x="2575" y="2722"/>
                  <a:pt x="2480" y="2820"/>
                </a:cubicBezTo>
                <a:cubicBezTo>
                  <a:pt x="2362" y="2906"/>
                  <a:pt x="2156" y="3016"/>
                  <a:pt x="2094" y="3127"/>
                </a:cubicBezTo>
                <a:cubicBezTo>
                  <a:pt x="2082" y="3137"/>
                  <a:pt x="2065" y="3150"/>
                  <a:pt x="2042" y="3165"/>
                </a:cubicBezTo>
                <a:cubicBezTo>
                  <a:pt x="2050" y="3128"/>
                  <a:pt x="2070" y="3067"/>
                  <a:pt x="2103" y="3000"/>
                </a:cubicBezTo>
                <a:cubicBezTo>
                  <a:pt x="2155" y="2893"/>
                  <a:pt x="2228" y="2776"/>
                  <a:pt x="2257" y="2719"/>
                </a:cubicBezTo>
                <a:cubicBezTo>
                  <a:pt x="2257" y="2722"/>
                  <a:pt x="2257" y="2724"/>
                  <a:pt x="2256" y="2727"/>
                </a:cubicBezTo>
                <a:cubicBezTo>
                  <a:pt x="2254" y="2726"/>
                  <a:pt x="2444" y="2679"/>
                  <a:pt x="2489" y="2622"/>
                </a:cubicBezTo>
                <a:cubicBezTo>
                  <a:pt x="2507" y="2586"/>
                  <a:pt x="2564" y="2556"/>
                  <a:pt x="2590" y="2529"/>
                </a:cubicBezTo>
                <a:cubicBezTo>
                  <a:pt x="2618" y="2504"/>
                  <a:pt x="2628" y="2437"/>
                  <a:pt x="2627" y="2438"/>
                </a:cubicBezTo>
                <a:cubicBezTo>
                  <a:pt x="2627" y="2438"/>
                  <a:pt x="2613" y="2487"/>
                  <a:pt x="2585" y="2523"/>
                </a:cubicBezTo>
                <a:cubicBezTo>
                  <a:pt x="2550" y="2553"/>
                  <a:pt x="2490" y="2586"/>
                  <a:pt x="2472" y="2620"/>
                </a:cubicBezTo>
                <a:cubicBezTo>
                  <a:pt x="2448" y="2646"/>
                  <a:pt x="2315" y="2698"/>
                  <a:pt x="2264" y="2697"/>
                </a:cubicBezTo>
                <a:cubicBezTo>
                  <a:pt x="2271" y="2674"/>
                  <a:pt x="2287" y="2646"/>
                  <a:pt x="2308" y="2619"/>
                </a:cubicBezTo>
                <a:cubicBezTo>
                  <a:pt x="2348" y="2594"/>
                  <a:pt x="2381" y="2570"/>
                  <a:pt x="2399" y="2550"/>
                </a:cubicBezTo>
                <a:cubicBezTo>
                  <a:pt x="2432" y="2477"/>
                  <a:pt x="2547" y="2425"/>
                  <a:pt x="2599" y="2371"/>
                </a:cubicBezTo>
                <a:cubicBezTo>
                  <a:pt x="2623" y="2350"/>
                  <a:pt x="2648" y="2300"/>
                  <a:pt x="2655" y="2261"/>
                </a:cubicBezTo>
                <a:cubicBezTo>
                  <a:pt x="2661" y="2230"/>
                  <a:pt x="2658" y="2208"/>
                  <a:pt x="2657" y="2200"/>
                </a:cubicBezTo>
                <a:cubicBezTo>
                  <a:pt x="2655" y="2217"/>
                  <a:pt x="2643" y="2297"/>
                  <a:pt x="2589" y="2359"/>
                </a:cubicBezTo>
                <a:cubicBezTo>
                  <a:pt x="2552" y="2388"/>
                  <a:pt x="2502" y="2419"/>
                  <a:pt x="2457" y="2452"/>
                </a:cubicBezTo>
                <a:cubicBezTo>
                  <a:pt x="2501" y="2398"/>
                  <a:pt x="2556" y="2323"/>
                  <a:pt x="2564" y="2317"/>
                </a:cubicBezTo>
                <a:cubicBezTo>
                  <a:pt x="2555" y="2323"/>
                  <a:pt x="2479" y="2405"/>
                  <a:pt x="2423" y="2476"/>
                </a:cubicBezTo>
                <a:cubicBezTo>
                  <a:pt x="2393" y="2500"/>
                  <a:pt x="2356" y="2538"/>
                  <a:pt x="2321" y="2578"/>
                </a:cubicBezTo>
                <a:cubicBezTo>
                  <a:pt x="2243" y="2627"/>
                  <a:pt x="2090" y="2694"/>
                  <a:pt x="2003" y="2699"/>
                </a:cubicBezTo>
                <a:cubicBezTo>
                  <a:pt x="2069" y="2635"/>
                  <a:pt x="2133" y="2579"/>
                  <a:pt x="2179" y="2536"/>
                </a:cubicBezTo>
                <a:cubicBezTo>
                  <a:pt x="2257" y="2463"/>
                  <a:pt x="2368" y="2328"/>
                  <a:pt x="2452" y="2206"/>
                </a:cubicBezTo>
                <a:cubicBezTo>
                  <a:pt x="2543" y="2081"/>
                  <a:pt x="2563" y="1978"/>
                  <a:pt x="2560" y="1983"/>
                </a:cubicBezTo>
                <a:cubicBezTo>
                  <a:pt x="2559" y="1981"/>
                  <a:pt x="2543" y="2055"/>
                  <a:pt x="2460" y="2161"/>
                </a:cubicBezTo>
                <a:cubicBezTo>
                  <a:pt x="2384" y="2265"/>
                  <a:pt x="2270" y="2392"/>
                  <a:pt x="2168" y="2504"/>
                </a:cubicBezTo>
                <a:cubicBezTo>
                  <a:pt x="2164" y="2507"/>
                  <a:pt x="2160" y="2510"/>
                  <a:pt x="2156" y="2513"/>
                </a:cubicBezTo>
                <a:cubicBezTo>
                  <a:pt x="2180" y="2450"/>
                  <a:pt x="2237" y="2327"/>
                  <a:pt x="2250" y="2284"/>
                </a:cubicBezTo>
                <a:cubicBezTo>
                  <a:pt x="2236" y="2244"/>
                  <a:pt x="2299" y="2182"/>
                  <a:pt x="2326" y="2155"/>
                </a:cubicBezTo>
                <a:cubicBezTo>
                  <a:pt x="2349" y="2129"/>
                  <a:pt x="2378" y="2053"/>
                  <a:pt x="2380" y="2053"/>
                </a:cubicBezTo>
                <a:cubicBezTo>
                  <a:pt x="2379" y="2052"/>
                  <a:pt x="2344" y="2106"/>
                  <a:pt x="2317" y="2148"/>
                </a:cubicBezTo>
                <a:cubicBezTo>
                  <a:pt x="2276" y="2181"/>
                  <a:pt x="2212" y="2258"/>
                  <a:pt x="2225" y="2296"/>
                </a:cubicBezTo>
                <a:cubicBezTo>
                  <a:pt x="2213" y="2330"/>
                  <a:pt x="2140" y="2480"/>
                  <a:pt x="2111" y="2550"/>
                </a:cubicBezTo>
                <a:cubicBezTo>
                  <a:pt x="2005" y="2638"/>
                  <a:pt x="1875" y="2758"/>
                  <a:pt x="1767" y="2898"/>
                </a:cubicBezTo>
                <a:cubicBezTo>
                  <a:pt x="1706" y="2975"/>
                  <a:pt x="1648" y="3083"/>
                  <a:pt x="1621" y="3138"/>
                </a:cubicBezTo>
                <a:cubicBezTo>
                  <a:pt x="1598" y="3181"/>
                  <a:pt x="1573" y="3222"/>
                  <a:pt x="1552" y="3260"/>
                </a:cubicBezTo>
                <a:cubicBezTo>
                  <a:pt x="1536" y="3219"/>
                  <a:pt x="1520" y="3152"/>
                  <a:pt x="1524" y="3070"/>
                </a:cubicBezTo>
                <a:cubicBezTo>
                  <a:pt x="1524" y="2997"/>
                  <a:pt x="1539" y="2916"/>
                  <a:pt x="1556" y="2845"/>
                </a:cubicBezTo>
                <a:cubicBezTo>
                  <a:pt x="1596" y="2828"/>
                  <a:pt x="1679" y="2791"/>
                  <a:pt x="1760" y="2725"/>
                </a:cubicBezTo>
                <a:cubicBezTo>
                  <a:pt x="1874" y="2638"/>
                  <a:pt x="1987" y="2520"/>
                  <a:pt x="2026" y="2462"/>
                </a:cubicBezTo>
                <a:cubicBezTo>
                  <a:pt x="2053" y="2389"/>
                  <a:pt x="2167" y="2276"/>
                  <a:pt x="2210" y="2208"/>
                </a:cubicBezTo>
                <a:cubicBezTo>
                  <a:pt x="2263" y="2143"/>
                  <a:pt x="2266" y="1997"/>
                  <a:pt x="2260" y="2003"/>
                </a:cubicBezTo>
                <a:cubicBezTo>
                  <a:pt x="2261" y="2001"/>
                  <a:pt x="2258" y="2109"/>
                  <a:pt x="2202" y="2200"/>
                </a:cubicBezTo>
                <a:cubicBezTo>
                  <a:pt x="2142" y="2281"/>
                  <a:pt x="2018" y="2410"/>
                  <a:pt x="1988" y="2481"/>
                </a:cubicBezTo>
                <a:cubicBezTo>
                  <a:pt x="1981" y="2493"/>
                  <a:pt x="1964" y="2512"/>
                  <a:pt x="1941" y="2536"/>
                </a:cubicBezTo>
                <a:cubicBezTo>
                  <a:pt x="1935" y="2499"/>
                  <a:pt x="1931" y="2387"/>
                  <a:pt x="1933" y="2351"/>
                </a:cubicBezTo>
                <a:cubicBezTo>
                  <a:pt x="1911" y="2330"/>
                  <a:pt x="1945" y="2270"/>
                  <a:pt x="1962" y="2245"/>
                </a:cubicBezTo>
                <a:cubicBezTo>
                  <a:pt x="1974" y="2223"/>
                  <a:pt x="1985" y="2168"/>
                  <a:pt x="1987" y="2163"/>
                </a:cubicBezTo>
                <a:cubicBezTo>
                  <a:pt x="1985" y="2167"/>
                  <a:pt x="1966" y="2209"/>
                  <a:pt x="1955" y="2243"/>
                </a:cubicBezTo>
                <a:cubicBezTo>
                  <a:pt x="1926" y="2275"/>
                  <a:pt x="1897" y="2347"/>
                  <a:pt x="1917" y="2367"/>
                </a:cubicBezTo>
                <a:cubicBezTo>
                  <a:pt x="1915" y="2393"/>
                  <a:pt x="1916" y="2512"/>
                  <a:pt x="1917" y="2560"/>
                </a:cubicBezTo>
                <a:cubicBezTo>
                  <a:pt x="1823" y="2652"/>
                  <a:pt x="1661" y="2783"/>
                  <a:pt x="1565" y="2809"/>
                </a:cubicBezTo>
                <a:cubicBezTo>
                  <a:pt x="1580" y="2755"/>
                  <a:pt x="1594" y="2709"/>
                  <a:pt x="1601" y="2679"/>
                </a:cubicBezTo>
                <a:cubicBezTo>
                  <a:pt x="1585" y="2592"/>
                  <a:pt x="1718" y="2419"/>
                  <a:pt x="1781" y="2349"/>
                </a:cubicBezTo>
                <a:cubicBezTo>
                  <a:pt x="1833" y="2281"/>
                  <a:pt x="1932" y="2114"/>
                  <a:pt x="1941" y="2102"/>
                </a:cubicBezTo>
                <a:cubicBezTo>
                  <a:pt x="1933" y="2112"/>
                  <a:pt x="1839" y="2234"/>
                  <a:pt x="1771" y="2337"/>
                </a:cubicBezTo>
                <a:cubicBezTo>
                  <a:pt x="1726" y="2380"/>
                  <a:pt x="1669" y="2453"/>
                  <a:pt x="1625" y="2526"/>
                </a:cubicBezTo>
                <a:cubicBezTo>
                  <a:pt x="1619" y="2485"/>
                  <a:pt x="1614" y="2371"/>
                  <a:pt x="1615" y="2334"/>
                </a:cubicBezTo>
                <a:cubicBezTo>
                  <a:pt x="1590" y="2313"/>
                  <a:pt x="1631" y="2248"/>
                  <a:pt x="1649" y="2225"/>
                </a:cubicBezTo>
                <a:cubicBezTo>
                  <a:pt x="1663" y="2203"/>
                  <a:pt x="1687" y="2148"/>
                  <a:pt x="1692" y="2141"/>
                </a:cubicBezTo>
                <a:cubicBezTo>
                  <a:pt x="1687" y="2146"/>
                  <a:pt x="1660" y="2187"/>
                  <a:pt x="1642" y="2221"/>
                </a:cubicBezTo>
                <a:cubicBezTo>
                  <a:pt x="1610" y="2252"/>
                  <a:pt x="1577" y="2331"/>
                  <a:pt x="1599" y="2351"/>
                </a:cubicBezTo>
                <a:cubicBezTo>
                  <a:pt x="1597" y="2375"/>
                  <a:pt x="1600" y="2508"/>
                  <a:pt x="1600" y="2571"/>
                </a:cubicBezTo>
                <a:cubicBezTo>
                  <a:pt x="1570" y="2630"/>
                  <a:pt x="1552" y="2686"/>
                  <a:pt x="1559" y="2720"/>
                </a:cubicBezTo>
                <a:cubicBezTo>
                  <a:pt x="1549" y="2763"/>
                  <a:pt x="1504" y="2890"/>
                  <a:pt x="1490" y="3023"/>
                </a:cubicBezTo>
                <a:cubicBezTo>
                  <a:pt x="1488" y="3036"/>
                  <a:pt x="1487" y="3048"/>
                  <a:pt x="1486" y="3061"/>
                </a:cubicBezTo>
                <a:cubicBezTo>
                  <a:pt x="1450" y="3012"/>
                  <a:pt x="1391" y="2928"/>
                  <a:pt x="1346" y="2865"/>
                </a:cubicBezTo>
                <a:cubicBezTo>
                  <a:pt x="1374" y="2803"/>
                  <a:pt x="1455" y="2598"/>
                  <a:pt x="1450" y="2543"/>
                </a:cubicBezTo>
                <a:cubicBezTo>
                  <a:pt x="1435" y="2511"/>
                  <a:pt x="1469" y="2433"/>
                  <a:pt x="1477" y="2394"/>
                </a:cubicBezTo>
                <a:cubicBezTo>
                  <a:pt x="1490" y="2355"/>
                  <a:pt x="1454" y="2294"/>
                  <a:pt x="1451" y="2301"/>
                </a:cubicBezTo>
                <a:cubicBezTo>
                  <a:pt x="1452" y="2298"/>
                  <a:pt x="1475" y="2343"/>
                  <a:pt x="1468" y="2394"/>
                </a:cubicBezTo>
                <a:cubicBezTo>
                  <a:pt x="1451" y="2443"/>
                  <a:pt x="1419" y="2530"/>
                  <a:pt x="1433" y="2563"/>
                </a:cubicBezTo>
                <a:cubicBezTo>
                  <a:pt x="1431" y="2596"/>
                  <a:pt x="1374" y="2773"/>
                  <a:pt x="1325" y="2836"/>
                </a:cubicBezTo>
                <a:cubicBezTo>
                  <a:pt x="1313" y="2820"/>
                  <a:pt x="1303" y="2806"/>
                  <a:pt x="1295" y="2797"/>
                </a:cubicBezTo>
                <a:cubicBezTo>
                  <a:pt x="1240" y="2784"/>
                  <a:pt x="1227" y="2669"/>
                  <a:pt x="1231" y="2615"/>
                </a:cubicBezTo>
                <a:cubicBezTo>
                  <a:pt x="1222" y="2575"/>
                  <a:pt x="1225" y="2476"/>
                  <a:pt x="1231" y="2455"/>
                </a:cubicBezTo>
                <a:cubicBezTo>
                  <a:pt x="1224" y="2474"/>
                  <a:pt x="1203" y="2559"/>
                  <a:pt x="1218" y="2618"/>
                </a:cubicBezTo>
                <a:cubicBezTo>
                  <a:pt x="1203" y="2694"/>
                  <a:pt x="1236" y="2819"/>
                  <a:pt x="1290" y="2832"/>
                </a:cubicBezTo>
                <a:cubicBezTo>
                  <a:pt x="1315" y="2871"/>
                  <a:pt x="1447" y="3056"/>
                  <a:pt x="1485" y="3134"/>
                </a:cubicBezTo>
                <a:cubicBezTo>
                  <a:pt x="1485" y="3134"/>
                  <a:pt x="1485" y="3134"/>
                  <a:pt x="1485" y="3134"/>
                </a:cubicBezTo>
                <a:cubicBezTo>
                  <a:pt x="1487" y="3209"/>
                  <a:pt x="1500" y="3277"/>
                  <a:pt x="1515" y="3324"/>
                </a:cubicBezTo>
                <a:cubicBezTo>
                  <a:pt x="1434" y="3418"/>
                  <a:pt x="1180" y="3600"/>
                  <a:pt x="908" y="3794"/>
                </a:cubicBezTo>
                <a:cubicBezTo>
                  <a:pt x="871" y="3820"/>
                  <a:pt x="834" y="3848"/>
                  <a:pt x="798" y="3876"/>
                </a:cubicBezTo>
                <a:cubicBezTo>
                  <a:pt x="797" y="3876"/>
                  <a:pt x="797" y="3876"/>
                  <a:pt x="796" y="3876"/>
                </a:cubicBezTo>
                <a:cubicBezTo>
                  <a:pt x="796" y="3877"/>
                  <a:pt x="796" y="3877"/>
                  <a:pt x="796" y="3878"/>
                </a:cubicBezTo>
                <a:cubicBezTo>
                  <a:pt x="719" y="3938"/>
                  <a:pt x="644" y="4003"/>
                  <a:pt x="573" y="4067"/>
                </a:cubicBezTo>
                <a:cubicBezTo>
                  <a:pt x="592" y="4019"/>
                  <a:pt x="615" y="3963"/>
                  <a:pt x="637" y="3908"/>
                </a:cubicBezTo>
                <a:cubicBezTo>
                  <a:pt x="657" y="3898"/>
                  <a:pt x="708" y="3873"/>
                  <a:pt x="758" y="3829"/>
                </a:cubicBezTo>
                <a:cubicBezTo>
                  <a:pt x="823" y="3773"/>
                  <a:pt x="880" y="3697"/>
                  <a:pt x="895" y="3661"/>
                </a:cubicBezTo>
                <a:cubicBezTo>
                  <a:pt x="893" y="3614"/>
                  <a:pt x="963" y="3548"/>
                  <a:pt x="991" y="3512"/>
                </a:cubicBezTo>
                <a:cubicBezTo>
                  <a:pt x="1019" y="3478"/>
                  <a:pt x="1037" y="3391"/>
                  <a:pt x="1038" y="3392"/>
                </a:cubicBezTo>
                <a:cubicBezTo>
                  <a:pt x="1037" y="3391"/>
                  <a:pt x="1011" y="3456"/>
                  <a:pt x="982" y="3506"/>
                </a:cubicBezTo>
                <a:cubicBezTo>
                  <a:pt x="939" y="3549"/>
                  <a:pt x="869" y="3625"/>
                  <a:pt x="868" y="3671"/>
                </a:cubicBezTo>
                <a:cubicBezTo>
                  <a:pt x="857" y="3708"/>
                  <a:pt x="729" y="3842"/>
                  <a:pt x="652" y="3870"/>
                </a:cubicBezTo>
                <a:cubicBezTo>
                  <a:pt x="676" y="3807"/>
                  <a:pt x="697" y="3750"/>
                  <a:pt x="704" y="3718"/>
                </a:cubicBezTo>
                <a:cubicBezTo>
                  <a:pt x="675" y="3654"/>
                  <a:pt x="782" y="3539"/>
                  <a:pt x="828" y="3494"/>
                </a:cubicBezTo>
                <a:cubicBezTo>
                  <a:pt x="850" y="3471"/>
                  <a:pt x="870" y="3430"/>
                  <a:pt x="894" y="3394"/>
                </a:cubicBezTo>
                <a:cubicBezTo>
                  <a:pt x="916" y="3358"/>
                  <a:pt x="951" y="3332"/>
                  <a:pt x="951" y="3333"/>
                </a:cubicBezTo>
                <a:cubicBezTo>
                  <a:pt x="945" y="3326"/>
                  <a:pt x="856" y="3406"/>
                  <a:pt x="814" y="3482"/>
                </a:cubicBezTo>
                <a:cubicBezTo>
                  <a:pt x="740" y="3538"/>
                  <a:pt x="635" y="3680"/>
                  <a:pt x="662" y="3743"/>
                </a:cubicBezTo>
                <a:cubicBezTo>
                  <a:pt x="645" y="3795"/>
                  <a:pt x="551" y="4019"/>
                  <a:pt x="490" y="4146"/>
                </a:cubicBezTo>
                <a:cubicBezTo>
                  <a:pt x="464" y="4172"/>
                  <a:pt x="438" y="4198"/>
                  <a:pt x="414" y="4223"/>
                </a:cubicBezTo>
                <a:cubicBezTo>
                  <a:pt x="418" y="4188"/>
                  <a:pt x="428" y="4151"/>
                  <a:pt x="439" y="4111"/>
                </a:cubicBezTo>
                <a:cubicBezTo>
                  <a:pt x="441" y="4103"/>
                  <a:pt x="441" y="4103"/>
                  <a:pt x="441" y="4103"/>
                </a:cubicBezTo>
                <a:cubicBezTo>
                  <a:pt x="441" y="4101"/>
                  <a:pt x="441" y="4101"/>
                  <a:pt x="441" y="4101"/>
                </a:cubicBezTo>
                <a:cubicBezTo>
                  <a:pt x="438" y="4114"/>
                  <a:pt x="448" y="4074"/>
                  <a:pt x="447" y="4078"/>
                </a:cubicBezTo>
                <a:cubicBezTo>
                  <a:pt x="446" y="4075"/>
                  <a:pt x="446" y="4075"/>
                  <a:pt x="446" y="4075"/>
                </a:cubicBezTo>
                <a:cubicBezTo>
                  <a:pt x="442" y="4061"/>
                  <a:pt x="442" y="4061"/>
                  <a:pt x="442" y="4061"/>
                </a:cubicBezTo>
                <a:cubicBezTo>
                  <a:pt x="435" y="4032"/>
                  <a:pt x="435" y="4032"/>
                  <a:pt x="435" y="4032"/>
                </a:cubicBezTo>
                <a:cubicBezTo>
                  <a:pt x="431" y="4013"/>
                  <a:pt x="427" y="3993"/>
                  <a:pt x="423" y="3971"/>
                </a:cubicBezTo>
                <a:cubicBezTo>
                  <a:pt x="410" y="3887"/>
                  <a:pt x="404" y="3791"/>
                  <a:pt x="405" y="3687"/>
                </a:cubicBezTo>
                <a:cubicBezTo>
                  <a:pt x="408" y="3479"/>
                  <a:pt x="440" y="3238"/>
                  <a:pt x="515" y="2992"/>
                </a:cubicBezTo>
                <a:cubicBezTo>
                  <a:pt x="552" y="2870"/>
                  <a:pt x="602" y="2745"/>
                  <a:pt x="667" y="2630"/>
                </a:cubicBezTo>
                <a:cubicBezTo>
                  <a:pt x="717" y="2536"/>
                  <a:pt x="795" y="2454"/>
                  <a:pt x="846" y="2361"/>
                </a:cubicBezTo>
                <a:cubicBezTo>
                  <a:pt x="910" y="2330"/>
                  <a:pt x="1028" y="2264"/>
                  <a:pt x="1142" y="2168"/>
                </a:cubicBezTo>
                <a:cubicBezTo>
                  <a:pt x="1270" y="2067"/>
                  <a:pt x="1399" y="1939"/>
                  <a:pt x="1476" y="1845"/>
                </a:cubicBezTo>
                <a:cubicBezTo>
                  <a:pt x="1476" y="1847"/>
                  <a:pt x="1476" y="1849"/>
                  <a:pt x="1476" y="1850"/>
                </a:cubicBezTo>
                <a:cubicBezTo>
                  <a:pt x="1473" y="1845"/>
                  <a:pt x="1647" y="1789"/>
                  <a:pt x="1778" y="1727"/>
                </a:cubicBezTo>
                <a:cubicBezTo>
                  <a:pt x="1775" y="1731"/>
                  <a:pt x="1773" y="1736"/>
                  <a:pt x="1769" y="1743"/>
                </a:cubicBezTo>
                <a:cubicBezTo>
                  <a:pt x="1769" y="1739"/>
                  <a:pt x="1924" y="1785"/>
                  <a:pt x="1981" y="1755"/>
                </a:cubicBezTo>
                <a:cubicBezTo>
                  <a:pt x="2012" y="1726"/>
                  <a:pt x="2065" y="1735"/>
                  <a:pt x="2095" y="1723"/>
                </a:cubicBezTo>
                <a:cubicBezTo>
                  <a:pt x="2124" y="1719"/>
                  <a:pt x="2171" y="1663"/>
                  <a:pt x="2174" y="1661"/>
                </a:cubicBezTo>
                <a:cubicBezTo>
                  <a:pt x="2172" y="1660"/>
                  <a:pt x="2133" y="1699"/>
                  <a:pt x="2096" y="1714"/>
                </a:cubicBezTo>
                <a:cubicBezTo>
                  <a:pt x="2058" y="1721"/>
                  <a:pt x="2002" y="1716"/>
                  <a:pt x="1971" y="1743"/>
                </a:cubicBezTo>
                <a:cubicBezTo>
                  <a:pt x="1944" y="1754"/>
                  <a:pt x="1837" y="1742"/>
                  <a:pt x="1795" y="1719"/>
                </a:cubicBezTo>
                <a:cubicBezTo>
                  <a:pt x="1840" y="1696"/>
                  <a:pt x="1879" y="1673"/>
                  <a:pt x="1901" y="1652"/>
                </a:cubicBezTo>
                <a:cubicBezTo>
                  <a:pt x="1939" y="1595"/>
                  <a:pt x="2045" y="1543"/>
                  <a:pt x="2089" y="1489"/>
                </a:cubicBezTo>
                <a:cubicBezTo>
                  <a:pt x="2143" y="1438"/>
                  <a:pt x="2141" y="1320"/>
                  <a:pt x="2138" y="1325"/>
                </a:cubicBezTo>
                <a:cubicBezTo>
                  <a:pt x="2136" y="1323"/>
                  <a:pt x="2138" y="1412"/>
                  <a:pt x="2083" y="1480"/>
                </a:cubicBezTo>
                <a:cubicBezTo>
                  <a:pt x="2024" y="1539"/>
                  <a:pt x="1911" y="1597"/>
                  <a:pt x="1870" y="1651"/>
                </a:cubicBezTo>
                <a:cubicBezTo>
                  <a:pt x="1828" y="1689"/>
                  <a:pt x="1619" y="1773"/>
                  <a:pt x="1509" y="1803"/>
                </a:cubicBezTo>
                <a:cubicBezTo>
                  <a:pt x="1517" y="1791"/>
                  <a:pt x="1525" y="1780"/>
                  <a:pt x="1531" y="1771"/>
                </a:cubicBezTo>
                <a:cubicBezTo>
                  <a:pt x="1548" y="1682"/>
                  <a:pt x="1652" y="1573"/>
                  <a:pt x="1731" y="1480"/>
                </a:cubicBezTo>
                <a:cubicBezTo>
                  <a:pt x="1731" y="1483"/>
                  <a:pt x="1730" y="1486"/>
                  <a:pt x="1730" y="1490"/>
                </a:cubicBezTo>
                <a:cubicBezTo>
                  <a:pt x="1730" y="1485"/>
                  <a:pt x="1782" y="1474"/>
                  <a:pt x="1839" y="1439"/>
                </a:cubicBezTo>
                <a:cubicBezTo>
                  <a:pt x="1897" y="1407"/>
                  <a:pt x="1956" y="1353"/>
                  <a:pt x="1973" y="1323"/>
                </a:cubicBezTo>
                <a:cubicBezTo>
                  <a:pt x="1980" y="1285"/>
                  <a:pt x="2038" y="1235"/>
                  <a:pt x="2057" y="1202"/>
                </a:cubicBezTo>
                <a:cubicBezTo>
                  <a:pt x="2082" y="1171"/>
                  <a:pt x="2081" y="1102"/>
                  <a:pt x="2083" y="1103"/>
                </a:cubicBezTo>
                <a:cubicBezTo>
                  <a:pt x="2080" y="1103"/>
                  <a:pt x="2075" y="1155"/>
                  <a:pt x="2050" y="1197"/>
                </a:cubicBezTo>
                <a:cubicBezTo>
                  <a:pt x="2021" y="1237"/>
                  <a:pt x="1961" y="1291"/>
                  <a:pt x="1952" y="1330"/>
                </a:cubicBezTo>
                <a:cubicBezTo>
                  <a:pt x="1936" y="1361"/>
                  <a:pt x="1812" y="1448"/>
                  <a:pt x="1748" y="1460"/>
                </a:cubicBezTo>
                <a:cubicBezTo>
                  <a:pt x="1769" y="1435"/>
                  <a:pt x="1787" y="1411"/>
                  <a:pt x="1801" y="1390"/>
                </a:cubicBezTo>
                <a:cubicBezTo>
                  <a:pt x="1833" y="1344"/>
                  <a:pt x="1859" y="1259"/>
                  <a:pt x="1861" y="1195"/>
                </a:cubicBezTo>
                <a:cubicBezTo>
                  <a:pt x="1863" y="1143"/>
                  <a:pt x="1852" y="1106"/>
                  <a:pt x="1849" y="1093"/>
                </a:cubicBezTo>
                <a:cubicBezTo>
                  <a:pt x="1851" y="1121"/>
                  <a:pt x="1850" y="1257"/>
                  <a:pt x="1781" y="1377"/>
                </a:cubicBezTo>
                <a:cubicBezTo>
                  <a:pt x="1745" y="1421"/>
                  <a:pt x="1698" y="1473"/>
                  <a:pt x="1650" y="1527"/>
                </a:cubicBezTo>
                <a:cubicBezTo>
                  <a:pt x="1651" y="1473"/>
                  <a:pt x="1658" y="1379"/>
                  <a:pt x="1661" y="1346"/>
                </a:cubicBezTo>
                <a:cubicBezTo>
                  <a:pt x="1641" y="1321"/>
                  <a:pt x="1682" y="1259"/>
                  <a:pt x="1699" y="1232"/>
                </a:cubicBezTo>
                <a:cubicBezTo>
                  <a:pt x="1714" y="1206"/>
                  <a:pt x="1725" y="1144"/>
                  <a:pt x="1725" y="1143"/>
                </a:cubicBezTo>
                <a:cubicBezTo>
                  <a:pt x="1725" y="1143"/>
                  <a:pt x="1707" y="1191"/>
                  <a:pt x="1692" y="1229"/>
                </a:cubicBezTo>
                <a:cubicBezTo>
                  <a:pt x="1663" y="1263"/>
                  <a:pt x="1626" y="1338"/>
                  <a:pt x="1645" y="1362"/>
                </a:cubicBezTo>
                <a:cubicBezTo>
                  <a:pt x="1640" y="1387"/>
                  <a:pt x="1632" y="1493"/>
                  <a:pt x="1626" y="1554"/>
                </a:cubicBezTo>
                <a:cubicBezTo>
                  <a:pt x="1552" y="1639"/>
                  <a:pt x="1484" y="1725"/>
                  <a:pt x="1466" y="1792"/>
                </a:cubicBezTo>
                <a:cubicBezTo>
                  <a:pt x="1442" y="1827"/>
                  <a:pt x="1370" y="1907"/>
                  <a:pt x="1277" y="1992"/>
                </a:cubicBezTo>
                <a:cubicBezTo>
                  <a:pt x="1273" y="1961"/>
                  <a:pt x="1270" y="1900"/>
                  <a:pt x="1273" y="1830"/>
                </a:cubicBezTo>
                <a:cubicBezTo>
                  <a:pt x="1274" y="1763"/>
                  <a:pt x="1285" y="1689"/>
                  <a:pt x="1295" y="1632"/>
                </a:cubicBezTo>
                <a:cubicBezTo>
                  <a:pt x="1318" y="1611"/>
                  <a:pt x="1489" y="1501"/>
                  <a:pt x="1527" y="1446"/>
                </a:cubicBezTo>
                <a:cubicBezTo>
                  <a:pt x="1540" y="1407"/>
                  <a:pt x="1602" y="1364"/>
                  <a:pt x="1626" y="1331"/>
                </a:cubicBezTo>
                <a:cubicBezTo>
                  <a:pt x="1657" y="1297"/>
                  <a:pt x="1643" y="1229"/>
                  <a:pt x="1640" y="1234"/>
                </a:cubicBezTo>
                <a:cubicBezTo>
                  <a:pt x="1640" y="1232"/>
                  <a:pt x="1649" y="1282"/>
                  <a:pt x="1620" y="1326"/>
                </a:cubicBezTo>
                <a:cubicBezTo>
                  <a:pt x="1586" y="1363"/>
                  <a:pt x="1521" y="1411"/>
                  <a:pt x="1506" y="1450"/>
                </a:cubicBezTo>
                <a:cubicBezTo>
                  <a:pt x="1485" y="1477"/>
                  <a:pt x="1365" y="1565"/>
                  <a:pt x="1300" y="1602"/>
                </a:cubicBezTo>
                <a:cubicBezTo>
                  <a:pt x="1302" y="1586"/>
                  <a:pt x="1305" y="1573"/>
                  <a:pt x="1306" y="1563"/>
                </a:cubicBezTo>
                <a:cubicBezTo>
                  <a:pt x="1286" y="1508"/>
                  <a:pt x="1368" y="1383"/>
                  <a:pt x="1409" y="1334"/>
                </a:cubicBezTo>
                <a:cubicBezTo>
                  <a:pt x="1442" y="1287"/>
                  <a:pt x="1506" y="1174"/>
                  <a:pt x="1514" y="1164"/>
                </a:cubicBezTo>
                <a:cubicBezTo>
                  <a:pt x="1507" y="1172"/>
                  <a:pt x="1444" y="1255"/>
                  <a:pt x="1402" y="1326"/>
                </a:cubicBezTo>
                <a:cubicBezTo>
                  <a:pt x="1339" y="1388"/>
                  <a:pt x="1258" y="1540"/>
                  <a:pt x="1279" y="1594"/>
                </a:cubicBezTo>
                <a:cubicBezTo>
                  <a:pt x="1272" y="1616"/>
                  <a:pt x="1264" y="1669"/>
                  <a:pt x="1257" y="1732"/>
                </a:cubicBezTo>
                <a:cubicBezTo>
                  <a:pt x="1230" y="1693"/>
                  <a:pt x="1179" y="1622"/>
                  <a:pt x="1153" y="1607"/>
                </a:cubicBezTo>
                <a:cubicBezTo>
                  <a:pt x="1117" y="1609"/>
                  <a:pt x="1110" y="1547"/>
                  <a:pt x="1115" y="1519"/>
                </a:cubicBezTo>
                <a:cubicBezTo>
                  <a:pt x="1113" y="1499"/>
                  <a:pt x="1112" y="1447"/>
                  <a:pt x="1115" y="1437"/>
                </a:cubicBezTo>
                <a:cubicBezTo>
                  <a:pt x="1112" y="1446"/>
                  <a:pt x="1100" y="1491"/>
                  <a:pt x="1106" y="1522"/>
                </a:cubicBezTo>
                <a:cubicBezTo>
                  <a:pt x="1093" y="1564"/>
                  <a:pt x="1114" y="1629"/>
                  <a:pt x="1148" y="1627"/>
                </a:cubicBezTo>
                <a:cubicBezTo>
                  <a:pt x="1165" y="1643"/>
                  <a:pt x="1239" y="1733"/>
                  <a:pt x="1249" y="1779"/>
                </a:cubicBezTo>
                <a:cubicBezTo>
                  <a:pt x="1250" y="1778"/>
                  <a:pt x="1251" y="1777"/>
                  <a:pt x="1253" y="1776"/>
                </a:cubicBezTo>
                <a:cubicBezTo>
                  <a:pt x="1244" y="1868"/>
                  <a:pt x="1239" y="1970"/>
                  <a:pt x="1240" y="2025"/>
                </a:cubicBezTo>
                <a:cubicBezTo>
                  <a:pt x="1221" y="2042"/>
                  <a:pt x="1202" y="2059"/>
                  <a:pt x="1182" y="2075"/>
                </a:cubicBezTo>
                <a:cubicBezTo>
                  <a:pt x="1085" y="2157"/>
                  <a:pt x="970" y="2235"/>
                  <a:pt x="887" y="2272"/>
                </a:cubicBezTo>
                <a:cubicBezTo>
                  <a:pt x="974" y="2042"/>
                  <a:pt x="953" y="1849"/>
                  <a:pt x="943" y="1709"/>
                </a:cubicBezTo>
                <a:cubicBezTo>
                  <a:pt x="933" y="1584"/>
                  <a:pt x="891" y="1442"/>
                  <a:pt x="868" y="1287"/>
                </a:cubicBezTo>
                <a:cubicBezTo>
                  <a:pt x="904" y="1259"/>
                  <a:pt x="978" y="1201"/>
                  <a:pt x="1053" y="1124"/>
                </a:cubicBezTo>
                <a:cubicBezTo>
                  <a:pt x="1052" y="1127"/>
                  <a:pt x="1051" y="1129"/>
                  <a:pt x="1050" y="1132"/>
                </a:cubicBezTo>
                <a:cubicBezTo>
                  <a:pt x="1051" y="1126"/>
                  <a:pt x="1128" y="1131"/>
                  <a:pt x="1221" y="1108"/>
                </a:cubicBezTo>
                <a:cubicBezTo>
                  <a:pt x="1275" y="1098"/>
                  <a:pt x="1334" y="1076"/>
                  <a:pt x="1383" y="1053"/>
                </a:cubicBezTo>
                <a:cubicBezTo>
                  <a:pt x="1383" y="1053"/>
                  <a:pt x="1383" y="1053"/>
                  <a:pt x="1383" y="1053"/>
                </a:cubicBezTo>
                <a:cubicBezTo>
                  <a:pt x="1383" y="1053"/>
                  <a:pt x="1383" y="1053"/>
                  <a:pt x="1383" y="1053"/>
                </a:cubicBezTo>
                <a:cubicBezTo>
                  <a:pt x="1417" y="1037"/>
                  <a:pt x="1445" y="1020"/>
                  <a:pt x="1462" y="1006"/>
                </a:cubicBezTo>
                <a:cubicBezTo>
                  <a:pt x="1501" y="952"/>
                  <a:pt x="1602" y="904"/>
                  <a:pt x="1646" y="854"/>
                </a:cubicBezTo>
                <a:cubicBezTo>
                  <a:pt x="1697" y="808"/>
                  <a:pt x="1706" y="692"/>
                  <a:pt x="1703" y="696"/>
                </a:cubicBezTo>
                <a:cubicBezTo>
                  <a:pt x="1702" y="695"/>
                  <a:pt x="1693" y="781"/>
                  <a:pt x="1639" y="845"/>
                </a:cubicBezTo>
                <a:cubicBezTo>
                  <a:pt x="1581" y="900"/>
                  <a:pt x="1474" y="952"/>
                  <a:pt x="1433" y="1003"/>
                </a:cubicBezTo>
                <a:cubicBezTo>
                  <a:pt x="1425" y="1011"/>
                  <a:pt x="1409" y="1020"/>
                  <a:pt x="1388" y="1029"/>
                </a:cubicBezTo>
                <a:cubicBezTo>
                  <a:pt x="1396" y="988"/>
                  <a:pt x="1409" y="905"/>
                  <a:pt x="1419" y="876"/>
                </a:cubicBezTo>
                <a:cubicBezTo>
                  <a:pt x="1407" y="848"/>
                  <a:pt x="1458" y="806"/>
                  <a:pt x="1479" y="793"/>
                </a:cubicBezTo>
                <a:cubicBezTo>
                  <a:pt x="1498" y="778"/>
                  <a:pt x="1529" y="727"/>
                  <a:pt x="1530" y="727"/>
                </a:cubicBezTo>
                <a:cubicBezTo>
                  <a:pt x="1530" y="727"/>
                  <a:pt x="1499" y="760"/>
                  <a:pt x="1474" y="786"/>
                </a:cubicBezTo>
                <a:cubicBezTo>
                  <a:pt x="1443" y="800"/>
                  <a:pt x="1389" y="859"/>
                  <a:pt x="1402" y="886"/>
                </a:cubicBezTo>
                <a:cubicBezTo>
                  <a:pt x="1390" y="906"/>
                  <a:pt x="1376" y="992"/>
                  <a:pt x="1356" y="1042"/>
                </a:cubicBezTo>
                <a:cubicBezTo>
                  <a:pt x="1271" y="1074"/>
                  <a:pt x="1145" y="1103"/>
                  <a:pt x="1082" y="1093"/>
                </a:cubicBezTo>
                <a:cubicBezTo>
                  <a:pt x="1083" y="1092"/>
                  <a:pt x="1084" y="1091"/>
                  <a:pt x="1085" y="1090"/>
                </a:cubicBezTo>
                <a:cubicBezTo>
                  <a:pt x="1204" y="966"/>
                  <a:pt x="1315" y="808"/>
                  <a:pt x="1347" y="735"/>
                </a:cubicBezTo>
                <a:cubicBezTo>
                  <a:pt x="1347" y="729"/>
                  <a:pt x="1349" y="723"/>
                  <a:pt x="1350" y="717"/>
                </a:cubicBezTo>
                <a:cubicBezTo>
                  <a:pt x="1373" y="711"/>
                  <a:pt x="1550" y="645"/>
                  <a:pt x="1588" y="585"/>
                </a:cubicBezTo>
                <a:cubicBezTo>
                  <a:pt x="1602" y="547"/>
                  <a:pt x="1659" y="508"/>
                  <a:pt x="1683" y="478"/>
                </a:cubicBezTo>
                <a:cubicBezTo>
                  <a:pt x="1710" y="450"/>
                  <a:pt x="1714" y="382"/>
                  <a:pt x="1714" y="383"/>
                </a:cubicBezTo>
                <a:cubicBezTo>
                  <a:pt x="1713" y="383"/>
                  <a:pt x="1704" y="433"/>
                  <a:pt x="1677" y="473"/>
                </a:cubicBezTo>
                <a:cubicBezTo>
                  <a:pt x="1644" y="507"/>
                  <a:pt x="1584" y="550"/>
                  <a:pt x="1568" y="586"/>
                </a:cubicBezTo>
                <a:cubicBezTo>
                  <a:pt x="1548" y="615"/>
                  <a:pt x="1415" y="685"/>
                  <a:pt x="1359" y="688"/>
                </a:cubicBezTo>
                <a:cubicBezTo>
                  <a:pt x="1391" y="601"/>
                  <a:pt x="1478" y="484"/>
                  <a:pt x="1510" y="413"/>
                </a:cubicBezTo>
                <a:cubicBezTo>
                  <a:pt x="1557" y="331"/>
                  <a:pt x="1534" y="170"/>
                  <a:pt x="1533" y="174"/>
                </a:cubicBezTo>
                <a:cubicBezTo>
                  <a:pt x="1532" y="173"/>
                  <a:pt x="1538" y="297"/>
                  <a:pt x="1495" y="407"/>
                </a:cubicBezTo>
                <a:cubicBezTo>
                  <a:pt x="1447" y="492"/>
                  <a:pt x="1355" y="620"/>
                  <a:pt x="1317" y="711"/>
                </a:cubicBezTo>
                <a:cubicBezTo>
                  <a:pt x="1317" y="653"/>
                  <a:pt x="1320" y="562"/>
                  <a:pt x="1317" y="529"/>
                </a:cubicBezTo>
                <a:cubicBezTo>
                  <a:pt x="1294" y="508"/>
                  <a:pt x="1326" y="439"/>
                  <a:pt x="1340" y="410"/>
                </a:cubicBezTo>
                <a:cubicBezTo>
                  <a:pt x="1349" y="385"/>
                  <a:pt x="1362" y="327"/>
                  <a:pt x="1367" y="318"/>
                </a:cubicBezTo>
                <a:cubicBezTo>
                  <a:pt x="1362" y="326"/>
                  <a:pt x="1341" y="371"/>
                  <a:pt x="1332" y="408"/>
                </a:cubicBezTo>
                <a:cubicBezTo>
                  <a:pt x="1306" y="447"/>
                  <a:pt x="1280" y="527"/>
                  <a:pt x="1303" y="548"/>
                </a:cubicBezTo>
                <a:cubicBezTo>
                  <a:pt x="1302" y="575"/>
                  <a:pt x="1295" y="724"/>
                  <a:pt x="1288" y="789"/>
                </a:cubicBezTo>
                <a:cubicBezTo>
                  <a:pt x="1228" y="891"/>
                  <a:pt x="1000" y="1158"/>
                  <a:pt x="862" y="1241"/>
                </a:cubicBezTo>
                <a:cubicBezTo>
                  <a:pt x="861" y="1237"/>
                  <a:pt x="861" y="1234"/>
                  <a:pt x="860" y="1230"/>
                </a:cubicBezTo>
                <a:cubicBezTo>
                  <a:pt x="852" y="1142"/>
                  <a:pt x="855" y="1049"/>
                  <a:pt x="896" y="959"/>
                </a:cubicBezTo>
                <a:cubicBezTo>
                  <a:pt x="930" y="886"/>
                  <a:pt x="955" y="813"/>
                  <a:pt x="972" y="743"/>
                </a:cubicBezTo>
                <a:cubicBezTo>
                  <a:pt x="999" y="730"/>
                  <a:pt x="1045" y="707"/>
                  <a:pt x="1091" y="669"/>
                </a:cubicBezTo>
                <a:cubicBezTo>
                  <a:pt x="1168" y="611"/>
                  <a:pt x="1227" y="516"/>
                  <a:pt x="1237" y="476"/>
                </a:cubicBezTo>
                <a:cubicBezTo>
                  <a:pt x="1229" y="430"/>
                  <a:pt x="1286" y="346"/>
                  <a:pt x="1306" y="300"/>
                </a:cubicBezTo>
                <a:cubicBezTo>
                  <a:pt x="1327" y="257"/>
                  <a:pt x="1315" y="171"/>
                  <a:pt x="1316" y="172"/>
                </a:cubicBezTo>
                <a:cubicBezTo>
                  <a:pt x="1314" y="171"/>
                  <a:pt x="1311" y="240"/>
                  <a:pt x="1295" y="298"/>
                </a:cubicBezTo>
                <a:cubicBezTo>
                  <a:pt x="1262" y="356"/>
                  <a:pt x="1205" y="448"/>
                  <a:pt x="1209" y="493"/>
                </a:cubicBezTo>
                <a:cubicBezTo>
                  <a:pt x="1202" y="514"/>
                  <a:pt x="1164" y="577"/>
                  <a:pt x="1107" y="627"/>
                </a:cubicBezTo>
                <a:cubicBezTo>
                  <a:pt x="1066" y="666"/>
                  <a:pt x="1017" y="692"/>
                  <a:pt x="980" y="706"/>
                </a:cubicBezTo>
                <a:cubicBezTo>
                  <a:pt x="986" y="679"/>
                  <a:pt x="990" y="652"/>
                  <a:pt x="993" y="626"/>
                </a:cubicBezTo>
                <a:cubicBezTo>
                  <a:pt x="1000" y="577"/>
                  <a:pt x="1003" y="531"/>
                  <a:pt x="1004" y="487"/>
                </a:cubicBezTo>
                <a:cubicBezTo>
                  <a:pt x="1038" y="457"/>
                  <a:pt x="1200" y="273"/>
                  <a:pt x="1222" y="205"/>
                </a:cubicBezTo>
                <a:cubicBezTo>
                  <a:pt x="1224" y="162"/>
                  <a:pt x="1282" y="91"/>
                  <a:pt x="1301" y="51"/>
                </a:cubicBezTo>
                <a:cubicBezTo>
                  <a:pt x="1310" y="36"/>
                  <a:pt x="1313" y="17"/>
                  <a:pt x="1312" y="0"/>
                </a:cubicBezTo>
                <a:cubicBezTo>
                  <a:pt x="1305" y="0"/>
                  <a:pt x="1305" y="0"/>
                  <a:pt x="1305" y="0"/>
                </a:cubicBezTo>
                <a:cubicBezTo>
                  <a:pt x="1304" y="15"/>
                  <a:pt x="1300" y="31"/>
                  <a:pt x="1293" y="48"/>
                </a:cubicBezTo>
                <a:close/>
                <a:moveTo>
                  <a:pt x="353" y="1437"/>
                </a:moveTo>
                <a:cubicBezTo>
                  <a:pt x="299" y="1454"/>
                  <a:pt x="242" y="1466"/>
                  <a:pt x="192" y="1474"/>
                </a:cubicBezTo>
                <a:cubicBezTo>
                  <a:pt x="195" y="1472"/>
                  <a:pt x="197" y="1471"/>
                  <a:pt x="199" y="1469"/>
                </a:cubicBezTo>
                <a:cubicBezTo>
                  <a:pt x="195" y="1474"/>
                  <a:pt x="122" y="1290"/>
                  <a:pt x="73" y="1264"/>
                </a:cubicBezTo>
                <a:cubicBezTo>
                  <a:pt x="47" y="1263"/>
                  <a:pt x="28" y="1235"/>
                  <a:pt x="12" y="1211"/>
                </a:cubicBezTo>
                <a:cubicBezTo>
                  <a:pt x="72" y="1192"/>
                  <a:pt x="182" y="1153"/>
                  <a:pt x="240" y="1131"/>
                </a:cubicBezTo>
                <a:cubicBezTo>
                  <a:pt x="284" y="1167"/>
                  <a:pt x="326" y="1202"/>
                  <a:pt x="371" y="1204"/>
                </a:cubicBezTo>
                <a:cubicBezTo>
                  <a:pt x="402" y="1225"/>
                  <a:pt x="455" y="1293"/>
                  <a:pt x="520" y="1377"/>
                </a:cubicBezTo>
                <a:cubicBezTo>
                  <a:pt x="478" y="1394"/>
                  <a:pt x="418" y="1417"/>
                  <a:pt x="353" y="1437"/>
                </a:cubicBezTo>
                <a:close/>
                <a:moveTo>
                  <a:pt x="1637" y="3255"/>
                </a:moveTo>
                <a:cubicBezTo>
                  <a:pt x="1678" y="3146"/>
                  <a:pt x="1731" y="2997"/>
                  <a:pt x="1851" y="2861"/>
                </a:cubicBezTo>
                <a:cubicBezTo>
                  <a:pt x="1883" y="2822"/>
                  <a:pt x="1917" y="2786"/>
                  <a:pt x="1951" y="2751"/>
                </a:cubicBezTo>
                <a:cubicBezTo>
                  <a:pt x="1980" y="2746"/>
                  <a:pt x="2055" y="2738"/>
                  <a:pt x="2137" y="2704"/>
                </a:cubicBezTo>
                <a:cubicBezTo>
                  <a:pt x="2183" y="2687"/>
                  <a:pt x="2231" y="2663"/>
                  <a:pt x="2274" y="2639"/>
                </a:cubicBezTo>
                <a:cubicBezTo>
                  <a:pt x="2248" y="2676"/>
                  <a:pt x="2229" y="2711"/>
                  <a:pt x="2225" y="2737"/>
                </a:cubicBezTo>
                <a:cubicBezTo>
                  <a:pt x="2191" y="2793"/>
                  <a:pt x="2032" y="3059"/>
                  <a:pt x="2000" y="3192"/>
                </a:cubicBezTo>
                <a:cubicBezTo>
                  <a:pt x="1940" y="3230"/>
                  <a:pt x="1861" y="3275"/>
                  <a:pt x="1777" y="3313"/>
                </a:cubicBezTo>
                <a:cubicBezTo>
                  <a:pt x="1671" y="3363"/>
                  <a:pt x="1569" y="3404"/>
                  <a:pt x="1491" y="3423"/>
                </a:cubicBezTo>
                <a:cubicBezTo>
                  <a:pt x="1555" y="3364"/>
                  <a:pt x="1606" y="3308"/>
                  <a:pt x="1637" y="3255"/>
                </a:cubicBezTo>
                <a:close/>
              </a:path>
            </a:pathLst>
          </a:custGeom>
          <a:solidFill>
            <a:srgbClr val="FFD4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Microsoft JhengHei" pitchFamily="34" charset="-120"/>
              <a:ea typeface="微软雅黑" pitchFamily="34" charset="-122"/>
              <a:sym typeface="Microsoft JhengHei" pitchFamily="34" charset="-120"/>
            </a:endParaRPr>
          </a:p>
        </p:txBody>
      </p:sp>
      <p:grpSp>
        <p:nvGrpSpPr>
          <p:cNvPr id="9221" name="组合 4"/>
          <p:cNvGrpSpPr>
            <a:grpSpLocks/>
          </p:cNvGrpSpPr>
          <p:nvPr/>
        </p:nvGrpSpPr>
        <p:grpSpPr bwMode="auto">
          <a:xfrm rot="10800000">
            <a:off x="-152400" y="-14288"/>
            <a:ext cx="12619038" cy="500063"/>
            <a:chOff x="0" y="0"/>
            <a:chExt cx="11151018" cy="500063"/>
          </a:xfrm>
        </p:grpSpPr>
        <p:sp>
          <p:nvSpPr>
            <p:cNvPr id="9222" name="Freeform 9"/>
            <p:cNvSpPr>
              <a:spLocks noChangeArrowheads="1"/>
            </p:cNvSpPr>
            <p:nvPr/>
          </p:nvSpPr>
          <p:spPr bwMode="auto">
            <a:xfrm>
              <a:off x="3416943" y="0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68"/>
                <a:gd name="T85" fmla="*/ 0 h 111"/>
                <a:gd name="T86" fmla="*/ 268 w 268"/>
                <a:gd name="T87" fmla="*/ 111 h 11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solidFill>
              <a:srgbClr val="385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9223" name="Freeform 9"/>
            <p:cNvSpPr>
              <a:spLocks noChangeArrowheads="1"/>
            </p:cNvSpPr>
            <p:nvPr/>
          </p:nvSpPr>
          <p:spPr bwMode="auto">
            <a:xfrm flipH="1">
              <a:off x="2214964" y="0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68"/>
                <a:gd name="T85" fmla="*/ 0 h 111"/>
                <a:gd name="T86" fmla="*/ 268 w 268"/>
                <a:gd name="T87" fmla="*/ 111 h 11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solidFill>
              <a:srgbClr val="385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9224" name="Freeform 9"/>
            <p:cNvSpPr>
              <a:spLocks noChangeArrowheads="1"/>
            </p:cNvSpPr>
            <p:nvPr/>
          </p:nvSpPr>
          <p:spPr bwMode="auto">
            <a:xfrm flipH="1">
              <a:off x="1098551" y="0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68"/>
                <a:gd name="T85" fmla="*/ 0 h 111"/>
                <a:gd name="T86" fmla="*/ 268 w 268"/>
                <a:gd name="T87" fmla="*/ 111 h 11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solidFill>
              <a:srgbClr val="385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9225" name="Freeform 9"/>
            <p:cNvSpPr>
              <a:spLocks noChangeArrowheads="1"/>
            </p:cNvSpPr>
            <p:nvPr/>
          </p:nvSpPr>
          <p:spPr bwMode="auto">
            <a:xfrm flipH="1">
              <a:off x="0" y="0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68"/>
                <a:gd name="T85" fmla="*/ 0 h 111"/>
                <a:gd name="T86" fmla="*/ 268 w 268"/>
                <a:gd name="T87" fmla="*/ 111 h 11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solidFill>
              <a:srgbClr val="385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9226" name="Freeform 9"/>
            <p:cNvSpPr>
              <a:spLocks noChangeArrowheads="1"/>
            </p:cNvSpPr>
            <p:nvPr/>
          </p:nvSpPr>
          <p:spPr bwMode="auto">
            <a:xfrm>
              <a:off x="4392431" y="0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68"/>
                <a:gd name="T85" fmla="*/ 0 h 111"/>
                <a:gd name="T86" fmla="*/ 268 w 268"/>
                <a:gd name="T87" fmla="*/ 111 h 11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solidFill>
              <a:srgbClr val="385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9227" name="Freeform 9"/>
            <p:cNvSpPr>
              <a:spLocks noChangeArrowheads="1"/>
            </p:cNvSpPr>
            <p:nvPr/>
          </p:nvSpPr>
          <p:spPr bwMode="auto">
            <a:xfrm>
              <a:off x="5511280" y="0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68"/>
                <a:gd name="T85" fmla="*/ 0 h 111"/>
                <a:gd name="T86" fmla="*/ 268 w 268"/>
                <a:gd name="T87" fmla="*/ 111 h 11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solidFill>
              <a:srgbClr val="385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9228" name="Freeform 9"/>
            <p:cNvSpPr>
              <a:spLocks noChangeArrowheads="1"/>
            </p:cNvSpPr>
            <p:nvPr/>
          </p:nvSpPr>
          <p:spPr bwMode="auto">
            <a:xfrm>
              <a:off x="6579128" y="0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68"/>
                <a:gd name="T85" fmla="*/ 0 h 111"/>
                <a:gd name="T86" fmla="*/ 268 w 268"/>
                <a:gd name="T87" fmla="*/ 111 h 11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solidFill>
              <a:srgbClr val="385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9229" name="Freeform 9"/>
            <p:cNvSpPr>
              <a:spLocks noChangeArrowheads="1"/>
            </p:cNvSpPr>
            <p:nvPr/>
          </p:nvSpPr>
          <p:spPr bwMode="auto">
            <a:xfrm>
              <a:off x="7625813" y="0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68"/>
                <a:gd name="T85" fmla="*/ 0 h 111"/>
                <a:gd name="T86" fmla="*/ 268 w 268"/>
                <a:gd name="T87" fmla="*/ 111 h 11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solidFill>
              <a:srgbClr val="385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9230" name="Freeform 9"/>
            <p:cNvSpPr>
              <a:spLocks noChangeArrowheads="1"/>
            </p:cNvSpPr>
            <p:nvPr/>
          </p:nvSpPr>
          <p:spPr bwMode="auto">
            <a:xfrm>
              <a:off x="8672498" y="0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68"/>
                <a:gd name="T85" fmla="*/ 0 h 111"/>
                <a:gd name="T86" fmla="*/ 268 w 268"/>
                <a:gd name="T87" fmla="*/ 111 h 11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solidFill>
              <a:srgbClr val="385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9231" name="Freeform 9"/>
            <p:cNvSpPr>
              <a:spLocks noChangeArrowheads="1"/>
            </p:cNvSpPr>
            <p:nvPr/>
          </p:nvSpPr>
          <p:spPr bwMode="auto">
            <a:xfrm>
              <a:off x="9680238" y="0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68"/>
                <a:gd name="T85" fmla="*/ 0 h 111"/>
                <a:gd name="T86" fmla="*/ 268 w 268"/>
                <a:gd name="T87" fmla="*/ 111 h 11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solidFill>
              <a:srgbClr val="385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  <p:sp>
          <p:nvSpPr>
            <p:cNvPr id="9232" name="Freeform 9"/>
            <p:cNvSpPr>
              <a:spLocks noChangeArrowheads="1"/>
            </p:cNvSpPr>
            <p:nvPr/>
          </p:nvSpPr>
          <p:spPr bwMode="auto">
            <a:xfrm>
              <a:off x="9944518" y="0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68"/>
                <a:gd name="T85" fmla="*/ 0 h 111"/>
                <a:gd name="T86" fmla="*/ 268 w 268"/>
                <a:gd name="T87" fmla="*/ 111 h 11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solidFill>
              <a:srgbClr val="385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endParaRPr>
            </a:p>
          </p:txBody>
        </p:sp>
      </p:grpSp>
      <p:sp>
        <p:nvSpPr>
          <p:cNvPr id="9233" name="文本框 2"/>
          <p:cNvSpPr>
            <a:spLocks noChangeArrowheads="1"/>
          </p:cNvSpPr>
          <p:nvPr/>
        </p:nvSpPr>
        <p:spPr bwMode="auto">
          <a:xfrm>
            <a:off x="5226050" y="3333750"/>
            <a:ext cx="612616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Microsoft JhengHei" pitchFamily="34" charset="-120"/>
                <a:ea typeface="方正兰亭黑简体" charset="-122"/>
                <a:sym typeface="Microsoft JhengHei" pitchFamily="34" charset="-120"/>
              </a:rPr>
              <a:t>却万万没想到，</a:t>
            </a:r>
            <a:endParaRPr lang="en-US" sz="2800">
              <a:solidFill>
                <a:schemeClr val="bg1"/>
              </a:solidFill>
              <a:latin typeface="Microsoft JhengHei" pitchFamily="34" charset="-120"/>
              <a:ea typeface="方正兰亭黑简体" charset="-122"/>
              <a:sym typeface="Microsoft JhengHei" pitchFamily="34" charset="-120"/>
            </a:endParaRPr>
          </a:p>
          <a:p>
            <a:r>
              <a:rPr lang="zh-CN" altLang="en-US" sz="3600" b="1">
                <a:solidFill>
                  <a:schemeClr val="bg1"/>
                </a:solidFill>
                <a:latin typeface="微软雅黑" pitchFamily="34" charset="-122"/>
                <a:ea typeface="方正兰亭黑简体" charset="-122"/>
                <a:sym typeface="微软雅黑" pitchFamily="34" charset="-122"/>
              </a:rPr>
              <a:t>它以另一种形式苏醒了过来。</a:t>
            </a:r>
            <a:endParaRPr lang="zh-CN" altLang="en-US">
              <a:ea typeface="方正兰亭黑简体" charset="-122"/>
            </a:endParaRPr>
          </a:p>
        </p:txBody>
      </p:sp>
      <p:grpSp>
        <p:nvGrpSpPr>
          <p:cNvPr id="9234" name="组合 386"/>
          <p:cNvGrpSpPr>
            <a:grpSpLocks/>
          </p:cNvGrpSpPr>
          <p:nvPr/>
        </p:nvGrpSpPr>
        <p:grpSpPr bwMode="auto">
          <a:xfrm>
            <a:off x="3359150" y="-2200275"/>
            <a:ext cx="1330325" cy="2193925"/>
            <a:chOff x="0" y="0"/>
            <a:chExt cx="1852304" cy="2623382"/>
          </a:xfrm>
        </p:grpSpPr>
        <p:sp>
          <p:nvSpPr>
            <p:cNvPr id="9235" name="流程图: 延期 387"/>
            <p:cNvSpPr>
              <a:spLocks noChangeArrowheads="1"/>
            </p:cNvSpPr>
            <p:nvPr/>
          </p:nvSpPr>
          <p:spPr bwMode="auto">
            <a:xfrm rot="16200000">
              <a:off x="-98985" y="742663"/>
              <a:ext cx="1979704" cy="1781734"/>
            </a:xfrm>
            <a:prstGeom prst="flowChartDelay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9237" name="文本框 389"/>
            <p:cNvSpPr>
              <a:spLocks noChangeArrowheads="1"/>
            </p:cNvSpPr>
            <p:nvPr/>
          </p:nvSpPr>
          <p:spPr bwMode="auto">
            <a:xfrm>
              <a:off x="281362" y="1071629"/>
              <a:ext cx="1570942" cy="1140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b="1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MAD</a:t>
              </a:r>
              <a:endParaRPr lang="zh-CN" altLang="en-US" sz="2800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r>
                <a:rPr lang="en-US" sz="2800" b="1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MAN</a:t>
              </a:r>
              <a:endParaRPr lang="zh-CN" altLang="en-US" sz="2800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9238" name="文本框 390"/>
          <p:cNvSpPr>
            <a:spLocks noChangeArrowheads="1"/>
          </p:cNvSpPr>
          <p:nvPr/>
        </p:nvSpPr>
        <p:spPr bwMode="auto">
          <a:xfrm rot="4350873">
            <a:off x="4112419" y="2561431"/>
            <a:ext cx="693738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6600">
                <a:solidFill>
                  <a:srgbClr val="FFD49D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P</a:t>
            </a:r>
            <a:endParaRPr lang="zh-CN" altLang="en-US" sz="6600">
              <a:solidFill>
                <a:srgbClr val="FFD49D"/>
              </a:solidFill>
              <a:latin typeface="Microsoft JhengHei" pitchFamily="34" charset="-120"/>
              <a:ea typeface="微软雅黑" pitchFamily="34" charset="-122"/>
              <a:sym typeface="Microsoft JhengHei" pitchFamily="34" charset="-120"/>
            </a:endParaRPr>
          </a:p>
        </p:txBody>
      </p:sp>
      <p:sp>
        <p:nvSpPr>
          <p:cNvPr id="9239" name="文本框 391"/>
          <p:cNvSpPr>
            <a:spLocks noChangeArrowheads="1"/>
          </p:cNvSpPr>
          <p:nvPr/>
        </p:nvSpPr>
        <p:spPr bwMode="auto">
          <a:xfrm rot="7720992">
            <a:off x="4091781" y="3582194"/>
            <a:ext cx="758825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8000">
                <a:solidFill>
                  <a:srgbClr val="FFD49D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T</a:t>
            </a:r>
            <a:endParaRPr lang="zh-CN" altLang="en-US" sz="8000">
              <a:solidFill>
                <a:srgbClr val="FFD49D"/>
              </a:solidFill>
              <a:latin typeface="Microsoft JhengHei" pitchFamily="34" charset="-120"/>
              <a:ea typeface="微软雅黑" pitchFamily="34" charset="-122"/>
              <a:sym typeface="Microsoft JhengHei" pitchFamily="34" charset="-120"/>
            </a:endParaRPr>
          </a:p>
        </p:txBody>
      </p:sp>
      <p:sp>
        <p:nvSpPr>
          <p:cNvPr id="9240" name="Freeform 5"/>
          <p:cNvSpPr>
            <a:spLocks noEditPoints="1" noChangeArrowheads="1"/>
          </p:cNvSpPr>
          <p:nvPr/>
        </p:nvSpPr>
        <p:spPr bwMode="auto">
          <a:xfrm rot="8905074">
            <a:off x="5303838" y="1754188"/>
            <a:ext cx="777875" cy="1485900"/>
          </a:xfrm>
          <a:custGeom>
            <a:avLst/>
            <a:gdLst>
              <a:gd name="T0" fmla="*/ 1105 w 2893"/>
              <a:gd name="T1" fmla="*/ 352 h 6400"/>
              <a:gd name="T2" fmla="*/ 832 w 2893"/>
              <a:gd name="T3" fmla="*/ 106 h 6400"/>
              <a:gd name="T4" fmla="*/ 730 w 2893"/>
              <a:gd name="T5" fmla="*/ 692 h 6400"/>
              <a:gd name="T6" fmla="*/ 687 w 2893"/>
              <a:gd name="T7" fmla="*/ 628 h 6400"/>
              <a:gd name="T8" fmla="*/ 473 w 2893"/>
              <a:gd name="T9" fmla="*/ 639 h 6400"/>
              <a:gd name="T10" fmla="*/ 852 w 2893"/>
              <a:gd name="T11" fmla="*/ 1649 h 6400"/>
              <a:gd name="T12" fmla="*/ 283 w 2893"/>
              <a:gd name="T13" fmla="*/ 450 h 6400"/>
              <a:gd name="T14" fmla="*/ 81 w 2893"/>
              <a:gd name="T15" fmla="*/ 426 h 6400"/>
              <a:gd name="T16" fmla="*/ 356 w 2893"/>
              <a:gd name="T17" fmla="*/ 987 h 6400"/>
              <a:gd name="T18" fmla="*/ 18 w 2893"/>
              <a:gd name="T19" fmla="*/ 966 h 6400"/>
              <a:gd name="T20" fmla="*/ 70 w 2893"/>
              <a:gd name="T21" fmla="*/ 1287 h 6400"/>
              <a:gd name="T22" fmla="*/ 0 w 2893"/>
              <a:gd name="T23" fmla="*/ 1682 h 6400"/>
              <a:gd name="T24" fmla="*/ 718 w 2893"/>
              <a:gd name="T25" fmla="*/ 2411 h 6400"/>
              <a:gd name="T26" fmla="*/ 499 w 2893"/>
              <a:gd name="T27" fmla="*/ 1844 h 6400"/>
              <a:gd name="T28" fmla="*/ 91 w 2893"/>
              <a:gd name="T29" fmla="*/ 1912 h 6400"/>
              <a:gd name="T30" fmla="*/ 235 w 2893"/>
              <a:gd name="T31" fmla="*/ 2176 h 6400"/>
              <a:gd name="T32" fmla="*/ 251 w 2893"/>
              <a:gd name="T33" fmla="*/ 2242 h 6400"/>
              <a:gd name="T34" fmla="*/ 293 w 2893"/>
              <a:gd name="T35" fmla="*/ 4115 h 6400"/>
              <a:gd name="T36" fmla="*/ 54 w 2893"/>
              <a:gd name="T37" fmla="*/ 3440 h 6400"/>
              <a:gd name="T38" fmla="*/ 65 w 2893"/>
              <a:gd name="T39" fmla="*/ 4173 h 6400"/>
              <a:gd name="T40" fmla="*/ 341 w 2893"/>
              <a:gd name="T41" fmla="*/ 5915 h 6400"/>
              <a:gd name="T42" fmla="*/ 1094 w 2893"/>
              <a:gd name="T43" fmla="*/ 4550 h 6400"/>
              <a:gd name="T44" fmla="*/ 844 w 2893"/>
              <a:gd name="T45" fmla="*/ 4431 h 6400"/>
              <a:gd name="T46" fmla="*/ 548 w 2893"/>
              <a:gd name="T47" fmla="*/ 4692 h 6400"/>
              <a:gd name="T48" fmla="*/ 824 w 2893"/>
              <a:gd name="T49" fmla="*/ 3938 h 6400"/>
              <a:gd name="T50" fmla="*/ 1372 w 2893"/>
              <a:gd name="T51" fmla="*/ 3525 h 6400"/>
              <a:gd name="T52" fmla="*/ 2446 w 2893"/>
              <a:gd name="T53" fmla="*/ 3531 h 6400"/>
              <a:gd name="T54" fmla="*/ 2311 w 2893"/>
              <a:gd name="T55" fmla="*/ 3331 h 6400"/>
              <a:gd name="T56" fmla="*/ 1936 w 2893"/>
              <a:gd name="T57" fmla="*/ 3283 h 6400"/>
              <a:gd name="T58" fmla="*/ 2684 w 2893"/>
              <a:gd name="T59" fmla="*/ 2847 h 6400"/>
              <a:gd name="T60" fmla="*/ 2103 w 2893"/>
              <a:gd name="T61" fmla="*/ 3000 h 6400"/>
              <a:gd name="T62" fmla="*/ 2264 w 2893"/>
              <a:gd name="T63" fmla="*/ 2697 h 6400"/>
              <a:gd name="T64" fmla="*/ 2564 w 2893"/>
              <a:gd name="T65" fmla="*/ 2317 h 6400"/>
              <a:gd name="T66" fmla="*/ 2168 w 2893"/>
              <a:gd name="T67" fmla="*/ 2504 h 6400"/>
              <a:gd name="T68" fmla="*/ 1767 w 2893"/>
              <a:gd name="T69" fmla="*/ 2898 h 6400"/>
              <a:gd name="T70" fmla="*/ 2260 w 2893"/>
              <a:gd name="T71" fmla="*/ 2003 h 6400"/>
              <a:gd name="T72" fmla="*/ 1917 w 2893"/>
              <a:gd name="T73" fmla="*/ 2367 h 6400"/>
              <a:gd name="T74" fmla="*/ 1615 w 2893"/>
              <a:gd name="T75" fmla="*/ 2334 h 6400"/>
              <a:gd name="T76" fmla="*/ 1486 w 2893"/>
              <a:gd name="T77" fmla="*/ 3061 h 6400"/>
              <a:gd name="T78" fmla="*/ 1295 w 2893"/>
              <a:gd name="T79" fmla="*/ 2797 h 6400"/>
              <a:gd name="T80" fmla="*/ 908 w 2893"/>
              <a:gd name="T81" fmla="*/ 3794 h 6400"/>
              <a:gd name="T82" fmla="*/ 991 w 2893"/>
              <a:gd name="T83" fmla="*/ 3512 h 6400"/>
              <a:gd name="T84" fmla="*/ 951 w 2893"/>
              <a:gd name="T85" fmla="*/ 3333 h 6400"/>
              <a:gd name="T86" fmla="*/ 447 w 2893"/>
              <a:gd name="T87" fmla="*/ 4078 h 6400"/>
              <a:gd name="T88" fmla="*/ 846 w 2893"/>
              <a:gd name="T89" fmla="*/ 2361 h 6400"/>
              <a:gd name="T90" fmla="*/ 2174 w 2893"/>
              <a:gd name="T91" fmla="*/ 1661 h 6400"/>
              <a:gd name="T92" fmla="*/ 1870 w 2893"/>
              <a:gd name="T93" fmla="*/ 1651 h 6400"/>
              <a:gd name="T94" fmla="*/ 2083 w 2893"/>
              <a:gd name="T95" fmla="*/ 1103 h 6400"/>
              <a:gd name="T96" fmla="*/ 1650 w 2893"/>
              <a:gd name="T97" fmla="*/ 1527 h 6400"/>
              <a:gd name="T98" fmla="*/ 1277 w 2893"/>
              <a:gd name="T99" fmla="*/ 1992 h 6400"/>
              <a:gd name="T100" fmla="*/ 1300 w 2893"/>
              <a:gd name="T101" fmla="*/ 1602 h 6400"/>
              <a:gd name="T102" fmla="*/ 1115 w 2893"/>
              <a:gd name="T103" fmla="*/ 1519 h 6400"/>
              <a:gd name="T104" fmla="*/ 887 w 2893"/>
              <a:gd name="T105" fmla="*/ 2272 h 6400"/>
              <a:gd name="T106" fmla="*/ 1383 w 2893"/>
              <a:gd name="T107" fmla="*/ 1053 h 6400"/>
              <a:gd name="T108" fmla="*/ 1479 w 2893"/>
              <a:gd name="T109" fmla="*/ 793 h 6400"/>
              <a:gd name="T110" fmla="*/ 1350 w 2893"/>
              <a:gd name="T111" fmla="*/ 717 h 6400"/>
              <a:gd name="T112" fmla="*/ 1533 w 2893"/>
              <a:gd name="T113" fmla="*/ 174 h 6400"/>
              <a:gd name="T114" fmla="*/ 1288 w 2893"/>
              <a:gd name="T115" fmla="*/ 789 h 6400"/>
              <a:gd name="T116" fmla="*/ 1316 w 2893"/>
              <a:gd name="T117" fmla="*/ 172 h 6400"/>
              <a:gd name="T118" fmla="*/ 1301 w 2893"/>
              <a:gd name="T119" fmla="*/ 51 h 6400"/>
              <a:gd name="T120" fmla="*/ 12 w 2893"/>
              <a:gd name="T121" fmla="*/ 1211 h 6400"/>
              <a:gd name="T122" fmla="*/ 2137 w 2893"/>
              <a:gd name="T123" fmla="*/ 2704 h 64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2893"/>
              <a:gd name="T187" fmla="*/ 0 h 6400"/>
              <a:gd name="T188" fmla="*/ 2893 w 2893"/>
              <a:gd name="T189" fmla="*/ 6400 h 64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2893" h="6400">
                <a:moveTo>
                  <a:pt x="1293" y="48"/>
                </a:moveTo>
                <a:cubicBezTo>
                  <a:pt x="1264" y="97"/>
                  <a:pt x="1204" y="177"/>
                  <a:pt x="1199" y="219"/>
                </a:cubicBezTo>
                <a:cubicBezTo>
                  <a:pt x="1193" y="233"/>
                  <a:pt x="1170" y="268"/>
                  <a:pt x="1140" y="308"/>
                </a:cubicBezTo>
                <a:cubicBezTo>
                  <a:pt x="1140" y="268"/>
                  <a:pt x="1149" y="148"/>
                  <a:pt x="1143" y="108"/>
                </a:cubicBezTo>
                <a:cubicBezTo>
                  <a:pt x="1123" y="89"/>
                  <a:pt x="1142" y="33"/>
                  <a:pt x="1159" y="0"/>
                </a:cubicBezTo>
                <a:cubicBezTo>
                  <a:pt x="1149" y="0"/>
                  <a:pt x="1149" y="0"/>
                  <a:pt x="1149" y="0"/>
                </a:cubicBezTo>
                <a:cubicBezTo>
                  <a:pt x="1125" y="42"/>
                  <a:pt x="1109" y="108"/>
                  <a:pt x="1127" y="127"/>
                </a:cubicBezTo>
                <a:cubicBezTo>
                  <a:pt x="1129" y="154"/>
                  <a:pt x="1118" y="293"/>
                  <a:pt x="1105" y="352"/>
                </a:cubicBezTo>
                <a:cubicBezTo>
                  <a:pt x="1071" y="393"/>
                  <a:pt x="1034" y="433"/>
                  <a:pt x="1005" y="456"/>
                </a:cubicBezTo>
                <a:cubicBezTo>
                  <a:pt x="1007" y="327"/>
                  <a:pt x="996" y="217"/>
                  <a:pt x="1006" y="121"/>
                </a:cubicBezTo>
                <a:cubicBezTo>
                  <a:pt x="1009" y="76"/>
                  <a:pt x="1018" y="35"/>
                  <a:pt x="1029" y="0"/>
                </a:cubicBezTo>
                <a:cubicBezTo>
                  <a:pt x="1021" y="0"/>
                  <a:pt x="1021" y="0"/>
                  <a:pt x="1021" y="0"/>
                </a:cubicBezTo>
                <a:cubicBezTo>
                  <a:pt x="1013" y="23"/>
                  <a:pt x="1005" y="50"/>
                  <a:pt x="999" y="79"/>
                </a:cubicBezTo>
                <a:cubicBezTo>
                  <a:pt x="983" y="148"/>
                  <a:pt x="978" y="227"/>
                  <a:pt x="974" y="315"/>
                </a:cubicBezTo>
                <a:cubicBezTo>
                  <a:pt x="949" y="295"/>
                  <a:pt x="879" y="217"/>
                  <a:pt x="856" y="194"/>
                </a:cubicBezTo>
                <a:cubicBezTo>
                  <a:pt x="820" y="196"/>
                  <a:pt x="824" y="132"/>
                  <a:pt x="832" y="106"/>
                </a:cubicBezTo>
                <a:cubicBezTo>
                  <a:pt x="836" y="83"/>
                  <a:pt x="830" y="32"/>
                  <a:pt x="830" y="28"/>
                </a:cubicBezTo>
                <a:cubicBezTo>
                  <a:pt x="829" y="31"/>
                  <a:pt x="823" y="74"/>
                  <a:pt x="823" y="107"/>
                </a:cubicBezTo>
                <a:cubicBezTo>
                  <a:pt x="805" y="146"/>
                  <a:pt x="815" y="216"/>
                  <a:pt x="850" y="214"/>
                </a:cubicBezTo>
                <a:cubicBezTo>
                  <a:pt x="862" y="231"/>
                  <a:pt x="940" y="316"/>
                  <a:pt x="972" y="357"/>
                </a:cubicBezTo>
                <a:cubicBezTo>
                  <a:pt x="970" y="409"/>
                  <a:pt x="967" y="463"/>
                  <a:pt x="961" y="521"/>
                </a:cubicBezTo>
                <a:cubicBezTo>
                  <a:pt x="952" y="609"/>
                  <a:pt x="935" y="705"/>
                  <a:pt x="899" y="807"/>
                </a:cubicBezTo>
                <a:cubicBezTo>
                  <a:pt x="888" y="841"/>
                  <a:pt x="872" y="876"/>
                  <a:pt x="855" y="912"/>
                </a:cubicBezTo>
                <a:cubicBezTo>
                  <a:pt x="830" y="870"/>
                  <a:pt x="774" y="765"/>
                  <a:pt x="730" y="692"/>
                </a:cubicBezTo>
                <a:cubicBezTo>
                  <a:pt x="730" y="692"/>
                  <a:pt x="730" y="692"/>
                  <a:pt x="730" y="692"/>
                </a:cubicBezTo>
                <a:cubicBezTo>
                  <a:pt x="728" y="687"/>
                  <a:pt x="865" y="485"/>
                  <a:pt x="852" y="421"/>
                </a:cubicBezTo>
                <a:cubicBezTo>
                  <a:pt x="835" y="395"/>
                  <a:pt x="849" y="329"/>
                  <a:pt x="840" y="298"/>
                </a:cubicBezTo>
                <a:cubicBezTo>
                  <a:pt x="836" y="267"/>
                  <a:pt x="779" y="242"/>
                  <a:pt x="780" y="242"/>
                </a:cubicBezTo>
                <a:cubicBezTo>
                  <a:pt x="779" y="243"/>
                  <a:pt x="816" y="268"/>
                  <a:pt x="830" y="302"/>
                </a:cubicBezTo>
                <a:cubicBezTo>
                  <a:pt x="836" y="344"/>
                  <a:pt x="823" y="412"/>
                  <a:pt x="835" y="440"/>
                </a:cubicBezTo>
                <a:cubicBezTo>
                  <a:pt x="841" y="470"/>
                  <a:pt x="764" y="610"/>
                  <a:pt x="717" y="671"/>
                </a:cubicBezTo>
                <a:cubicBezTo>
                  <a:pt x="705" y="653"/>
                  <a:pt x="695" y="638"/>
                  <a:pt x="687" y="628"/>
                </a:cubicBezTo>
                <a:cubicBezTo>
                  <a:pt x="634" y="616"/>
                  <a:pt x="627" y="508"/>
                  <a:pt x="628" y="459"/>
                </a:cubicBezTo>
                <a:cubicBezTo>
                  <a:pt x="623" y="419"/>
                  <a:pt x="598" y="333"/>
                  <a:pt x="598" y="322"/>
                </a:cubicBezTo>
                <a:cubicBezTo>
                  <a:pt x="597" y="332"/>
                  <a:pt x="600" y="408"/>
                  <a:pt x="615" y="463"/>
                </a:cubicBezTo>
                <a:cubicBezTo>
                  <a:pt x="605" y="532"/>
                  <a:pt x="628" y="649"/>
                  <a:pt x="679" y="661"/>
                </a:cubicBezTo>
                <a:cubicBezTo>
                  <a:pt x="691" y="680"/>
                  <a:pt x="725" y="739"/>
                  <a:pt x="759" y="802"/>
                </a:cubicBezTo>
                <a:cubicBezTo>
                  <a:pt x="739" y="800"/>
                  <a:pt x="711" y="796"/>
                  <a:pt x="683" y="784"/>
                </a:cubicBezTo>
                <a:cubicBezTo>
                  <a:pt x="631" y="766"/>
                  <a:pt x="581" y="733"/>
                  <a:pt x="556" y="723"/>
                </a:cubicBezTo>
                <a:cubicBezTo>
                  <a:pt x="513" y="729"/>
                  <a:pt x="484" y="668"/>
                  <a:pt x="473" y="639"/>
                </a:cubicBezTo>
                <a:cubicBezTo>
                  <a:pt x="459" y="617"/>
                  <a:pt x="421" y="575"/>
                  <a:pt x="418" y="567"/>
                </a:cubicBezTo>
                <a:cubicBezTo>
                  <a:pt x="420" y="574"/>
                  <a:pt x="440" y="617"/>
                  <a:pt x="463" y="645"/>
                </a:cubicBezTo>
                <a:cubicBezTo>
                  <a:pt x="472" y="687"/>
                  <a:pt x="516" y="751"/>
                  <a:pt x="558" y="744"/>
                </a:cubicBezTo>
                <a:cubicBezTo>
                  <a:pt x="581" y="762"/>
                  <a:pt x="707" y="829"/>
                  <a:pt x="774" y="832"/>
                </a:cubicBezTo>
                <a:cubicBezTo>
                  <a:pt x="799" y="880"/>
                  <a:pt x="822" y="929"/>
                  <a:pt x="830" y="961"/>
                </a:cubicBezTo>
                <a:cubicBezTo>
                  <a:pt x="832" y="960"/>
                  <a:pt x="833" y="958"/>
                  <a:pt x="835" y="957"/>
                </a:cubicBezTo>
                <a:cubicBezTo>
                  <a:pt x="811" y="1012"/>
                  <a:pt x="789" y="1069"/>
                  <a:pt x="786" y="1125"/>
                </a:cubicBezTo>
                <a:cubicBezTo>
                  <a:pt x="768" y="1317"/>
                  <a:pt x="817" y="1483"/>
                  <a:pt x="852" y="1649"/>
                </a:cubicBezTo>
                <a:cubicBezTo>
                  <a:pt x="804" y="1613"/>
                  <a:pt x="743" y="1557"/>
                  <a:pt x="688" y="1484"/>
                </a:cubicBezTo>
                <a:cubicBezTo>
                  <a:pt x="586" y="1361"/>
                  <a:pt x="478" y="1217"/>
                  <a:pt x="400" y="1153"/>
                </a:cubicBezTo>
                <a:cubicBezTo>
                  <a:pt x="406" y="1114"/>
                  <a:pt x="411" y="1056"/>
                  <a:pt x="392" y="1005"/>
                </a:cubicBezTo>
                <a:cubicBezTo>
                  <a:pt x="388" y="990"/>
                  <a:pt x="383" y="976"/>
                  <a:pt x="378" y="962"/>
                </a:cubicBezTo>
                <a:cubicBezTo>
                  <a:pt x="391" y="929"/>
                  <a:pt x="419" y="856"/>
                  <a:pt x="418" y="803"/>
                </a:cubicBezTo>
                <a:cubicBezTo>
                  <a:pt x="422" y="734"/>
                  <a:pt x="406" y="665"/>
                  <a:pt x="392" y="641"/>
                </a:cubicBezTo>
                <a:cubicBezTo>
                  <a:pt x="360" y="625"/>
                  <a:pt x="357" y="550"/>
                  <a:pt x="348" y="517"/>
                </a:cubicBezTo>
                <a:cubicBezTo>
                  <a:pt x="342" y="483"/>
                  <a:pt x="283" y="448"/>
                  <a:pt x="283" y="450"/>
                </a:cubicBezTo>
                <a:cubicBezTo>
                  <a:pt x="283" y="450"/>
                  <a:pt x="321" y="482"/>
                  <a:pt x="338" y="522"/>
                </a:cubicBezTo>
                <a:cubicBezTo>
                  <a:pt x="344" y="567"/>
                  <a:pt x="353" y="647"/>
                  <a:pt x="383" y="665"/>
                </a:cubicBezTo>
                <a:cubicBezTo>
                  <a:pt x="399" y="686"/>
                  <a:pt x="418" y="860"/>
                  <a:pt x="361" y="923"/>
                </a:cubicBezTo>
                <a:cubicBezTo>
                  <a:pt x="335" y="870"/>
                  <a:pt x="302" y="829"/>
                  <a:pt x="279" y="812"/>
                </a:cubicBezTo>
                <a:cubicBezTo>
                  <a:pt x="276" y="812"/>
                  <a:pt x="273" y="811"/>
                  <a:pt x="269" y="810"/>
                </a:cubicBezTo>
                <a:cubicBezTo>
                  <a:pt x="261" y="755"/>
                  <a:pt x="232" y="597"/>
                  <a:pt x="199" y="570"/>
                </a:cubicBezTo>
                <a:cubicBezTo>
                  <a:pt x="165" y="563"/>
                  <a:pt x="158" y="499"/>
                  <a:pt x="148" y="472"/>
                </a:cubicBezTo>
                <a:cubicBezTo>
                  <a:pt x="140" y="444"/>
                  <a:pt x="82" y="422"/>
                  <a:pt x="81" y="426"/>
                </a:cubicBezTo>
                <a:cubicBezTo>
                  <a:pt x="82" y="424"/>
                  <a:pt x="120" y="446"/>
                  <a:pt x="139" y="478"/>
                </a:cubicBezTo>
                <a:cubicBezTo>
                  <a:pt x="146" y="516"/>
                  <a:pt x="160" y="584"/>
                  <a:pt x="192" y="592"/>
                </a:cubicBezTo>
                <a:cubicBezTo>
                  <a:pt x="208" y="610"/>
                  <a:pt x="243" y="726"/>
                  <a:pt x="237" y="792"/>
                </a:cubicBezTo>
                <a:cubicBezTo>
                  <a:pt x="202" y="762"/>
                  <a:pt x="172" y="708"/>
                  <a:pt x="148" y="684"/>
                </a:cubicBezTo>
                <a:cubicBezTo>
                  <a:pt x="119" y="648"/>
                  <a:pt x="7" y="641"/>
                  <a:pt x="8" y="643"/>
                </a:cubicBezTo>
                <a:cubicBezTo>
                  <a:pt x="7" y="643"/>
                  <a:pt x="87" y="657"/>
                  <a:pt x="136" y="694"/>
                </a:cubicBezTo>
                <a:cubicBezTo>
                  <a:pt x="171" y="744"/>
                  <a:pt x="224" y="837"/>
                  <a:pt x="277" y="846"/>
                </a:cubicBezTo>
                <a:cubicBezTo>
                  <a:pt x="293" y="861"/>
                  <a:pt x="332" y="916"/>
                  <a:pt x="356" y="987"/>
                </a:cubicBezTo>
                <a:cubicBezTo>
                  <a:pt x="374" y="1032"/>
                  <a:pt x="379" y="1087"/>
                  <a:pt x="373" y="1133"/>
                </a:cubicBezTo>
                <a:cubicBezTo>
                  <a:pt x="372" y="1133"/>
                  <a:pt x="372" y="1132"/>
                  <a:pt x="372" y="1132"/>
                </a:cubicBezTo>
                <a:cubicBezTo>
                  <a:pt x="307" y="1130"/>
                  <a:pt x="257" y="1076"/>
                  <a:pt x="191" y="1040"/>
                </a:cubicBezTo>
                <a:cubicBezTo>
                  <a:pt x="141" y="1012"/>
                  <a:pt x="85" y="989"/>
                  <a:pt x="39" y="973"/>
                </a:cubicBezTo>
                <a:cubicBezTo>
                  <a:pt x="38" y="960"/>
                  <a:pt x="43" y="926"/>
                  <a:pt x="36" y="892"/>
                </a:cubicBezTo>
                <a:cubicBezTo>
                  <a:pt x="31" y="863"/>
                  <a:pt x="16" y="837"/>
                  <a:pt x="0" y="822"/>
                </a:cubicBezTo>
                <a:cubicBezTo>
                  <a:pt x="0" y="853"/>
                  <a:pt x="0" y="853"/>
                  <a:pt x="0" y="853"/>
                </a:cubicBezTo>
                <a:cubicBezTo>
                  <a:pt x="15" y="882"/>
                  <a:pt x="25" y="930"/>
                  <a:pt x="18" y="966"/>
                </a:cubicBezTo>
                <a:cubicBezTo>
                  <a:pt x="11" y="964"/>
                  <a:pt x="5" y="962"/>
                  <a:pt x="0" y="960"/>
                </a:cubicBezTo>
                <a:cubicBezTo>
                  <a:pt x="0" y="997"/>
                  <a:pt x="0" y="997"/>
                  <a:pt x="0" y="997"/>
                </a:cubicBezTo>
                <a:cubicBezTo>
                  <a:pt x="58" y="1023"/>
                  <a:pt x="135" y="1054"/>
                  <a:pt x="191" y="1094"/>
                </a:cubicBezTo>
                <a:cubicBezTo>
                  <a:pt x="201" y="1101"/>
                  <a:pt x="211" y="1108"/>
                  <a:pt x="220" y="1115"/>
                </a:cubicBezTo>
                <a:cubicBezTo>
                  <a:pt x="170" y="1138"/>
                  <a:pt x="68" y="1176"/>
                  <a:pt x="3" y="1198"/>
                </a:cubicBezTo>
                <a:cubicBezTo>
                  <a:pt x="2" y="1196"/>
                  <a:pt x="1" y="1194"/>
                  <a:pt x="0" y="1193"/>
                </a:cubicBezTo>
                <a:cubicBezTo>
                  <a:pt x="0" y="1218"/>
                  <a:pt x="0" y="1218"/>
                  <a:pt x="0" y="1218"/>
                </a:cubicBezTo>
                <a:cubicBezTo>
                  <a:pt x="19" y="1249"/>
                  <a:pt x="43" y="1284"/>
                  <a:pt x="70" y="1287"/>
                </a:cubicBezTo>
                <a:cubicBezTo>
                  <a:pt x="93" y="1302"/>
                  <a:pt x="154" y="1416"/>
                  <a:pt x="169" y="1477"/>
                </a:cubicBezTo>
                <a:cubicBezTo>
                  <a:pt x="121" y="1484"/>
                  <a:pt x="80" y="1488"/>
                  <a:pt x="54" y="1489"/>
                </a:cubicBezTo>
                <a:cubicBezTo>
                  <a:pt x="37" y="1498"/>
                  <a:pt x="19" y="1501"/>
                  <a:pt x="0" y="1501"/>
                </a:cubicBezTo>
                <a:cubicBezTo>
                  <a:pt x="0" y="1523"/>
                  <a:pt x="0" y="1523"/>
                  <a:pt x="0" y="1523"/>
                </a:cubicBezTo>
                <a:cubicBezTo>
                  <a:pt x="29" y="1525"/>
                  <a:pt x="56" y="1522"/>
                  <a:pt x="78" y="1510"/>
                </a:cubicBezTo>
                <a:cubicBezTo>
                  <a:pt x="104" y="1509"/>
                  <a:pt x="174" y="1505"/>
                  <a:pt x="256" y="1487"/>
                </a:cubicBezTo>
                <a:cubicBezTo>
                  <a:pt x="242" y="1508"/>
                  <a:pt x="212" y="1545"/>
                  <a:pt x="169" y="1577"/>
                </a:cubicBezTo>
                <a:cubicBezTo>
                  <a:pt x="108" y="1627"/>
                  <a:pt x="33" y="1663"/>
                  <a:pt x="0" y="1682"/>
                </a:cubicBezTo>
                <a:cubicBezTo>
                  <a:pt x="0" y="1704"/>
                  <a:pt x="0" y="1704"/>
                  <a:pt x="0" y="1704"/>
                </a:cubicBezTo>
                <a:cubicBezTo>
                  <a:pt x="8" y="1699"/>
                  <a:pt x="14" y="1693"/>
                  <a:pt x="20" y="1687"/>
                </a:cubicBezTo>
                <a:cubicBezTo>
                  <a:pt x="58" y="1674"/>
                  <a:pt x="241" y="1563"/>
                  <a:pt x="288" y="1480"/>
                </a:cubicBezTo>
                <a:cubicBezTo>
                  <a:pt x="293" y="1478"/>
                  <a:pt x="299" y="1477"/>
                  <a:pt x="304" y="1476"/>
                </a:cubicBezTo>
                <a:cubicBezTo>
                  <a:pt x="388" y="1455"/>
                  <a:pt x="477" y="1423"/>
                  <a:pt x="539" y="1402"/>
                </a:cubicBezTo>
                <a:cubicBezTo>
                  <a:pt x="642" y="1536"/>
                  <a:pt x="767" y="1699"/>
                  <a:pt x="864" y="1768"/>
                </a:cubicBezTo>
                <a:cubicBezTo>
                  <a:pt x="868" y="1943"/>
                  <a:pt x="869" y="2165"/>
                  <a:pt x="750" y="2364"/>
                </a:cubicBezTo>
                <a:cubicBezTo>
                  <a:pt x="740" y="2380"/>
                  <a:pt x="729" y="2395"/>
                  <a:pt x="718" y="2411"/>
                </a:cubicBezTo>
                <a:cubicBezTo>
                  <a:pt x="650" y="2379"/>
                  <a:pt x="543" y="2321"/>
                  <a:pt x="442" y="2269"/>
                </a:cubicBezTo>
                <a:cubicBezTo>
                  <a:pt x="454" y="2236"/>
                  <a:pt x="469" y="2186"/>
                  <a:pt x="470" y="2135"/>
                </a:cubicBezTo>
                <a:cubicBezTo>
                  <a:pt x="471" y="2117"/>
                  <a:pt x="470" y="2100"/>
                  <a:pt x="469" y="2083"/>
                </a:cubicBezTo>
                <a:cubicBezTo>
                  <a:pt x="489" y="2036"/>
                  <a:pt x="533" y="1867"/>
                  <a:pt x="513" y="1823"/>
                </a:cubicBezTo>
                <a:cubicBezTo>
                  <a:pt x="489" y="1803"/>
                  <a:pt x="502" y="1735"/>
                  <a:pt x="497" y="1704"/>
                </a:cubicBezTo>
                <a:cubicBezTo>
                  <a:pt x="496" y="1671"/>
                  <a:pt x="441" y="1644"/>
                  <a:pt x="442" y="1646"/>
                </a:cubicBezTo>
                <a:cubicBezTo>
                  <a:pt x="441" y="1646"/>
                  <a:pt x="478" y="1670"/>
                  <a:pt x="488" y="1708"/>
                </a:cubicBezTo>
                <a:cubicBezTo>
                  <a:pt x="488" y="1749"/>
                  <a:pt x="477" y="1823"/>
                  <a:pt x="499" y="1844"/>
                </a:cubicBezTo>
                <a:cubicBezTo>
                  <a:pt x="505" y="1864"/>
                  <a:pt x="491" y="1976"/>
                  <a:pt x="462" y="2044"/>
                </a:cubicBezTo>
                <a:cubicBezTo>
                  <a:pt x="450" y="1995"/>
                  <a:pt x="428" y="1958"/>
                  <a:pt x="408" y="1946"/>
                </a:cubicBezTo>
                <a:cubicBezTo>
                  <a:pt x="346" y="1953"/>
                  <a:pt x="327" y="1869"/>
                  <a:pt x="297" y="1839"/>
                </a:cubicBezTo>
                <a:cubicBezTo>
                  <a:pt x="273" y="1807"/>
                  <a:pt x="168" y="1824"/>
                  <a:pt x="170" y="1823"/>
                </a:cubicBezTo>
                <a:cubicBezTo>
                  <a:pt x="169" y="1825"/>
                  <a:pt x="238" y="1829"/>
                  <a:pt x="282" y="1855"/>
                </a:cubicBezTo>
                <a:cubicBezTo>
                  <a:pt x="299" y="1887"/>
                  <a:pt x="316" y="1933"/>
                  <a:pt x="342" y="1960"/>
                </a:cubicBezTo>
                <a:cubicBezTo>
                  <a:pt x="291" y="1962"/>
                  <a:pt x="207" y="1955"/>
                  <a:pt x="177" y="1949"/>
                </a:cubicBezTo>
                <a:cubicBezTo>
                  <a:pt x="141" y="1968"/>
                  <a:pt x="105" y="1929"/>
                  <a:pt x="91" y="1912"/>
                </a:cubicBezTo>
                <a:cubicBezTo>
                  <a:pt x="76" y="1898"/>
                  <a:pt x="29" y="1885"/>
                  <a:pt x="25" y="1881"/>
                </a:cubicBezTo>
                <a:cubicBezTo>
                  <a:pt x="28" y="1885"/>
                  <a:pt x="58" y="1906"/>
                  <a:pt x="83" y="1920"/>
                </a:cubicBezTo>
                <a:cubicBezTo>
                  <a:pt x="98" y="1948"/>
                  <a:pt x="146" y="1985"/>
                  <a:pt x="182" y="1966"/>
                </a:cubicBezTo>
                <a:cubicBezTo>
                  <a:pt x="206" y="1971"/>
                  <a:pt x="321" y="1990"/>
                  <a:pt x="377" y="1982"/>
                </a:cubicBezTo>
                <a:cubicBezTo>
                  <a:pt x="382" y="1983"/>
                  <a:pt x="387" y="1984"/>
                  <a:pt x="393" y="1984"/>
                </a:cubicBezTo>
                <a:cubicBezTo>
                  <a:pt x="407" y="1995"/>
                  <a:pt x="433" y="2047"/>
                  <a:pt x="433" y="2116"/>
                </a:cubicBezTo>
                <a:cubicBezTo>
                  <a:pt x="434" y="2161"/>
                  <a:pt x="422" y="2212"/>
                  <a:pt x="406" y="2251"/>
                </a:cubicBezTo>
                <a:cubicBezTo>
                  <a:pt x="337" y="2216"/>
                  <a:pt x="274" y="2187"/>
                  <a:pt x="235" y="2176"/>
                </a:cubicBezTo>
                <a:cubicBezTo>
                  <a:pt x="121" y="2213"/>
                  <a:pt x="39" y="2067"/>
                  <a:pt x="1" y="2004"/>
                </a:cubicBezTo>
                <a:cubicBezTo>
                  <a:pt x="1" y="2003"/>
                  <a:pt x="0" y="2002"/>
                  <a:pt x="0" y="2002"/>
                </a:cubicBezTo>
                <a:cubicBezTo>
                  <a:pt x="0" y="2078"/>
                  <a:pt x="0" y="2078"/>
                  <a:pt x="0" y="2078"/>
                </a:cubicBezTo>
                <a:cubicBezTo>
                  <a:pt x="42" y="2154"/>
                  <a:pt x="119" y="2234"/>
                  <a:pt x="197" y="2239"/>
                </a:cubicBezTo>
                <a:cubicBezTo>
                  <a:pt x="173" y="2252"/>
                  <a:pt x="139" y="2265"/>
                  <a:pt x="99" y="2268"/>
                </a:cubicBezTo>
                <a:cubicBezTo>
                  <a:pt x="65" y="2273"/>
                  <a:pt x="31" y="2274"/>
                  <a:pt x="0" y="2273"/>
                </a:cubicBezTo>
                <a:cubicBezTo>
                  <a:pt x="0" y="2298"/>
                  <a:pt x="0" y="2298"/>
                  <a:pt x="0" y="2298"/>
                </a:cubicBezTo>
                <a:cubicBezTo>
                  <a:pt x="78" y="2300"/>
                  <a:pt x="188" y="2293"/>
                  <a:pt x="251" y="2242"/>
                </a:cubicBezTo>
                <a:cubicBezTo>
                  <a:pt x="250" y="2241"/>
                  <a:pt x="249" y="2240"/>
                  <a:pt x="249" y="2239"/>
                </a:cubicBezTo>
                <a:cubicBezTo>
                  <a:pt x="321" y="2271"/>
                  <a:pt x="539" y="2392"/>
                  <a:pt x="669" y="2476"/>
                </a:cubicBezTo>
                <a:cubicBezTo>
                  <a:pt x="652" y="2499"/>
                  <a:pt x="635" y="2523"/>
                  <a:pt x="620" y="2547"/>
                </a:cubicBezTo>
                <a:cubicBezTo>
                  <a:pt x="573" y="2620"/>
                  <a:pt x="535" y="2695"/>
                  <a:pt x="502" y="2770"/>
                </a:cubicBezTo>
                <a:cubicBezTo>
                  <a:pt x="437" y="2920"/>
                  <a:pt x="392" y="3070"/>
                  <a:pt x="360" y="3214"/>
                </a:cubicBezTo>
                <a:cubicBezTo>
                  <a:pt x="295" y="3504"/>
                  <a:pt x="276" y="3774"/>
                  <a:pt x="285" y="4003"/>
                </a:cubicBezTo>
                <a:cubicBezTo>
                  <a:pt x="287" y="4031"/>
                  <a:pt x="288" y="4059"/>
                  <a:pt x="291" y="4087"/>
                </a:cubicBezTo>
                <a:cubicBezTo>
                  <a:pt x="293" y="4115"/>
                  <a:pt x="293" y="4115"/>
                  <a:pt x="293" y="4115"/>
                </a:cubicBezTo>
                <a:cubicBezTo>
                  <a:pt x="270" y="4169"/>
                  <a:pt x="252" y="4222"/>
                  <a:pt x="237" y="4272"/>
                </a:cubicBezTo>
                <a:cubicBezTo>
                  <a:pt x="231" y="4295"/>
                  <a:pt x="225" y="4317"/>
                  <a:pt x="220" y="4339"/>
                </a:cubicBezTo>
                <a:cubicBezTo>
                  <a:pt x="196" y="4313"/>
                  <a:pt x="171" y="4277"/>
                  <a:pt x="153" y="4231"/>
                </a:cubicBezTo>
                <a:cubicBezTo>
                  <a:pt x="114" y="4147"/>
                  <a:pt x="88" y="4043"/>
                  <a:pt x="62" y="3974"/>
                </a:cubicBezTo>
                <a:cubicBezTo>
                  <a:pt x="73" y="3956"/>
                  <a:pt x="114" y="3896"/>
                  <a:pt x="112" y="3836"/>
                </a:cubicBezTo>
                <a:cubicBezTo>
                  <a:pt x="116" y="3765"/>
                  <a:pt x="100" y="3700"/>
                  <a:pt x="87" y="3675"/>
                </a:cubicBezTo>
                <a:cubicBezTo>
                  <a:pt x="46" y="3662"/>
                  <a:pt x="63" y="3579"/>
                  <a:pt x="70" y="3542"/>
                </a:cubicBezTo>
                <a:cubicBezTo>
                  <a:pt x="73" y="3509"/>
                  <a:pt x="51" y="3442"/>
                  <a:pt x="54" y="3440"/>
                </a:cubicBezTo>
                <a:cubicBezTo>
                  <a:pt x="52" y="3441"/>
                  <a:pt x="52" y="3500"/>
                  <a:pt x="57" y="3545"/>
                </a:cubicBezTo>
                <a:cubicBezTo>
                  <a:pt x="39" y="3597"/>
                  <a:pt x="33" y="3688"/>
                  <a:pt x="71" y="3701"/>
                </a:cubicBezTo>
                <a:cubicBezTo>
                  <a:pt x="84" y="3721"/>
                  <a:pt x="105" y="3882"/>
                  <a:pt x="50" y="3943"/>
                </a:cubicBezTo>
                <a:cubicBezTo>
                  <a:pt x="45" y="3933"/>
                  <a:pt x="41" y="3924"/>
                  <a:pt x="36" y="3917"/>
                </a:cubicBezTo>
                <a:cubicBezTo>
                  <a:pt x="21" y="3913"/>
                  <a:pt x="9" y="3904"/>
                  <a:pt x="0" y="3893"/>
                </a:cubicBezTo>
                <a:cubicBezTo>
                  <a:pt x="0" y="3974"/>
                  <a:pt x="0" y="3974"/>
                  <a:pt x="0" y="3974"/>
                </a:cubicBezTo>
                <a:cubicBezTo>
                  <a:pt x="1" y="3975"/>
                  <a:pt x="3" y="3976"/>
                  <a:pt x="4" y="3976"/>
                </a:cubicBezTo>
                <a:cubicBezTo>
                  <a:pt x="18" y="4003"/>
                  <a:pt x="37" y="4083"/>
                  <a:pt x="65" y="4173"/>
                </a:cubicBezTo>
                <a:cubicBezTo>
                  <a:pt x="47" y="4173"/>
                  <a:pt x="24" y="4171"/>
                  <a:pt x="0" y="4167"/>
                </a:cubicBezTo>
                <a:cubicBezTo>
                  <a:pt x="0" y="4198"/>
                  <a:pt x="0" y="4198"/>
                  <a:pt x="0" y="4198"/>
                </a:cubicBezTo>
                <a:cubicBezTo>
                  <a:pt x="28" y="4204"/>
                  <a:pt x="55" y="4208"/>
                  <a:pt x="77" y="4210"/>
                </a:cubicBezTo>
                <a:cubicBezTo>
                  <a:pt x="78" y="4214"/>
                  <a:pt x="80" y="4217"/>
                  <a:pt x="81" y="4221"/>
                </a:cubicBezTo>
                <a:cubicBezTo>
                  <a:pt x="108" y="4309"/>
                  <a:pt x="157" y="4389"/>
                  <a:pt x="201" y="4440"/>
                </a:cubicBezTo>
                <a:cubicBezTo>
                  <a:pt x="196" y="4480"/>
                  <a:pt x="194" y="4517"/>
                  <a:pt x="196" y="4550"/>
                </a:cubicBezTo>
                <a:cubicBezTo>
                  <a:pt x="157" y="4709"/>
                  <a:pt x="117" y="5027"/>
                  <a:pt x="198" y="5368"/>
                </a:cubicBezTo>
                <a:cubicBezTo>
                  <a:pt x="234" y="5540"/>
                  <a:pt x="293" y="5719"/>
                  <a:pt x="341" y="5915"/>
                </a:cubicBezTo>
                <a:cubicBezTo>
                  <a:pt x="375" y="6062"/>
                  <a:pt x="403" y="6224"/>
                  <a:pt x="390" y="6400"/>
                </a:cubicBezTo>
                <a:cubicBezTo>
                  <a:pt x="533" y="6400"/>
                  <a:pt x="533" y="6400"/>
                  <a:pt x="533" y="6400"/>
                </a:cubicBezTo>
                <a:cubicBezTo>
                  <a:pt x="542" y="6300"/>
                  <a:pt x="540" y="6205"/>
                  <a:pt x="531" y="6116"/>
                </a:cubicBezTo>
                <a:cubicBezTo>
                  <a:pt x="509" y="5929"/>
                  <a:pt x="463" y="5764"/>
                  <a:pt x="418" y="5610"/>
                </a:cubicBezTo>
                <a:cubicBezTo>
                  <a:pt x="456" y="5527"/>
                  <a:pt x="608" y="5277"/>
                  <a:pt x="682" y="5106"/>
                </a:cubicBezTo>
                <a:cubicBezTo>
                  <a:pt x="694" y="5092"/>
                  <a:pt x="762" y="5040"/>
                  <a:pt x="826" y="4970"/>
                </a:cubicBezTo>
                <a:cubicBezTo>
                  <a:pt x="900" y="4894"/>
                  <a:pt x="972" y="4797"/>
                  <a:pt x="988" y="4750"/>
                </a:cubicBezTo>
                <a:cubicBezTo>
                  <a:pt x="980" y="4688"/>
                  <a:pt x="1066" y="4605"/>
                  <a:pt x="1094" y="4550"/>
                </a:cubicBezTo>
                <a:cubicBezTo>
                  <a:pt x="1129" y="4494"/>
                  <a:pt x="1087" y="4403"/>
                  <a:pt x="1085" y="4408"/>
                </a:cubicBezTo>
                <a:cubicBezTo>
                  <a:pt x="1084" y="4407"/>
                  <a:pt x="1106" y="4476"/>
                  <a:pt x="1078" y="4546"/>
                </a:cubicBezTo>
                <a:cubicBezTo>
                  <a:pt x="1032" y="4610"/>
                  <a:pt x="947" y="4702"/>
                  <a:pt x="952" y="4763"/>
                </a:cubicBezTo>
                <a:cubicBezTo>
                  <a:pt x="937" y="4805"/>
                  <a:pt x="806" y="4958"/>
                  <a:pt x="711" y="5031"/>
                </a:cubicBezTo>
                <a:cubicBezTo>
                  <a:pt x="717" y="5012"/>
                  <a:pt x="721" y="4996"/>
                  <a:pt x="723" y="4982"/>
                </a:cubicBezTo>
                <a:cubicBezTo>
                  <a:pt x="671" y="4889"/>
                  <a:pt x="817" y="4737"/>
                  <a:pt x="867" y="4652"/>
                </a:cubicBezTo>
                <a:cubicBezTo>
                  <a:pt x="891" y="4613"/>
                  <a:pt x="898" y="4545"/>
                  <a:pt x="888" y="4495"/>
                </a:cubicBezTo>
                <a:cubicBezTo>
                  <a:pt x="878" y="4444"/>
                  <a:pt x="846" y="4432"/>
                  <a:pt x="844" y="4431"/>
                </a:cubicBezTo>
                <a:cubicBezTo>
                  <a:pt x="842" y="4432"/>
                  <a:pt x="861" y="4443"/>
                  <a:pt x="862" y="4487"/>
                </a:cubicBezTo>
                <a:cubicBezTo>
                  <a:pt x="865" y="4529"/>
                  <a:pt x="855" y="4591"/>
                  <a:pt x="835" y="4645"/>
                </a:cubicBezTo>
                <a:cubicBezTo>
                  <a:pt x="748" y="4747"/>
                  <a:pt x="611" y="4921"/>
                  <a:pt x="655" y="5014"/>
                </a:cubicBezTo>
                <a:cubicBezTo>
                  <a:pt x="648" y="5048"/>
                  <a:pt x="609" y="5128"/>
                  <a:pt x="558" y="5222"/>
                </a:cubicBezTo>
                <a:cubicBezTo>
                  <a:pt x="554" y="5127"/>
                  <a:pt x="558" y="4951"/>
                  <a:pt x="543" y="4895"/>
                </a:cubicBezTo>
                <a:cubicBezTo>
                  <a:pt x="483" y="4866"/>
                  <a:pt x="544" y="4743"/>
                  <a:pt x="569" y="4692"/>
                </a:cubicBezTo>
                <a:cubicBezTo>
                  <a:pt x="586" y="4647"/>
                  <a:pt x="582" y="4544"/>
                  <a:pt x="587" y="4534"/>
                </a:cubicBezTo>
                <a:cubicBezTo>
                  <a:pt x="582" y="4542"/>
                  <a:pt x="558" y="4627"/>
                  <a:pt x="548" y="4692"/>
                </a:cubicBezTo>
                <a:cubicBezTo>
                  <a:pt x="500" y="4762"/>
                  <a:pt x="452" y="4902"/>
                  <a:pt x="509" y="4931"/>
                </a:cubicBezTo>
                <a:cubicBezTo>
                  <a:pt x="514" y="4973"/>
                  <a:pt x="506" y="5212"/>
                  <a:pt x="494" y="5334"/>
                </a:cubicBezTo>
                <a:cubicBezTo>
                  <a:pt x="459" y="5394"/>
                  <a:pt x="422" y="5454"/>
                  <a:pt x="388" y="5507"/>
                </a:cubicBezTo>
                <a:cubicBezTo>
                  <a:pt x="375" y="5464"/>
                  <a:pt x="364" y="5421"/>
                  <a:pt x="353" y="5379"/>
                </a:cubicBezTo>
                <a:cubicBezTo>
                  <a:pt x="295" y="5158"/>
                  <a:pt x="270" y="4943"/>
                  <a:pt x="290" y="4744"/>
                </a:cubicBezTo>
                <a:cubicBezTo>
                  <a:pt x="301" y="4625"/>
                  <a:pt x="326" y="4512"/>
                  <a:pt x="354" y="4412"/>
                </a:cubicBezTo>
                <a:cubicBezTo>
                  <a:pt x="431" y="4308"/>
                  <a:pt x="594" y="4117"/>
                  <a:pt x="811" y="3948"/>
                </a:cubicBezTo>
                <a:cubicBezTo>
                  <a:pt x="816" y="3945"/>
                  <a:pt x="820" y="3942"/>
                  <a:pt x="824" y="3938"/>
                </a:cubicBezTo>
                <a:cubicBezTo>
                  <a:pt x="846" y="3937"/>
                  <a:pt x="876" y="3940"/>
                  <a:pt x="907" y="3949"/>
                </a:cubicBezTo>
                <a:cubicBezTo>
                  <a:pt x="970" y="3965"/>
                  <a:pt x="1043" y="3988"/>
                  <a:pt x="1085" y="3977"/>
                </a:cubicBezTo>
                <a:cubicBezTo>
                  <a:pt x="1149" y="3922"/>
                  <a:pt x="1202" y="3980"/>
                  <a:pt x="1249" y="3982"/>
                </a:cubicBezTo>
                <a:cubicBezTo>
                  <a:pt x="1297" y="3991"/>
                  <a:pt x="1381" y="3891"/>
                  <a:pt x="1376" y="3894"/>
                </a:cubicBezTo>
                <a:cubicBezTo>
                  <a:pt x="1377" y="3891"/>
                  <a:pt x="1314" y="3950"/>
                  <a:pt x="1256" y="3960"/>
                </a:cubicBezTo>
                <a:cubicBezTo>
                  <a:pt x="1206" y="3939"/>
                  <a:pt x="1147" y="3890"/>
                  <a:pt x="1083" y="3940"/>
                </a:cubicBezTo>
                <a:cubicBezTo>
                  <a:pt x="1051" y="3945"/>
                  <a:pt x="965" y="3910"/>
                  <a:pt x="886" y="3890"/>
                </a:cubicBezTo>
                <a:cubicBezTo>
                  <a:pt x="1048" y="3766"/>
                  <a:pt x="1226" y="3642"/>
                  <a:pt x="1372" y="3525"/>
                </a:cubicBezTo>
                <a:cubicBezTo>
                  <a:pt x="1450" y="3498"/>
                  <a:pt x="1597" y="3451"/>
                  <a:pt x="1716" y="3396"/>
                </a:cubicBezTo>
                <a:cubicBezTo>
                  <a:pt x="1777" y="3369"/>
                  <a:pt x="1840" y="3337"/>
                  <a:pt x="1899" y="3304"/>
                </a:cubicBezTo>
                <a:cubicBezTo>
                  <a:pt x="1923" y="3324"/>
                  <a:pt x="1972" y="3366"/>
                  <a:pt x="2051" y="3375"/>
                </a:cubicBezTo>
                <a:cubicBezTo>
                  <a:pt x="2071" y="3379"/>
                  <a:pt x="2093" y="3380"/>
                  <a:pt x="2115" y="3381"/>
                </a:cubicBezTo>
                <a:cubicBezTo>
                  <a:pt x="2144" y="3417"/>
                  <a:pt x="2253" y="3517"/>
                  <a:pt x="2312" y="3514"/>
                </a:cubicBezTo>
                <a:cubicBezTo>
                  <a:pt x="2354" y="3501"/>
                  <a:pt x="2406" y="3535"/>
                  <a:pt x="2441" y="3541"/>
                </a:cubicBezTo>
                <a:cubicBezTo>
                  <a:pt x="2473" y="3551"/>
                  <a:pt x="2554" y="3509"/>
                  <a:pt x="2553" y="3509"/>
                </a:cubicBezTo>
                <a:cubicBezTo>
                  <a:pt x="2553" y="3508"/>
                  <a:pt x="2492" y="3535"/>
                  <a:pt x="2446" y="3531"/>
                </a:cubicBezTo>
                <a:cubicBezTo>
                  <a:pt x="2406" y="3519"/>
                  <a:pt x="2346" y="3483"/>
                  <a:pt x="2305" y="3495"/>
                </a:cubicBezTo>
                <a:cubicBezTo>
                  <a:pt x="2275" y="3493"/>
                  <a:pt x="2175" y="3436"/>
                  <a:pt x="2148" y="3380"/>
                </a:cubicBezTo>
                <a:cubicBezTo>
                  <a:pt x="2226" y="3377"/>
                  <a:pt x="2303" y="3358"/>
                  <a:pt x="2341" y="3343"/>
                </a:cubicBezTo>
                <a:cubicBezTo>
                  <a:pt x="2403" y="3295"/>
                  <a:pt x="2529" y="3285"/>
                  <a:pt x="2591" y="3273"/>
                </a:cubicBezTo>
                <a:cubicBezTo>
                  <a:pt x="2649" y="3261"/>
                  <a:pt x="2780" y="3193"/>
                  <a:pt x="2780" y="3195"/>
                </a:cubicBezTo>
                <a:cubicBezTo>
                  <a:pt x="2781" y="3193"/>
                  <a:pt x="2678" y="3231"/>
                  <a:pt x="2595" y="3259"/>
                </a:cubicBezTo>
                <a:cubicBezTo>
                  <a:pt x="2517" y="3266"/>
                  <a:pt x="2374" y="3287"/>
                  <a:pt x="2313" y="3331"/>
                </a:cubicBezTo>
                <a:cubicBezTo>
                  <a:pt x="2312" y="3331"/>
                  <a:pt x="2312" y="3331"/>
                  <a:pt x="2311" y="3331"/>
                </a:cubicBezTo>
                <a:cubicBezTo>
                  <a:pt x="2338" y="3274"/>
                  <a:pt x="2430" y="3127"/>
                  <a:pt x="2462" y="3080"/>
                </a:cubicBezTo>
                <a:cubicBezTo>
                  <a:pt x="2467" y="3038"/>
                  <a:pt x="2536" y="2982"/>
                  <a:pt x="2567" y="2960"/>
                </a:cubicBezTo>
                <a:cubicBezTo>
                  <a:pt x="2592" y="2937"/>
                  <a:pt x="2646" y="2884"/>
                  <a:pt x="2657" y="2880"/>
                </a:cubicBezTo>
                <a:cubicBezTo>
                  <a:pt x="2648" y="2883"/>
                  <a:pt x="2598" y="2916"/>
                  <a:pt x="2564" y="2953"/>
                </a:cubicBezTo>
                <a:cubicBezTo>
                  <a:pt x="2520" y="2978"/>
                  <a:pt x="2445" y="3050"/>
                  <a:pt x="2440" y="3091"/>
                </a:cubicBezTo>
                <a:cubicBezTo>
                  <a:pt x="2419" y="3122"/>
                  <a:pt x="2323" y="3264"/>
                  <a:pt x="2285" y="3338"/>
                </a:cubicBezTo>
                <a:cubicBezTo>
                  <a:pt x="2244" y="3347"/>
                  <a:pt x="2172" y="3358"/>
                  <a:pt x="2103" y="3353"/>
                </a:cubicBezTo>
                <a:cubicBezTo>
                  <a:pt x="2029" y="3350"/>
                  <a:pt x="1968" y="3317"/>
                  <a:pt x="1936" y="3283"/>
                </a:cubicBezTo>
                <a:cubicBezTo>
                  <a:pt x="2030" y="3228"/>
                  <a:pt x="2110" y="3171"/>
                  <a:pt x="2152" y="3130"/>
                </a:cubicBezTo>
                <a:cubicBezTo>
                  <a:pt x="2201" y="3033"/>
                  <a:pt x="2344" y="2953"/>
                  <a:pt x="2441" y="2882"/>
                </a:cubicBezTo>
                <a:cubicBezTo>
                  <a:pt x="2440" y="2884"/>
                  <a:pt x="2439" y="2886"/>
                  <a:pt x="2438" y="2888"/>
                </a:cubicBezTo>
                <a:cubicBezTo>
                  <a:pt x="2436" y="2889"/>
                  <a:pt x="2637" y="2901"/>
                  <a:pt x="2700" y="2855"/>
                </a:cubicBezTo>
                <a:cubicBezTo>
                  <a:pt x="2731" y="2821"/>
                  <a:pt x="2797" y="2810"/>
                  <a:pt x="2832" y="2784"/>
                </a:cubicBezTo>
                <a:cubicBezTo>
                  <a:pt x="2871" y="2762"/>
                  <a:pt x="2893" y="2681"/>
                  <a:pt x="2889" y="2685"/>
                </a:cubicBezTo>
                <a:cubicBezTo>
                  <a:pt x="2890" y="2683"/>
                  <a:pt x="2872" y="2742"/>
                  <a:pt x="2830" y="2776"/>
                </a:cubicBezTo>
                <a:cubicBezTo>
                  <a:pt x="2786" y="2800"/>
                  <a:pt x="2716" y="2816"/>
                  <a:pt x="2684" y="2847"/>
                </a:cubicBezTo>
                <a:cubicBezTo>
                  <a:pt x="2654" y="2866"/>
                  <a:pt x="2522" y="2879"/>
                  <a:pt x="2466" y="2863"/>
                </a:cubicBezTo>
                <a:cubicBezTo>
                  <a:pt x="2475" y="2856"/>
                  <a:pt x="2484" y="2849"/>
                  <a:pt x="2491" y="2841"/>
                </a:cubicBezTo>
                <a:cubicBezTo>
                  <a:pt x="2533" y="2807"/>
                  <a:pt x="2582" y="2730"/>
                  <a:pt x="2606" y="2665"/>
                </a:cubicBezTo>
                <a:cubicBezTo>
                  <a:pt x="2627" y="2612"/>
                  <a:pt x="2632" y="2569"/>
                  <a:pt x="2634" y="2555"/>
                </a:cubicBezTo>
                <a:cubicBezTo>
                  <a:pt x="2626" y="2583"/>
                  <a:pt x="2575" y="2722"/>
                  <a:pt x="2480" y="2820"/>
                </a:cubicBezTo>
                <a:cubicBezTo>
                  <a:pt x="2362" y="2906"/>
                  <a:pt x="2156" y="3016"/>
                  <a:pt x="2094" y="3127"/>
                </a:cubicBezTo>
                <a:cubicBezTo>
                  <a:pt x="2082" y="3137"/>
                  <a:pt x="2065" y="3150"/>
                  <a:pt x="2042" y="3165"/>
                </a:cubicBezTo>
                <a:cubicBezTo>
                  <a:pt x="2050" y="3128"/>
                  <a:pt x="2070" y="3067"/>
                  <a:pt x="2103" y="3000"/>
                </a:cubicBezTo>
                <a:cubicBezTo>
                  <a:pt x="2155" y="2893"/>
                  <a:pt x="2228" y="2776"/>
                  <a:pt x="2257" y="2719"/>
                </a:cubicBezTo>
                <a:cubicBezTo>
                  <a:pt x="2257" y="2722"/>
                  <a:pt x="2257" y="2724"/>
                  <a:pt x="2256" y="2727"/>
                </a:cubicBezTo>
                <a:cubicBezTo>
                  <a:pt x="2254" y="2726"/>
                  <a:pt x="2444" y="2679"/>
                  <a:pt x="2489" y="2622"/>
                </a:cubicBezTo>
                <a:cubicBezTo>
                  <a:pt x="2507" y="2586"/>
                  <a:pt x="2564" y="2556"/>
                  <a:pt x="2590" y="2529"/>
                </a:cubicBezTo>
                <a:cubicBezTo>
                  <a:pt x="2618" y="2504"/>
                  <a:pt x="2628" y="2437"/>
                  <a:pt x="2627" y="2438"/>
                </a:cubicBezTo>
                <a:cubicBezTo>
                  <a:pt x="2627" y="2438"/>
                  <a:pt x="2613" y="2487"/>
                  <a:pt x="2585" y="2523"/>
                </a:cubicBezTo>
                <a:cubicBezTo>
                  <a:pt x="2550" y="2553"/>
                  <a:pt x="2490" y="2586"/>
                  <a:pt x="2472" y="2620"/>
                </a:cubicBezTo>
                <a:cubicBezTo>
                  <a:pt x="2448" y="2646"/>
                  <a:pt x="2315" y="2698"/>
                  <a:pt x="2264" y="2697"/>
                </a:cubicBezTo>
                <a:cubicBezTo>
                  <a:pt x="2271" y="2674"/>
                  <a:pt x="2287" y="2646"/>
                  <a:pt x="2308" y="2619"/>
                </a:cubicBezTo>
                <a:cubicBezTo>
                  <a:pt x="2348" y="2594"/>
                  <a:pt x="2381" y="2570"/>
                  <a:pt x="2399" y="2550"/>
                </a:cubicBezTo>
                <a:cubicBezTo>
                  <a:pt x="2432" y="2477"/>
                  <a:pt x="2547" y="2425"/>
                  <a:pt x="2599" y="2371"/>
                </a:cubicBezTo>
                <a:cubicBezTo>
                  <a:pt x="2623" y="2350"/>
                  <a:pt x="2648" y="2300"/>
                  <a:pt x="2655" y="2261"/>
                </a:cubicBezTo>
                <a:cubicBezTo>
                  <a:pt x="2661" y="2230"/>
                  <a:pt x="2658" y="2208"/>
                  <a:pt x="2657" y="2200"/>
                </a:cubicBezTo>
                <a:cubicBezTo>
                  <a:pt x="2655" y="2217"/>
                  <a:pt x="2643" y="2297"/>
                  <a:pt x="2589" y="2359"/>
                </a:cubicBezTo>
                <a:cubicBezTo>
                  <a:pt x="2552" y="2388"/>
                  <a:pt x="2502" y="2419"/>
                  <a:pt x="2457" y="2452"/>
                </a:cubicBezTo>
                <a:cubicBezTo>
                  <a:pt x="2501" y="2398"/>
                  <a:pt x="2556" y="2323"/>
                  <a:pt x="2564" y="2317"/>
                </a:cubicBezTo>
                <a:cubicBezTo>
                  <a:pt x="2555" y="2323"/>
                  <a:pt x="2479" y="2405"/>
                  <a:pt x="2423" y="2476"/>
                </a:cubicBezTo>
                <a:cubicBezTo>
                  <a:pt x="2393" y="2500"/>
                  <a:pt x="2356" y="2538"/>
                  <a:pt x="2321" y="2578"/>
                </a:cubicBezTo>
                <a:cubicBezTo>
                  <a:pt x="2243" y="2627"/>
                  <a:pt x="2090" y="2694"/>
                  <a:pt x="2003" y="2699"/>
                </a:cubicBezTo>
                <a:cubicBezTo>
                  <a:pt x="2069" y="2635"/>
                  <a:pt x="2133" y="2579"/>
                  <a:pt x="2179" y="2536"/>
                </a:cubicBezTo>
                <a:cubicBezTo>
                  <a:pt x="2257" y="2463"/>
                  <a:pt x="2368" y="2328"/>
                  <a:pt x="2452" y="2206"/>
                </a:cubicBezTo>
                <a:cubicBezTo>
                  <a:pt x="2543" y="2081"/>
                  <a:pt x="2563" y="1978"/>
                  <a:pt x="2560" y="1983"/>
                </a:cubicBezTo>
                <a:cubicBezTo>
                  <a:pt x="2559" y="1981"/>
                  <a:pt x="2543" y="2055"/>
                  <a:pt x="2460" y="2161"/>
                </a:cubicBezTo>
                <a:cubicBezTo>
                  <a:pt x="2384" y="2265"/>
                  <a:pt x="2270" y="2392"/>
                  <a:pt x="2168" y="2504"/>
                </a:cubicBezTo>
                <a:cubicBezTo>
                  <a:pt x="2164" y="2507"/>
                  <a:pt x="2160" y="2510"/>
                  <a:pt x="2156" y="2513"/>
                </a:cubicBezTo>
                <a:cubicBezTo>
                  <a:pt x="2180" y="2450"/>
                  <a:pt x="2237" y="2327"/>
                  <a:pt x="2250" y="2284"/>
                </a:cubicBezTo>
                <a:cubicBezTo>
                  <a:pt x="2236" y="2244"/>
                  <a:pt x="2299" y="2182"/>
                  <a:pt x="2326" y="2155"/>
                </a:cubicBezTo>
                <a:cubicBezTo>
                  <a:pt x="2349" y="2129"/>
                  <a:pt x="2378" y="2053"/>
                  <a:pt x="2380" y="2053"/>
                </a:cubicBezTo>
                <a:cubicBezTo>
                  <a:pt x="2379" y="2052"/>
                  <a:pt x="2344" y="2106"/>
                  <a:pt x="2317" y="2148"/>
                </a:cubicBezTo>
                <a:cubicBezTo>
                  <a:pt x="2276" y="2181"/>
                  <a:pt x="2212" y="2258"/>
                  <a:pt x="2225" y="2296"/>
                </a:cubicBezTo>
                <a:cubicBezTo>
                  <a:pt x="2213" y="2330"/>
                  <a:pt x="2140" y="2480"/>
                  <a:pt x="2111" y="2550"/>
                </a:cubicBezTo>
                <a:cubicBezTo>
                  <a:pt x="2005" y="2638"/>
                  <a:pt x="1875" y="2758"/>
                  <a:pt x="1767" y="2898"/>
                </a:cubicBezTo>
                <a:cubicBezTo>
                  <a:pt x="1706" y="2975"/>
                  <a:pt x="1648" y="3083"/>
                  <a:pt x="1621" y="3138"/>
                </a:cubicBezTo>
                <a:cubicBezTo>
                  <a:pt x="1598" y="3181"/>
                  <a:pt x="1573" y="3222"/>
                  <a:pt x="1552" y="3260"/>
                </a:cubicBezTo>
                <a:cubicBezTo>
                  <a:pt x="1536" y="3219"/>
                  <a:pt x="1520" y="3152"/>
                  <a:pt x="1524" y="3070"/>
                </a:cubicBezTo>
                <a:cubicBezTo>
                  <a:pt x="1524" y="2997"/>
                  <a:pt x="1539" y="2916"/>
                  <a:pt x="1556" y="2845"/>
                </a:cubicBezTo>
                <a:cubicBezTo>
                  <a:pt x="1596" y="2828"/>
                  <a:pt x="1679" y="2791"/>
                  <a:pt x="1760" y="2725"/>
                </a:cubicBezTo>
                <a:cubicBezTo>
                  <a:pt x="1874" y="2638"/>
                  <a:pt x="1987" y="2520"/>
                  <a:pt x="2026" y="2462"/>
                </a:cubicBezTo>
                <a:cubicBezTo>
                  <a:pt x="2053" y="2389"/>
                  <a:pt x="2167" y="2276"/>
                  <a:pt x="2210" y="2208"/>
                </a:cubicBezTo>
                <a:cubicBezTo>
                  <a:pt x="2263" y="2143"/>
                  <a:pt x="2266" y="1997"/>
                  <a:pt x="2260" y="2003"/>
                </a:cubicBezTo>
                <a:cubicBezTo>
                  <a:pt x="2261" y="2001"/>
                  <a:pt x="2258" y="2109"/>
                  <a:pt x="2202" y="2200"/>
                </a:cubicBezTo>
                <a:cubicBezTo>
                  <a:pt x="2142" y="2281"/>
                  <a:pt x="2018" y="2410"/>
                  <a:pt x="1988" y="2481"/>
                </a:cubicBezTo>
                <a:cubicBezTo>
                  <a:pt x="1981" y="2493"/>
                  <a:pt x="1964" y="2512"/>
                  <a:pt x="1941" y="2536"/>
                </a:cubicBezTo>
                <a:cubicBezTo>
                  <a:pt x="1935" y="2499"/>
                  <a:pt x="1931" y="2387"/>
                  <a:pt x="1933" y="2351"/>
                </a:cubicBezTo>
                <a:cubicBezTo>
                  <a:pt x="1911" y="2330"/>
                  <a:pt x="1945" y="2270"/>
                  <a:pt x="1962" y="2245"/>
                </a:cubicBezTo>
                <a:cubicBezTo>
                  <a:pt x="1974" y="2223"/>
                  <a:pt x="1985" y="2168"/>
                  <a:pt x="1987" y="2163"/>
                </a:cubicBezTo>
                <a:cubicBezTo>
                  <a:pt x="1985" y="2167"/>
                  <a:pt x="1966" y="2209"/>
                  <a:pt x="1955" y="2243"/>
                </a:cubicBezTo>
                <a:cubicBezTo>
                  <a:pt x="1926" y="2275"/>
                  <a:pt x="1897" y="2347"/>
                  <a:pt x="1917" y="2367"/>
                </a:cubicBezTo>
                <a:cubicBezTo>
                  <a:pt x="1915" y="2393"/>
                  <a:pt x="1916" y="2512"/>
                  <a:pt x="1917" y="2560"/>
                </a:cubicBezTo>
                <a:cubicBezTo>
                  <a:pt x="1823" y="2652"/>
                  <a:pt x="1661" y="2783"/>
                  <a:pt x="1565" y="2809"/>
                </a:cubicBezTo>
                <a:cubicBezTo>
                  <a:pt x="1580" y="2755"/>
                  <a:pt x="1594" y="2709"/>
                  <a:pt x="1601" y="2679"/>
                </a:cubicBezTo>
                <a:cubicBezTo>
                  <a:pt x="1585" y="2592"/>
                  <a:pt x="1718" y="2419"/>
                  <a:pt x="1781" y="2349"/>
                </a:cubicBezTo>
                <a:cubicBezTo>
                  <a:pt x="1833" y="2281"/>
                  <a:pt x="1932" y="2114"/>
                  <a:pt x="1941" y="2102"/>
                </a:cubicBezTo>
                <a:cubicBezTo>
                  <a:pt x="1933" y="2112"/>
                  <a:pt x="1839" y="2234"/>
                  <a:pt x="1771" y="2337"/>
                </a:cubicBezTo>
                <a:cubicBezTo>
                  <a:pt x="1726" y="2380"/>
                  <a:pt x="1669" y="2453"/>
                  <a:pt x="1625" y="2526"/>
                </a:cubicBezTo>
                <a:cubicBezTo>
                  <a:pt x="1619" y="2485"/>
                  <a:pt x="1614" y="2371"/>
                  <a:pt x="1615" y="2334"/>
                </a:cubicBezTo>
                <a:cubicBezTo>
                  <a:pt x="1590" y="2313"/>
                  <a:pt x="1631" y="2248"/>
                  <a:pt x="1649" y="2225"/>
                </a:cubicBezTo>
                <a:cubicBezTo>
                  <a:pt x="1663" y="2203"/>
                  <a:pt x="1687" y="2148"/>
                  <a:pt x="1692" y="2141"/>
                </a:cubicBezTo>
                <a:cubicBezTo>
                  <a:pt x="1687" y="2146"/>
                  <a:pt x="1660" y="2187"/>
                  <a:pt x="1642" y="2221"/>
                </a:cubicBezTo>
                <a:cubicBezTo>
                  <a:pt x="1610" y="2252"/>
                  <a:pt x="1577" y="2331"/>
                  <a:pt x="1599" y="2351"/>
                </a:cubicBezTo>
                <a:cubicBezTo>
                  <a:pt x="1597" y="2375"/>
                  <a:pt x="1600" y="2508"/>
                  <a:pt x="1600" y="2571"/>
                </a:cubicBezTo>
                <a:cubicBezTo>
                  <a:pt x="1570" y="2630"/>
                  <a:pt x="1552" y="2686"/>
                  <a:pt x="1559" y="2720"/>
                </a:cubicBezTo>
                <a:cubicBezTo>
                  <a:pt x="1549" y="2763"/>
                  <a:pt x="1504" y="2890"/>
                  <a:pt x="1490" y="3023"/>
                </a:cubicBezTo>
                <a:cubicBezTo>
                  <a:pt x="1488" y="3036"/>
                  <a:pt x="1487" y="3048"/>
                  <a:pt x="1486" y="3061"/>
                </a:cubicBezTo>
                <a:cubicBezTo>
                  <a:pt x="1450" y="3012"/>
                  <a:pt x="1391" y="2928"/>
                  <a:pt x="1346" y="2865"/>
                </a:cubicBezTo>
                <a:cubicBezTo>
                  <a:pt x="1374" y="2803"/>
                  <a:pt x="1455" y="2598"/>
                  <a:pt x="1450" y="2543"/>
                </a:cubicBezTo>
                <a:cubicBezTo>
                  <a:pt x="1435" y="2511"/>
                  <a:pt x="1469" y="2433"/>
                  <a:pt x="1477" y="2394"/>
                </a:cubicBezTo>
                <a:cubicBezTo>
                  <a:pt x="1490" y="2355"/>
                  <a:pt x="1454" y="2294"/>
                  <a:pt x="1451" y="2301"/>
                </a:cubicBezTo>
                <a:cubicBezTo>
                  <a:pt x="1452" y="2298"/>
                  <a:pt x="1475" y="2343"/>
                  <a:pt x="1468" y="2394"/>
                </a:cubicBezTo>
                <a:cubicBezTo>
                  <a:pt x="1451" y="2443"/>
                  <a:pt x="1419" y="2530"/>
                  <a:pt x="1433" y="2563"/>
                </a:cubicBezTo>
                <a:cubicBezTo>
                  <a:pt x="1431" y="2596"/>
                  <a:pt x="1374" y="2773"/>
                  <a:pt x="1325" y="2836"/>
                </a:cubicBezTo>
                <a:cubicBezTo>
                  <a:pt x="1313" y="2820"/>
                  <a:pt x="1303" y="2806"/>
                  <a:pt x="1295" y="2797"/>
                </a:cubicBezTo>
                <a:cubicBezTo>
                  <a:pt x="1240" y="2784"/>
                  <a:pt x="1227" y="2669"/>
                  <a:pt x="1231" y="2615"/>
                </a:cubicBezTo>
                <a:cubicBezTo>
                  <a:pt x="1222" y="2575"/>
                  <a:pt x="1225" y="2476"/>
                  <a:pt x="1231" y="2455"/>
                </a:cubicBezTo>
                <a:cubicBezTo>
                  <a:pt x="1224" y="2474"/>
                  <a:pt x="1203" y="2559"/>
                  <a:pt x="1218" y="2618"/>
                </a:cubicBezTo>
                <a:cubicBezTo>
                  <a:pt x="1203" y="2694"/>
                  <a:pt x="1236" y="2819"/>
                  <a:pt x="1290" y="2832"/>
                </a:cubicBezTo>
                <a:cubicBezTo>
                  <a:pt x="1315" y="2871"/>
                  <a:pt x="1447" y="3056"/>
                  <a:pt x="1485" y="3134"/>
                </a:cubicBezTo>
                <a:cubicBezTo>
                  <a:pt x="1485" y="3134"/>
                  <a:pt x="1485" y="3134"/>
                  <a:pt x="1485" y="3134"/>
                </a:cubicBezTo>
                <a:cubicBezTo>
                  <a:pt x="1487" y="3209"/>
                  <a:pt x="1500" y="3277"/>
                  <a:pt x="1515" y="3324"/>
                </a:cubicBezTo>
                <a:cubicBezTo>
                  <a:pt x="1434" y="3418"/>
                  <a:pt x="1180" y="3600"/>
                  <a:pt x="908" y="3794"/>
                </a:cubicBezTo>
                <a:cubicBezTo>
                  <a:pt x="871" y="3820"/>
                  <a:pt x="834" y="3848"/>
                  <a:pt x="798" y="3876"/>
                </a:cubicBezTo>
                <a:cubicBezTo>
                  <a:pt x="797" y="3876"/>
                  <a:pt x="797" y="3876"/>
                  <a:pt x="796" y="3876"/>
                </a:cubicBezTo>
                <a:cubicBezTo>
                  <a:pt x="796" y="3877"/>
                  <a:pt x="796" y="3877"/>
                  <a:pt x="796" y="3878"/>
                </a:cubicBezTo>
                <a:cubicBezTo>
                  <a:pt x="719" y="3938"/>
                  <a:pt x="644" y="4003"/>
                  <a:pt x="573" y="4067"/>
                </a:cubicBezTo>
                <a:cubicBezTo>
                  <a:pt x="592" y="4019"/>
                  <a:pt x="615" y="3963"/>
                  <a:pt x="637" y="3908"/>
                </a:cubicBezTo>
                <a:cubicBezTo>
                  <a:pt x="657" y="3898"/>
                  <a:pt x="708" y="3873"/>
                  <a:pt x="758" y="3829"/>
                </a:cubicBezTo>
                <a:cubicBezTo>
                  <a:pt x="823" y="3773"/>
                  <a:pt x="880" y="3697"/>
                  <a:pt x="895" y="3661"/>
                </a:cubicBezTo>
                <a:cubicBezTo>
                  <a:pt x="893" y="3614"/>
                  <a:pt x="963" y="3548"/>
                  <a:pt x="991" y="3512"/>
                </a:cubicBezTo>
                <a:cubicBezTo>
                  <a:pt x="1019" y="3478"/>
                  <a:pt x="1037" y="3391"/>
                  <a:pt x="1038" y="3392"/>
                </a:cubicBezTo>
                <a:cubicBezTo>
                  <a:pt x="1037" y="3391"/>
                  <a:pt x="1011" y="3456"/>
                  <a:pt x="982" y="3506"/>
                </a:cubicBezTo>
                <a:cubicBezTo>
                  <a:pt x="939" y="3549"/>
                  <a:pt x="869" y="3625"/>
                  <a:pt x="868" y="3671"/>
                </a:cubicBezTo>
                <a:cubicBezTo>
                  <a:pt x="857" y="3708"/>
                  <a:pt x="729" y="3842"/>
                  <a:pt x="652" y="3870"/>
                </a:cubicBezTo>
                <a:cubicBezTo>
                  <a:pt x="676" y="3807"/>
                  <a:pt x="697" y="3750"/>
                  <a:pt x="704" y="3718"/>
                </a:cubicBezTo>
                <a:cubicBezTo>
                  <a:pt x="675" y="3654"/>
                  <a:pt x="782" y="3539"/>
                  <a:pt x="828" y="3494"/>
                </a:cubicBezTo>
                <a:cubicBezTo>
                  <a:pt x="850" y="3471"/>
                  <a:pt x="870" y="3430"/>
                  <a:pt x="894" y="3394"/>
                </a:cubicBezTo>
                <a:cubicBezTo>
                  <a:pt x="916" y="3358"/>
                  <a:pt x="951" y="3332"/>
                  <a:pt x="951" y="3333"/>
                </a:cubicBezTo>
                <a:cubicBezTo>
                  <a:pt x="945" y="3326"/>
                  <a:pt x="856" y="3406"/>
                  <a:pt x="814" y="3482"/>
                </a:cubicBezTo>
                <a:cubicBezTo>
                  <a:pt x="740" y="3538"/>
                  <a:pt x="635" y="3680"/>
                  <a:pt x="662" y="3743"/>
                </a:cubicBezTo>
                <a:cubicBezTo>
                  <a:pt x="645" y="3795"/>
                  <a:pt x="551" y="4019"/>
                  <a:pt x="490" y="4146"/>
                </a:cubicBezTo>
                <a:cubicBezTo>
                  <a:pt x="464" y="4172"/>
                  <a:pt x="438" y="4198"/>
                  <a:pt x="414" y="4223"/>
                </a:cubicBezTo>
                <a:cubicBezTo>
                  <a:pt x="418" y="4188"/>
                  <a:pt x="428" y="4151"/>
                  <a:pt x="439" y="4111"/>
                </a:cubicBezTo>
                <a:cubicBezTo>
                  <a:pt x="441" y="4103"/>
                  <a:pt x="441" y="4103"/>
                  <a:pt x="441" y="4103"/>
                </a:cubicBezTo>
                <a:cubicBezTo>
                  <a:pt x="441" y="4101"/>
                  <a:pt x="441" y="4101"/>
                  <a:pt x="441" y="4101"/>
                </a:cubicBezTo>
                <a:cubicBezTo>
                  <a:pt x="438" y="4114"/>
                  <a:pt x="448" y="4074"/>
                  <a:pt x="447" y="4078"/>
                </a:cubicBezTo>
                <a:cubicBezTo>
                  <a:pt x="446" y="4075"/>
                  <a:pt x="446" y="4075"/>
                  <a:pt x="446" y="4075"/>
                </a:cubicBezTo>
                <a:cubicBezTo>
                  <a:pt x="442" y="4061"/>
                  <a:pt x="442" y="4061"/>
                  <a:pt x="442" y="4061"/>
                </a:cubicBezTo>
                <a:cubicBezTo>
                  <a:pt x="435" y="4032"/>
                  <a:pt x="435" y="4032"/>
                  <a:pt x="435" y="4032"/>
                </a:cubicBezTo>
                <a:cubicBezTo>
                  <a:pt x="431" y="4013"/>
                  <a:pt x="427" y="3993"/>
                  <a:pt x="423" y="3971"/>
                </a:cubicBezTo>
                <a:cubicBezTo>
                  <a:pt x="410" y="3887"/>
                  <a:pt x="404" y="3791"/>
                  <a:pt x="405" y="3687"/>
                </a:cubicBezTo>
                <a:cubicBezTo>
                  <a:pt x="408" y="3479"/>
                  <a:pt x="440" y="3238"/>
                  <a:pt x="515" y="2992"/>
                </a:cubicBezTo>
                <a:cubicBezTo>
                  <a:pt x="552" y="2870"/>
                  <a:pt x="602" y="2745"/>
                  <a:pt x="667" y="2630"/>
                </a:cubicBezTo>
                <a:cubicBezTo>
                  <a:pt x="717" y="2536"/>
                  <a:pt x="795" y="2454"/>
                  <a:pt x="846" y="2361"/>
                </a:cubicBezTo>
                <a:cubicBezTo>
                  <a:pt x="910" y="2330"/>
                  <a:pt x="1028" y="2264"/>
                  <a:pt x="1142" y="2168"/>
                </a:cubicBezTo>
                <a:cubicBezTo>
                  <a:pt x="1270" y="2067"/>
                  <a:pt x="1399" y="1939"/>
                  <a:pt x="1476" y="1845"/>
                </a:cubicBezTo>
                <a:cubicBezTo>
                  <a:pt x="1476" y="1847"/>
                  <a:pt x="1476" y="1849"/>
                  <a:pt x="1476" y="1850"/>
                </a:cubicBezTo>
                <a:cubicBezTo>
                  <a:pt x="1473" y="1845"/>
                  <a:pt x="1647" y="1789"/>
                  <a:pt x="1778" y="1727"/>
                </a:cubicBezTo>
                <a:cubicBezTo>
                  <a:pt x="1775" y="1731"/>
                  <a:pt x="1773" y="1736"/>
                  <a:pt x="1769" y="1743"/>
                </a:cubicBezTo>
                <a:cubicBezTo>
                  <a:pt x="1769" y="1739"/>
                  <a:pt x="1924" y="1785"/>
                  <a:pt x="1981" y="1755"/>
                </a:cubicBezTo>
                <a:cubicBezTo>
                  <a:pt x="2012" y="1726"/>
                  <a:pt x="2065" y="1735"/>
                  <a:pt x="2095" y="1723"/>
                </a:cubicBezTo>
                <a:cubicBezTo>
                  <a:pt x="2124" y="1719"/>
                  <a:pt x="2171" y="1663"/>
                  <a:pt x="2174" y="1661"/>
                </a:cubicBezTo>
                <a:cubicBezTo>
                  <a:pt x="2172" y="1660"/>
                  <a:pt x="2133" y="1699"/>
                  <a:pt x="2096" y="1714"/>
                </a:cubicBezTo>
                <a:cubicBezTo>
                  <a:pt x="2058" y="1721"/>
                  <a:pt x="2002" y="1716"/>
                  <a:pt x="1971" y="1743"/>
                </a:cubicBezTo>
                <a:cubicBezTo>
                  <a:pt x="1944" y="1754"/>
                  <a:pt x="1837" y="1742"/>
                  <a:pt x="1795" y="1719"/>
                </a:cubicBezTo>
                <a:cubicBezTo>
                  <a:pt x="1840" y="1696"/>
                  <a:pt x="1879" y="1673"/>
                  <a:pt x="1901" y="1652"/>
                </a:cubicBezTo>
                <a:cubicBezTo>
                  <a:pt x="1939" y="1595"/>
                  <a:pt x="2045" y="1543"/>
                  <a:pt x="2089" y="1489"/>
                </a:cubicBezTo>
                <a:cubicBezTo>
                  <a:pt x="2143" y="1438"/>
                  <a:pt x="2141" y="1320"/>
                  <a:pt x="2138" y="1325"/>
                </a:cubicBezTo>
                <a:cubicBezTo>
                  <a:pt x="2136" y="1323"/>
                  <a:pt x="2138" y="1412"/>
                  <a:pt x="2083" y="1480"/>
                </a:cubicBezTo>
                <a:cubicBezTo>
                  <a:pt x="2024" y="1539"/>
                  <a:pt x="1911" y="1597"/>
                  <a:pt x="1870" y="1651"/>
                </a:cubicBezTo>
                <a:cubicBezTo>
                  <a:pt x="1828" y="1689"/>
                  <a:pt x="1619" y="1773"/>
                  <a:pt x="1509" y="1803"/>
                </a:cubicBezTo>
                <a:cubicBezTo>
                  <a:pt x="1517" y="1791"/>
                  <a:pt x="1525" y="1780"/>
                  <a:pt x="1531" y="1771"/>
                </a:cubicBezTo>
                <a:cubicBezTo>
                  <a:pt x="1548" y="1682"/>
                  <a:pt x="1652" y="1573"/>
                  <a:pt x="1731" y="1480"/>
                </a:cubicBezTo>
                <a:cubicBezTo>
                  <a:pt x="1731" y="1483"/>
                  <a:pt x="1730" y="1486"/>
                  <a:pt x="1730" y="1490"/>
                </a:cubicBezTo>
                <a:cubicBezTo>
                  <a:pt x="1730" y="1485"/>
                  <a:pt x="1782" y="1474"/>
                  <a:pt x="1839" y="1439"/>
                </a:cubicBezTo>
                <a:cubicBezTo>
                  <a:pt x="1897" y="1407"/>
                  <a:pt x="1956" y="1353"/>
                  <a:pt x="1973" y="1323"/>
                </a:cubicBezTo>
                <a:cubicBezTo>
                  <a:pt x="1980" y="1285"/>
                  <a:pt x="2038" y="1235"/>
                  <a:pt x="2057" y="1202"/>
                </a:cubicBezTo>
                <a:cubicBezTo>
                  <a:pt x="2082" y="1171"/>
                  <a:pt x="2081" y="1102"/>
                  <a:pt x="2083" y="1103"/>
                </a:cubicBezTo>
                <a:cubicBezTo>
                  <a:pt x="2080" y="1103"/>
                  <a:pt x="2075" y="1155"/>
                  <a:pt x="2050" y="1197"/>
                </a:cubicBezTo>
                <a:cubicBezTo>
                  <a:pt x="2021" y="1237"/>
                  <a:pt x="1961" y="1291"/>
                  <a:pt x="1952" y="1330"/>
                </a:cubicBezTo>
                <a:cubicBezTo>
                  <a:pt x="1936" y="1361"/>
                  <a:pt x="1812" y="1448"/>
                  <a:pt x="1748" y="1460"/>
                </a:cubicBezTo>
                <a:cubicBezTo>
                  <a:pt x="1769" y="1435"/>
                  <a:pt x="1787" y="1411"/>
                  <a:pt x="1801" y="1390"/>
                </a:cubicBezTo>
                <a:cubicBezTo>
                  <a:pt x="1833" y="1344"/>
                  <a:pt x="1859" y="1259"/>
                  <a:pt x="1861" y="1195"/>
                </a:cubicBezTo>
                <a:cubicBezTo>
                  <a:pt x="1863" y="1143"/>
                  <a:pt x="1852" y="1106"/>
                  <a:pt x="1849" y="1093"/>
                </a:cubicBezTo>
                <a:cubicBezTo>
                  <a:pt x="1851" y="1121"/>
                  <a:pt x="1850" y="1257"/>
                  <a:pt x="1781" y="1377"/>
                </a:cubicBezTo>
                <a:cubicBezTo>
                  <a:pt x="1745" y="1421"/>
                  <a:pt x="1698" y="1473"/>
                  <a:pt x="1650" y="1527"/>
                </a:cubicBezTo>
                <a:cubicBezTo>
                  <a:pt x="1651" y="1473"/>
                  <a:pt x="1658" y="1379"/>
                  <a:pt x="1661" y="1346"/>
                </a:cubicBezTo>
                <a:cubicBezTo>
                  <a:pt x="1641" y="1321"/>
                  <a:pt x="1682" y="1259"/>
                  <a:pt x="1699" y="1232"/>
                </a:cubicBezTo>
                <a:cubicBezTo>
                  <a:pt x="1714" y="1206"/>
                  <a:pt x="1725" y="1144"/>
                  <a:pt x="1725" y="1143"/>
                </a:cubicBezTo>
                <a:cubicBezTo>
                  <a:pt x="1725" y="1143"/>
                  <a:pt x="1707" y="1191"/>
                  <a:pt x="1692" y="1229"/>
                </a:cubicBezTo>
                <a:cubicBezTo>
                  <a:pt x="1663" y="1263"/>
                  <a:pt x="1626" y="1338"/>
                  <a:pt x="1645" y="1362"/>
                </a:cubicBezTo>
                <a:cubicBezTo>
                  <a:pt x="1640" y="1387"/>
                  <a:pt x="1632" y="1493"/>
                  <a:pt x="1626" y="1554"/>
                </a:cubicBezTo>
                <a:cubicBezTo>
                  <a:pt x="1552" y="1639"/>
                  <a:pt x="1484" y="1725"/>
                  <a:pt x="1466" y="1792"/>
                </a:cubicBezTo>
                <a:cubicBezTo>
                  <a:pt x="1442" y="1827"/>
                  <a:pt x="1370" y="1907"/>
                  <a:pt x="1277" y="1992"/>
                </a:cubicBezTo>
                <a:cubicBezTo>
                  <a:pt x="1273" y="1961"/>
                  <a:pt x="1270" y="1900"/>
                  <a:pt x="1273" y="1830"/>
                </a:cubicBezTo>
                <a:cubicBezTo>
                  <a:pt x="1274" y="1763"/>
                  <a:pt x="1285" y="1689"/>
                  <a:pt x="1295" y="1632"/>
                </a:cubicBezTo>
                <a:cubicBezTo>
                  <a:pt x="1318" y="1611"/>
                  <a:pt x="1489" y="1501"/>
                  <a:pt x="1527" y="1446"/>
                </a:cubicBezTo>
                <a:cubicBezTo>
                  <a:pt x="1540" y="1407"/>
                  <a:pt x="1602" y="1364"/>
                  <a:pt x="1626" y="1331"/>
                </a:cubicBezTo>
                <a:cubicBezTo>
                  <a:pt x="1657" y="1297"/>
                  <a:pt x="1643" y="1229"/>
                  <a:pt x="1640" y="1234"/>
                </a:cubicBezTo>
                <a:cubicBezTo>
                  <a:pt x="1640" y="1232"/>
                  <a:pt x="1649" y="1282"/>
                  <a:pt x="1620" y="1326"/>
                </a:cubicBezTo>
                <a:cubicBezTo>
                  <a:pt x="1586" y="1363"/>
                  <a:pt x="1521" y="1411"/>
                  <a:pt x="1506" y="1450"/>
                </a:cubicBezTo>
                <a:cubicBezTo>
                  <a:pt x="1485" y="1477"/>
                  <a:pt x="1365" y="1565"/>
                  <a:pt x="1300" y="1602"/>
                </a:cubicBezTo>
                <a:cubicBezTo>
                  <a:pt x="1302" y="1586"/>
                  <a:pt x="1305" y="1573"/>
                  <a:pt x="1306" y="1563"/>
                </a:cubicBezTo>
                <a:cubicBezTo>
                  <a:pt x="1286" y="1508"/>
                  <a:pt x="1368" y="1383"/>
                  <a:pt x="1409" y="1334"/>
                </a:cubicBezTo>
                <a:cubicBezTo>
                  <a:pt x="1442" y="1287"/>
                  <a:pt x="1506" y="1174"/>
                  <a:pt x="1514" y="1164"/>
                </a:cubicBezTo>
                <a:cubicBezTo>
                  <a:pt x="1507" y="1172"/>
                  <a:pt x="1444" y="1255"/>
                  <a:pt x="1402" y="1326"/>
                </a:cubicBezTo>
                <a:cubicBezTo>
                  <a:pt x="1339" y="1388"/>
                  <a:pt x="1258" y="1540"/>
                  <a:pt x="1279" y="1594"/>
                </a:cubicBezTo>
                <a:cubicBezTo>
                  <a:pt x="1272" y="1616"/>
                  <a:pt x="1264" y="1669"/>
                  <a:pt x="1257" y="1732"/>
                </a:cubicBezTo>
                <a:cubicBezTo>
                  <a:pt x="1230" y="1693"/>
                  <a:pt x="1179" y="1622"/>
                  <a:pt x="1153" y="1607"/>
                </a:cubicBezTo>
                <a:cubicBezTo>
                  <a:pt x="1117" y="1609"/>
                  <a:pt x="1110" y="1547"/>
                  <a:pt x="1115" y="1519"/>
                </a:cubicBezTo>
                <a:cubicBezTo>
                  <a:pt x="1113" y="1499"/>
                  <a:pt x="1112" y="1447"/>
                  <a:pt x="1115" y="1437"/>
                </a:cubicBezTo>
                <a:cubicBezTo>
                  <a:pt x="1112" y="1446"/>
                  <a:pt x="1100" y="1491"/>
                  <a:pt x="1106" y="1522"/>
                </a:cubicBezTo>
                <a:cubicBezTo>
                  <a:pt x="1093" y="1564"/>
                  <a:pt x="1114" y="1629"/>
                  <a:pt x="1148" y="1627"/>
                </a:cubicBezTo>
                <a:cubicBezTo>
                  <a:pt x="1165" y="1643"/>
                  <a:pt x="1239" y="1733"/>
                  <a:pt x="1249" y="1779"/>
                </a:cubicBezTo>
                <a:cubicBezTo>
                  <a:pt x="1250" y="1778"/>
                  <a:pt x="1251" y="1777"/>
                  <a:pt x="1253" y="1776"/>
                </a:cubicBezTo>
                <a:cubicBezTo>
                  <a:pt x="1244" y="1868"/>
                  <a:pt x="1239" y="1970"/>
                  <a:pt x="1240" y="2025"/>
                </a:cubicBezTo>
                <a:cubicBezTo>
                  <a:pt x="1221" y="2042"/>
                  <a:pt x="1202" y="2059"/>
                  <a:pt x="1182" y="2075"/>
                </a:cubicBezTo>
                <a:cubicBezTo>
                  <a:pt x="1085" y="2157"/>
                  <a:pt x="970" y="2235"/>
                  <a:pt x="887" y="2272"/>
                </a:cubicBezTo>
                <a:cubicBezTo>
                  <a:pt x="974" y="2042"/>
                  <a:pt x="953" y="1849"/>
                  <a:pt x="943" y="1709"/>
                </a:cubicBezTo>
                <a:cubicBezTo>
                  <a:pt x="933" y="1584"/>
                  <a:pt x="891" y="1442"/>
                  <a:pt x="868" y="1287"/>
                </a:cubicBezTo>
                <a:cubicBezTo>
                  <a:pt x="904" y="1259"/>
                  <a:pt x="978" y="1201"/>
                  <a:pt x="1053" y="1124"/>
                </a:cubicBezTo>
                <a:cubicBezTo>
                  <a:pt x="1052" y="1127"/>
                  <a:pt x="1051" y="1129"/>
                  <a:pt x="1050" y="1132"/>
                </a:cubicBezTo>
                <a:cubicBezTo>
                  <a:pt x="1051" y="1126"/>
                  <a:pt x="1128" y="1131"/>
                  <a:pt x="1221" y="1108"/>
                </a:cubicBezTo>
                <a:cubicBezTo>
                  <a:pt x="1275" y="1098"/>
                  <a:pt x="1334" y="1076"/>
                  <a:pt x="1383" y="1053"/>
                </a:cubicBezTo>
                <a:cubicBezTo>
                  <a:pt x="1383" y="1053"/>
                  <a:pt x="1383" y="1053"/>
                  <a:pt x="1383" y="1053"/>
                </a:cubicBezTo>
                <a:cubicBezTo>
                  <a:pt x="1383" y="1053"/>
                  <a:pt x="1383" y="1053"/>
                  <a:pt x="1383" y="1053"/>
                </a:cubicBezTo>
                <a:cubicBezTo>
                  <a:pt x="1417" y="1037"/>
                  <a:pt x="1445" y="1020"/>
                  <a:pt x="1462" y="1006"/>
                </a:cubicBezTo>
                <a:cubicBezTo>
                  <a:pt x="1501" y="952"/>
                  <a:pt x="1602" y="904"/>
                  <a:pt x="1646" y="854"/>
                </a:cubicBezTo>
                <a:cubicBezTo>
                  <a:pt x="1697" y="808"/>
                  <a:pt x="1706" y="692"/>
                  <a:pt x="1703" y="696"/>
                </a:cubicBezTo>
                <a:cubicBezTo>
                  <a:pt x="1702" y="695"/>
                  <a:pt x="1693" y="781"/>
                  <a:pt x="1639" y="845"/>
                </a:cubicBezTo>
                <a:cubicBezTo>
                  <a:pt x="1581" y="900"/>
                  <a:pt x="1474" y="952"/>
                  <a:pt x="1433" y="1003"/>
                </a:cubicBezTo>
                <a:cubicBezTo>
                  <a:pt x="1425" y="1011"/>
                  <a:pt x="1409" y="1020"/>
                  <a:pt x="1388" y="1029"/>
                </a:cubicBezTo>
                <a:cubicBezTo>
                  <a:pt x="1396" y="988"/>
                  <a:pt x="1409" y="905"/>
                  <a:pt x="1419" y="876"/>
                </a:cubicBezTo>
                <a:cubicBezTo>
                  <a:pt x="1407" y="848"/>
                  <a:pt x="1458" y="806"/>
                  <a:pt x="1479" y="793"/>
                </a:cubicBezTo>
                <a:cubicBezTo>
                  <a:pt x="1498" y="778"/>
                  <a:pt x="1529" y="727"/>
                  <a:pt x="1530" y="727"/>
                </a:cubicBezTo>
                <a:cubicBezTo>
                  <a:pt x="1530" y="727"/>
                  <a:pt x="1499" y="760"/>
                  <a:pt x="1474" y="786"/>
                </a:cubicBezTo>
                <a:cubicBezTo>
                  <a:pt x="1443" y="800"/>
                  <a:pt x="1389" y="859"/>
                  <a:pt x="1402" y="886"/>
                </a:cubicBezTo>
                <a:cubicBezTo>
                  <a:pt x="1390" y="906"/>
                  <a:pt x="1376" y="992"/>
                  <a:pt x="1356" y="1042"/>
                </a:cubicBezTo>
                <a:cubicBezTo>
                  <a:pt x="1271" y="1074"/>
                  <a:pt x="1145" y="1103"/>
                  <a:pt x="1082" y="1093"/>
                </a:cubicBezTo>
                <a:cubicBezTo>
                  <a:pt x="1083" y="1092"/>
                  <a:pt x="1084" y="1091"/>
                  <a:pt x="1085" y="1090"/>
                </a:cubicBezTo>
                <a:cubicBezTo>
                  <a:pt x="1204" y="966"/>
                  <a:pt x="1315" y="808"/>
                  <a:pt x="1347" y="735"/>
                </a:cubicBezTo>
                <a:cubicBezTo>
                  <a:pt x="1347" y="729"/>
                  <a:pt x="1349" y="723"/>
                  <a:pt x="1350" y="717"/>
                </a:cubicBezTo>
                <a:cubicBezTo>
                  <a:pt x="1373" y="711"/>
                  <a:pt x="1550" y="645"/>
                  <a:pt x="1588" y="585"/>
                </a:cubicBezTo>
                <a:cubicBezTo>
                  <a:pt x="1602" y="547"/>
                  <a:pt x="1659" y="508"/>
                  <a:pt x="1683" y="478"/>
                </a:cubicBezTo>
                <a:cubicBezTo>
                  <a:pt x="1710" y="450"/>
                  <a:pt x="1714" y="382"/>
                  <a:pt x="1714" y="383"/>
                </a:cubicBezTo>
                <a:cubicBezTo>
                  <a:pt x="1713" y="383"/>
                  <a:pt x="1704" y="433"/>
                  <a:pt x="1677" y="473"/>
                </a:cubicBezTo>
                <a:cubicBezTo>
                  <a:pt x="1644" y="507"/>
                  <a:pt x="1584" y="550"/>
                  <a:pt x="1568" y="586"/>
                </a:cubicBezTo>
                <a:cubicBezTo>
                  <a:pt x="1548" y="615"/>
                  <a:pt x="1415" y="685"/>
                  <a:pt x="1359" y="688"/>
                </a:cubicBezTo>
                <a:cubicBezTo>
                  <a:pt x="1391" y="601"/>
                  <a:pt x="1478" y="484"/>
                  <a:pt x="1510" y="413"/>
                </a:cubicBezTo>
                <a:cubicBezTo>
                  <a:pt x="1557" y="331"/>
                  <a:pt x="1534" y="170"/>
                  <a:pt x="1533" y="174"/>
                </a:cubicBezTo>
                <a:cubicBezTo>
                  <a:pt x="1532" y="173"/>
                  <a:pt x="1538" y="297"/>
                  <a:pt x="1495" y="407"/>
                </a:cubicBezTo>
                <a:cubicBezTo>
                  <a:pt x="1447" y="492"/>
                  <a:pt x="1355" y="620"/>
                  <a:pt x="1317" y="711"/>
                </a:cubicBezTo>
                <a:cubicBezTo>
                  <a:pt x="1317" y="653"/>
                  <a:pt x="1320" y="562"/>
                  <a:pt x="1317" y="529"/>
                </a:cubicBezTo>
                <a:cubicBezTo>
                  <a:pt x="1294" y="508"/>
                  <a:pt x="1326" y="439"/>
                  <a:pt x="1340" y="410"/>
                </a:cubicBezTo>
                <a:cubicBezTo>
                  <a:pt x="1349" y="385"/>
                  <a:pt x="1362" y="327"/>
                  <a:pt x="1367" y="318"/>
                </a:cubicBezTo>
                <a:cubicBezTo>
                  <a:pt x="1362" y="326"/>
                  <a:pt x="1341" y="371"/>
                  <a:pt x="1332" y="408"/>
                </a:cubicBezTo>
                <a:cubicBezTo>
                  <a:pt x="1306" y="447"/>
                  <a:pt x="1280" y="527"/>
                  <a:pt x="1303" y="548"/>
                </a:cubicBezTo>
                <a:cubicBezTo>
                  <a:pt x="1302" y="575"/>
                  <a:pt x="1295" y="724"/>
                  <a:pt x="1288" y="789"/>
                </a:cubicBezTo>
                <a:cubicBezTo>
                  <a:pt x="1228" y="891"/>
                  <a:pt x="1000" y="1158"/>
                  <a:pt x="862" y="1241"/>
                </a:cubicBezTo>
                <a:cubicBezTo>
                  <a:pt x="861" y="1237"/>
                  <a:pt x="861" y="1234"/>
                  <a:pt x="860" y="1230"/>
                </a:cubicBezTo>
                <a:cubicBezTo>
                  <a:pt x="852" y="1142"/>
                  <a:pt x="855" y="1049"/>
                  <a:pt x="896" y="959"/>
                </a:cubicBezTo>
                <a:cubicBezTo>
                  <a:pt x="930" y="886"/>
                  <a:pt x="955" y="813"/>
                  <a:pt x="972" y="743"/>
                </a:cubicBezTo>
                <a:cubicBezTo>
                  <a:pt x="999" y="730"/>
                  <a:pt x="1045" y="707"/>
                  <a:pt x="1091" y="669"/>
                </a:cubicBezTo>
                <a:cubicBezTo>
                  <a:pt x="1168" y="611"/>
                  <a:pt x="1227" y="516"/>
                  <a:pt x="1237" y="476"/>
                </a:cubicBezTo>
                <a:cubicBezTo>
                  <a:pt x="1229" y="430"/>
                  <a:pt x="1286" y="346"/>
                  <a:pt x="1306" y="300"/>
                </a:cubicBezTo>
                <a:cubicBezTo>
                  <a:pt x="1327" y="257"/>
                  <a:pt x="1315" y="171"/>
                  <a:pt x="1316" y="172"/>
                </a:cubicBezTo>
                <a:cubicBezTo>
                  <a:pt x="1314" y="171"/>
                  <a:pt x="1311" y="240"/>
                  <a:pt x="1295" y="298"/>
                </a:cubicBezTo>
                <a:cubicBezTo>
                  <a:pt x="1262" y="356"/>
                  <a:pt x="1205" y="448"/>
                  <a:pt x="1209" y="493"/>
                </a:cubicBezTo>
                <a:cubicBezTo>
                  <a:pt x="1202" y="514"/>
                  <a:pt x="1164" y="577"/>
                  <a:pt x="1107" y="627"/>
                </a:cubicBezTo>
                <a:cubicBezTo>
                  <a:pt x="1066" y="666"/>
                  <a:pt x="1017" y="692"/>
                  <a:pt x="980" y="706"/>
                </a:cubicBezTo>
                <a:cubicBezTo>
                  <a:pt x="986" y="679"/>
                  <a:pt x="990" y="652"/>
                  <a:pt x="993" y="626"/>
                </a:cubicBezTo>
                <a:cubicBezTo>
                  <a:pt x="1000" y="577"/>
                  <a:pt x="1003" y="531"/>
                  <a:pt x="1004" y="487"/>
                </a:cubicBezTo>
                <a:cubicBezTo>
                  <a:pt x="1038" y="457"/>
                  <a:pt x="1200" y="273"/>
                  <a:pt x="1222" y="205"/>
                </a:cubicBezTo>
                <a:cubicBezTo>
                  <a:pt x="1224" y="162"/>
                  <a:pt x="1282" y="91"/>
                  <a:pt x="1301" y="51"/>
                </a:cubicBezTo>
                <a:cubicBezTo>
                  <a:pt x="1310" y="36"/>
                  <a:pt x="1313" y="17"/>
                  <a:pt x="1312" y="0"/>
                </a:cubicBezTo>
                <a:cubicBezTo>
                  <a:pt x="1305" y="0"/>
                  <a:pt x="1305" y="0"/>
                  <a:pt x="1305" y="0"/>
                </a:cubicBezTo>
                <a:cubicBezTo>
                  <a:pt x="1304" y="15"/>
                  <a:pt x="1300" y="31"/>
                  <a:pt x="1293" y="48"/>
                </a:cubicBezTo>
                <a:close/>
                <a:moveTo>
                  <a:pt x="353" y="1437"/>
                </a:moveTo>
                <a:cubicBezTo>
                  <a:pt x="299" y="1454"/>
                  <a:pt x="242" y="1466"/>
                  <a:pt x="192" y="1474"/>
                </a:cubicBezTo>
                <a:cubicBezTo>
                  <a:pt x="195" y="1472"/>
                  <a:pt x="197" y="1471"/>
                  <a:pt x="199" y="1469"/>
                </a:cubicBezTo>
                <a:cubicBezTo>
                  <a:pt x="195" y="1474"/>
                  <a:pt x="122" y="1290"/>
                  <a:pt x="73" y="1264"/>
                </a:cubicBezTo>
                <a:cubicBezTo>
                  <a:pt x="47" y="1263"/>
                  <a:pt x="28" y="1235"/>
                  <a:pt x="12" y="1211"/>
                </a:cubicBezTo>
                <a:cubicBezTo>
                  <a:pt x="72" y="1192"/>
                  <a:pt x="182" y="1153"/>
                  <a:pt x="240" y="1131"/>
                </a:cubicBezTo>
                <a:cubicBezTo>
                  <a:pt x="284" y="1167"/>
                  <a:pt x="326" y="1202"/>
                  <a:pt x="371" y="1204"/>
                </a:cubicBezTo>
                <a:cubicBezTo>
                  <a:pt x="402" y="1225"/>
                  <a:pt x="455" y="1293"/>
                  <a:pt x="520" y="1377"/>
                </a:cubicBezTo>
                <a:cubicBezTo>
                  <a:pt x="478" y="1394"/>
                  <a:pt x="418" y="1417"/>
                  <a:pt x="353" y="1437"/>
                </a:cubicBezTo>
                <a:close/>
                <a:moveTo>
                  <a:pt x="1637" y="3255"/>
                </a:moveTo>
                <a:cubicBezTo>
                  <a:pt x="1678" y="3146"/>
                  <a:pt x="1731" y="2997"/>
                  <a:pt x="1851" y="2861"/>
                </a:cubicBezTo>
                <a:cubicBezTo>
                  <a:pt x="1883" y="2822"/>
                  <a:pt x="1917" y="2786"/>
                  <a:pt x="1951" y="2751"/>
                </a:cubicBezTo>
                <a:cubicBezTo>
                  <a:pt x="1980" y="2746"/>
                  <a:pt x="2055" y="2738"/>
                  <a:pt x="2137" y="2704"/>
                </a:cubicBezTo>
                <a:cubicBezTo>
                  <a:pt x="2183" y="2687"/>
                  <a:pt x="2231" y="2663"/>
                  <a:pt x="2274" y="2639"/>
                </a:cubicBezTo>
                <a:cubicBezTo>
                  <a:pt x="2248" y="2676"/>
                  <a:pt x="2229" y="2711"/>
                  <a:pt x="2225" y="2737"/>
                </a:cubicBezTo>
                <a:cubicBezTo>
                  <a:pt x="2191" y="2793"/>
                  <a:pt x="2032" y="3059"/>
                  <a:pt x="2000" y="3192"/>
                </a:cubicBezTo>
                <a:cubicBezTo>
                  <a:pt x="1940" y="3230"/>
                  <a:pt x="1861" y="3275"/>
                  <a:pt x="1777" y="3313"/>
                </a:cubicBezTo>
                <a:cubicBezTo>
                  <a:pt x="1671" y="3363"/>
                  <a:pt x="1569" y="3404"/>
                  <a:pt x="1491" y="3423"/>
                </a:cubicBezTo>
                <a:cubicBezTo>
                  <a:pt x="1555" y="3364"/>
                  <a:pt x="1606" y="3308"/>
                  <a:pt x="1637" y="3255"/>
                </a:cubicBezTo>
                <a:close/>
              </a:path>
            </a:pathLst>
          </a:custGeom>
          <a:solidFill>
            <a:srgbClr val="FFD4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Microsoft JhengHei" pitchFamily="34" charset="-120"/>
              <a:ea typeface="微软雅黑" pitchFamily="34" charset="-122"/>
              <a:sym typeface="Microsoft JhengHei" pitchFamily="34" charset="-120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95C1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2"/>
          <p:cNvSpPr>
            <a:spLocks noChangeArrowheads="1"/>
          </p:cNvSpPr>
          <p:nvPr/>
        </p:nvSpPr>
        <p:spPr bwMode="auto">
          <a:xfrm>
            <a:off x="2546350" y="1708150"/>
            <a:ext cx="7324725" cy="450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700" b="1">
                <a:solidFill>
                  <a:schemeClr val="bg1"/>
                </a:solidFill>
                <a:latin typeface="微软雅黑" pitchFamily="34" charset="-122"/>
                <a:sym typeface="微软雅黑" pitchFamily="34" charset="-122"/>
              </a:rPr>
              <a:t>PPT</a:t>
            </a:r>
            <a:endParaRPr lang="zh-CN" altLang="en-US" sz="287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243" name="文本框 1"/>
          <p:cNvSpPr>
            <a:spLocks noChangeArrowheads="1"/>
          </p:cNvSpPr>
          <p:nvPr/>
        </p:nvSpPr>
        <p:spPr bwMode="auto">
          <a:xfrm>
            <a:off x="2790825" y="1708150"/>
            <a:ext cx="2235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Microsoft JhengHei" pitchFamily="34" charset="-120"/>
                <a:ea typeface="Microsoft JhengHei" pitchFamily="34" charset="-120"/>
                <a:sym typeface="Microsoft JhengHei" pitchFamily="34" charset="-120"/>
              </a:rPr>
              <a:t>是的，它叫</a:t>
            </a:r>
            <a:endParaRPr lang="zh-CN" altLang="en-US"/>
          </a:p>
        </p:txBody>
      </p:sp>
      <p:sp>
        <p:nvSpPr>
          <p:cNvPr id="10244" name="等腰三角形 3"/>
          <p:cNvSpPr>
            <a:spLocks noChangeArrowheads="1"/>
          </p:cNvSpPr>
          <p:nvPr/>
        </p:nvSpPr>
        <p:spPr bwMode="auto">
          <a:xfrm rot="10800000">
            <a:off x="4833938" y="-149225"/>
            <a:ext cx="2525712" cy="1052513"/>
          </a:xfrm>
          <a:prstGeom prst="triangle">
            <a:avLst>
              <a:gd name="adj" fmla="val 50000"/>
            </a:avLst>
          </a:prstGeom>
          <a:solidFill>
            <a:srgbClr val="0D734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BDDE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8"/>
          <p:cNvSpPr>
            <a:spLocks noChangeArrowheads="1"/>
          </p:cNvSpPr>
          <p:nvPr/>
        </p:nvSpPr>
        <p:spPr bwMode="auto">
          <a:xfrm>
            <a:off x="0" y="0"/>
            <a:ext cx="12192000" cy="668338"/>
          </a:xfrm>
          <a:prstGeom prst="rect">
            <a:avLst/>
          </a:prstGeom>
          <a:solidFill>
            <a:srgbClr val="3A38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1267" name="文本框 1"/>
          <p:cNvSpPr>
            <a:spLocks noChangeArrowheads="1"/>
          </p:cNvSpPr>
          <p:nvPr/>
        </p:nvSpPr>
        <p:spPr bwMode="auto">
          <a:xfrm>
            <a:off x="2589213" y="104775"/>
            <a:ext cx="78057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因为</a:t>
            </a:r>
            <a:r>
              <a:rPr lang="en-US" sz="2400">
                <a:solidFill>
                  <a:schemeClr val="bg1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PPT</a:t>
            </a:r>
            <a:r>
              <a:rPr lang="zh-CN" altLang="en-US" sz="2400">
                <a:solidFill>
                  <a:schemeClr val="bg1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，我认识了各路英熊好汉，以下我最爱的四位：</a:t>
            </a:r>
            <a:endParaRPr lang="zh-CN" altLang="en-US"/>
          </a:p>
        </p:txBody>
      </p:sp>
      <p:sp>
        <p:nvSpPr>
          <p:cNvPr id="11268" name="文本框 2"/>
          <p:cNvSpPr>
            <a:spLocks noChangeArrowheads="1"/>
          </p:cNvSpPr>
          <p:nvPr/>
        </p:nvSpPr>
        <p:spPr bwMode="auto">
          <a:xfrm>
            <a:off x="1327150" y="1800225"/>
            <a:ext cx="12731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3A3838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@</a:t>
            </a:r>
            <a:r>
              <a:rPr lang="zh-CN" altLang="en-US" sz="2800" b="1">
                <a:solidFill>
                  <a:srgbClr val="3A3838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秋叶</a:t>
            </a:r>
            <a:endParaRPr lang="zh-CN" altLang="en-US"/>
          </a:p>
        </p:txBody>
      </p:sp>
      <p:sp>
        <p:nvSpPr>
          <p:cNvPr id="11269" name="文本框 3"/>
          <p:cNvSpPr>
            <a:spLocks noChangeArrowheads="1"/>
          </p:cNvSpPr>
          <p:nvPr/>
        </p:nvSpPr>
        <p:spPr bwMode="auto">
          <a:xfrm>
            <a:off x="3171825" y="5816600"/>
            <a:ext cx="2324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3A3838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@</a:t>
            </a:r>
            <a:r>
              <a:rPr lang="zh-CN" altLang="en-US" sz="2800" b="1">
                <a:solidFill>
                  <a:srgbClr val="3A3838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艹将</a:t>
            </a:r>
            <a:r>
              <a:rPr lang="en-US" sz="2800" b="1">
                <a:solidFill>
                  <a:srgbClr val="3A3838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PPTao</a:t>
            </a:r>
            <a:endParaRPr lang="zh-CN" altLang="en-US" sz="2800" b="1">
              <a:solidFill>
                <a:srgbClr val="3A3838"/>
              </a:solidFill>
              <a:latin typeface="Microsoft JhengHei" pitchFamily="34" charset="-120"/>
              <a:ea typeface="微软雅黑" pitchFamily="34" charset="-122"/>
              <a:sym typeface="Microsoft JhengHei" pitchFamily="34" charset="-120"/>
            </a:endParaRPr>
          </a:p>
        </p:txBody>
      </p:sp>
      <p:sp>
        <p:nvSpPr>
          <p:cNvPr id="11270" name="文本框 4"/>
          <p:cNvSpPr>
            <a:spLocks noChangeArrowheads="1"/>
          </p:cNvSpPr>
          <p:nvPr/>
        </p:nvSpPr>
        <p:spPr bwMode="auto">
          <a:xfrm>
            <a:off x="6145213" y="1454150"/>
            <a:ext cx="19335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3A3838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@</a:t>
            </a:r>
            <a:r>
              <a:rPr lang="zh-CN" altLang="en-US" sz="2800" b="1">
                <a:solidFill>
                  <a:srgbClr val="3A3838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无忧</a:t>
            </a:r>
            <a:r>
              <a:rPr lang="en-US" sz="2800" b="1">
                <a:solidFill>
                  <a:srgbClr val="3A3838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PPT</a:t>
            </a:r>
            <a:endParaRPr lang="zh-CN" altLang="en-US" sz="2800" b="1">
              <a:solidFill>
                <a:srgbClr val="3A3838"/>
              </a:solidFill>
              <a:latin typeface="Microsoft JhengHei" pitchFamily="34" charset="-120"/>
              <a:ea typeface="微软雅黑" pitchFamily="34" charset="-122"/>
              <a:sym typeface="Microsoft JhengHei" pitchFamily="34" charset="-120"/>
            </a:endParaRPr>
          </a:p>
        </p:txBody>
      </p:sp>
      <p:sp>
        <p:nvSpPr>
          <p:cNvPr id="11271" name="文本框 5"/>
          <p:cNvSpPr>
            <a:spLocks noChangeArrowheads="1"/>
          </p:cNvSpPr>
          <p:nvPr/>
        </p:nvSpPr>
        <p:spPr bwMode="auto">
          <a:xfrm>
            <a:off x="8712200" y="5435600"/>
            <a:ext cx="19335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3A3838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@</a:t>
            </a:r>
            <a:r>
              <a:rPr lang="zh-CN" altLang="en-US" sz="2800" b="1">
                <a:solidFill>
                  <a:srgbClr val="3A3838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我爱</a:t>
            </a:r>
            <a:r>
              <a:rPr lang="en-US" sz="2800" b="1">
                <a:solidFill>
                  <a:srgbClr val="3A3838"/>
                </a:solidFill>
                <a:latin typeface="Microsoft JhengHei" pitchFamily="34" charset="-120"/>
                <a:ea typeface="微软雅黑" pitchFamily="34" charset="-122"/>
                <a:sym typeface="Microsoft JhengHei" pitchFamily="34" charset="-120"/>
              </a:rPr>
              <a:t>PPT</a:t>
            </a:r>
            <a:endParaRPr lang="zh-CN" altLang="en-US" sz="2800" b="1">
              <a:solidFill>
                <a:srgbClr val="3A3838"/>
              </a:solidFill>
              <a:latin typeface="Microsoft JhengHei" pitchFamily="34" charset="-120"/>
              <a:ea typeface="微软雅黑" pitchFamily="34" charset="-122"/>
              <a:sym typeface="Microsoft JhengHei" pitchFamily="34" charset="-120"/>
            </a:endParaRPr>
          </a:p>
        </p:txBody>
      </p:sp>
      <p:sp>
        <p:nvSpPr>
          <p:cNvPr id="11272" name="直接连接符 7"/>
          <p:cNvSpPr>
            <a:spLocks noChangeShapeType="1"/>
          </p:cNvSpPr>
          <p:nvPr/>
        </p:nvSpPr>
        <p:spPr bwMode="auto">
          <a:xfrm flipV="1">
            <a:off x="0" y="3044825"/>
            <a:ext cx="1909763" cy="1362075"/>
          </a:xfrm>
          <a:prstGeom prst="line">
            <a:avLst/>
          </a:prstGeom>
          <a:noFill/>
          <a:ln w="57150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3" name="直接连接符 10"/>
          <p:cNvSpPr>
            <a:spLocks noChangeShapeType="1"/>
          </p:cNvSpPr>
          <p:nvPr/>
        </p:nvSpPr>
        <p:spPr bwMode="auto">
          <a:xfrm>
            <a:off x="2106613" y="3059113"/>
            <a:ext cx="2128837" cy="2011362"/>
          </a:xfrm>
          <a:prstGeom prst="line">
            <a:avLst/>
          </a:prstGeom>
          <a:noFill/>
          <a:ln w="57150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4" name="直接连接符 14"/>
          <p:cNvSpPr>
            <a:spLocks noChangeShapeType="1"/>
          </p:cNvSpPr>
          <p:nvPr/>
        </p:nvSpPr>
        <p:spPr bwMode="auto">
          <a:xfrm flipH="1">
            <a:off x="4535488" y="2711450"/>
            <a:ext cx="2525712" cy="2327275"/>
          </a:xfrm>
          <a:prstGeom prst="line">
            <a:avLst/>
          </a:prstGeom>
          <a:noFill/>
          <a:ln w="57150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5" name="直接连接符 20"/>
          <p:cNvSpPr>
            <a:spLocks noChangeShapeType="1"/>
          </p:cNvSpPr>
          <p:nvPr/>
        </p:nvSpPr>
        <p:spPr bwMode="auto">
          <a:xfrm>
            <a:off x="7321550" y="2711450"/>
            <a:ext cx="2265363" cy="1938338"/>
          </a:xfrm>
          <a:prstGeom prst="line">
            <a:avLst/>
          </a:prstGeom>
          <a:noFill/>
          <a:ln w="57150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6" name="直接连接符 21"/>
          <p:cNvSpPr>
            <a:spLocks noChangeShapeType="1"/>
          </p:cNvSpPr>
          <p:nvPr/>
        </p:nvSpPr>
        <p:spPr bwMode="auto">
          <a:xfrm flipH="1">
            <a:off x="9715500" y="2806700"/>
            <a:ext cx="2466975" cy="1874838"/>
          </a:xfrm>
          <a:prstGeom prst="line">
            <a:avLst/>
          </a:prstGeom>
          <a:noFill/>
          <a:ln w="57150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7" name="矩形 24"/>
          <p:cNvSpPr>
            <a:spLocks noChangeArrowheads="1"/>
          </p:cNvSpPr>
          <p:nvPr/>
        </p:nvSpPr>
        <p:spPr bwMode="auto">
          <a:xfrm>
            <a:off x="293688" y="0"/>
            <a:ext cx="903287" cy="903288"/>
          </a:xfrm>
          <a:prstGeom prst="rect">
            <a:avLst/>
          </a:prstGeom>
          <a:solidFill>
            <a:srgbClr val="0D734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sz="3200" b="1">
                <a:solidFill>
                  <a:srgbClr val="FFFFFF"/>
                </a:solidFill>
                <a:latin typeface="微软雅黑" pitchFamily="34" charset="-122"/>
                <a:sym typeface="微软雅黑" pitchFamily="34" charset="-122"/>
              </a:rPr>
              <a:t>1</a:t>
            </a:r>
            <a:endParaRPr lang="zh-CN" altLang="en-US" sz="32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278" name="直角三角形 25"/>
          <p:cNvSpPr>
            <a:spLocks noChangeArrowheads="1"/>
          </p:cNvSpPr>
          <p:nvPr/>
        </p:nvSpPr>
        <p:spPr bwMode="auto">
          <a:xfrm flipV="1">
            <a:off x="1196975" y="668338"/>
            <a:ext cx="130175" cy="234950"/>
          </a:xfrm>
          <a:prstGeom prst="rtTriangle">
            <a:avLst/>
          </a:prstGeom>
          <a:solidFill>
            <a:srgbClr val="385623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11279" name="组合 28"/>
          <p:cNvGrpSpPr>
            <a:grpSpLocks/>
          </p:cNvGrpSpPr>
          <p:nvPr/>
        </p:nvGrpSpPr>
        <p:grpSpPr bwMode="auto">
          <a:xfrm>
            <a:off x="1841500" y="2878138"/>
            <a:ext cx="333375" cy="331787"/>
            <a:chOff x="0" y="0"/>
            <a:chExt cx="552669" cy="552669"/>
          </a:xfrm>
        </p:grpSpPr>
        <p:sp>
          <p:nvSpPr>
            <p:cNvPr id="11280" name="椭圆 26"/>
            <p:cNvSpPr>
              <a:spLocks noChangeArrowheads="1"/>
            </p:cNvSpPr>
            <p:nvPr/>
          </p:nvSpPr>
          <p:spPr bwMode="auto">
            <a:xfrm>
              <a:off x="0" y="0"/>
              <a:ext cx="552669" cy="552669"/>
            </a:xfrm>
            <a:prstGeom prst="ellipse">
              <a:avLst/>
            </a:prstGeom>
            <a:solidFill>
              <a:srgbClr val="0D73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1281" name="椭圆 27"/>
            <p:cNvSpPr>
              <a:spLocks noChangeArrowheads="1"/>
            </p:cNvSpPr>
            <p:nvPr/>
          </p:nvSpPr>
          <p:spPr bwMode="auto">
            <a:xfrm>
              <a:off x="119811" y="118036"/>
              <a:ext cx="316596" cy="3165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11282" name="组合 29"/>
          <p:cNvGrpSpPr>
            <a:grpSpLocks/>
          </p:cNvGrpSpPr>
          <p:nvPr/>
        </p:nvGrpSpPr>
        <p:grpSpPr bwMode="auto">
          <a:xfrm>
            <a:off x="4187825" y="4905375"/>
            <a:ext cx="331788" cy="331788"/>
            <a:chOff x="0" y="0"/>
            <a:chExt cx="552669" cy="552669"/>
          </a:xfrm>
        </p:grpSpPr>
        <p:sp>
          <p:nvSpPr>
            <p:cNvPr id="11283" name="椭圆 30"/>
            <p:cNvSpPr>
              <a:spLocks noChangeArrowheads="1"/>
            </p:cNvSpPr>
            <p:nvPr/>
          </p:nvSpPr>
          <p:spPr bwMode="auto">
            <a:xfrm>
              <a:off x="0" y="0"/>
              <a:ext cx="552669" cy="552669"/>
            </a:xfrm>
            <a:prstGeom prst="ellipse">
              <a:avLst/>
            </a:prstGeom>
            <a:solidFill>
              <a:srgbClr val="0D73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1284" name="椭圆 31"/>
            <p:cNvSpPr>
              <a:spLocks noChangeArrowheads="1"/>
            </p:cNvSpPr>
            <p:nvPr/>
          </p:nvSpPr>
          <p:spPr bwMode="auto">
            <a:xfrm>
              <a:off x="119811" y="118036"/>
              <a:ext cx="316596" cy="3165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11285" name="组合 32"/>
          <p:cNvGrpSpPr>
            <a:grpSpLocks/>
          </p:cNvGrpSpPr>
          <p:nvPr/>
        </p:nvGrpSpPr>
        <p:grpSpPr bwMode="auto">
          <a:xfrm>
            <a:off x="6989763" y="2546350"/>
            <a:ext cx="331787" cy="331788"/>
            <a:chOff x="0" y="0"/>
            <a:chExt cx="552669" cy="552669"/>
          </a:xfrm>
        </p:grpSpPr>
        <p:sp>
          <p:nvSpPr>
            <p:cNvPr id="11286" name="椭圆 33"/>
            <p:cNvSpPr>
              <a:spLocks noChangeArrowheads="1"/>
            </p:cNvSpPr>
            <p:nvPr/>
          </p:nvSpPr>
          <p:spPr bwMode="auto">
            <a:xfrm>
              <a:off x="0" y="0"/>
              <a:ext cx="552669" cy="552669"/>
            </a:xfrm>
            <a:prstGeom prst="ellipse">
              <a:avLst/>
            </a:prstGeom>
            <a:solidFill>
              <a:srgbClr val="0D73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1287" name="椭圆 34"/>
            <p:cNvSpPr>
              <a:spLocks noChangeArrowheads="1"/>
            </p:cNvSpPr>
            <p:nvPr/>
          </p:nvSpPr>
          <p:spPr bwMode="auto">
            <a:xfrm>
              <a:off x="119811" y="118036"/>
              <a:ext cx="316596" cy="3165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11288" name="组合 37"/>
          <p:cNvGrpSpPr>
            <a:grpSpLocks/>
          </p:cNvGrpSpPr>
          <p:nvPr/>
        </p:nvGrpSpPr>
        <p:grpSpPr bwMode="auto">
          <a:xfrm>
            <a:off x="9515475" y="4510088"/>
            <a:ext cx="331788" cy="331787"/>
            <a:chOff x="0" y="0"/>
            <a:chExt cx="552669" cy="552669"/>
          </a:xfrm>
        </p:grpSpPr>
        <p:sp>
          <p:nvSpPr>
            <p:cNvPr id="11289" name="椭圆 38"/>
            <p:cNvSpPr>
              <a:spLocks noChangeArrowheads="1"/>
            </p:cNvSpPr>
            <p:nvPr/>
          </p:nvSpPr>
          <p:spPr bwMode="auto">
            <a:xfrm>
              <a:off x="0" y="0"/>
              <a:ext cx="552669" cy="552669"/>
            </a:xfrm>
            <a:prstGeom prst="ellipse">
              <a:avLst/>
            </a:prstGeom>
            <a:solidFill>
              <a:srgbClr val="0D73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1290" name="椭圆 39"/>
            <p:cNvSpPr>
              <a:spLocks noChangeArrowheads="1"/>
            </p:cNvSpPr>
            <p:nvPr/>
          </p:nvSpPr>
          <p:spPr bwMode="auto">
            <a:xfrm>
              <a:off x="119811" y="118036"/>
              <a:ext cx="316596" cy="3165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11291" name="组合 11"/>
          <p:cNvGrpSpPr>
            <a:grpSpLocks/>
          </p:cNvGrpSpPr>
          <p:nvPr/>
        </p:nvGrpSpPr>
        <p:grpSpPr bwMode="auto">
          <a:xfrm>
            <a:off x="1393825" y="2303463"/>
            <a:ext cx="1227138" cy="523875"/>
            <a:chOff x="0" y="0"/>
            <a:chExt cx="1226916" cy="620103"/>
          </a:xfrm>
        </p:grpSpPr>
        <p:sp>
          <p:nvSpPr>
            <p:cNvPr id="11292" name="矩形 6"/>
            <p:cNvSpPr>
              <a:spLocks noChangeArrowheads="1"/>
            </p:cNvSpPr>
            <p:nvPr/>
          </p:nvSpPr>
          <p:spPr bwMode="auto">
            <a:xfrm>
              <a:off x="0" y="0"/>
              <a:ext cx="1226916" cy="492559"/>
            </a:xfrm>
            <a:prstGeom prst="rect">
              <a:avLst/>
            </a:prstGeom>
            <a:solidFill>
              <a:srgbClr val="0D73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2000">
                  <a:solidFill>
                    <a:srgbClr val="FFFFFF"/>
                  </a:solidFill>
                </a:rPr>
                <a:t>恩师</a:t>
              </a:r>
              <a:endParaRPr lang="zh-CN" altLang="en-US"/>
            </a:p>
          </p:txBody>
        </p:sp>
        <p:sp>
          <p:nvSpPr>
            <p:cNvPr id="11293" name="等腰三角形 9"/>
            <p:cNvSpPr>
              <a:spLocks noChangeArrowheads="1"/>
            </p:cNvSpPr>
            <p:nvPr/>
          </p:nvSpPr>
          <p:spPr bwMode="auto">
            <a:xfrm rot="10800000">
              <a:off x="533502" y="463353"/>
              <a:ext cx="159912" cy="156750"/>
            </a:xfrm>
            <a:prstGeom prst="triangle">
              <a:avLst>
                <a:gd name="adj" fmla="val 50000"/>
              </a:avLst>
            </a:prstGeom>
            <a:solidFill>
              <a:srgbClr val="0D73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rgbClr val="FFFFFF"/>
                </a:solidFill>
              </a:endParaRPr>
            </a:p>
          </p:txBody>
        </p:sp>
      </p:grpSp>
      <p:grpSp>
        <p:nvGrpSpPr>
          <p:cNvPr id="11294" name="组合 51"/>
          <p:cNvGrpSpPr>
            <a:grpSpLocks/>
          </p:cNvGrpSpPr>
          <p:nvPr/>
        </p:nvGrpSpPr>
        <p:grpSpPr bwMode="auto">
          <a:xfrm>
            <a:off x="6326188" y="1951038"/>
            <a:ext cx="1677987" cy="522287"/>
            <a:chOff x="0" y="0"/>
            <a:chExt cx="1679170" cy="620103"/>
          </a:xfrm>
        </p:grpSpPr>
        <p:sp>
          <p:nvSpPr>
            <p:cNvPr id="11295" name="矩形 52"/>
            <p:cNvSpPr>
              <a:spLocks noChangeArrowheads="1"/>
            </p:cNvSpPr>
            <p:nvPr/>
          </p:nvSpPr>
          <p:spPr bwMode="auto">
            <a:xfrm>
              <a:off x="0" y="0"/>
              <a:ext cx="1679170" cy="492558"/>
            </a:xfrm>
            <a:prstGeom prst="rect">
              <a:avLst/>
            </a:prstGeom>
            <a:solidFill>
              <a:srgbClr val="0D73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2000">
                  <a:solidFill>
                    <a:srgbClr val="FFFFFF"/>
                  </a:solidFill>
                </a:rPr>
                <a:t>财神</a:t>
              </a:r>
              <a:endParaRPr lang="zh-CN" altLang="en-US"/>
            </a:p>
          </p:txBody>
        </p:sp>
        <p:sp>
          <p:nvSpPr>
            <p:cNvPr id="11296" name="等腰三角形 53"/>
            <p:cNvSpPr>
              <a:spLocks noChangeArrowheads="1"/>
            </p:cNvSpPr>
            <p:nvPr/>
          </p:nvSpPr>
          <p:spPr bwMode="auto">
            <a:xfrm rot="10800000">
              <a:off x="749593" y="463353"/>
              <a:ext cx="159912" cy="156750"/>
            </a:xfrm>
            <a:prstGeom prst="triangle">
              <a:avLst>
                <a:gd name="adj" fmla="val 50000"/>
              </a:avLst>
            </a:prstGeom>
            <a:solidFill>
              <a:srgbClr val="0D73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rgbClr val="FFFFFF"/>
                </a:solidFill>
              </a:endParaRPr>
            </a:p>
          </p:txBody>
        </p:sp>
      </p:grpSp>
      <p:grpSp>
        <p:nvGrpSpPr>
          <p:cNvPr id="11297" name="组合 54"/>
          <p:cNvGrpSpPr>
            <a:grpSpLocks/>
          </p:cNvGrpSpPr>
          <p:nvPr/>
        </p:nvGrpSpPr>
        <p:grpSpPr bwMode="auto">
          <a:xfrm>
            <a:off x="3332163" y="5308600"/>
            <a:ext cx="2043112" cy="528638"/>
            <a:chOff x="0" y="0"/>
            <a:chExt cx="2042159" cy="615673"/>
          </a:xfrm>
        </p:grpSpPr>
        <p:sp>
          <p:nvSpPr>
            <p:cNvPr id="11298" name="矩形 55"/>
            <p:cNvSpPr>
              <a:spLocks noChangeArrowheads="1"/>
            </p:cNvSpPr>
            <p:nvPr/>
          </p:nvSpPr>
          <p:spPr bwMode="auto">
            <a:xfrm>
              <a:off x="0" y="123115"/>
              <a:ext cx="2042159" cy="492558"/>
            </a:xfrm>
            <a:prstGeom prst="rect">
              <a:avLst/>
            </a:prstGeom>
            <a:solidFill>
              <a:srgbClr val="0D73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2000">
                  <a:solidFill>
                    <a:srgbClr val="FFFFFF"/>
                  </a:solidFill>
                </a:rPr>
                <a:t>基友</a:t>
              </a:r>
              <a:endParaRPr lang="zh-CN" altLang="en-US"/>
            </a:p>
          </p:txBody>
        </p:sp>
        <p:sp>
          <p:nvSpPr>
            <p:cNvPr id="11299" name="等腰三角形 56"/>
            <p:cNvSpPr>
              <a:spLocks noChangeArrowheads="1"/>
            </p:cNvSpPr>
            <p:nvPr/>
          </p:nvSpPr>
          <p:spPr bwMode="auto">
            <a:xfrm>
              <a:off x="941506" y="0"/>
              <a:ext cx="159912" cy="156751"/>
            </a:xfrm>
            <a:prstGeom prst="triangle">
              <a:avLst>
                <a:gd name="adj" fmla="val 50000"/>
              </a:avLst>
            </a:prstGeom>
            <a:solidFill>
              <a:srgbClr val="0D73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rgbClr val="FFFFFF"/>
                </a:solidFill>
              </a:endParaRPr>
            </a:p>
          </p:txBody>
        </p:sp>
      </p:grpSp>
      <p:grpSp>
        <p:nvGrpSpPr>
          <p:cNvPr id="11300" name="组合 57"/>
          <p:cNvGrpSpPr>
            <a:grpSpLocks/>
          </p:cNvGrpSpPr>
          <p:nvPr/>
        </p:nvGrpSpPr>
        <p:grpSpPr bwMode="auto">
          <a:xfrm>
            <a:off x="8848725" y="4906963"/>
            <a:ext cx="1679575" cy="528637"/>
            <a:chOff x="0" y="0"/>
            <a:chExt cx="1679170" cy="615673"/>
          </a:xfrm>
        </p:grpSpPr>
        <p:sp>
          <p:nvSpPr>
            <p:cNvPr id="11301" name="矩形 58"/>
            <p:cNvSpPr>
              <a:spLocks noChangeArrowheads="1"/>
            </p:cNvSpPr>
            <p:nvPr/>
          </p:nvSpPr>
          <p:spPr bwMode="auto">
            <a:xfrm>
              <a:off x="0" y="123115"/>
              <a:ext cx="1679170" cy="492558"/>
            </a:xfrm>
            <a:prstGeom prst="rect">
              <a:avLst/>
            </a:prstGeom>
            <a:solidFill>
              <a:srgbClr val="0D73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2000">
                  <a:solidFill>
                    <a:srgbClr val="FFFFFF"/>
                  </a:solidFill>
                </a:rPr>
                <a:t>榜样</a:t>
              </a:r>
              <a:endParaRPr lang="zh-CN" altLang="en-US"/>
            </a:p>
          </p:txBody>
        </p:sp>
        <p:sp>
          <p:nvSpPr>
            <p:cNvPr id="11302" name="等腰三角形 59"/>
            <p:cNvSpPr>
              <a:spLocks noChangeArrowheads="1"/>
            </p:cNvSpPr>
            <p:nvPr/>
          </p:nvSpPr>
          <p:spPr bwMode="auto">
            <a:xfrm>
              <a:off x="749593" y="0"/>
              <a:ext cx="159912" cy="156751"/>
            </a:xfrm>
            <a:prstGeom prst="triangle">
              <a:avLst>
                <a:gd name="adj" fmla="val 50000"/>
              </a:avLst>
            </a:prstGeom>
            <a:solidFill>
              <a:srgbClr val="0D73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Segoe UI"/>
        <a:ea typeface="微软雅黑"/>
        <a:cs typeface=""/>
      </a:majorFont>
      <a:minorFont>
        <a:latin typeface="Microsoft JhengHe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588</Words>
  <Characters>0</Characters>
  <Application>Microsoft Office PowerPoint</Application>
  <DocSecurity>0</DocSecurity>
  <PresentationFormat>自定义</PresentationFormat>
  <Lines>0</Lines>
  <Paragraphs>125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0" baseType="lpstr">
      <vt:lpstr>Arial</vt:lpstr>
      <vt:lpstr>Segoe UI</vt:lpstr>
      <vt:lpstr>微软雅黑</vt:lpstr>
      <vt:lpstr>Microsoft JhengHei</vt:lpstr>
      <vt:lpstr>宋体</vt:lpstr>
      <vt:lpstr>Adobe Gothic Std B</vt:lpstr>
      <vt:lpstr>方正兰亭粗黑简体</vt:lpstr>
      <vt:lpstr>经典繁仿圆</vt:lpstr>
      <vt:lpstr>造字工房尚黑 G0v1 粗体</vt:lpstr>
      <vt:lpstr>Microsoft JhengHei UI</vt:lpstr>
      <vt:lpstr>方正兰亭黑简体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LEE SIMON</dc:creator>
  <cp:lastModifiedBy>许敏斌</cp:lastModifiedBy>
  <cp:revision>171</cp:revision>
  <dcterms:created xsi:type="dcterms:W3CDTF">2014-01-02T08:31:00Z</dcterms:created>
  <dcterms:modified xsi:type="dcterms:W3CDTF">2016-03-26T06:56:24Z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2052-9.1.0.4885</vt:lpwstr>
  </property>
</Properties>
</file>