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5" r:id="rId2"/>
    <p:sldId id="257" r:id="rId3"/>
    <p:sldId id="258" r:id="rId4"/>
    <p:sldId id="260" r:id="rId5"/>
    <p:sldId id="261" r:id="rId6"/>
    <p:sldId id="264" r:id="rId7"/>
    <p:sldId id="262" r:id="rId8"/>
  </p:sldIdLst>
  <p:sldSz cx="9144000" cy="5143500" type="screen16x9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Arial Black" pitchFamily="34" charset="0"/>
      <p:bold r:id="rId15"/>
    </p:embeddedFont>
    <p:embeddedFont>
      <p:font typeface="方正正大黑简体" pitchFamily="2" charset="-122"/>
      <p:regular r:id="rId1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60" y="-102"/>
      </p:cViewPr>
      <p:guideLst>
        <p:guide orient="horz" pos="2074"/>
        <p:guide pos="7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864BD-1503-4CB9-9A28-914F6369CDD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11189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5A4135-724E-49BE-85AF-ACEF5B22F5A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3138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CC0DD-0CAB-4E53-B801-E806ABE5038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010974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</p:spPr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>
            <a:lvl1pPr>
              <a:defRPr/>
            </a:lvl1pPr>
          </a:lstStyle>
          <a:p>
            <a:fld id="{D131BF5C-D45F-41AC-9D09-82D667F5211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03366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2CA22-96F0-48BA-8397-209FE113A1B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01503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45294D-D5FC-4AFE-B073-DB97872FCBD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7810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73C9A-452C-4137-9269-0AE865AC458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27965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CCD4B-A721-4734-A548-EA9AA2B5AF8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22143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B3D61-2B70-43F9-81FA-511504797F0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45697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9E900-1BA0-4872-A570-1454A7684A1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43327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203D4-C5CF-483A-A69D-6FF7DA18F46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03518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D2B654-1A15-4F4E-9BD5-D1E54549FD9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2200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D4A73A08-47F0-42B3-9953-08186617B31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C9407E2-5952-4E0F-B224-6164903C9F1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sh dir="u"/>
  </p:transition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merit_badges_ai&amp;in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9" r="1169" b="13019"/>
          <a:stretch>
            <a:fillRect/>
          </a:stretch>
        </p:blipFill>
        <p:spPr bwMode="auto">
          <a:xfrm>
            <a:off x="-17463" y="0"/>
            <a:ext cx="91614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任意多边形 132"/>
          <p:cNvSpPr>
            <a:spLocks noChangeArrowheads="1"/>
          </p:cNvSpPr>
          <p:nvPr/>
        </p:nvSpPr>
        <p:spPr bwMode="auto">
          <a:xfrm>
            <a:off x="539750" y="-90488"/>
            <a:ext cx="1131888" cy="2860676"/>
          </a:xfrm>
          <a:custGeom>
            <a:avLst/>
            <a:gdLst>
              <a:gd name="T0" fmla="*/ 694926 w 1438935"/>
              <a:gd name="T1" fmla="*/ 0 h 2769623"/>
              <a:gd name="T2" fmla="*/ 0 w 1438935"/>
              <a:gd name="T3" fmla="*/ 2769623 h 2769623"/>
              <a:gd name="T4" fmla="*/ 1438935 w 1438935"/>
              <a:gd name="T5" fmla="*/ 2762250 h 2769623"/>
              <a:gd name="T6" fmla="*/ 805934 w 1438935"/>
              <a:gd name="T7" fmla="*/ 4607 h 2769623"/>
              <a:gd name="T8" fmla="*/ 694926 w 1438935"/>
              <a:gd name="T9" fmla="*/ 0 h 2769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8935"/>
              <a:gd name="T16" fmla="*/ 0 h 2769623"/>
              <a:gd name="T17" fmla="*/ 1438935 w 1438935"/>
              <a:gd name="T18" fmla="*/ 2769623 h 2769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任意多边形 151"/>
          <p:cNvSpPr>
            <a:spLocks noChangeArrowheads="1"/>
          </p:cNvSpPr>
          <p:nvPr/>
        </p:nvSpPr>
        <p:spPr bwMode="auto">
          <a:xfrm>
            <a:off x="1355725" y="-90488"/>
            <a:ext cx="1131888" cy="2860676"/>
          </a:xfrm>
          <a:custGeom>
            <a:avLst/>
            <a:gdLst>
              <a:gd name="T0" fmla="*/ 694926 w 1438935"/>
              <a:gd name="T1" fmla="*/ 0 h 2769623"/>
              <a:gd name="T2" fmla="*/ 0 w 1438935"/>
              <a:gd name="T3" fmla="*/ 2769623 h 2769623"/>
              <a:gd name="T4" fmla="*/ 1438935 w 1438935"/>
              <a:gd name="T5" fmla="*/ 2762250 h 2769623"/>
              <a:gd name="T6" fmla="*/ 805934 w 1438935"/>
              <a:gd name="T7" fmla="*/ 4607 h 2769623"/>
              <a:gd name="T8" fmla="*/ 694926 w 1438935"/>
              <a:gd name="T9" fmla="*/ 0 h 2769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8935"/>
              <a:gd name="T16" fmla="*/ 0 h 2769623"/>
              <a:gd name="T17" fmla="*/ 1438935 w 1438935"/>
              <a:gd name="T18" fmla="*/ 2769623 h 2769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7" name="任意多边形 152"/>
          <p:cNvSpPr>
            <a:spLocks noChangeArrowheads="1"/>
          </p:cNvSpPr>
          <p:nvPr/>
        </p:nvSpPr>
        <p:spPr bwMode="auto">
          <a:xfrm>
            <a:off x="2178050" y="-90488"/>
            <a:ext cx="1131888" cy="2860676"/>
          </a:xfrm>
          <a:custGeom>
            <a:avLst/>
            <a:gdLst>
              <a:gd name="T0" fmla="*/ 694926 w 1438935"/>
              <a:gd name="T1" fmla="*/ 0 h 2769623"/>
              <a:gd name="T2" fmla="*/ 0 w 1438935"/>
              <a:gd name="T3" fmla="*/ 2769623 h 2769623"/>
              <a:gd name="T4" fmla="*/ 1438935 w 1438935"/>
              <a:gd name="T5" fmla="*/ 2762250 h 2769623"/>
              <a:gd name="T6" fmla="*/ 805934 w 1438935"/>
              <a:gd name="T7" fmla="*/ 4607 h 2769623"/>
              <a:gd name="T8" fmla="*/ 694926 w 1438935"/>
              <a:gd name="T9" fmla="*/ 0 h 2769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8935"/>
              <a:gd name="T16" fmla="*/ 0 h 2769623"/>
              <a:gd name="T17" fmla="*/ 1438935 w 1438935"/>
              <a:gd name="T18" fmla="*/ 2769623 h 2769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8" name="任意多边形 153"/>
          <p:cNvSpPr>
            <a:spLocks noChangeArrowheads="1"/>
          </p:cNvSpPr>
          <p:nvPr/>
        </p:nvSpPr>
        <p:spPr bwMode="auto">
          <a:xfrm>
            <a:off x="2989263" y="-109538"/>
            <a:ext cx="1131887" cy="2862263"/>
          </a:xfrm>
          <a:custGeom>
            <a:avLst/>
            <a:gdLst>
              <a:gd name="T0" fmla="*/ 694926 w 1438935"/>
              <a:gd name="T1" fmla="*/ 0 h 2769623"/>
              <a:gd name="T2" fmla="*/ 0 w 1438935"/>
              <a:gd name="T3" fmla="*/ 2769623 h 2769623"/>
              <a:gd name="T4" fmla="*/ 1438935 w 1438935"/>
              <a:gd name="T5" fmla="*/ 2762250 h 2769623"/>
              <a:gd name="T6" fmla="*/ 805934 w 1438935"/>
              <a:gd name="T7" fmla="*/ 4607 h 2769623"/>
              <a:gd name="T8" fmla="*/ 694926 w 1438935"/>
              <a:gd name="T9" fmla="*/ 0 h 2769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8935"/>
              <a:gd name="T16" fmla="*/ 0 h 2769623"/>
              <a:gd name="T17" fmla="*/ 1438935 w 1438935"/>
              <a:gd name="T18" fmla="*/ 2769623 h 2769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9" name="任意多边形 154"/>
          <p:cNvSpPr>
            <a:spLocks noChangeArrowheads="1"/>
          </p:cNvSpPr>
          <p:nvPr/>
        </p:nvSpPr>
        <p:spPr bwMode="auto">
          <a:xfrm>
            <a:off x="3636963" y="-514350"/>
            <a:ext cx="1762125" cy="3230563"/>
          </a:xfrm>
          <a:custGeom>
            <a:avLst/>
            <a:gdLst>
              <a:gd name="T0" fmla="*/ 694926 w 1438935"/>
              <a:gd name="T1" fmla="*/ 0 h 2769623"/>
              <a:gd name="T2" fmla="*/ 0 w 1438935"/>
              <a:gd name="T3" fmla="*/ 2769623 h 2769623"/>
              <a:gd name="T4" fmla="*/ 1438935 w 1438935"/>
              <a:gd name="T5" fmla="*/ 2762250 h 2769623"/>
              <a:gd name="T6" fmla="*/ 805934 w 1438935"/>
              <a:gd name="T7" fmla="*/ 4607 h 2769623"/>
              <a:gd name="T8" fmla="*/ 694926 w 1438935"/>
              <a:gd name="T9" fmla="*/ 0 h 2769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8935"/>
              <a:gd name="T16" fmla="*/ 0 h 2769623"/>
              <a:gd name="T17" fmla="*/ 1438935 w 1438935"/>
              <a:gd name="T18" fmla="*/ 2769623 h 2769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0" name="任意多边形 155"/>
          <p:cNvSpPr>
            <a:spLocks noChangeArrowheads="1"/>
          </p:cNvSpPr>
          <p:nvPr/>
        </p:nvSpPr>
        <p:spPr bwMode="auto">
          <a:xfrm>
            <a:off x="4949825" y="-90488"/>
            <a:ext cx="1131888" cy="2860676"/>
          </a:xfrm>
          <a:custGeom>
            <a:avLst/>
            <a:gdLst>
              <a:gd name="T0" fmla="*/ 694926 w 1438935"/>
              <a:gd name="T1" fmla="*/ 0 h 2769623"/>
              <a:gd name="T2" fmla="*/ 0 w 1438935"/>
              <a:gd name="T3" fmla="*/ 2769623 h 2769623"/>
              <a:gd name="T4" fmla="*/ 1438935 w 1438935"/>
              <a:gd name="T5" fmla="*/ 2762250 h 2769623"/>
              <a:gd name="T6" fmla="*/ 805934 w 1438935"/>
              <a:gd name="T7" fmla="*/ 4607 h 2769623"/>
              <a:gd name="T8" fmla="*/ 694926 w 1438935"/>
              <a:gd name="T9" fmla="*/ 0 h 2769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8935"/>
              <a:gd name="T16" fmla="*/ 0 h 2769623"/>
              <a:gd name="T17" fmla="*/ 1438935 w 1438935"/>
              <a:gd name="T18" fmla="*/ 2769623 h 2769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1" name="任意多边形 156"/>
          <p:cNvSpPr>
            <a:spLocks noChangeArrowheads="1"/>
          </p:cNvSpPr>
          <p:nvPr/>
        </p:nvSpPr>
        <p:spPr bwMode="auto">
          <a:xfrm>
            <a:off x="5767388" y="-90488"/>
            <a:ext cx="1131887" cy="2860676"/>
          </a:xfrm>
          <a:custGeom>
            <a:avLst/>
            <a:gdLst>
              <a:gd name="T0" fmla="*/ 694926 w 1438935"/>
              <a:gd name="T1" fmla="*/ 0 h 2769623"/>
              <a:gd name="T2" fmla="*/ 0 w 1438935"/>
              <a:gd name="T3" fmla="*/ 2769623 h 2769623"/>
              <a:gd name="T4" fmla="*/ 1438935 w 1438935"/>
              <a:gd name="T5" fmla="*/ 2762250 h 2769623"/>
              <a:gd name="T6" fmla="*/ 805934 w 1438935"/>
              <a:gd name="T7" fmla="*/ 4607 h 2769623"/>
              <a:gd name="T8" fmla="*/ 694926 w 1438935"/>
              <a:gd name="T9" fmla="*/ 0 h 2769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8935"/>
              <a:gd name="T16" fmla="*/ 0 h 2769623"/>
              <a:gd name="T17" fmla="*/ 1438935 w 1438935"/>
              <a:gd name="T18" fmla="*/ 2769623 h 2769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2" name="任意多边形 157"/>
          <p:cNvSpPr>
            <a:spLocks noChangeArrowheads="1"/>
          </p:cNvSpPr>
          <p:nvPr/>
        </p:nvSpPr>
        <p:spPr bwMode="auto">
          <a:xfrm>
            <a:off x="6584950" y="-73025"/>
            <a:ext cx="1130300" cy="2860675"/>
          </a:xfrm>
          <a:custGeom>
            <a:avLst/>
            <a:gdLst>
              <a:gd name="T0" fmla="*/ 694926 w 1438935"/>
              <a:gd name="T1" fmla="*/ 0 h 2769623"/>
              <a:gd name="T2" fmla="*/ 0 w 1438935"/>
              <a:gd name="T3" fmla="*/ 2769623 h 2769623"/>
              <a:gd name="T4" fmla="*/ 1438935 w 1438935"/>
              <a:gd name="T5" fmla="*/ 2762250 h 2769623"/>
              <a:gd name="T6" fmla="*/ 805934 w 1438935"/>
              <a:gd name="T7" fmla="*/ 4607 h 2769623"/>
              <a:gd name="T8" fmla="*/ 694926 w 1438935"/>
              <a:gd name="T9" fmla="*/ 0 h 2769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8935"/>
              <a:gd name="T16" fmla="*/ 0 h 2769623"/>
              <a:gd name="T17" fmla="*/ 1438935 w 1438935"/>
              <a:gd name="T18" fmla="*/ 2769623 h 2769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3083" name="组合 7"/>
          <p:cNvGrpSpPr>
            <a:grpSpLocks/>
          </p:cNvGrpSpPr>
          <p:nvPr/>
        </p:nvGrpSpPr>
        <p:grpSpPr bwMode="auto">
          <a:xfrm>
            <a:off x="3990975" y="992188"/>
            <a:ext cx="1120775" cy="1751012"/>
            <a:chOff x="0" y="0"/>
            <a:chExt cx="991008" cy="1550214"/>
          </a:xfrm>
        </p:grpSpPr>
        <p:sp>
          <p:nvSpPr>
            <p:cNvPr id="3084" name="Freeform 73"/>
            <p:cNvSpPr>
              <a:spLocks noEditPoints="1" noChangeArrowheads="1"/>
            </p:cNvSpPr>
            <p:nvPr/>
          </p:nvSpPr>
          <p:spPr bwMode="auto">
            <a:xfrm>
              <a:off x="303058" y="987059"/>
              <a:ext cx="163851" cy="563155"/>
            </a:xfrm>
            <a:custGeom>
              <a:avLst/>
              <a:gdLst>
                <a:gd name="T0" fmla="*/ 43 w 48"/>
                <a:gd name="T1" fmla="*/ 3 h 128"/>
                <a:gd name="T2" fmla="*/ 35 w 48"/>
                <a:gd name="T3" fmla="*/ 80 h 128"/>
                <a:gd name="T4" fmla="*/ 32 w 48"/>
                <a:gd name="T5" fmla="*/ 106 h 128"/>
                <a:gd name="T6" fmla="*/ 1 w 48"/>
                <a:gd name="T7" fmla="*/ 122 h 128"/>
                <a:gd name="T8" fmla="*/ 2 w 48"/>
                <a:gd name="T9" fmla="*/ 126 h 128"/>
                <a:gd name="T10" fmla="*/ 31 w 48"/>
                <a:gd name="T11" fmla="*/ 127 h 128"/>
                <a:gd name="T12" fmla="*/ 33 w 48"/>
                <a:gd name="T13" fmla="*/ 125 h 128"/>
                <a:gd name="T14" fmla="*/ 48 w 48"/>
                <a:gd name="T15" fmla="*/ 3 h 128"/>
                <a:gd name="T16" fmla="*/ 43 w 48"/>
                <a:gd name="T17" fmla="*/ 3 h 128"/>
                <a:gd name="T18" fmla="*/ 24 w 48"/>
                <a:gd name="T19" fmla="*/ 121 h 128"/>
                <a:gd name="T20" fmla="*/ 12 w 48"/>
                <a:gd name="T21" fmla="*/ 120 h 128"/>
                <a:gd name="T22" fmla="*/ 31 w 48"/>
                <a:gd name="T23" fmla="*/ 112 h 128"/>
                <a:gd name="T24" fmla="*/ 24 w 48"/>
                <a:gd name="T25" fmla="*/ 121 h 1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28"/>
                <a:gd name="T41" fmla="*/ 48 w 48"/>
                <a:gd name="T42" fmla="*/ 128 h 12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28">
                  <a:moveTo>
                    <a:pt x="43" y="3"/>
                  </a:moveTo>
                  <a:cubicBezTo>
                    <a:pt x="41" y="29"/>
                    <a:pt x="38" y="54"/>
                    <a:pt x="35" y="80"/>
                  </a:cubicBezTo>
                  <a:cubicBezTo>
                    <a:pt x="35" y="82"/>
                    <a:pt x="34" y="95"/>
                    <a:pt x="32" y="106"/>
                  </a:cubicBezTo>
                  <a:cubicBezTo>
                    <a:pt x="21" y="110"/>
                    <a:pt x="10" y="114"/>
                    <a:pt x="1" y="122"/>
                  </a:cubicBezTo>
                  <a:cubicBezTo>
                    <a:pt x="0" y="123"/>
                    <a:pt x="0" y="126"/>
                    <a:pt x="2" y="126"/>
                  </a:cubicBezTo>
                  <a:cubicBezTo>
                    <a:pt x="12" y="128"/>
                    <a:pt x="21" y="126"/>
                    <a:pt x="31" y="127"/>
                  </a:cubicBezTo>
                  <a:cubicBezTo>
                    <a:pt x="32" y="127"/>
                    <a:pt x="33" y="126"/>
                    <a:pt x="33" y="125"/>
                  </a:cubicBezTo>
                  <a:cubicBezTo>
                    <a:pt x="41" y="84"/>
                    <a:pt x="45" y="44"/>
                    <a:pt x="48" y="3"/>
                  </a:cubicBezTo>
                  <a:cubicBezTo>
                    <a:pt x="48" y="0"/>
                    <a:pt x="43" y="0"/>
                    <a:pt x="43" y="3"/>
                  </a:cubicBezTo>
                  <a:close/>
                  <a:moveTo>
                    <a:pt x="24" y="121"/>
                  </a:moveTo>
                  <a:cubicBezTo>
                    <a:pt x="24" y="121"/>
                    <a:pt x="10" y="121"/>
                    <a:pt x="12" y="120"/>
                  </a:cubicBezTo>
                  <a:cubicBezTo>
                    <a:pt x="17" y="117"/>
                    <a:pt x="24" y="114"/>
                    <a:pt x="31" y="112"/>
                  </a:cubicBezTo>
                  <a:cubicBezTo>
                    <a:pt x="29" y="117"/>
                    <a:pt x="27" y="121"/>
                    <a:pt x="24" y="121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85" name="Freeform 74"/>
            <p:cNvSpPr>
              <a:spLocks noEditPoints="1" noChangeArrowheads="1"/>
            </p:cNvSpPr>
            <p:nvPr/>
          </p:nvSpPr>
          <p:spPr bwMode="auto">
            <a:xfrm>
              <a:off x="536021" y="979162"/>
              <a:ext cx="173723" cy="560855"/>
            </a:xfrm>
            <a:custGeom>
              <a:avLst/>
              <a:gdLst>
                <a:gd name="T0" fmla="*/ 50 w 51"/>
                <a:gd name="T1" fmla="*/ 123 h 127"/>
                <a:gd name="T2" fmla="*/ 19 w 51"/>
                <a:gd name="T3" fmla="*/ 109 h 127"/>
                <a:gd name="T4" fmla="*/ 14 w 51"/>
                <a:gd name="T5" fmla="*/ 82 h 127"/>
                <a:gd name="T6" fmla="*/ 5 w 51"/>
                <a:gd name="T7" fmla="*/ 3 h 127"/>
                <a:gd name="T8" fmla="*/ 0 w 51"/>
                <a:gd name="T9" fmla="*/ 3 h 127"/>
                <a:gd name="T10" fmla="*/ 17 w 51"/>
                <a:gd name="T11" fmla="*/ 125 h 127"/>
                <a:gd name="T12" fmla="*/ 19 w 51"/>
                <a:gd name="T13" fmla="*/ 127 h 127"/>
                <a:gd name="T14" fmla="*/ 48 w 51"/>
                <a:gd name="T15" fmla="*/ 127 h 127"/>
                <a:gd name="T16" fmla="*/ 50 w 51"/>
                <a:gd name="T17" fmla="*/ 123 h 127"/>
                <a:gd name="T18" fmla="*/ 20 w 51"/>
                <a:gd name="T19" fmla="*/ 117 h 127"/>
                <a:gd name="T20" fmla="*/ 20 w 51"/>
                <a:gd name="T21" fmla="*/ 114 h 127"/>
                <a:gd name="T22" fmla="*/ 42 w 51"/>
                <a:gd name="T23" fmla="*/ 123 h 127"/>
                <a:gd name="T24" fmla="*/ 20 w 51"/>
                <a:gd name="T25" fmla="*/ 117 h 1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1"/>
                <a:gd name="T40" fmla="*/ 0 h 127"/>
                <a:gd name="T41" fmla="*/ 51 w 51"/>
                <a:gd name="T42" fmla="*/ 127 h 12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1" h="127">
                  <a:moveTo>
                    <a:pt x="50" y="123"/>
                  </a:moveTo>
                  <a:cubicBezTo>
                    <a:pt x="41" y="113"/>
                    <a:pt x="31" y="112"/>
                    <a:pt x="19" y="109"/>
                  </a:cubicBezTo>
                  <a:cubicBezTo>
                    <a:pt x="17" y="100"/>
                    <a:pt x="16" y="91"/>
                    <a:pt x="14" y="82"/>
                  </a:cubicBezTo>
                  <a:cubicBezTo>
                    <a:pt x="10" y="56"/>
                    <a:pt x="7" y="30"/>
                    <a:pt x="5" y="3"/>
                  </a:cubicBezTo>
                  <a:cubicBezTo>
                    <a:pt x="5" y="0"/>
                    <a:pt x="0" y="0"/>
                    <a:pt x="0" y="3"/>
                  </a:cubicBezTo>
                  <a:cubicBezTo>
                    <a:pt x="3" y="44"/>
                    <a:pt x="9" y="85"/>
                    <a:pt x="17" y="125"/>
                  </a:cubicBezTo>
                  <a:cubicBezTo>
                    <a:pt x="17" y="126"/>
                    <a:pt x="18" y="127"/>
                    <a:pt x="19" y="127"/>
                  </a:cubicBezTo>
                  <a:cubicBezTo>
                    <a:pt x="29" y="127"/>
                    <a:pt x="38" y="127"/>
                    <a:pt x="48" y="127"/>
                  </a:cubicBezTo>
                  <a:cubicBezTo>
                    <a:pt x="50" y="127"/>
                    <a:pt x="51" y="125"/>
                    <a:pt x="50" y="123"/>
                  </a:cubicBezTo>
                  <a:close/>
                  <a:moveTo>
                    <a:pt x="20" y="117"/>
                  </a:moveTo>
                  <a:cubicBezTo>
                    <a:pt x="20" y="116"/>
                    <a:pt x="20" y="115"/>
                    <a:pt x="20" y="114"/>
                  </a:cubicBezTo>
                  <a:cubicBezTo>
                    <a:pt x="28" y="116"/>
                    <a:pt x="36" y="117"/>
                    <a:pt x="42" y="123"/>
                  </a:cubicBezTo>
                  <a:cubicBezTo>
                    <a:pt x="34" y="123"/>
                    <a:pt x="22" y="124"/>
                    <a:pt x="20" y="11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86" name="Oval 75"/>
            <p:cNvSpPr>
              <a:spLocks noChangeArrowheads="1"/>
            </p:cNvSpPr>
            <p:nvPr/>
          </p:nvSpPr>
          <p:spPr bwMode="auto">
            <a:xfrm>
              <a:off x="0" y="0"/>
              <a:ext cx="991008" cy="9969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087" name="TextBox 16"/>
          <p:cNvSpPr>
            <a:spLocks noChangeArrowheads="1"/>
          </p:cNvSpPr>
          <p:nvPr/>
        </p:nvSpPr>
        <p:spPr bwMode="auto">
          <a:xfrm>
            <a:off x="4035425" y="1069975"/>
            <a:ext cx="12080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病</a:t>
            </a:r>
            <a:endParaRPr lang="en-US" sz="66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grpSp>
        <p:nvGrpSpPr>
          <p:cNvPr id="3088" name="组合 8"/>
          <p:cNvGrpSpPr>
            <a:grpSpLocks/>
          </p:cNvGrpSpPr>
          <p:nvPr/>
        </p:nvGrpSpPr>
        <p:grpSpPr bwMode="auto">
          <a:xfrm>
            <a:off x="5130800" y="1563688"/>
            <a:ext cx="801688" cy="1185862"/>
            <a:chOff x="0" y="0"/>
            <a:chExt cx="801687" cy="1185863"/>
          </a:xfrm>
        </p:grpSpPr>
        <p:sp>
          <p:nvSpPr>
            <p:cNvPr id="3089" name="Freeform 76"/>
            <p:cNvSpPr>
              <a:spLocks noEditPoints="1" noChangeArrowheads="1"/>
            </p:cNvSpPr>
            <p:nvPr/>
          </p:nvSpPr>
          <p:spPr bwMode="auto">
            <a:xfrm>
              <a:off x="247650" y="793750"/>
              <a:ext cx="131762" cy="392113"/>
            </a:xfrm>
            <a:custGeom>
              <a:avLst/>
              <a:gdLst>
                <a:gd name="T0" fmla="*/ 48 w 48"/>
                <a:gd name="T1" fmla="*/ 3 h 143"/>
                <a:gd name="T2" fmla="*/ 43 w 48"/>
                <a:gd name="T3" fmla="*/ 3 h 143"/>
                <a:gd name="T4" fmla="*/ 22 w 48"/>
                <a:gd name="T5" fmla="*/ 94 h 143"/>
                <a:gd name="T6" fmla="*/ 22 w 48"/>
                <a:gd name="T7" fmla="*/ 123 h 143"/>
                <a:gd name="T8" fmla="*/ 23 w 48"/>
                <a:gd name="T9" fmla="*/ 127 h 143"/>
                <a:gd name="T10" fmla="*/ 2 w 48"/>
                <a:gd name="T11" fmla="*/ 135 h 143"/>
                <a:gd name="T12" fmla="*/ 3 w 48"/>
                <a:gd name="T13" fmla="*/ 140 h 143"/>
                <a:gd name="T14" fmla="*/ 30 w 48"/>
                <a:gd name="T15" fmla="*/ 143 h 143"/>
                <a:gd name="T16" fmla="*/ 32 w 48"/>
                <a:gd name="T17" fmla="*/ 140 h 143"/>
                <a:gd name="T18" fmla="*/ 48 w 48"/>
                <a:gd name="T19" fmla="*/ 3 h 143"/>
                <a:gd name="T20" fmla="*/ 18 w 48"/>
                <a:gd name="T21" fmla="*/ 137 h 143"/>
                <a:gd name="T22" fmla="*/ 13 w 48"/>
                <a:gd name="T23" fmla="*/ 136 h 143"/>
                <a:gd name="T24" fmla="*/ 25 w 48"/>
                <a:gd name="T25" fmla="*/ 132 h 143"/>
                <a:gd name="T26" fmla="*/ 18 w 48"/>
                <a:gd name="T27" fmla="*/ 137 h 1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"/>
                <a:gd name="T43" fmla="*/ 0 h 143"/>
                <a:gd name="T44" fmla="*/ 48 w 48"/>
                <a:gd name="T45" fmla="*/ 143 h 14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" h="143">
                  <a:moveTo>
                    <a:pt x="48" y="3"/>
                  </a:moveTo>
                  <a:cubicBezTo>
                    <a:pt x="48" y="0"/>
                    <a:pt x="43" y="0"/>
                    <a:pt x="43" y="3"/>
                  </a:cubicBezTo>
                  <a:cubicBezTo>
                    <a:pt x="40" y="34"/>
                    <a:pt x="27" y="63"/>
                    <a:pt x="22" y="94"/>
                  </a:cubicBezTo>
                  <a:cubicBezTo>
                    <a:pt x="20" y="104"/>
                    <a:pt x="21" y="114"/>
                    <a:pt x="22" y="123"/>
                  </a:cubicBezTo>
                  <a:cubicBezTo>
                    <a:pt x="23" y="125"/>
                    <a:pt x="23" y="126"/>
                    <a:pt x="23" y="127"/>
                  </a:cubicBezTo>
                  <a:cubicBezTo>
                    <a:pt x="16" y="130"/>
                    <a:pt x="9" y="132"/>
                    <a:pt x="2" y="135"/>
                  </a:cubicBezTo>
                  <a:cubicBezTo>
                    <a:pt x="0" y="136"/>
                    <a:pt x="0" y="140"/>
                    <a:pt x="3" y="140"/>
                  </a:cubicBezTo>
                  <a:cubicBezTo>
                    <a:pt x="12" y="141"/>
                    <a:pt x="21" y="143"/>
                    <a:pt x="30" y="143"/>
                  </a:cubicBezTo>
                  <a:cubicBezTo>
                    <a:pt x="31" y="143"/>
                    <a:pt x="33" y="142"/>
                    <a:pt x="32" y="140"/>
                  </a:cubicBezTo>
                  <a:cubicBezTo>
                    <a:pt x="16" y="93"/>
                    <a:pt x="43" y="50"/>
                    <a:pt x="48" y="3"/>
                  </a:cubicBezTo>
                  <a:close/>
                  <a:moveTo>
                    <a:pt x="18" y="137"/>
                  </a:moveTo>
                  <a:cubicBezTo>
                    <a:pt x="16" y="137"/>
                    <a:pt x="15" y="136"/>
                    <a:pt x="13" y="136"/>
                  </a:cubicBezTo>
                  <a:cubicBezTo>
                    <a:pt x="17" y="135"/>
                    <a:pt x="21" y="133"/>
                    <a:pt x="25" y="132"/>
                  </a:cubicBezTo>
                  <a:cubicBezTo>
                    <a:pt x="26" y="136"/>
                    <a:pt x="26" y="138"/>
                    <a:pt x="18" y="13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90" name="Freeform 77"/>
            <p:cNvSpPr>
              <a:spLocks noEditPoints="1" noChangeArrowheads="1"/>
            </p:cNvSpPr>
            <p:nvPr/>
          </p:nvSpPr>
          <p:spPr bwMode="auto">
            <a:xfrm>
              <a:off x="444500" y="790575"/>
              <a:ext cx="131762" cy="387350"/>
            </a:xfrm>
            <a:custGeom>
              <a:avLst/>
              <a:gdLst>
                <a:gd name="T0" fmla="*/ 45 w 48"/>
                <a:gd name="T1" fmla="*/ 127 h 141"/>
                <a:gd name="T2" fmla="*/ 25 w 48"/>
                <a:gd name="T3" fmla="*/ 123 h 141"/>
                <a:gd name="T4" fmla="*/ 32 w 48"/>
                <a:gd name="T5" fmla="*/ 82 h 141"/>
                <a:gd name="T6" fmla="*/ 6 w 48"/>
                <a:gd name="T7" fmla="*/ 3 h 141"/>
                <a:gd name="T8" fmla="*/ 1 w 48"/>
                <a:gd name="T9" fmla="*/ 5 h 141"/>
                <a:gd name="T10" fmla="*/ 24 w 48"/>
                <a:gd name="T11" fmla="*/ 70 h 141"/>
                <a:gd name="T12" fmla="*/ 10 w 48"/>
                <a:gd name="T13" fmla="*/ 137 h 141"/>
                <a:gd name="T14" fmla="*/ 13 w 48"/>
                <a:gd name="T15" fmla="*/ 141 h 141"/>
                <a:gd name="T16" fmla="*/ 45 w 48"/>
                <a:gd name="T17" fmla="*/ 132 h 141"/>
                <a:gd name="T18" fmla="*/ 45 w 48"/>
                <a:gd name="T19" fmla="*/ 127 h 141"/>
                <a:gd name="T20" fmla="*/ 22 w 48"/>
                <a:gd name="T21" fmla="*/ 128 h 141"/>
                <a:gd name="T22" fmla="*/ 33 w 48"/>
                <a:gd name="T23" fmla="*/ 130 h 141"/>
                <a:gd name="T24" fmla="*/ 19 w 48"/>
                <a:gd name="T25" fmla="*/ 134 h 141"/>
                <a:gd name="T26" fmla="*/ 22 w 48"/>
                <a:gd name="T27" fmla="*/ 128 h 1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"/>
                <a:gd name="T43" fmla="*/ 0 h 141"/>
                <a:gd name="T44" fmla="*/ 48 w 48"/>
                <a:gd name="T45" fmla="*/ 141 h 1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" h="141">
                  <a:moveTo>
                    <a:pt x="45" y="127"/>
                  </a:moveTo>
                  <a:cubicBezTo>
                    <a:pt x="38" y="126"/>
                    <a:pt x="32" y="124"/>
                    <a:pt x="25" y="123"/>
                  </a:cubicBezTo>
                  <a:cubicBezTo>
                    <a:pt x="31" y="111"/>
                    <a:pt x="35" y="97"/>
                    <a:pt x="32" y="82"/>
                  </a:cubicBezTo>
                  <a:cubicBezTo>
                    <a:pt x="27" y="55"/>
                    <a:pt x="14" y="30"/>
                    <a:pt x="6" y="3"/>
                  </a:cubicBezTo>
                  <a:cubicBezTo>
                    <a:pt x="5" y="0"/>
                    <a:pt x="0" y="2"/>
                    <a:pt x="1" y="5"/>
                  </a:cubicBezTo>
                  <a:cubicBezTo>
                    <a:pt x="8" y="27"/>
                    <a:pt x="17" y="48"/>
                    <a:pt x="24" y="70"/>
                  </a:cubicBezTo>
                  <a:cubicBezTo>
                    <a:pt x="32" y="95"/>
                    <a:pt x="26" y="116"/>
                    <a:pt x="10" y="137"/>
                  </a:cubicBezTo>
                  <a:cubicBezTo>
                    <a:pt x="9" y="139"/>
                    <a:pt x="11" y="141"/>
                    <a:pt x="13" y="141"/>
                  </a:cubicBezTo>
                  <a:cubicBezTo>
                    <a:pt x="24" y="137"/>
                    <a:pt x="34" y="135"/>
                    <a:pt x="45" y="132"/>
                  </a:cubicBezTo>
                  <a:cubicBezTo>
                    <a:pt x="48" y="132"/>
                    <a:pt x="48" y="128"/>
                    <a:pt x="45" y="127"/>
                  </a:cubicBezTo>
                  <a:close/>
                  <a:moveTo>
                    <a:pt x="22" y="128"/>
                  </a:moveTo>
                  <a:cubicBezTo>
                    <a:pt x="26" y="128"/>
                    <a:pt x="30" y="129"/>
                    <a:pt x="33" y="130"/>
                  </a:cubicBezTo>
                  <a:cubicBezTo>
                    <a:pt x="29" y="131"/>
                    <a:pt x="24" y="133"/>
                    <a:pt x="19" y="134"/>
                  </a:cubicBezTo>
                  <a:cubicBezTo>
                    <a:pt x="20" y="132"/>
                    <a:pt x="21" y="130"/>
                    <a:pt x="22" y="12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91" name="Oval 78"/>
            <p:cNvSpPr>
              <a:spLocks noChangeArrowheads="1"/>
            </p:cNvSpPr>
            <p:nvPr/>
          </p:nvSpPr>
          <p:spPr bwMode="auto">
            <a:xfrm>
              <a:off x="0" y="0"/>
              <a:ext cx="801687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3092" name="TextBox 17"/>
          <p:cNvSpPr>
            <a:spLocks noChangeArrowheads="1"/>
          </p:cNvSpPr>
          <p:nvPr/>
        </p:nvSpPr>
        <p:spPr bwMode="auto">
          <a:xfrm>
            <a:off x="5099050" y="1577975"/>
            <a:ext cx="8255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症</a:t>
            </a:r>
            <a:endParaRPr lang="en-US" sz="50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grpSp>
        <p:nvGrpSpPr>
          <p:cNvPr id="3093" name="组合 9"/>
          <p:cNvGrpSpPr>
            <a:grpSpLocks/>
          </p:cNvGrpSpPr>
          <p:nvPr/>
        </p:nvGrpSpPr>
        <p:grpSpPr bwMode="auto">
          <a:xfrm>
            <a:off x="5953125" y="1563688"/>
            <a:ext cx="800100" cy="1187450"/>
            <a:chOff x="0" y="0"/>
            <a:chExt cx="800100" cy="1187450"/>
          </a:xfrm>
        </p:grpSpPr>
        <p:sp>
          <p:nvSpPr>
            <p:cNvPr id="3094" name="Freeform 79"/>
            <p:cNvSpPr>
              <a:spLocks noEditPoints="1" noChangeArrowheads="1"/>
            </p:cNvSpPr>
            <p:nvPr/>
          </p:nvSpPr>
          <p:spPr bwMode="auto">
            <a:xfrm>
              <a:off x="219075" y="790575"/>
              <a:ext cx="142875" cy="396875"/>
            </a:xfrm>
            <a:custGeom>
              <a:avLst/>
              <a:gdLst>
                <a:gd name="T0" fmla="*/ 46 w 52"/>
                <a:gd name="T1" fmla="*/ 2 h 145"/>
                <a:gd name="T2" fmla="*/ 22 w 52"/>
                <a:gd name="T3" fmla="*/ 80 h 145"/>
                <a:gd name="T4" fmla="*/ 22 w 52"/>
                <a:gd name="T5" fmla="*/ 125 h 145"/>
                <a:gd name="T6" fmla="*/ 2 w 52"/>
                <a:gd name="T7" fmla="*/ 140 h 145"/>
                <a:gd name="T8" fmla="*/ 3 w 52"/>
                <a:gd name="T9" fmla="*/ 145 h 145"/>
                <a:gd name="T10" fmla="*/ 24 w 52"/>
                <a:gd name="T11" fmla="*/ 144 h 145"/>
                <a:gd name="T12" fmla="*/ 26 w 52"/>
                <a:gd name="T13" fmla="*/ 142 h 145"/>
                <a:gd name="T14" fmla="*/ 50 w 52"/>
                <a:gd name="T15" fmla="*/ 5 h 145"/>
                <a:gd name="T16" fmla="*/ 46 w 52"/>
                <a:gd name="T17" fmla="*/ 2 h 145"/>
                <a:gd name="T18" fmla="*/ 10 w 52"/>
                <a:gd name="T19" fmla="*/ 140 h 145"/>
                <a:gd name="T20" fmla="*/ 22 w 52"/>
                <a:gd name="T21" fmla="*/ 132 h 145"/>
                <a:gd name="T22" fmla="*/ 10 w 52"/>
                <a:gd name="T23" fmla="*/ 140 h 1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2"/>
                <a:gd name="T37" fmla="*/ 0 h 145"/>
                <a:gd name="T38" fmla="*/ 52 w 52"/>
                <a:gd name="T39" fmla="*/ 145 h 1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2" h="145">
                  <a:moveTo>
                    <a:pt x="46" y="2"/>
                  </a:moveTo>
                  <a:cubicBezTo>
                    <a:pt x="29" y="25"/>
                    <a:pt x="23" y="51"/>
                    <a:pt x="22" y="80"/>
                  </a:cubicBezTo>
                  <a:cubicBezTo>
                    <a:pt x="21" y="95"/>
                    <a:pt x="23" y="110"/>
                    <a:pt x="22" y="125"/>
                  </a:cubicBezTo>
                  <a:cubicBezTo>
                    <a:pt x="15" y="130"/>
                    <a:pt x="9" y="135"/>
                    <a:pt x="2" y="140"/>
                  </a:cubicBezTo>
                  <a:cubicBezTo>
                    <a:pt x="0" y="142"/>
                    <a:pt x="1" y="145"/>
                    <a:pt x="3" y="145"/>
                  </a:cubicBezTo>
                  <a:cubicBezTo>
                    <a:pt x="10" y="145"/>
                    <a:pt x="17" y="144"/>
                    <a:pt x="24" y="144"/>
                  </a:cubicBezTo>
                  <a:cubicBezTo>
                    <a:pt x="25" y="144"/>
                    <a:pt x="26" y="143"/>
                    <a:pt x="26" y="142"/>
                  </a:cubicBezTo>
                  <a:cubicBezTo>
                    <a:pt x="31" y="93"/>
                    <a:pt x="19" y="47"/>
                    <a:pt x="50" y="5"/>
                  </a:cubicBezTo>
                  <a:cubicBezTo>
                    <a:pt x="52" y="2"/>
                    <a:pt x="48" y="0"/>
                    <a:pt x="46" y="2"/>
                  </a:cubicBezTo>
                  <a:close/>
                  <a:moveTo>
                    <a:pt x="10" y="140"/>
                  </a:moveTo>
                  <a:cubicBezTo>
                    <a:pt x="14" y="137"/>
                    <a:pt x="18" y="134"/>
                    <a:pt x="22" y="132"/>
                  </a:cubicBezTo>
                  <a:cubicBezTo>
                    <a:pt x="21" y="138"/>
                    <a:pt x="17" y="140"/>
                    <a:pt x="10" y="14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95" name="Freeform 80"/>
            <p:cNvSpPr>
              <a:spLocks noEditPoints="1" noChangeArrowheads="1"/>
            </p:cNvSpPr>
            <p:nvPr/>
          </p:nvSpPr>
          <p:spPr bwMode="auto">
            <a:xfrm>
              <a:off x="433387" y="793750"/>
              <a:ext cx="134937" cy="393700"/>
            </a:xfrm>
            <a:custGeom>
              <a:avLst/>
              <a:gdLst>
                <a:gd name="T0" fmla="*/ 48 w 49"/>
                <a:gd name="T1" fmla="*/ 137 h 144"/>
                <a:gd name="T2" fmla="*/ 25 w 49"/>
                <a:gd name="T3" fmla="*/ 125 h 144"/>
                <a:gd name="T4" fmla="*/ 19 w 49"/>
                <a:gd name="T5" fmla="*/ 91 h 144"/>
                <a:gd name="T6" fmla="*/ 6 w 49"/>
                <a:gd name="T7" fmla="*/ 3 h 144"/>
                <a:gd name="T8" fmla="*/ 1 w 49"/>
                <a:gd name="T9" fmla="*/ 3 h 144"/>
                <a:gd name="T10" fmla="*/ 22 w 49"/>
                <a:gd name="T11" fmla="*/ 141 h 144"/>
                <a:gd name="T12" fmla="*/ 24 w 49"/>
                <a:gd name="T13" fmla="*/ 144 h 144"/>
                <a:gd name="T14" fmla="*/ 47 w 49"/>
                <a:gd name="T15" fmla="*/ 142 h 144"/>
                <a:gd name="T16" fmla="*/ 48 w 49"/>
                <a:gd name="T17" fmla="*/ 137 h 144"/>
                <a:gd name="T18" fmla="*/ 26 w 49"/>
                <a:gd name="T19" fmla="*/ 135 h 144"/>
                <a:gd name="T20" fmla="*/ 26 w 49"/>
                <a:gd name="T21" fmla="*/ 131 h 144"/>
                <a:gd name="T22" fmla="*/ 40 w 49"/>
                <a:gd name="T23" fmla="*/ 138 h 144"/>
                <a:gd name="T24" fmla="*/ 26 w 49"/>
                <a:gd name="T25" fmla="*/ 135 h 1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44"/>
                <a:gd name="T41" fmla="*/ 49 w 49"/>
                <a:gd name="T42" fmla="*/ 144 h 1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44">
                  <a:moveTo>
                    <a:pt x="48" y="137"/>
                  </a:moveTo>
                  <a:cubicBezTo>
                    <a:pt x="40" y="132"/>
                    <a:pt x="33" y="129"/>
                    <a:pt x="25" y="125"/>
                  </a:cubicBezTo>
                  <a:cubicBezTo>
                    <a:pt x="23" y="114"/>
                    <a:pt x="21" y="102"/>
                    <a:pt x="19" y="91"/>
                  </a:cubicBezTo>
                  <a:cubicBezTo>
                    <a:pt x="14" y="62"/>
                    <a:pt x="8" y="33"/>
                    <a:pt x="6" y="3"/>
                  </a:cubicBezTo>
                  <a:cubicBezTo>
                    <a:pt x="5" y="0"/>
                    <a:pt x="0" y="0"/>
                    <a:pt x="1" y="3"/>
                  </a:cubicBezTo>
                  <a:cubicBezTo>
                    <a:pt x="5" y="49"/>
                    <a:pt x="16" y="95"/>
                    <a:pt x="22" y="141"/>
                  </a:cubicBezTo>
                  <a:cubicBezTo>
                    <a:pt x="22" y="143"/>
                    <a:pt x="23" y="144"/>
                    <a:pt x="24" y="144"/>
                  </a:cubicBezTo>
                  <a:cubicBezTo>
                    <a:pt x="33" y="144"/>
                    <a:pt x="39" y="143"/>
                    <a:pt x="47" y="142"/>
                  </a:cubicBezTo>
                  <a:cubicBezTo>
                    <a:pt x="49" y="141"/>
                    <a:pt x="49" y="138"/>
                    <a:pt x="48" y="137"/>
                  </a:cubicBezTo>
                  <a:close/>
                  <a:moveTo>
                    <a:pt x="26" y="135"/>
                  </a:moveTo>
                  <a:cubicBezTo>
                    <a:pt x="26" y="134"/>
                    <a:pt x="26" y="132"/>
                    <a:pt x="26" y="131"/>
                  </a:cubicBezTo>
                  <a:cubicBezTo>
                    <a:pt x="31" y="133"/>
                    <a:pt x="35" y="136"/>
                    <a:pt x="40" y="138"/>
                  </a:cubicBezTo>
                  <a:cubicBezTo>
                    <a:pt x="34" y="139"/>
                    <a:pt x="27" y="140"/>
                    <a:pt x="26" y="13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96" name="Oval 81"/>
            <p:cNvSpPr>
              <a:spLocks noChangeArrowheads="1"/>
            </p:cNvSpPr>
            <p:nvPr/>
          </p:nvSpPr>
          <p:spPr bwMode="auto">
            <a:xfrm>
              <a:off x="0" y="0"/>
              <a:ext cx="800100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3097" name="TextBox 18"/>
          <p:cNvSpPr>
            <a:spLocks noChangeArrowheads="1"/>
          </p:cNvSpPr>
          <p:nvPr/>
        </p:nvSpPr>
        <p:spPr bwMode="auto">
          <a:xfrm>
            <a:off x="5937250" y="1568450"/>
            <a:ext cx="8255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候</a:t>
            </a:r>
            <a:endParaRPr lang="en-US" sz="50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grpSp>
        <p:nvGrpSpPr>
          <p:cNvPr id="3098" name="组合 10"/>
          <p:cNvGrpSpPr>
            <a:grpSpLocks/>
          </p:cNvGrpSpPr>
          <p:nvPr/>
        </p:nvGrpSpPr>
        <p:grpSpPr bwMode="auto">
          <a:xfrm>
            <a:off x="6773863" y="1563688"/>
            <a:ext cx="801687" cy="1196975"/>
            <a:chOff x="0" y="0"/>
            <a:chExt cx="801687" cy="1196975"/>
          </a:xfrm>
        </p:grpSpPr>
        <p:sp>
          <p:nvSpPr>
            <p:cNvPr id="3099" name="Freeform 82"/>
            <p:cNvSpPr>
              <a:spLocks noEditPoints="1" noChangeArrowheads="1"/>
            </p:cNvSpPr>
            <p:nvPr/>
          </p:nvSpPr>
          <p:spPr bwMode="auto">
            <a:xfrm>
              <a:off x="190500" y="790575"/>
              <a:ext cx="182562" cy="406400"/>
            </a:xfrm>
            <a:custGeom>
              <a:avLst/>
              <a:gdLst>
                <a:gd name="T0" fmla="*/ 61 w 67"/>
                <a:gd name="T1" fmla="*/ 3 h 148"/>
                <a:gd name="T2" fmla="*/ 31 w 67"/>
                <a:gd name="T3" fmla="*/ 108 h 148"/>
                <a:gd name="T4" fmla="*/ 27 w 67"/>
                <a:gd name="T5" fmla="*/ 129 h 148"/>
                <a:gd name="T6" fmla="*/ 0 w 67"/>
                <a:gd name="T7" fmla="*/ 145 h 148"/>
                <a:gd name="T8" fmla="*/ 3 w 67"/>
                <a:gd name="T9" fmla="*/ 148 h 148"/>
                <a:gd name="T10" fmla="*/ 27 w 67"/>
                <a:gd name="T11" fmla="*/ 148 h 148"/>
                <a:gd name="T12" fmla="*/ 29 w 67"/>
                <a:gd name="T13" fmla="*/ 146 h 148"/>
                <a:gd name="T14" fmla="*/ 66 w 67"/>
                <a:gd name="T15" fmla="*/ 4 h 148"/>
                <a:gd name="T16" fmla="*/ 61 w 67"/>
                <a:gd name="T17" fmla="*/ 3 h 148"/>
                <a:gd name="T18" fmla="*/ 20 w 67"/>
                <a:gd name="T19" fmla="*/ 143 h 148"/>
                <a:gd name="T20" fmla="*/ 6 w 67"/>
                <a:gd name="T21" fmla="*/ 143 h 148"/>
                <a:gd name="T22" fmla="*/ 26 w 67"/>
                <a:gd name="T23" fmla="*/ 134 h 148"/>
                <a:gd name="T24" fmla="*/ 20 w 67"/>
                <a:gd name="T25" fmla="*/ 143 h 1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7"/>
                <a:gd name="T40" fmla="*/ 0 h 148"/>
                <a:gd name="T41" fmla="*/ 67 w 67"/>
                <a:gd name="T42" fmla="*/ 148 h 1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7" h="148">
                  <a:moveTo>
                    <a:pt x="61" y="3"/>
                  </a:moveTo>
                  <a:cubicBezTo>
                    <a:pt x="50" y="38"/>
                    <a:pt x="39" y="72"/>
                    <a:pt x="31" y="108"/>
                  </a:cubicBezTo>
                  <a:cubicBezTo>
                    <a:pt x="29" y="115"/>
                    <a:pt x="28" y="122"/>
                    <a:pt x="27" y="129"/>
                  </a:cubicBezTo>
                  <a:cubicBezTo>
                    <a:pt x="17" y="131"/>
                    <a:pt x="4" y="135"/>
                    <a:pt x="0" y="145"/>
                  </a:cubicBezTo>
                  <a:cubicBezTo>
                    <a:pt x="0" y="147"/>
                    <a:pt x="1" y="148"/>
                    <a:pt x="3" y="148"/>
                  </a:cubicBezTo>
                  <a:cubicBezTo>
                    <a:pt x="11" y="148"/>
                    <a:pt x="19" y="148"/>
                    <a:pt x="27" y="148"/>
                  </a:cubicBezTo>
                  <a:cubicBezTo>
                    <a:pt x="28" y="148"/>
                    <a:pt x="29" y="147"/>
                    <a:pt x="29" y="146"/>
                  </a:cubicBezTo>
                  <a:cubicBezTo>
                    <a:pt x="36" y="98"/>
                    <a:pt x="51" y="51"/>
                    <a:pt x="66" y="4"/>
                  </a:cubicBezTo>
                  <a:cubicBezTo>
                    <a:pt x="67" y="1"/>
                    <a:pt x="62" y="0"/>
                    <a:pt x="61" y="3"/>
                  </a:cubicBezTo>
                  <a:close/>
                  <a:moveTo>
                    <a:pt x="20" y="143"/>
                  </a:moveTo>
                  <a:cubicBezTo>
                    <a:pt x="16" y="143"/>
                    <a:pt x="11" y="143"/>
                    <a:pt x="6" y="143"/>
                  </a:cubicBezTo>
                  <a:cubicBezTo>
                    <a:pt x="3" y="143"/>
                    <a:pt x="21" y="135"/>
                    <a:pt x="26" y="134"/>
                  </a:cubicBezTo>
                  <a:cubicBezTo>
                    <a:pt x="25" y="141"/>
                    <a:pt x="20" y="143"/>
                    <a:pt x="20" y="14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00" name="Freeform 83"/>
            <p:cNvSpPr>
              <a:spLocks noEditPoints="1" noChangeArrowheads="1"/>
            </p:cNvSpPr>
            <p:nvPr/>
          </p:nvSpPr>
          <p:spPr bwMode="auto">
            <a:xfrm>
              <a:off x="444500" y="790575"/>
              <a:ext cx="198437" cy="396875"/>
            </a:xfrm>
            <a:custGeom>
              <a:avLst/>
              <a:gdLst>
                <a:gd name="T0" fmla="*/ 71 w 72"/>
                <a:gd name="T1" fmla="*/ 139 h 145"/>
                <a:gd name="T2" fmla="*/ 40 w 72"/>
                <a:gd name="T3" fmla="*/ 125 h 145"/>
                <a:gd name="T4" fmla="*/ 40 w 72"/>
                <a:gd name="T5" fmla="*/ 125 h 145"/>
                <a:gd name="T6" fmla="*/ 40 w 72"/>
                <a:gd name="T7" fmla="*/ 124 h 145"/>
                <a:gd name="T8" fmla="*/ 27 w 72"/>
                <a:gd name="T9" fmla="*/ 81 h 145"/>
                <a:gd name="T10" fmla="*/ 5 w 72"/>
                <a:gd name="T11" fmla="*/ 3 h 145"/>
                <a:gd name="T12" fmla="*/ 0 w 72"/>
                <a:gd name="T13" fmla="*/ 5 h 145"/>
                <a:gd name="T14" fmla="*/ 42 w 72"/>
                <a:gd name="T15" fmla="*/ 143 h 145"/>
                <a:gd name="T16" fmla="*/ 44 w 72"/>
                <a:gd name="T17" fmla="*/ 145 h 145"/>
                <a:gd name="T18" fmla="*/ 70 w 72"/>
                <a:gd name="T19" fmla="*/ 143 h 145"/>
                <a:gd name="T20" fmla="*/ 71 w 72"/>
                <a:gd name="T21" fmla="*/ 139 h 145"/>
                <a:gd name="T22" fmla="*/ 48 w 72"/>
                <a:gd name="T23" fmla="*/ 140 h 145"/>
                <a:gd name="T24" fmla="*/ 42 w 72"/>
                <a:gd name="T25" fmla="*/ 131 h 145"/>
                <a:gd name="T26" fmla="*/ 62 w 72"/>
                <a:gd name="T27" fmla="*/ 139 h 145"/>
                <a:gd name="T28" fmla="*/ 48 w 72"/>
                <a:gd name="T29" fmla="*/ 140 h 1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145"/>
                <a:gd name="T47" fmla="*/ 72 w 72"/>
                <a:gd name="T48" fmla="*/ 145 h 1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145">
                  <a:moveTo>
                    <a:pt x="71" y="139"/>
                  </a:moveTo>
                  <a:cubicBezTo>
                    <a:pt x="61" y="132"/>
                    <a:pt x="51" y="129"/>
                    <a:pt x="40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5"/>
                    <a:pt x="40" y="124"/>
                    <a:pt x="40" y="124"/>
                  </a:cubicBezTo>
                  <a:cubicBezTo>
                    <a:pt x="35" y="110"/>
                    <a:pt x="31" y="96"/>
                    <a:pt x="27" y="81"/>
                  </a:cubicBezTo>
                  <a:cubicBezTo>
                    <a:pt x="19" y="55"/>
                    <a:pt x="13" y="29"/>
                    <a:pt x="5" y="3"/>
                  </a:cubicBezTo>
                  <a:cubicBezTo>
                    <a:pt x="4" y="0"/>
                    <a:pt x="0" y="2"/>
                    <a:pt x="0" y="5"/>
                  </a:cubicBezTo>
                  <a:cubicBezTo>
                    <a:pt x="14" y="51"/>
                    <a:pt x="24" y="98"/>
                    <a:pt x="42" y="143"/>
                  </a:cubicBezTo>
                  <a:cubicBezTo>
                    <a:pt x="42" y="144"/>
                    <a:pt x="43" y="145"/>
                    <a:pt x="44" y="145"/>
                  </a:cubicBezTo>
                  <a:cubicBezTo>
                    <a:pt x="53" y="145"/>
                    <a:pt x="61" y="144"/>
                    <a:pt x="70" y="143"/>
                  </a:cubicBezTo>
                  <a:cubicBezTo>
                    <a:pt x="72" y="143"/>
                    <a:pt x="72" y="140"/>
                    <a:pt x="71" y="139"/>
                  </a:cubicBezTo>
                  <a:close/>
                  <a:moveTo>
                    <a:pt x="48" y="140"/>
                  </a:moveTo>
                  <a:cubicBezTo>
                    <a:pt x="45" y="140"/>
                    <a:pt x="43" y="135"/>
                    <a:pt x="42" y="131"/>
                  </a:cubicBezTo>
                  <a:cubicBezTo>
                    <a:pt x="49" y="133"/>
                    <a:pt x="55" y="136"/>
                    <a:pt x="62" y="139"/>
                  </a:cubicBezTo>
                  <a:cubicBezTo>
                    <a:pt x="57" y="140"/>
                    <a:pt x="53" y="140"/>
                    <a:pt x="48" y="14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01" name="Oval 84"/>
            <p:cNvSpPr>
              <a:spLocks noChangeArrowheads="1"/>
            </p:cNvSpPr>
            <p:nvPr/>
          </p:nvSpPr>
          <p:spPr bwMode="auto">
            <a:xfrm>
              <a:off x="0" y="0"/>
              <a:ext cx="801687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3102" name="TextBox 19"/>
          <p:cNvSpPr>
            <a:spLocks noChangeArrowheads="1"/>
          </p:cNvSpPr>
          <p:nvPr/>
        </p:nvSpPr>
        <p:spPr bwMode="auto">
          <a:xfrm>
            <a:off x="6761163" y="1603375"/>
            <a:ext cx="827087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群</a:t>
            </a:r>
            <a:endParaRPr lang="en-US" sz="50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grpSp>
        <p:nvGrpSpPr>
          <p:cNvPr id="3103" name="组合 2"/>
          <p:cNvGrpSpPr>
            <a:grpSpLocks/>
          </p:cNvGrpSpPr>
          <p:nvPr/>
        </p:nvGrpSpPr>
        <p:grpSpPr bwMode="auto">
          <a:xfrm>
            <a:off x="712788" y="1563688"/>
            <a:ext cx="801687" cy="1187450"/>
            <a:chOff x="0" y="0"/>
            <a:chExt cx="801687" cy="1187451"/>
          </a:xfrm>
        </p:grpSpPr>
        <p:sp>
          <p:nvSpPr>
            <p:cNvPr id="3104" name="Freeform 61"/>
            <p:cNvSpPr>
              <a:spLocks noEditPoints="1" noChangeArrowheads="1"/>
            </p:cNvSpPr>
            <p:nvPr/>
          </p:nvSpPr>
          <p:spPr bwMode="auto">
            <a:xfrm>
              <a:off x="411162" y="779463"/>
              <a:ext cx="153987" cy="406400"/>
            </a:xfrm>
            <a:custGeom>
              <a:avLst/>
              <a:gdLst>
                <a:gd name="T0" fmla="*/ 54 w 56"/>
                <a:gd name="T1" fmla="*/ 139 h 148"/>
                <a:gd name="T2" fmla="*/ 25 w 56"/>
                <a:gd name="T3" fmla="*/ 130 h 148"/>
                <a:gd name="T4" fmla="*/ 18 w 56"/>
                <a:gd name="T5" fmla="*/ 91 h 148"/>
                <a:gd name="T6" fmla="*/ 5 w 56"/>
                <a:gd name="T7" fmla="*/ 3 h 148"/>
                <a:gd name="T8" fmla="*/ 1 w 56"/>
                <a:gd name="T9" fmla="*/ 4 h 148"/>
                <a:gd name="T10" fmla="*/ 20 w 56"/>
                <a:gd name="T11" fmla="*/ 132 h 148"/>
                <a:gd name="T12" fmla="*/ 20 w 56"/>
                <a:gd name="T13" fmla="*/ 133 h 148"/>
                <a:gd name="T14" fmla="*/ 23 w 56"/>
                <a:gd name="T15" fmla="*/ 146 h 148"/>
                <a:gd name="T16" fmla="*/ 26 w 56"/>
                <a:gd name="T17" fmla="*/ 148 h 148"/>
                <a:gd name="T18" fmla="*/ 52 w 56"/>
                <a:gd name="T19" fmla="*/ 143 h 148"/>
                <a:gd name="T20" fmla="*/ 54 w 56"/>
                <a:gd name="T21" fmla="*/ 139 h 148"/>
                <a:gd name="T22" fmla="*/ 26 w 56"/>
                <a:gd name="T23" fmla="*/ 135 h 148"/>
                <a:gd name="T24" fmla="*/ 47 w 56"/>
                <a:gd name="T25" fmla="*/ 139 h 148"/>
                <a:gd name="T26" fmla="*/ 26 w 56"/>
                <a:gd name="T27" fmla="*/ 135 h 1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148"/>
                <a:gd name="T44" fmla="*/ 56 w 56"/>
                <a:gd name="T45" fmla="*/ 148 h 1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148">
                  <a:moveTo>
                    <a:pt x="54" y="139"/>
                  </a:moveTo>
                  <a:cubicBezTo>
                    <a:pt x="44" y="134"/>
                    <a:pt x="35" y="131"/>
                    <a:pt x="25" y="130"/>
                  </a:cubicBezTo>
                  <a:cubicBezTo>
                    <a:pt x="22" y="117"/>
                    <a:pt x="20" y="104"/>
                    <a:pt x="18" y="91"/>
                  </a:cubicBezTo>
                  <a:cubicBezTo>
                    <a:pt x="13" y="62"/>
                    <a:pt x="9" y="32"/>
                    <a:pt x="5" y="3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6" y="47"/>
                    <a:pt x="11" y="90"/>
                    <a:pt x="20" y="132"/>
                  </a:cubicBezTo>
                  <a:cubicBezTo>
                    <a:pt x="20" y="132"/>
                    <a:pt x="20" y="133"/>
                    <a:pt x="20" y="133"/>
                  </a:cubicBezTo>
                  <a:cubicBezTo>
                    <a:pt x="21" y="137"/>
                    <a:pt x="22" y="142"/>
                    <a:pt x="23" y="146"/>
                  </a:cubicBezTo>
                  <a:cubicBezTo>
                    <a:pt x="23" y="147"/>
                    <a:pt x="25" y="148"/>
                    <a:pt x="26" y="148"/>
                  </a:cubicBezTo>
                  <a:cubicBezTo>
                    <a:pt x="35" y="147"/>
                    <a:pt x="43" y="143"/>
                    <a:pt x="52" y="143"/>
                  </a:cubicBezTo>
                  <a:cubicBezTo>
                    <a:pt x="55" y="143"/>
                    <a:pt x="56" y="140"/>
                    <a:pt x="54" y="139"/>
                  </a:cubicBezTo>
                  <a:close/>
                  <a:moveTo>
                    <a:pt x="26" y="135"/>
                  </a:moveTo>
                  <a:cubicBezTo>
                    <a:pt x="36" y="137"/>
                    <a:pt x="47" y="139"/>
                    <a:pt x="47" y="139"/>
                  </a:cubicBezTo>
                  <a:cubicBezTo>
                    <a:pt x="47" y="139"/>
                    <a:pt x="32" y="144"/>
                    <a:pt x="26" y="13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05" name="Freeform 62"/>
            <p:cNvSpPr>
              <a:spLocks noEditPoints="1" noChangeArrowheads="1"/>
            </p:cNvSpPr>
            <p:nvPr/>
          </p:nvSpPr>
          <p:spPr bwMode="auto">
            <a:xfrm>
              <a:off x="222250" y="779463"/>
              <a:ext cx="142875" cy="407988"/>
            </a:xfrm>
            <a:custGeom>
              <a:avLst/>
              <a:gdLst>
                <a:gd name="T0" fmla="*/ 47 w 52"/>
                <a:gd name="T1" fmla="*/ 3 h 149"/>
                <a:gd name="T2" fmla="*/ 29 w 52"/>
                <a:gd name="T3" fmla="*/ 79 h 149"/>
                <a:gd name="T4" fmla="*/ 24 w 52"/>
                <a:gd name="T5" fmla="*/ 119 h 149"/>
                <a:gd name="T6" fmla="*/ 24 w 52"/>
                <a:gd name="T7" fmla="*/ 129 h 149"/>
                <a:gd name="T8" fmla="*/ 1 w 52"/>
                <a:gd name="T9" fmla="*/ 143 h 149"/>
                <a:gd name="T10" fmla="*/ 3 w 52"/>
                <a:gd name="T11" fmla="*/ 148 h 149"/>
                <a:gd name="T12" fmla="*/ 26 w 52"/>
                <a:gd name="T13" fmla="*/ 146 h 149"/>
                <a:gd name="T14" fmla="*/ 28 w 52"/>
                <a:gd name="T15" fmla="*/ 144 h 149"/>
                <a:gd name="T16" fmla="*/ 51 w 52"/>
                <a:gd name="T17" fmla="*/ 4 h 149"/>
                <a:gd name="T18" fmla="*/ 47 w 52"/>
                <a:gd name="T19" fmla="*/ 3 h 149"/>
                <a:gd name="T20" fmla="*/ 19 w 52"/>
                <a:gd name="T21" fmla="*/ 143 h 149"/>
                <a:gd name="T22" fmla="*/ 7 w 52"/>
                <a:gd name="T23" fmla="*/ 144 h 149"/>
                <a:gd name="T24" fmla="*/ 24 w 52"/>
                <a:gd name="T25" fmla="*/ 135 h 149"/>
                <a:gd name="T26" fmla="*/ 19 w 52"/>
                <a:gd name="T27" fmla="*/ 143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2"/>
                <a:gd name="T43" fmla="*/ 0 h 149"/>
                <a:gd name="T44" fmla="*/ 52 w 52"/>
                <a:gd name="T45" fmla="*/ 149 h 14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2" h="149">
                  <a:moveTo>
                    <a:pt x="47" y="3"/>
                  </a:moveTo>
                  <a:cubicBezTo>
                    <a:pt x="38" y="28"/>
                    <a:pt x="33" y="54"/>
                    <a:pt x="29" y="79"/>
                  </a:cubicBezTo>
                  <a:cubicBezTo>
                    <a:pt x="27" y="92"/>
                    <a:pt x="26" y="106"/>
                    <a:pt x="24" y="119"/>
                  </a:cubicBezTo>
                  <a:cubicBezTo>
                    <a:pt x="24" y="121"/>
                    <a:pt x="24" y="125"/>
                    <a:pt x="24" y="129"/>
                  </a:cubicBezTo>
                  <a:cubicBezTo>
                    <a:pt x="15" y="133"/>
                    <a:pt x="9" y="136"/>
                    <a:pt x="1" y="143"/>
                  </a:cubicBezTo>
                  <a:cubicBezTo>
                    <a:pt x="0" y="145"/>
                    <a:pt x="1" y="147"/>
                    <a:pt x="3" y="148"/>
                  </a:cubicBezTo>
                  <a:cubicBezTo>
                    <a:pt x="13" y="149"/>
                    <a:pt x="17" y="149"/>
                    <a:pt x="26" y="146"/>
                  </a:cubicBezTo>
                  <a:cubicBezTo>
                    <a:pt x="27" y="146"/>
                    <a:pt x="28" y="145"/>
                    <a:pt x="28" y="144"/>
                  </a:cubicBezTo>
                  <a:cubicBezTo>
                    <a:pt x="30" y="97"/>
                    <a:pt x="37" y="49"/>
                    <a:pt x="51" y="4"/>
                  </a:cubicBezTo>
                  <a:cubicBezTo>
                    <a:pt x="52" y="1"/>
                    <a:pt x="48" y="0"/>
                    <a:pt x="47" y="3"/>
                  </a:cubicBezTo>
                  <a:close/>
                  <a:moveTo>
                    <a:pt x="19" y="143"/>
                  </a:moveTo>
                  <a:cubicBezTo>
                    <a:pt x="15" y="144"/>
                    <a:pt x="9" y="144"/>
                    <a:pt x="7" y="144"/>
                  </a:cubicBezTo>
                  <a:cubicBezTo>
                    <a:pt x="13" y="139"/>
                    <a:pt x="17" y="138"/>
                    <a:pt x="24" y="135"/>
                  </a:cubicBezTo>
                  <a:cubicBezTo>
                    <a:pt x="23" y="139"/>
                    <a:pt x="22" y="142"/>
                    <a:pt x="19" y="14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06" name="Oval 63"/>
            <p:cNvSpPr>
              <a:spLocks noChangeArrowheads="1"/>
            </p:cNvSpPr>
            <p:nvPr/>
          </p:nvSpPr>
          <p:spPr bwMode="auto">
            <a:xfrm>
              <a:off x="0" y="0"/>
              <a:ext cx="801687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3107" name="TextBox 4"/>
          <p:cNvSpPr>
            <a:spLocks noChangeArrowheads="1"/>
          </p:cNvSpPr>
          <p:nvPr/>
        </p:nvSpPr>
        <p:spPr bwMode="auto">
          <a:xfrm>
            <a:off x="703263" y="1603375"/>
            <a:ext cx="827087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现</a:t>
            </a:r>
            <a:endParaRPr lang="en-US" sz="50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grpSp>
        <p:nvGrpSpPr>
          <p:cNvPr id="3108" name="组合 3"/>
          <p:cNvGrpSpPr>
            <a:grpSpLocks/>
          </p:cNvGrpSpPr>
          <p:nvPr/>
        </p:nvGrpSpPr>
        <p:grpSpPr bwMode="auto">
          <a:xfrm>
            <a:off x="1535113" y="1563688"/>
            <a:ext cx="798512" cy="1184275"/>
            <a:chOff x="0" y="0"/>
            <a:chExt cx="798512" cy="1184276"/>
          </a:xfrm>
        </p:grpSpPr>
        <p:sp>
          <p:nvSpPr>
            <p:cNvPr id="3109" name="Freeform 64"/>
            <p:cNvSpPr>
              <a:spLocks noEditPoints="1" noChangeArrowheads="1"/>
            </p:cNvSpPr>
            <p:nvPr/>
          </p:nvSpPr>
          <p:spPr bwMode="auto">
            <a:xfrm rot="21430979">
              <a:off x="254000" y="792163"/>
              <a:ext cx="98425" cy="392113"/>
            </a:xfrm>
            <a:custGeom>
              <a:avLst/>
              <a:gdLst>
                <a:gd name="T0" fmla="*/ 28 w 36"/>
                <a:gd name="T1" fmla="*/ 125 h 143"/>
                <a:gd name="T2" fmla="*/ 36 w 36"/>
                <a:gd name="T3" fmla="*/ 3 h 143"/>
                <a:gd name="T4" fmla="*/ 31 w 36"/>
                <a:gd name="T5" fmla="*/ 3 h 143"/>
                <a:gd name="T6" fmla="*/ 26 w 36"/>
                <a:gd name="T7" fmla="*/ 89 h 143"/>
                <a:gd name="T8" fmla="*/ 24 w 36"/>
                <a:gd name="T9" fmla="*/ 123 h 143"/>
                <a:gd name="T10" fmla="*/ 1 w 36"/>
                <a:gd name="T11" fmla="*/ 137 h 143"/>
                <a:gd name="T12" fmla="*/ 3 w 36"/>
                <a:gd name="T13" fmla="*/ 141 h 143"/>
                <a:gd name="T14" fmla="*/ 26 w 36"/>
                <a:gd name="T15" fmla="*/ 142 h 143"/>
                <a:gd name="T16" fmla="*/ 28 w 36"/>
                <a:gd name="T17" fmla="*/ 139 h 143"/>
                <a:gd name="T18" fmla="*/ 28 w 36"/>
                <a:gd name="T19" fmla="*/ 126 h 143"/>
                <a:gd name="T20" fmla="*/ 28 w 36"/>
                <a:gd name="T21" fmla="*/ 125 h 143"/>
                <a:gd name="T22" fmla="*/ 8 w 36"/>
                <a:gd name="T23" fmla="*/ 137 h 143"/>
                <a:gd name="T24" fmla="*/ 23 w 36"/>
                <a:gd name="T25" fmla="*/ 129 h 143"/>
                <a:gd name="T26" fmla="*/ 23 w 36"/>
                <a:gd name="T27" fmla="*/ 134 h 143"/>
                <a:gd name="T28" fmla="*/ 8 w 36"/>
                <a:gd name="T29" fmla="*/ 137 h 1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143"/>
                <a:gd name="T47" fmla="*/ 36 w 36"/>
                <a:gd name="T48" fmla="*/ 143 h 1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143">
                  <a:moveTo>
                    <a:pt x="28" y="125"/>
                  </a:moveTo>
                  <a:cubicBezTo>
                    <a:pt x="30" y="84"/>
                    <a:pt x="36" y="44"/>
                    <a:pt x="36" y="3"/>
                  </a:cubicBezTo>
                  <a:cubicBezTo>
                    <a:pt x="36" y="0"/>
                    <a:pt x="31" y="0"/>
                    <a:pt x="31" y="3"/>
                  </a:cubicBezTo>
                  <a:cubicBezTo>
                    <a:pt x="31" y="32"/>
                    <a:pt x="28" y="60"/>
                    <a:pt x="26" y="89"/>
                  </a:cubicBezTo>
                  <a:cubicBezTo>
                    <a:pt x="25" y="100"/>
                    <a:pt x="24" y="112"/>
                    <a:pt x="24" y="123"/>
                  </a:cubicBezTo>
                  <a:cubicBezTo>
                    <a:pt x="15" y="128"/>
                    <a:pt x="9" y="131"/>
                    <a:pt x="1" y="137"/>
                  </a:cubicBezTo>
                  <a:cubicBezTo>
                    <a:pt x="0" y="138"/>
                    <a:pt x="1" y="141"/>
                    <a:pt x="3" y="141"/>
                  </a:cubicBezTo>
                  <a:cubicBezTo>
                    <a:pt x="10" y="143"/>
                    <a:pt x="18" y="142"/>
                    <a:pt x="26" y="142"/>
                  </a:cubicBezTo>
                  <a:cubicBezTo>
                    <a:pt x="27" y="142"/>
                    <a:pt x="28" y="141"/>
                    <a:pt x="28" y="139"/>
                  </a:cubicBezTo>
                  <a:cubicBezTo>
                    <a:pt x="28" y="135"/>
                    <a:pt x="28" y="130"/>
                    <a:pt x="28" y="126"/>
                  </a:cubicBezTo>
                  <a:cubicBezTo>
                    <a:pt x="29" y="125"/>
                    <a:pt x="29" y="125"/>
                    <a:pt x="28" y="125"/>
                  </a:cubicBezTo>
                  <a:close/>
                  <a:moveTo>
                    <a:pt x="8" y="137"/>
                  </a:moveTo>
                  <a:cubicBezTo>
                    <a:pt x="11" y="137"/>
                    <a:pt x="18" y="132"/>
                    <a:pt x="23" y="129"/>
                  </a:cubicBezTo>
                  <a:cubicBezTo>
                    <a:pt x="23" y="131"/>
                    <a:pt x="23" y="132"/>
                    <a:pt x="23" y="134"/>
                  </a:cubicBezTo>
                  <a:cubicBezTo>
                    <a:pt x="23" y="139"/>
                    <a:pt x="13" y="137"/>
                    <a:pt x="8" y="13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0" name="Freeform 65"/>
            <p:cNvSpPr>
              <a:spLocks noEditPoints="1" noChangeArrowheads="1"/>
            </p:cNvSpPr>
            <p:nvPr/>
          </p:nvSpPr>
          <p:spPr bwMode="auto">
            <a:xfrm>
              <a:off x="392113" y="787400"/>
              <a:ext cx="82550" cy="395288"/>
            </a:xfrm>
            <a:custGeom>
              <a:avLst/>
              <a:gdLst>
                <a:gd name="T0" fmla="*/ 28 w 30"/>
                <a:gd name="T1" fmla="*/ 137 h 144"/>
                <a:gd name="T2" fmla="*/ 7 w 30"/>
                <a:gd name="T3" fmla="*/ 125 h 144"/>
                <a:gd name="T4" fmla="*/ 7 w 30"/>
                <a:gd name="T5" fmla="*/ 118 h 144"/>
                <a:gd name="T6" fmla="*/ 8 w 30"/>
                <a:gd name="T7" fmla="*/ 75 h 144"/>
                <a:gd name="T8" fmla="*/ 11 w 30"/>
                <a:gd name="T9" fmla="*/ 3 h 144"/>
                <a:gd name="T10" fmla="*/ 6 w 30"/>
                <a:gd name="T11" fmla="*/ 3 h 144"/>
                <a:gd name="T12" fmla="*/ 3 w 30"/>
                <a:gd name="T13" fmla="*/ 141 h 144"/>
                <a:gd name="T14" fmla="*/ 5 w 30"/>
                <a:gd name="T15" fmla="*/ 143 h 144"/>
                <a:gd name="T16" fmla="*/ 28 w 30"/>
                <a:gd name="T17" fmla="*/ 142 h 144"/>
                <a:gd name="T18" fmla="*/ 28 w 30"/>
                <a:gd name="T19" fmla="*/ 137 h 144"/>
                <a:gd name="T20" fmla="*/ 8 w 30"/>
                <a:gd name="T21" fmla="*/ 136 h 144"/>
                <a:gd name="T22" fmla="*/ 7 w 30"/>
                <a:gd name="T23" fmla="*/ 131 h 144"/>
                <a:gd name="T24" fmla="*/ 21 w 30"/>
                <a:gd name="T25" fmla="*/ 138 h 144"/>
                <a:gd name="T26" fmla="*/ 8 w 30"/>
                <a:gd name="T27" fmla="*/ 136 h 1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"/>
                <a:gd name="T43" fmla="*/ 0 h 144"/>
                <a:gd name="T44" fmla="*/ 30 w 30"/>
                <a:gd name="T45" fmla="*/ 144 h 1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" h="144">
                  <a:moveTo>
                    <a:pt x="28" y="137"/>
                  </a:moveTo>
                  <a:cubicBezTo>
                    <a:pt x="21" y="132"/>
                    <a:pt x="16" y="127"/>
                    <a:pt x="7" y="125"/>
                  </a:cubicBezTo>
                  <a:cubicBezTo>
                    <a:pt x="7" y="123"/>
                    <a:pt x="7" y="120"/>
                    <a:pt x="7" y="118"/>
                  </a:cubicBezTo>
                  <a:cubicBezTo>
                    <a:pt x="7" y="103"/>
                    <a:pt x="7" y="89"/>
                    <a:pt x="8" y="75"/>
                  </a:cubicBezTo>
                  <a:cubicBezTo>
                    <a:pt x="9" y="51"/>
                    <a:pt x="11" y="27"/>
                    <a:pt x="11" y="3"/>
                  </a:cubicBezTo>
                  <a:cubicBezTo>
                    <a:pt x="11" y="0"/>
                    <a:pt x="6" y="0"/>
                    <a:pt x="6" y="3"/>
                  </a:cubicBezTo>
                  <a:cubicBezTo>
                    <a:pt x="7" y="49"/>
                    <a:pt x="0" y="95"/>
                    <a:pt x="3" y="141"/>
                  </a:cubicBezTo>
                  <a:cubicBezTo>
                    <a:pt x="3" y="142"/>
                    <a:pt x="4" y="143"/>
                    <a:pt x="5" y="143"/>
                  </a:cubicBezTo>
                  <a:cubicBezTo>
                    <a:pt x="13" y="144"/>
                    <a:pt x="20" y="143"/>
                    <a:pt x="28" y="142"/>
                  </a:cubicBezTo>
                  <a:cubicBezTo>
                    <a:pt x="30" y="142"/>
                    <a:pt x="30" y="139"/>
                    <a:pt x="28" y="137"/>
                  </a:cubicBezTo>
                  <a:close/>
                  <a:moveTo>
                    <a:pt x="8" y="136"/>
                  </a:moveTo>
                  <a:cubicBezTo>
                    <a:pt x="8" y="135"/>
                    <a:pt x="8" y="133"/>
                    <a:pt x="7" y="131"/>
                  </a:cubicBezTo>
                  <a:cubicBezTo>
                    <a:pt x="13" y="132"/>
                    <a:pt x="17" y="135"/>
                    <a:pt x="21" y="138"/>
                  </a:cubicBezTo>
                  <a:cubicBezTo>
                    <a:pt x="16" y="139"/>
                    <a:pt x="8" y="140"/>
                    <a:pt x="8" y="13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1" name="Oval 66"/>
            <p:cNvSpPr>
              <a:spLocks noChangeArrowheads="1"/>
            </p:cNvSpPr>
            <p:nvPr/>
          </p:nvSpPr>
          <p:spPr bwMode="auto">
            <a:xfrm>
              <a:off x="0" y="0"/>
              <a:ext cx="798512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3112" name="TextBox 13"/>
          <p:cNvSpPr>
            <a:spLocks noChangeArrowheads="1"/>
          </p:cNvSpPr>
          <p:nvPr/>
        </p:nvSpPr>
        <p:spPr bwMode="auto">
          <a:xfrm>
            <a:off x="1511300" y="1585913"/>
            <a:ext cx="8255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代</a:t>
            </a:r>
            <a:endParaRPr lang="en-US" sz="50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grpSp>
        <p:nvGrpSpPr>
          <p:cNvPr id="3113" name="组合 6"/>
          <p:cNvGrpSpPr>
            <a:grpSpLocks/>
          </p:cNvGrpSpPr>
          <p:nvPr/>
        </p:nvGrpSpPr>
        <p:grpSpPr bwMode="auto">
          <a:xfrm>
            <a:off x="3173413" y="1563688"/>
            <a:ext cx="798512" cy="1177925"/>
            <a:chOff x="0" y="0"/>
            <a:chExt cx="798512" cy="1177925"/>
          </a:xfrm>
        </p:grpSpPr>
        <p:sp>
          <p:nvSpPr>
            <p:cNvPr id="3114" name="Freeform 70"/>
            <p:cNvSpPr>
              <a:spLocks noEditPoints="1" noChangeArrowheads="1"/>
            </p:cNvSpPr>
            <p:nvPr/>
          </p:nvSpPr>
          <p:spPr bwMode="auto">
            <a:xfrm>
              <a:off x="298450" y="790575"/>
              <a:ext cx="104775" cy="384175"/>
            </a:xfrm>
            <a:custGeom>
              <a:avLst/>
              <a:gdLst>
                <a:gd name="T0" fmla="*/ 36 w 38"/>
                <a:gd name="T1" fmla="*/ 110 h 128"/>
                <a:gd name="T2" fmla="*/ 36 w 38"/>
                <a:gd name="T3" fmla="*/ 109 h 128"/>
                <a:gd name="T4" fmla="*/ 28 w 38"/>
                <a:gd name="T5" fmla="*/ 5 h 128"/>
                <a:gd name="T6" fmla="*/ 24 w 38"/>
                <a:gd name="T7" fmla="*/ 2 h 128"/>
                <a:gd name="T8" fmla="*/ 15 w 38"/>
                <a:gd name="T9" fmla="*/ 69 h 128"/>
                <a:gd name="T10" fmla="*/ 30 w 38"/>
                <a:gd name="T11" fmla="*/ 106 h 128"/>
                <a:gd name="T12" fmla="*/ 31 w 38"/>
                <a:gd name="T13" fmla="*/ 108 h 128"/>
                <a:gd name="T14" fmla="*/ 8 w 38"/>
                <a:gd name="T15" fmla="*/ 121 h 128"/>
                <a:gd name="T16" fmla="*/ 9 w 38"/>
                <a:gd name="T17" fmla="*/ 125 h 128"/>
                <a:gd name="T18" fmla="*/ 35 w 38"/>
                <a:gd name="T19" fmla="*/ 126 h 128"/>
                <a:gd name="T20" fmla="*/ 38 w 38"/>
                <a:gd name="T21" fmla="*/ 124 h 128"/>
                <a:gd name="T22" fmla="*/ 36 w 38"/>
                <a:gd name="T23" fmla="*/ 110 h 128"/>
                <a:gd name="T24" fmla="*/ 25 w 38"/>
                <a:gd name="T25" fmla="*/ 122 h 128"/>
                <a:gd name="T26" fmla="*/ 32 w 38"/>
                <a:gd name="T27" fmla="*/ 113 h 128"/>
                <a:gd name="T28" fmla="*/ 25 w 38"/>
                <a:gd name="T29" fmla="*/ 122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"/>
                <a:gd name="T46" fmla="*/ 0 h 128"/>
                <a:gd name="T47" fmla="*/ 38 w 38"/>
                <a:gd name="T48" fmla="*/ 128 h 12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8" h="128">
                  <a:moveTo>
                    <a:pt x="36" y="110"/>
                  </a:moveTo>
                  <a:cubicBezTo>
                    <a:pt x="36" y="110"/>
                    <a:pt x="36" y="109"/>
                    <a:pt x="36" y="109"/>
                  </a:cubicBezTo>
                  <a:cubicBezTo>
                    <a:pt x="28" y="72"/>
                    <a:pt x="0" y="43"/>
                    <a:pt x="28" y="5"/>
                  </a:cubicBezTo>
                  <a:cubicBezTo>
                    <a:pt x="30" y="2"/>
                    <a:pt x="25" y="0"/>
                    <a:pt x="24" y="2"/>
                  </a:cubicBezTo>
                  <a:cubicBezTo>
                    <a:pt x="8" y="24"/>
                    <a:pt x="6" y="45"/>
                    <a:pt x="15" y="69"/>
                  </a:cubicBezTo>
                  <a:cubicBezTo>
                    <a:pt x="20" y="82"/>
                    <a:pt x="26" y="93"/>
                    <a:pt x="30" y="106"/>
                  </a:cubicBezTo>
                  <a:cubicBezTo>
                    <a:pt x="30" y="107"/>
                    <a:pt x="31" y="107"/>
                    <a:pt x="31" y="108"/>
                  </a:cubicBezTo>
                  <a:cubicBezTo>
                    <a:pt x="23" y="112"/>
                    <a:pt x="15" y="116"/>
                    <a:pt x="8" y="121"/>
                  </a:cubicBezTo>
                  <a:cubicBezTo>
                    <a:pt x="6" y="123"/>
                    <a:pt x="7" y="125"/>
                    <a:pt x="9" y="125"/>
                  </a:cubicBezTo>
                  <a:cubicBezTo>
                    <a:pt x="18" y="128"/>
                    <a:pt x="26" y="127"/>
                    <a:pt x="35" y="126"/>
                  </a:cubicBezTo>
                  <a:cubicBezTo>
                    <a:pt x="37" y="126"/>
                    <a:pt x="38" y="125"/>
                    <a:pt x="38" y="124"/>
                  </a:cubicBezTo>
                  <a:cubicBezTo>
                    <a:pt x="38" y="119"/>
                    <a:pt x="37" y="114"/>
                    <a:pt x="36" y="110"/>
                  </a:cubicBezTo>
                  <a:close/>
                  <a:moveTo>
                    <a:pt x="25" y="122"/>
                  </a:moveTo>
                  <a:cubicBezTo>
                    <a:pt x="11" y="124"/>
                    <a:pt x="25" y="117"/>
                    <a:pt x="32" y="113"/>
                  </a:cubicBezTo>
                  <a:cubicBezTo>
                    <a:pt x="33" y="118"/>
                    <a:pt x="32" y="121"/>
                    <a:pt x="25" y="12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5" name="Freeform 71"/>
            <p:cNvSpPr>
              <a:spLocks noEditPoints="1" noChangeArrowheads="1"/>
            </p:cNvSpPr>
            <p:nvPr/>
          </p:nvSpPr>
          <p:spPr bwMode="auto">
            <a:xfrm>
              <a:off x="447675" y="787400"/>
              <a:ext cx="109537" cy="390525"/>
            </a:xfrm>
            <a:custGeom>
              <a:avLst/>
              <a:gdLst>
                <a:gd name="T0" fmla="*/ 37 w 40"/>
                <a:gd name="T1" fmla="*/ 123 h 130"/>
                <a:gd name="T2" fmla="*/ 13 w 40"/>
                <a:gd name="T3" fmla="*/ 112 h 130"/>
                <a:gd name="T4" fmla="*/ 12 w 40"/>
                <a:gd name="T5" fmla="*/ 112 h 130"/>
                <a:gd name="T6" fmla="*/ 10 w 40"/>
                <a:gd name="T7" fmla="*/ 76 h 130"/>
                <a:gd name="T8" fmla="*/ 9 w 40"/>
                <a:gd name="T9" fmla="*/ 3 h 130"/>
                <a:gd name="T10" fmla="*/ 4 w 40"/>
                <a:gd name="T11" fmla="*/ 3 h 130"/>
                <a:gd name="T12" fmla="*/ 8 w 40"/>
                <a:gd name="T13" fmla="*/ 127 h 130"/>
                <a:gd name="T14" fmla="*/ 10 w 40"/>
                <a:gd name="T15" fmla="*/ 130 h 130"/>
                <a:gd name="T16" fmla="*/ 37 w 40"/>
                <a:gd name="T17" fmla="*/ 128 h 130"/>
                <a:gd name="T18" fmla="*/ 37 w 40"/>
                <a:gd name="T19" fmla="*/ 123 h 130"/>
                <a:gd name="T20" fmla="*/ 13 w 40"/>
                <a:gd name="T21" fmla="*/ 117 h 130"/>
                <a:gd name="T22" fmla="*/ 28 w 40"/>
                <a:gd name="T23" fmla="*/ 124 h 130"/>
                <a:gd name="T24" fmla="*/ 13 w 40"/>
                <a:gd name="T25" fmla="*/ 117 h 1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130"/>
                <a:gd name="T41" fmla="*/ 40 w 40"/>
                <a:gd name="T42" fmla="*/ 130 h 1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130">
                  <a:moveTo>
                    <a:pt x="37" y="123"/>
                  </a:moveTo>
                  <a:cubicBezTo>
                    <a:pt x="29" y="119"/>
                    <a:pt x="21" y="114"/>
                    <a:pt x="13" y="112"/>
                  </a:cubicBezTo>
                  <a:cubicBezTo>
                    <a:pt x="13" y="112"/>
                    <a:pt x="12" y="112"/>
                    <a:pt x="12" y="112"/>
                  </a:cubicBezTo>
                  <a:cubicBezTo>
                    <a:pt x="12" y="100"/>
                    <a:pt x="10" y="88"/>
                    <a:pt x="10" y="76"/>
                  </a:cubicBezTo>
                  <a:cubicBezTo>
                    <a:pt x="8" y="52"/>
                    <a:pt x="7" y="28"/>
                    <a:pt x="9" y="3"/>
                  </a:cubicBezTo>
                  <a:cubicBezTo>
                    <a:pt x="9" y="0"/>
                    <a:pt x="4" y="0"/>
                    <a:pt x="4" y="3"/>
                  </a:cubicBezTo>
                  <a:cubicBezTo>
                    <a:pt x="0" y="45"/>
                    <a:pt x="6" y="86"/>
                    <a:pt x="8" y="127"/>
                  </a:cubicBezTo>
                  <a:cubicBezTo>
                    <a:pt x="8" y="129"/>
                    <a:pt x="9" y="130"/>
                    <a:pt x="10" y="130"/>
                  </a:cubicBezTo>
                  <a:cubicBezTo>
                    <a:pt x="20" y="130"/>
                    <a:pt x="28" y="129"/>
                    <a:pt x="37" y="128"/>
                  </a:cubicBezTo>
                  <a:cubicBezTo>
                    <a:pt x="40" y="127"/>
                    <a:pt x="39" y="123"/>
                    <a:pt x="37" y="123"/>
                  </a:cubicBezTo>
                  <a:close/>
                  <a:moveTo>
                    <a:pt x="13" y="117"/>
                  </a:moveTo>
                  <a:cubicBezTo>
                    <a:pt x="18" y="118"/>
                    <a:pt x="23" y="121"/>
                    <a:pt x="28" y="124"/>
                  </a:cubicBezTo>
                  <a:cubicBezTo>
                    <a:pt x="21" y="125"/>
                    <a:pt x="15" y="125"/>
                    <a:pt x="13" y="11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6" name="Oval 72"/>
            <p:cNvSpPr>
              <a:spLocks noChangeArrowheads="1"/>
            </p:cNvSpPr>
            <p:nvPr/>
          </p:nvSpPr>
          <p:spPr bwMode="auto">
            <a:xfrm>
              <a:off x="0" y="0"/>
              <a:ext cx="798512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3117" name="TextBox 15"/>
          <p:cNvSpPr>
            <a:spLocks noChangeArrowheads="1"/>
          </p:cNvSpPr>
          <p:nvPr/>
        </p:nvSpPr>
        <p:spPr bwMode="auto">
          <a:xfrm>
            <a:off x="3159125" y="1579563"/>
            <a:ext cx="7127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行</a:t>
            </a:r>
            <a:endParaRPr lang="en-US" sz="5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grpSp>
        <p:nvGrpSpPr>
          <p:cNvPr id="3118" name="组合 5"/>
          <p:cNvGrpSpPr>
            <a:grpSpLocks/>
          </p:cNvGrpSpPr>
          <p:nvPr/>
        </p:nvGrpSpPr>
        <p:grpSpPr bwMode="auto">
          <a:xfrm>
            <a:off x="2354263" y="1563688"/>
            <a:ext cx="798512" cy="1187450"/>
            <a:chOff x="0" y="0"/>
            <a:chExt cx="798512" cy="1187450"/>
          </a:xfrm>
        </p:grpSpPr>
        <p:sp>
          <p:nvSpPr>
            <p:cNvPr id="3119" name="Freeform 67"/>
            <p:cNvSpPr>
              <a:spLocks noEditPoints="1" noChangeArrowheads="1"/>
            </p:cNvSpPr>
            <p:nvPr/>
          </p:nvSpPr>
          <p:spPr bwMode="auto">
            <a:xfrm>
              <a:off x="250033" y="790575"/>
              <a:ext cx="114300" cy="396875"/>
            </a:xfrm>
            <a:custGeom>
              <a:avLst/>
              <a:gdLst>
                <a:gd name="T0" fmla="*/ 36 w 42"/>
                <a:gd name="T1" fmla="*/ 4 h 145"/>
                <a:gd name="T2" fmla="*/ 31 w 42"/>
                <a:gd name="T3" fmla="*/ 87 h 145"/>
                <a:gd name="T4" fmla="*/ 30 w 42"/>
                <a:gd name="T5" fmla="*/ 125 h 145"/>
                <a:gd name="T6" fmla="*/ 2 w 42"/>
                <a:gd name="T7" fmla="*/ 141 h 145"/>
                <a:gd name="T8" fmla="*/ 4 w 42"/>
                <a:gd name="T9" fmla="*/ 145 h 145"/>
                <a:gd name="T10" fmla="*/ 32 w 42"/>
                <a:gd name="T11" fmla="*/ 145 h 145"/>
                <a:gd name="T12" fmla="*/ 34 w 42"/>
                <a:gd name="T13" fmla="*/ 142 h 145"/>
                <a:gd name="T14" fmla="*/ 41 w 42"/>
                <a:gd name="T15" fmla="*/ 4 h 145"/>
                <a:gd name="T16" fmla="*/ 36 w 42"/>
                <a:gd name="T17" fmla="*/ 4 h 145"/>
                <a:gd name="T18" fmla="*/ 10 w 42"/>
                <a:gd name="T19" fmla="*/ 140 h 145"/>
                <a:gd name="T20" fmla="*/ 29 w 42"/>
                <a:gd name="T21" fmla="*/ 130 h 145"/>
                <a:gd name="T22" fmla="*/ 10 w 42"/>
                <a:gd name="T23" fmla="*/ 140 h 1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"/>
                <a:gd name="T37" fmla="*/ 0 h 145"/>
                <a:gd name="T38" fmla="*/ 42 w 42"/>
                <a:gd name="T39" fmla="*/ 145 h 1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" h="145">
                  <a:moveTo>
                    <a:pt x="36" y="4"/>
                  </a:moveTo>
                  <a:cubicBezTo>
                    <a:pt x="35" y="31"/>
                    <a:pt x="33" y="59"/>
                    <a:pt x="31" y="87"/>
                  </a:cubicBezTo>
                  <a:cubicBezTo>
                    <a:pt x="31" y="100"/>
                    <a:pt x="30" y="112"/>
                    <a:pt x="30" y="125"/>
                  </a:cubicBezTo>
                  <a:cubicBezTo>
                    <a:pt x="19" y="129"/>
                    <a:pt x="10" y="133"/>
                    <a:pt x="2" y="141"/>
                  </a:cubicBezTo>
                  <a:cubicBezTo>
                    <a:pt x="0" y="142"/>
                    <a:pt x="2" y="145"/>
                    <a:pt x="4" y="145"/>
                  </a:cubicBezTo>
                  <a:cubicBezTo>
                    <a:pt x="13" y="145"/>
                    <a:pt x="22" y="145"/>
                    <a:pt x="32" y="145"/>
                  </a:cubicBezTo>
                  <a:cubicBezTo>
                    <a:pt x="33" y="145"/>
                    <a:pt x="34" y="144"/>
                    <a:pt x="34" y="142"/>
                  </a:cubicBezTo>
                  <a:cubicBezTo>
                    <a:pt x="35" y="96"/>
                    <a:pt x="40" y="50"/>
                    <a:pt x="41" y="4"/>
                  </a:cubicBezTo>
                  <a:cubicBezTo>
                    <a:pt x="42" y="0"/>
                    <a:pt x="37" y="0"/>
                    <a:pt x="36" y="4"/>
                  </a:cubicBezTo>
                  <a:close/>
                  <a:moveTo>
                    <a:pt x="10" y="140"/>
                  </a:moveTo>
                  <a:cubicBezTo>
                    <a:pt x="16" y="136"/>
                    <a:pt x="22" y="133"/>
                    <a:pt x="29" y="130"/>
                  </a:cubicBezTo>
                  <a:cubicBezTo>
                    <a:pt x="28" y="142"/>
                    <a:pt x="20" y="141"/>
                    <a:pt x="10" y="14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20" name="Freeform 68"/>
            <p:cNvSpPr>
              <a:spLocks noEditPoints="1" noChangeArrowheads="1"/>
            </p:cNvSpPr>
            <p:nvPr/>
          </p:nvSpPr>
          <p:spPr bwMode="auto">
            <a:xfrm>
              <a:off x="442913" y="779463"/>
              <a:ext cx="201612" cy="398463"/>
            </a:xfrm>
            <a:custGeom>
              <a:avLst/>
              <a:gdLst>
                <a:gd name="T0" fmla="*/ 73 w 74"/>
                <a:gd name="T1" fmla="*/ 135 h 145"/>
                <a:gd name="T2" fmla="*/ 43 w 74"/>
                <a:gd name="T3" fmla="*/ 126 h 145"/>
                <a:gd name="T4" fmla="*/ 42 w 74"/>
                <a:gd name="T5" fmla="*/ 126 h 145"/>
                <a:gd name="T6" fmla="*/ 33 w 74"/>
                <a:gd name="T7" fmla="*/ 96 h 145"/>
                <a:gd name="T8" fmla="*/ 6 w 74"/>
                <a:gd name="T9" fmla="*/ 3 h 145"/>
                <a:gd name="T10" fmla="*/ 1 w 74"/>
                <a:gd name="T11" fmla="*/ 5 h 145"/>
                <a:gd name="T12" fmla="*/ 43 w 74"/>
                <a:gd name="T13" fmla="*/ 143 h 145"/>
                <a:gd name="T14" fmla="*/ 46 w 74"/>
                <a:gd name="T15" fmla="*/ 145 h 145"/>
                <a:gd name="T16" fmla="*/ 71 w 74"/>
                <a:gd name="T17" fmla="*/ 139 h 145"/>
                <a:gd name="T18" fmla="*/ 73 w 74"/>
                <a:gd name="T19" fmla="*/ 135 h 145"/>
                <a:gd name="T20" fmla="*/ 50 w 74"/>
                <a:gd name="T21" fmla="*/ 139 h 145"/>
                <a:gd name="T22" fmla="*/ 45 w 74"/>
                <a:gd name="T23" fmla="*/ 132 h 145"/>
                <a:gd name="T24" fmla="*/ 61 w 74"/>
                <a:gd name="T25" fmla="*/ 135 h 145"/>
                <a:gd name="T26" fmla="*/ 50 w 74"/>
                <a:gd name="T27" fmla="*/ 139 h 14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45"/>
                <a:gd name="T44" fmla="*/ 74 w 74"/>
                <a:gd name="T45" fmla="*/ 145 h 14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45">
                  <a:moveTo>
                    <a:pt x="73" y="135"/>
                  </a:moveTo>
                  <a:cubicBezTo>
                    <a:pt x="65" y="128"/>
                    <a:pt x="52" y="129"/>
                    <a:pt x="43" y="126"/>
                  </a:cubicBezTo>
                  <a:cubicBezTo>
                    <a:pt x="43" y="126"/>
                    <a:pt x="43" y="126"/>
                    <a:pt x="42" y="126"/>
                  </a:cubicBezTo>
                  <a:cubicBezTo>
                    <a:pt x="38" y="115"/>
                    <a:pt x="34" y="99"/>
                    <a:pt x="33" y="96"/>
                  </a:cubicBezTo>
                  <a:cubicBezTo>
                    <a:pt x="23" y="66"/>
                    <a:pt x="12" y="35"/>
                    <a:pt x="6" y="3"/>
                  </a:cubicBezTo>
                  <a:cubicBezTo>
                    <a:pt x="5" y="0"/>
                    <a:pt x="0" y="2"/>
                    <a:pt x="1" y="5"/>
                  </a:cubicBezTo>
                  <a:cubicBezTo>
                    <a:pt x="11" y="52"/>
                    <a:pt x="29" y="97"/>
                    <a:pt x="43" y="143"/>
                  </a:cubicBezTo>
                  <a:cubicBezTo>
                    <a:pt x="44" y="145"/>
                    <a:pt x="45" y="145"/>
                    <a:pt x="46" y="145"/>
                  </a:cubicBezTo>
                  <a:cubicBezTo>
                    <a:pt x="55" y="144"/>
                    <a:pt x="63" y="142"/>
                    <a:pt x="71" y="139"/>
                  </a:cubicBezTo>
                  <a:cubicBezTo>
                    <a:pt x="73" y="138"/>
                    <a:pt x="74" y="136"/>
                    <a:pt x="73" y="135"/>
                  </a:cubicBezTo>
                  <a:close/>
                  <a:moveTo>
                    <a:pt x="50" y="139"/>
                  </a:moveTo>
                  <a:cubicBezTo>
                    <a:pt x="48" y="140"/>
                    <a:pt x="47" y="136"/>
                    <a:pt x="45" y="132"/>
                  </a:cubicBezTo>
                  <a:cubicBezTo>
                    <a:pt x="50" y="133"/>
                    <a:pt x="55" y="134"/>
                    <a:pt x="61" y="135"/>
                  </a:cubicBezTo>
                  <a:cubicBezTo>
                    <a:pt x="73" y="137"/>
                    <a:pt x="53" y="139"/>
                    <a:pt x="50" y="139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21" name="Oval 69"/>
            <p:cNvSpPr>
              <a:spLocks noChangeArrowheads="1"/>
            </p:cNvSpPr>
            <p:nvPr/>
          </p:nvSpPr>
          <p:spPr bwMode="auto">
            <a:xfrm>
              <a:off x="0" y="0"/>
              <a:ext cx="798512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3122" name="TextBox 14"/>
          <p:cNvSpPr>
            <a:spLocks noChangeArrowheads="1"/>
          </p:cNvSpPr>
          <p:nvPr/>
        </p:nvSpPr>
        <p:spPr bwMode="auto">
          <a:xfrm>
            <a:off x="2339975" y="1585913"/>
            <a:ext cx="827088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流</a:t>
            </a:r>
            <a:endParaRPr lang="en-US" sz="50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3123" name="矩形 2099"/>
          <p:cNvSpPr>
            <a:spLocks noChangeArrowheads="1"/>
          </p:cNvSpPr>
          <p:nvPr/>
        </p:nvSpPr>
        <p:spPr bwMode="auto">
          <a:xfrm>
            <a:off x="23813" y="2695575"/>
            <a:ext cx="9253537" cy="2873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3F3F3F"/>
              </a:gs>
              <a:gs pos="100000">
                <a:srgbClr val="FFFFFF"/>
              </a:gs>
            </a:gsLst>
            <a:lin ang="0" scaled="1"/>
          </a:gradFill>
          <a:ln w="25400" cap="flat" cmpd="sng">
            <a:solidFill>
              <a:srgbClr val="395E8A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3124" name="组合 20"/>
          <p:cNvGrpSpPr>
            <a:grpSpLocks/>
          </p:cNvGrpSpPr>
          <p:nvPr/>
        </p:nvGrpSpPr>
        <p:grpSpPr bwMode="auto">
          <a:xfrm>
            <a:off x="-441325" y="2778125"/>
            <a:ext cx="10029825" cy="2465388"/>
            <a:chOff x="0" y="0"/>
            <a:chExt cx="10032343" cy="2465943"/>
          </a:xfrm>
        </p:grpSpPr>
        <p:sp>
          <p:nvSpPr>
            <p:cNvPr id="3125" name="任意多边形 1"/>
            <p:cNvSpPr>
              <a:spLocks noChangeArrowheads="1"/>
            </p:cNvSpPr>
            <p:nvPr/>
          </p:nvSpPr>
          <p:spPr bwMode="auto">
            <a:xfrm>
              <a:off x="0" y="0"/>
              <a:ext cx="4984039" cy="2465943"/>
            </a:xfrm>
            <a:custGeom>
              <a:avLst/>
              <a:gdLst>
                <a:gd name="T0" fmla="*/ 2018766 w 4984039"/>
                <a:gd name="T1" fmla="*/ 2465943 h 2465943"/>
                <a:gd name="T2" fmla="*/ 4984039 w 4984039"/>
                <a:gd name="T3" fmla="*/ 905 h 2465943"/>
                <a:gd name="T4" fmla="*/ 0 w 4984039"/>
                <a:gd name="T5" fmla="*/ 0 h 2465943"/>
                <a:gd name="T6" fmla="*/ 0 60000 65536"/>
                <a:gd name="T7" fmla="*/ 0 60000 65536"/>
                <a:gd name="T8" fmla="*/ 0 60000 65536"/>
                <a:gd name="T9" fmla="*/ 0 w 4984039"/>
                <a:gd name="T10" fmla="*/ 0 h 2465943"/>
                <a:gd name="T11" fmla="*/ 4984039 w 4984039"/>
                <a:gd name="T12" fmla="*/ 2465943 h 2465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84039" h="2465943">
                  <a:moveTo>
                    <a:pt x="2018766" y="2465943"/>
                  </a:moveTo>
                  <a:lnTo>
                    <a:pt x="4984039" y="905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7F7F7F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26" name="任意多边形 63"/>
            <p:cNvSpPr>
              <a:spLocks noChangeArrowheads="1"/>
            </p:cNvSpPr>
            <p:nvPr/>
          </p:nvSpPr>
          <p:spPr bwMode="auto">
            <a:xfrm flipH="1">
              <a:off x="5048304" y="0"/>
              <a:ext cx="4984039" cy="2465943"/>
            </a:xfrm>
            <a:custGeom>
              <a:avLst/>
              <a:gdLst>
                <a:gd name="T0" fmla="*/ 2018766 w 4984039"/>
                <a:gd name="T1" fmla="*/ 2465943 h 2465943"/>
                <a:gd name="T2" fmla="*/ 4984039 w 4984039"/>
                <a:gd name="T3" fmla="*/ 905 h 2465943"/>
                <a:gd name="T4" fmla="*/ 0 w 4984039"/>
                <a:gd name="T5" fmla="*/ 0 h 2465943"/>
                <a:gd name="T6" fmla="*/ 0 60000 65536"/>
                <a:gd name="T7" fmla="*/ 0 60000 65536"/>
                <a:gd name="T8" fmla="*/ 0 60000 65536"/>
                <a:gd name="T9" fmla="*/ 0 w 4984039"/>
                <a:gd name="T10" fmla="*/ 0 h 2465943"/>
                <a:gd name="T11" fmla="*/ 4984039 w 4984039"/>
                <a:gd name="T12" fmla="*/ 2465943 h 2465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84039" h="2465943">
                  <a:moveTo>
                    <a:pt x="2018766" y="2465943"/>
                  </a:moveTo>
                  <a:lnTo>
                    <a:pt x="4984039" y="905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7F7F7F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3127" name="组合 23"/>
          <p:cNvGrpSpPr>
            <a:grpSpLocks/>
          </p:cNvGrpSpPr>
          <p:nvPr/>
        </p:nvGrpSpPr>
        <p:grpSpPr bwMode="auto">
          <a:xfrm>
            <a:off x="7859713" y="1795463"/>
            <a:ext cx="798512" cy="1177925"/>
            <a:chOff x="0" y="0"/>
            <a:chExt cx="798512" cy="1177925"/>
          </a:xfrm>
        </p:grpSpPr>
        <p:grpSp>
          <p:nvGrpSpPr>
            <p:cNvPr id="3128" name="组合 90"/>
            <p:cNvGrpSpPr>
              <a:grpSpLocks/>
            </p:cNvGrpSpPr>
            <p:nvPr/>
          </p:nvGrpSpPr>
          <p:grpSpPr bwMode="auto">
            <a:xfrm rot="20602480" flipH="1">
              <a:off x="0" y="0"/>
              <a:ext cx="798512" cy="1177925"/>
              <a:chOff x="0" y="0"/>
              <a:chExt cx="798512" cy="1177925"/>
            </a:xfrm>
          </p:grpSpPr>
          <p:sp>
            <p:nvSpPr>
              <p:cNvPr id="3129" name="Freeform 70"/>
              <p:cNvSpPr>
                <a:spLocks noEditPoints="1" noChangeArrowheads="1"/>
              </p:cNvSpPr>
              <p:nvPr/>
            </p:nvSpPr>
            <p:spPr bwMode="auto">
              <a:xfrm>
                <a:off x="298450" y="790575"/>
                <a:ext cx="104775" cy="384175"/>
              </a:xfrm>
              <a:custGeom>
                <a:avLst/>
                <a:gdLst>
                  <a:gd name="T0" fmla="*/ 36 w 38"/>
                  <a:gd name="T1" fmla="*/ 110 h 128"/>
                  <a:gd name="T2" fmla="*/ 36 w 38"/>
                  <a:gd name="T3" fmla="*/ 109 h 128"/>
                  <a:gd name="T4" fmla="*/ 28 w 38"/>
                  <a:gd name="T5" fmla="*/ 5 h 128"/>
                  <a:gd name="T6" fmla="*/ 24 w 38"/>
                  <a:gd name="T7" fmla="*/ 2 h 128"/>
                  <a:gd name="T8" fmla="*/ 15 w 38"/>
                  <a:gd name="T9" fmla="*/ 69 h 128"/>
                  <a:gd name="T10" fmla="*/ 30 w 38"/>
                  <a:gd name="T11" fmla="*/ 106 h 128"/>
                  <a:gd name="T12" fmla="*/ 31 w 38"/>
                  <a:gd name="T13" fmla="*/ 108 h 128"/>
                  <a:gd name="T14" fmla="*/ 8 w 38"/>
                  <a:gd name="T15" fmla="*/ 121 h 128"/>
                  <a:gd name="T16" fmla="*/ 9 w 38"/>
                  <a:gd name="T17" fmla="*/ 125 h 128"/>
                  <a:gd name="T18" fmla="*/ 35 w 38"/>
                  <a:gd name="T19" fmla="*/ 126 h 128"/>
                  <a:gd name="T20" fmla="*/ 38 w 38"/>
                  <a:gd name="T21" fmla="*/ 124 h 128"/>
                  <a:gd name="T22" fmla="*/ 36 w 38"/>
                  <a:gd name="T23" fmla="*/ 110 h 128"/>
                  <a:gd name="T24" fmla="*/ 25 w 38"/>
                  <a:gd name="T25" fmla="*/ 122 h 128"/>
                  <a:gd name="T26" fmla="*/ 32 w 38"/>
                  <a:gd name="T27" fmla="*/ 113 h 128"/>
                  <a:gd name="T28" fmla="*/ 25 w 38"/>
                  <a:gd name="T29" fmla="*/ 122 h 12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8"/>
                  <a:gd name="T46" fmla="*/ 0 h 128"/>
                  <a:gd name="T47" fmla="*/ 38 w 38"/>
                  <a:gd name="T48" fmla="*/ 128 h 12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8" h="128">
                    <a:moveTo>
                      <a:pt x="36" y="110"/>
                    </a:moveTo>
                    <a:cubicBezTo>
                      <a:pt x="36" y="110"/>
                      <a:pt x="36" y="109"/>
                      <a:pt x="36" y="109"/>
                    </a:cubicBezTo>
                    <a:cubicBezTo>
                      <a:pt x="28" y="72"/>
                      <a:pt x="0" y="43"/>
                      <a:pt x="28" y="5"/>
                    </a:cubicBezTo>
                    <a:cubicBezTo>
                      <a:pt x="30" y="2"/>
                      <a:pt x="25" y="0"/>
                      <a:pt x="24" y="2"/>
                    </a:cubicBezTo>
                    <a:cubicBezTo>
                      <a:pt x="8" y="24"/>
                      <a:pt x="6" y="45"/>
                      <a:pt x="15" y="69"/>
                    </a:cubicBezTo>
                    <a:cubicBezTo>
                      <a:pt x="20" y="82"/>
                      <a:pt x="26" y="93"/>
                      <a:pt x="30" y="106"/>
                    </a:cubicBezTo>
                    <a:cubicBezTo>
                      <a:pt x="30" y="107"/>
                      <a:pt x="31" y="107"/>
                      <a:pt x="31" y="108"/>
                    </a:cubicBezTo>
                    <a:cubicBezTo>
                      <a:pt x="23" y="112"/>
                      <a:pt x="15" y="116"/>
                      <a:pt x="8" y="121"/>
                    </a:cubicBezTo>
                    <a:cubicBezTo>
                      <a:pt x="6" y="123"/>
                      <a:pt x="7" y="125"/>
                      <a:pt x="9" y="125"/>
                    </a:cubicBezTo>
                    <a:cubicBezTo>
                      <a:pt x="18" y="128"/>
                      <a:pt x="26" y="127"/>
                      <a:pt x="35" y="126"/>
                    </a:cubicBezTo>
                    <a:cubicBezTo>
                      <a:pt x="37" y="126"/>
                      <a:pt x="38" y="125"/>
                      <a:pt x="38" y="124"/>
                    </a:cubicBezTo>
                    <a:cubicBezTo>
                      <a:pt x="38" y="119"/>
                      <a:pt x="37" y="114"/>
                      <a:pt x="36" y="110"/>
                    </a:cubicBezTo>
                    <a:close/>
                    <a:moveTo>
                      <a:pt x="25" y="122"/>
                    </a:moveTo>
                    <a:cubicBezTo>
                      <a:pt x="11" y="124"/>
                      <a:pt x="25" y="117"/>
                      <a:pt x="32" y="113"/>
                    </a:cubicBezTo>
                    <a:cubicBezTo>
                      <a:pt x="33" y="118"/>
                      <a:pt x="32" y="121"/>
                      <a:pt x="25" y="122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130" name="Freeform 71"/>
              <p:cNvSpPr>
                <a:spLocks noEditPoints="1" noChangeArrowheads="1"/>
              </p:cNvSpPr>
              <p:nvPr/>
            </p:nvSpPr>
            <p:spPr bwMode="auto">
              <a:xfrm>
                <a:off x="447675" y="787400"/>
                <a:ext cx="109537" cy="390525"/>
              </a:xfrm>
              <a:custGeom>
                <a:avLst/>
                <a:gdLst>
                  <a:gd name="T0" fmla="*/ 37 w 40"/>
                  <a:gd name="T1" fmla="*/ 123 h 130"/>
                  <a:gd name="T2" fmla="*/ 13 w 40"/>
                  <a:gd name="T3" fmla="*/ 112 h 130"/>
                  <a:gd name="T4" fmla="*/ 12 w 40"/>
                  <a:gd name="T5" fmla="*/ 112 h 130"/>
                  <a:gd name="T6" fmla="*/ 10 w 40"/>
                  <a:gd name="T7" fmla="*/ 76 h 130"/>
                  <a:gd name="T8" fmla="*/ 9 w 40"/>
                  <a:gd name="T9" fmla="*/ 3 h 130"/>
                  <a:gd name="T10" fmla="*/ 4 w 40"/>
                  <a:gd name="T11" fmla="*/ 3 h 130"/>
                  <a:gd name="T12" fmla="*/ 8 w 40"/>
                  <a:gd name="T13" fmla="*/ 127 h 130"/>
                  <a:gd name="T14" fmla="*/ 10 w 40"/>
                  <a:gd name="T15" fmla="*/ 130 h 130"/>
                  <a:gd name="T16" fmla="*/ 37 w 40"/>
                  <a:gd name="T17" fmla="*/ 128 h 130"/>
                  <a:gd name="T18" fmla="*/ 37 w 40"/>
                  <a:gd name="T19" fmla="*/ 123 h 130"/>
                  <a:gd name="T20" fmla="*/ 13 w 40"/>
                  <a:gd name="T21" fmla="*/ 117 h 130"/>
                  <a:gd name="T22" fmla="*/ 28 w 40"/>
                  <a:gd name="T23" fmla="*/ 124 h 130"/>
                  <a:gd name="T24" fmla="*/ 13 w 40"/>
                  <a:gd name="T25" fmla="*/ 117 h 1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0"/>
                  <a:gd name="T40" fmla="*/ 0 h 130"/>
                  <a:gd name="T41" fmla="*/ 40 w 40"/>
                  <a:gd name="T42" fmla="*/ 130 h 1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0" h="130">
                    <a:moveTo>
                      <a:pt x="37" y="123"/>
                    </a:moveTo>
                    <a:cubicBezTo>
                      <a:pt x="29" y="119"/>
                      <a:pt x="21" y="114"/>
                      <a:pt x="13" y="112"/>
                    </a:cubicBezTo>
                    <a:cubicBezTo>
                      <a:pt x="13" y="112"/>
                      <a:pt x="12" y="112"/>
                      <a:pt x="12" y="112"/>
                    </a:cubicBezTo>
                    <a:cubicBezTo>
                      <a:pt x="12" y="100"/>
                      <a:pt x="10" y="88"/>
                      <a:pt x="10" y="76"/>
                    </a:cubicBezTo>
                    <a:cubicBezTo>
                      <a:pt x="8" y="52"/>
                      <a:pt x="7" y="28"/>
                      <a:pt x="9" y="3"/>
                    </a:cubicBezTo>
                    <a:cubicBezTo>
                      <a:pt x="9" y="0"/>
                      <a:pt x="4" y="0"/>
                      <a:pt x="4" y="3"/>
                    </a:cubicBezTo>
                    <a:cubicBezTo>
                      <a:pt x="0" y="45"/>
                      <a:pt x="6" y="86"/>
                      <a:pt x="8" y="127"/>
                    </a:cubicBezTo>
                    <a:cubicBezTo>
                      <a:pt x="8" y="129"/>
                      <a:pt x="9" y="130"/>
                      <a:pt x="10" y="130"/>
                    </a:cubicBezTo>
                    <a:cubicBezTo>
                      <a:pt x="20" y="130"/>
                      <a:pt x="28" y="129"/>
                      <a:pt x="37" y="128"/>
                    </a:cubicBezTo>
                    <a:cubicBezTo>
                      <a:pt x="40" y="127"/>
                      <a:pt x="39" y="123"/>
                      <a:pt x="37" y="123"/>
                    </a:cubicBezTo>
                    <a:close/>
                    <a:moveTo>
                      <a:pt x="13" y="117"/>
                    </a:moveTo>
                    <a:cubicBezTo>
                      <a:pt x="18" y="118"/>
                      <a:pt x="23" y="121"/>
                      <a:pt x="28" y="124"/>
                    </a:cubicBezTo>
                    <a:cubicBezTo>
                      <a:pt x="21" y="125"/>
                      <a:pt x="15" y="125"/>
                      <a:pt x="13" y="117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131" name="Oval 7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98512" cy="801688"/>
              </a:xfrm>
              <a:prstGeom prst="ellipse">
                <a:avLst/>
              </a:pr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3132" name="任意多边形 21"/>
            <p:cNvSpPr>
              <a:spLocks noChangeArrowheads="1"/>
            </p:cNvSpPr>
            <p:nvPr/>
          </p:nvSpPr>
          <p:spPr bwMode="auto">
            <a:xfrm>
              <a:off x="141111" y="343121"/>
              <a:ext cx="76200" cy="76200"/>
            </a:xfrm>
            <a:custGeom>
              <a:avLst/>
              <a:gdLst>
                <a:gd name="T0" fmla="*/ 0 w 76200"/>
                <a:gd name="T1" fmla="*/ 0 h 76200"/>
                <a:gd name="T2" fmla="*/ 76200 w 76200"/>
                <a:gd name="T3" fmla="*/ 25400 h 76200"/>
                <a:gd name="T4" fmla="*/ 44450 w 76200"/>
                <a:gd name="T5" fmla="*/ 76200 h 76200"/>
                <a:gd name="T6" fmla="*/ 0 60000 65536"/>
                <a:gd name="T7" fmla="*/ 0 60000 65536"/>
                <a:gd name="T8" fmla="*/ 0 60000 65536"/>
                <a:gd name="T9" fmla="*/ 0 w 76200"/>
                <a:gd name="T10" fmla="*/ 0 h 76200"/>
                <a:gd name="T11" fmla="*/ 76200 w 76200"/>
                <a:gd name="T12" fmla="*/ 76200 h 76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200" h="76200">
                  <a:moveTo>
                    <a:pt x="0" y="0"/>
                  </a:moveTo>
                  <a:lnTo>
                    <a:pt x="76200" y="25400"/>
                  </a:lnTo>
                  <a:lnTo>
                    <a:pt x="44450" y="762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33" name="任意多边形 95"/>
            <p:cNvSpPr>
              <a:spLocks noChangeArrowheads="1"/>
            </p:cNvSpPr>
            <p:nvPr/>
          </p:nvSpPr>
          <p:spPr bwMode="auto">
            <a:xfrm rot="18949596" flipH="1">
              <a:off x="368480" y="275431"/>
              <a:ext cx="76200" cy="76200"/>
            </a:xfrm>
            <a:custGeom>
              <a:avLst/>
              <a:gdLst>
                <a:gd name="T0" fmla="*/ 0 w 76200"/>
                <a:gd name="T1" fmla="*/ 0 h 76200"/>
                <a:gd name="T2" fmla="*/ 76200 w 76200"/>
                <a:gd name="T3" fmla="*/ 25400 h 76200"/>
                <a:gd name="T4" fmla="*/ 44450 w 76200"/>
                <a:gd name="T5" fmla="*/ 76200 h 76200"/>
                <a:gd name="T6" fmla="*/ 0 60000 65536"/>
                <a:gd name="T7" fmla="*/ 0 60000 65536"/>
                <a:gd name="T8" fmla="*/ 0 60000 65536"/>
                <a:gd name="T9" fmla="*/ 0 w 76200"/>
                <a:gd name="T10" fmla="*/ 0 h 76200"/>
                <a:gd name="T11" fmla="*/ 76200 w 76200"/>
                <a:gd name="T12" fmla="*/ 76200 h 76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200" h="76200">
                  <a:moveTo>
                    <a:pt x="0" y="0"/>
                  </a:moveTo>
                  <a:lnTo>
                    <a:pt x="76200" y="25400"/>
                  </a:lnTo>
                  <a:lnTo>
                    <a:pt x="44450" y="7620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34" name="任意多边形 22"/>
            <p:cNvSpPr>
              <a:spLocks noChangeArrowheads="1"/>
            </p:cNvSpPr>
            <p:nvPr/>
          </p:nvSpPr>
          <p:spPr bwMode="auto">
            <a:xfrm>
              <a:off x="226913" y="440347"/>
              <a:ext cx="285749" cy="207174"/>
            </a:xfrm>
            <a:custGeom>
              <a:avLst/>
              <a:gdLst>
                <a:gd name="T0" fmla="*/ 0 w 285749"/>
                <a:gd name="T1" fmla="*/ 111924 h 207174"/>
                <a:gd name="T2" fmla="*/ 35717 w 285749"/>
                <a:gd name="T3" fmla="*/ 207174 h 207174"/>
                <a:gd name="T4" fmla="*/ 147636 w 285749"/>
                <a:gd name="T5" fmla="*/ 114305 h 207174"/>
                <a:gd name="T6" fmla="*/ 285749 w 285749"/>
                <a:gd name="T7" fmla="*/ 90493 h 207174"/>
                <a:gd name="T8" fmla="*/ 226217 w 285749"/>
                <a:gd name="T9" fmla="*/ 6 h 207174"/>
                <a:gd name="T10" fmla="*/ 135730 w 285749"/>
                <a:gd name="T11" fmla="*/ 95256 h 207174"/>
                <a:gd name="T12" fmla="*/ 0 w 285749"/>
                <a:gd name="T13" fmla="*/ 111924 h 207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5749"/>
                <a:gd name="T22" fmla="*/ 0 h 207174"/>
                <a:gd name="T23" fmla="*/ 285749 w 285749"/>
                <a:gd name="T24" fmla="*/ 207174 h 2071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5749" h="207174">
                  <a:moveTo>
                    <a:pt x="0" y="111924"/>
                  </a:moveTo>
                  <a:lnTo>
                    <a:pt x="35717" y="207174"/>
                  </a:lnTo>
                  <a:cubicBezTo>
                    <a:pt x="56354" y="206777"/>
                    <a:pt x="105964" y="133752"/>
                    <a:pt x="147636" y="114305"/>
                  </a:cubicBezTo>
                  <a:cubicBezTo>
                    <a:pt x="189308" y="94858"/>
                    <a:pt x="275033" y="106368"/>
                    <a:pt x="285749" y="90493"/>
                  </a:cubicBezTo>
                  <a:lnTo>
                    <a:pt x="226217" y="6"/>
                  </a:lnTo>
                  <a:cubicBezTo>
                    <a:pt x="203198" y="-788"/>
                    <a:pt x="173433" y="76603"/>
                    <a:pt x="135730" y="95256"/>
                  </a:cubicBezTo>
                  <a:cubicBezTo>
                    <a:pt x="98027" y="113909"/>
                    <a:pt x="13097" y="94065"/>
                    <a:pt x="0" y="111924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merit_badges_ai&amp;in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9" r="1169" b="13019"/>
          <a:stretch>
            <a:fillRect/>
          </a:stretch>
        </p:blipFill>
        <p:spPr bwMode="auto">
          <a:xfrm>
            <a:off x="-17463" y="0"/>
            <a:ext cx="91614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" descr="C:\Users\Administrator\Desktop\5196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6" b="25969"/>
          <a:stretch>
            <a:fillRect/>
          </a:stretch>
        </p:blipFill>
        <p:spPr bwMode="auto">
          <a:xfrm>
            <a:off x="2266950" y="2465388"/>
            <a:ext cx="1165225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任意多边形 15"/>
          <p:cNvSpPr>
            <a:spLocks noChangeArrowheads="1"/>
          </p:cNvSpPr>
          <p:nvPr/>
        </p:nvSpPr>
        <p:spPr bwMode="auto">
          <a:xfrm>
            <a:off x="185738" y="1824038"/>
            <a:ext cx="5927725" cy="3355975"/>
          </a:xfrm>
          <a:custGeom>
            <a:avLst/>
            <a:gdLst>
              <a:gd name="T0" fmla="*/ 0 w 5927898"/>
              <a:gd name="T1" fmla="*/ 0 h 3355444"/>
              <a:gd name="T2" fmla="*/ 5927898 w 5927898"/>
              <a:gd name="T3" fmla="*/ 3355444 h 3355444"/>
              <a:gd name="T4" fmla="*/ 0 60000 65536"/>
              <a:gd name="T5" fmla="*/ 0 60000 65536"/>
              <a:gd name="T6" fmla="*/ 0 w 5927898"/>
              <a:gd name="T7" fmla="*/ 0 h 3355444"/>
              <a:gd name="T8" fmla="*/ 5927898 w 5927898"/>
              <a:gd name="T9" fmla="*/ 3355444 h 33554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927898" h="3355444">
                <a:moveTo>
                  <a:pt x="0" y="0"/>
                </a:moveTo>
                <a:lnTo>
                  <a:pt x="5927898" y="3355444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1" name="矩形 7"/>
          <p:cNvSpPr>
            <a:spLocks noChangeArrowheads="1"/>
          </p:cNvSpPr>
          <p:nvPr/>
        </p:nvSpPr>
        <p:spPr bwMode="auto">
          <a:xfrm>
            <a:off x="7432675" y="3438525"/>
            <a:ext cx="124460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密集恐惧症</a:t>
            </a:r>
          </a:p>
        </p:txBody>
      </p:sp>
      <p:sp>
        <p:nvSpPr>
          <p:cNvPr id="4102" name="矩形 1"/>
          <p:cNvSpPr>
            <a:spLocks noChangeArrowheads="1"/>
          </p:cNvSpPr>
          <p:nvPr/>
        </p:nvSpPr>
        <p:spPr bwMode="auto">
          <a:xfrm>
            <a:off x="5292725" y="3160713"/>
            <a:ext cx="11874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性格分裂症</a:t>
            </a:r>
          </a:p>
        </p:txBody>
      </p:sp>
      <p:sp>
        <p:nvSpPr>
          <p:cNvPr id="4103" name="矩形 2"/>
          <p:cNvSpPr>
            <a:spLocks noChangeArrowheads="1"/>
          </p:cNvSpPr>
          <p:nvPr/>
        </p:nvSpPr>
        <p:spPr bwMode="auto">
          <a:xfrm>
            <a:off x="6496050" y="3162300"/>
            <a:ext cx="184467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5F497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桌面清理强迫症</a:t>
            </a:r>
          </a:p>
        </p:txBody>
      </p:sp>
      <p:sp>
        <p:nvSpPr>
          <p:cNvPr id="4104" name="矩形 3"/>
          <p:cNvSpPr>
            <a:spLocks noChangeArrowheads="1"/>
          </p:cNvSpPr>
          <p:nvPr/>
        </p:nvSpPr>
        <p:spPr bwMode="auto">
          <a:xfrm>
            <a:off x="6103938" y="2876550"/>
            <a:ext cx="125730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36609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幽闭恐惧症</a:t>
            </a:r>
          </a:p>
        </p:txBody>
      </p:sp>
      <p:sp>
        <p:nvSpPr>
          <p:cNvPr id="4105" name="矩形 4"/>
          <p:cNvSpPr>
            <a:spLocks noChangeArrowheads="1"/>
          </p:cNvSpPr>
          <p:nvPr/>
        </p:nvSpPr>
        <p:spPr bwMode="auto">
          <a:xfrm>
            <a:off x="5465763" y="3405188"/>
            <a:ext cx="133826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36609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睡前厕所强迫症</a:t>
            </a:r>
          </a:p>
        </p:txBody>
      </p:sp>
      <p:sp>
        <p:nvSpPr>
          <p:cNvPr id="4106" name="矩形 5"/>
          <p:cNvSpPr>
            <a:spLocks noChangeArrowheads="1"/>
          </p:cNvSpPr>
          <p:nvPr/>
        </p:nvSpPr>
        <p:spPr bwMode="auto">
          <a:xfrm>
            <a:off x="5138738" y="2787650"/>
            <a:ext cx="12858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5F497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简单恐惧症</a:t>
            </a:r>
          </a:p>
        </p:txBody>
      </p:sp>
      <p:sp>
        <p:nvSpPr>
          <p:cNvPr id="4107" name="矩形 6"/>
          <p:cNvSpPr>
            <a:spLocks noChangeArrowheads="1"/>
          </p:cNvSpPr>
          <p:nvPr/>
        </p:nvSpPr>
        <p:spPr bwMode="auto">
          <a:xfrm>
            <a:off x="5508625" y="3616325"/>
            <a:ext cx="12239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5F497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社交恐惧症</a:t>
            </a:r>
          </a:p>
        </p:txBody>
      </p:sp>
      <p:sp>
        <p:nvSpPr>
          <p:cNvPr id="4108" name="矩形 8"/>
          <p:cNvSpPr>
            <a:spLocks noChangeArrowheads="1"/>
          </p:cNvSpPr>
          <p:nvPr/>
        </p:nvSpPr>
        <p:spPr bwMode="auto">
          <a:xfrm>
            <a:off x="4572000" y="3884613"/>
            <a:ext cx="120491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36609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深海恐惧症</a:t>
            </a:r>
          </a:p>
        </p:txBody>
      </p:sp>
      <p:sp>
        <p:nvSpPr>
          <p:cNvPr id="4109" name="矩形 9"/>
          <p:cNvSpPr>
            <a:spLocks noChangeArrowheads="1"/>
          </p:cNvSpPr>
          <p:nvPr/>
        </p:nvSpPr>
        <p:spPr bwMode="auto">
          <a:xfrm>
            <a:off x="3635375" y="3270250"/>
            <a:ext cx="1946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17365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人脸识别障碍症</a:t>
            </a:r>
          </a:p>
        </p:txBody>
      </p:sp>
      <p:sp>
        <p:nvSpPr>
          <p:cNvPr id="4110" name="矩形 10"/>
          <p:cNvSpPr>
            <a:spLocks noChangeArrowheads="1"/>
          </p:cNvSpPr>
          <p:nvPr/>
        </p:nvSpPr>
        <p:spPr bwMode="auto">
          <a:xfrm>
            <a:off x="4264025" y="3044825"/>
            <a:ext cx="14398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100">
                <a:solidFill>
                  <a:srgbClr val="31859B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幸福感缺失症</a:t>
            </a:r>
          </a:p>
        </p:txBody>
      </p:sp>
      <p:sp>
        <p:nvSpPr>
          <p:cNvPr id="4111" name="矩形 11"/>
          <p:cNvSpPr>
            <a:spLocks noChangeArrowheads="1"/>
          </p:cNvSpPr>
          <p:nvPr/>
        </p:nvSpPr>
        <p:spPr bwMode="auto">
          <a:xfrm>
            <a:off x="5508625" y="3940175"/>
            <a:ext cx="19700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000">
                <a:solidFill>
                  <a:srgbClr val="D9959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出门不停翻包丢东西臆想症</a:t>
            </a:r>
          </a:p>
        </p:txBody>
      </p:sp>
      <p:sp>
        <p:nvSpPr>
          <p:cNvPr id="4112" name="矩形 12"/>
          <p:cNvSpPr>
            <a:spLocks noChangeArrowheads="1"/>
          </p:cNvSpPr>
          <p:nvPr/>
        </p:nvSpPr>
        <p:spPr bwMode="auto">
          <a:xfrm>
            <a:off x="4205288" y="3579813"/>
            <a:ext cx="1466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76923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搜索引擎依赖症</a:t>
            </a:r>
          </a:p>
        </p:txBody>
      </p:sp>
      <p:sp>
        <p:nvSpPr>
          <p:cNvPr id="4113" name="矩形 13"/>
          <p:cNvSpPr>
            <a:spLocks noChangeArrowheads="1"/>
          </p:cNvSpPr>
          <p:nvPr/>
        </p:nvSpPr>
        <p:spPr bwMode="auto">
          <a:xfrm>
            <a:off x="6640513" y="3656013"/>
            <a:ext cx="10080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76923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手机恐惧症</a:t>
            </a:r>
          </a:p>
        </p:txBody>
      </p:sp>
      <p:grpSp>
        <p:nvGrpSpPr>
          <p:cNvPr id="4114" name="组合 19"/>
          <p:cNvGrpSpPr>
            <a:grpSpLocks/>
          </p:cNvGrpSpPr>
          <p:nvPr/>
        </p:nvGrpSpPr>
        <p:grpSpPr bwMode="auto">
          <a:xfrm>
            <a:off x="1692275" y="923925"/>
            <a:ext cx="7013575" cy="1498600"/>
            <a:chOff x="0" y="0"/>
            <a:chExt cx="7013359" cy="1498158"/>
          </a:xfrm>
        </p:grpSpPr>
        <p:sp>
          <p:nvSpPr>
            <p:cNvPr id="4115" name="任意多边形 17"/>
            <p:cNvSpPr>
              <a:spLocks noChangeArrowheads="1"/>
            </p:cNvSpPr>
            <p:nvPr/>
          </p:nvSpPr>
          <p:spPr bwMode="auto">
            <a:xfrm>
              <a:off x="8508" y="1094933"/>
              <a:ext cx="774700" cy="403225"/>
            </a:xfrm>
            <a:custGeom>
              <a:avLst/>
              <a:gdLst>
                <a:gd name="T0" fmla="*/ 0 w 774700"/>
                <a:gd name="T1" fmla="*/ 3175 h 403225"/>
                <a:gd name="T2" fmla="*/ 774700 w 774700"/>
                <a:gd name="T3" fmla="*/ 403225 h 403225"/>
                <a:gd name="T4" fmla="*/ 492125 w 774700"/>
                <a:gd name="T5" fmla="*/ 0 h 403225"/>
                <a:gd name="T6" fmla="*/ 0 w 774700"/>
                <a:gd name="T7" fmla="*/ 3175 h 403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4700"/>
                <a:gd name="T13" fmla="*/ 0 h 403225"/>
                <a:gd name="T14" fmla="*/ 774700 w 774700"/>
                <a:gd name="T15" fmla="*/ 403225 h 403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16" name="矩形 18"/>
            <p:cNvSpPr>
              <a:spLocks noChangeArrowheads="1"/>
            </p:cNvSpPr>
            <p:nvPr/>
          </p:nvSpPr>
          <p:spPr bwMode="auto">
            <a:xfrm>
              <a:off x="0" y="0"/>
              <a:ext cx="7013359" cy="1103833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117" name="矩形 14"/>
          <p:cNvSpPr>
            <a:spLocks noChangeArrowheads="1"/>
          </p:cNvSpPr>
          <p:nvPr/>
        </p:nvSpPr>
        <p:spPr bwMode="auto">
          <a:xfrm>
            <a:off x="1874838" y="1000125"/>
            <a:ext cx="68230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这年头谁没有点怪癖啊，你要是没个抑郁症什么的，都不好意思跟人打招呼！</a:t>
            </a:r>
          </a:p>
        </p:txBody>
      </p:sp>
      <p:sp>
        <p:nvSpPr>
          <p:cNvPr id="4118" name="任意多边形 72"/>
          <p:cNvSpPr>
            <a:spLocks noChangeArrowheads="1"/>
          </p:cNvSpPr>
          <p:nvPr/>
        </p:nvSpPr>
        <p:spPr bwMode="auto">
          <a:xfrm>
            <a:off x="117475" y="-88900"/>
            <a:ext cx="1674813" cy="1708150"/>
          </a:xfrm>
          <a:custGeom>
            <a:avLst/>
            <a:gdLst>
              <a:gd name="T0" fmla="*/ 1674201 w 1674201"/>
              <a:gd name="T1" fmla="*/ 0 h 1710352"/>
              <a:gd name="T2" fmla="*/ 0 w 1674201"/>
              <a:gd name="T3" fmla="*/ 1710352 h 1710352"/>
              <a:gd name="T4" fmla="*/ 0 60000 65536"/>
              <a:gd name="T5" fmla="*/ 0 60000 65536"/>
              <a:gd name="T6" fmla="*/ 0 w 1674201"/>
              <a:gd name="T7" fmla="*/ 0 h 1710352"/>
              <a:gd name="T8" fmla="*/ 1674201 w 1674201"/>
              <a:gd name="T9" fmla="*/ 1710352 h 17103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74201" h="1710352">
                <a:moveTo>
                  <a:pt x="1674201" y="0"/>
                </a:moveTo>
                <a:lnTo>
                  <a:pt x="0" y="1710352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119" name="组合 16"/>
          <p:cNvGrpSpPr>
            <a:grpSpLocks/>
          </p:cNvGrpSpPr>
          <p:nvPr/>
        </p:nvGrpSpPr>
        <p:grpSpPr bwMode="auto">
          <a:xfrm>
            <a:off x="90488" y="1570038"/>
            <a:ext cx="258762" cy="258762"/>
            <a:chOff x="0" y="0"/>
            <a:chExt cx="294234" cy="294710"/>
          </a:xfrm>
        </p:grpSpPr>
        <p:sp>
          <p:nvSpPr>
            <p:cNvPr id="4120" name="Oval 6"/>
            <p:cNvSpPr>
              <a:spLocks noChangeArrowheads="1"/>
            </p:cNvSpPr>
            <p:nvPr/>
          </p:nvSpPr>
          <p:spPr bwMode="auto">
            <a:xfrm>
              <a:off x="0" y="0"/>
              <a:ext cx="294234" cy="294710"/>
            </a:xfrm>
            <a:prstGeom prst="ellipse">
              <a:avLst/>
            </a:prstGeom>
            <a:noFill/>
            <a:ln w="12700" cmpd="sng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1" name="Freeform 8"/>
            <p:cNvSpPr>
              <a:spLocks noChangeArrowheads="1"/>
            </p:cNvSpPr>
            <p:nvPr/>
          </p:nvSpPr>
          <p:spPr bwMode="auto">
            <a:xfrm>
              <a:off x="116864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2" name="Freeform 9"/>
            <p:cNvSpPr>
              <a:spLocks noChangeArrowheads="1"/>
            </p:cNvSpPr>
            <p:nvPr/>
          </p:nvSpPr>
          <p:spPr bwMode="auto">
            <a:xfrm>
              <a:off x="34971" y="96499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3" name="Freeform 10"/>
            <p:cNvSpPr>
              <a:spLocks noChangeArrowheads="1"/>
            </p:cNvSpPr>
            <p:nvPr/>
          </p:nvSpPr>
          <p:spPr bwMode="auto">
            <a:xfrm>
              <a:off x="64703" y="43816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4" name="Freeform 11"/>
            <p:cNvSpPr>
              <a:spLocks noChangeArrowheads="1"/>
            </p:cNvSpPr>
            <p:nvPr/>
          </p:nvSpPr>
          <p:spPr bwMode="auto">
            <a:xfrm>
              <a:off x="161200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5" name="Freeform 12"/>
            <p:cNvSpPr>
              <a:spLocks noChangeArrowheads="1"/>
            </p:cNvSpPr>
            <p:nvPr/>
          </p:nvSpPr>
          <p:spPr bwMode="auto">
            <a:xfrm>
              <a:off x="211796" y="96499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6" name="Freeform 13"/>
            <p:cNvSpPr>
              <a:spLocks noChangeArrowheads="1"/>
            </p:cNvSpPr>
            <p:nvPr/>
          </p:nvSpPr>
          <p:spPr bwMode="auto">
            <a:xfrm>
              <a:off x="194062" y="43816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7" name="Freeform 14"/>
            <p:cNvSpPr>
              <a:spLocks noChangeArrowheads="1"/>
            </p:cNvSpPr>
            <p:nvPr/>
          </p:nvSpPr>
          <p:spPr bwMode="auto">
            <a:xfrm>
              <a:off x="113734" y="220642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8" name="Freeform 15"/>
            <p:cNvSpPr>
              <a:spLocks noChangeArrowheads="1"/>
            </p:cNvSpPr>
            <p:nvPr/>
          </p:nvSpPr>
          <p:spPr bwMode="auto">
            <a:xfrm>
              <a:off x="34971" y="158570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9" name="Freeform 16"/>
            <p:cNvSpPr>
              <a:spLocks noChangeArrowheads="1"/>
            </p:cNvSpPr>
            <p:nvPr/>
          </p:nvSpPr>
          <p:spPr bwMode="auto">
            <a:xfrm>
              <a:off x="61573" y="220642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0" name="Freeform 17"/>
            <p:cNvSpPr>
              <a:spLocks noChangeArrowheads="1"/>
            </p:cNvSpPr>
            <p:nvPr/>
          </p:nvSpPr>
          <p:spPr bwMode="auto">
            <a:xfrm>
              <a:off x="158071" y="220642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1" name="Freeform 18"/>
            <p:cNvSpPr>
              <a:spLocks noChangeArrowheads="1"/>
            </p:cNvSpPr>
            <p:nvPr/>
          </p:nvSpPr>
          <p:spPr bwMode="auto">
            <a:xfrm>
              <a:off x="211796" y="158570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2" name="Freeform 19"/>
            <p:cNvSpPr>
              <a:spLocks noChangeArrowheads="1"/>
            </p:cNvSpPr>
            <p:nvPr/>
          </p:nvSpPr>
          <p:spPr bwMode="auto">
            <a:xfrm>
              <a:off x="190932" y="220642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3" name="Freeform 21"/>
            <p:cNvSpPr>
              <a:spLocks noChangeArrowheads="1"/>
            </p:cNvSpPr>
            <p:nvPr/>
          </p:nvSpPr>
          <p:spPr bwMode="auto">
            <a:xfrm>
              <a:off x="95477" y="96499"/>
              <a:ext cx="109016" cy="101193"/>
            </a:xfrm>
            <a:custGeom>
              <a:avLst/>
              <a:gdLst>
                <a:gd name="T0" fmla="*/ 0 w 331788"/>
                <a:gd name="T1" fmla="*/ 0 h 307975"/>
                <a:gd name="T2" fmla="*/ 331788 w 331788"/>
                <a:gd name="T3" fmla="*/ 307975 h 307975"/>
              </a:gdLst>
              <a:ahLst/>
              <a:cxnLst/>
              <a:rect l="T0" t="T1" r="T2" b="T3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23457E-6 L 0.02083 -1.23457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42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01649 1.85185E-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33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46914E-6 L 0.0217 2.46914E-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76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L 0.01025 2.96296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3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8.64198E-7 L 0.0151 8.64198E-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47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35802E-6 L -0.01858 -1.35802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38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09877E-6 L -0.0118 2.09877E-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9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ldLvl="0" autoUpdateAnimBg="0"/>
      <p:bldP spid="4102" grpId="0" bldLvl="0" autoUpdateAnimBg="0"/>
      <p:bldP spid="4103" grpId="0" bldLvl="0" autoUpdateAnimBg="0"/>
      <p:bldP spid="4107" grpId="0" bldLvl="0" autoUpdateAnimBg="0"/>
      <p:bldP spid="4108" grpId="0" bldLvl="0" autoUpdateAnimBg="0"/>
      <p:bldP spid="4110" grpId="0" bldLvl="0" autoUpdateAnimBg="0"/>
      <p:bldP spid="4112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merit_badges_ai&amp;in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9" r="1169" b="13019"/>
          <a:stretch>
            <a:fillRect/>
          </a:stretch>
        </p:blipFill>
        <p:spPr bwMode="auto">
          <a:xfrm>
            <a:off x="-17463" y="0"/>
            <a:ext cx="91614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组合 643"/>
          <p:cNvGrpSpPr>
            <a:grpSpLocks/>
          </p:cNvGrpSpPr>
          <p:nvPr/>
        </p:nvGrpSpPr>
        <p:grpSpPr bwMode="auto">
          <a:xfrm>
            <a:off x="768350" y="549275"/>
            <a:ext cx="2663825" cy="754063"/>
            <a:chOff x="0" y="0"/>
            <a:chExt cx="6822346" cy="1639346"/>
          </a:xfrm>
        </p:grpSpPr>
        <p:sp>
          <p:nvSpPr>
            <p:cNvPr id="5124" name="任意多边形 644"/>
            <p:cNvSpPr>
              <a:spLocks noChangeArrowheads="1"/>
            </p:cNvSpPr>
            <p:nvPr/>
          </p:nvSpPr>
          <p:spPr bwMode="auto">
            <a:xfrm>
              <a:off x="607" y="1236121"/>
              <a:ext cx="774700" cy="403225"/>
            </a:xfrm>
            <a:custGeom>
              <a:avLst/>
              <a:gdLst>
                <a:gd name="T0" fmla="*/ 0 w 774700"/>
                <a:gd name="T1" fmla="*/ 3175 h 403225"/>
                <a:gd name="T2" fmla="*/ 774700 w 774700"/>
                <a:gd name="T3" fmla="*/ 403225 h 403225"/>
                <a:gd name="T4" fmla="*/ 492125 w 774700"/>
                <a:gd name="T5" fmla="*/ 0 h 403225"/>
                <a:gd name="T6" fmla="*/ 0 w 774700"/>
                <a:gd name="T7" fmla="*/ 3175 h 403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4700"/>
                <a:gd name="T13" fmla="*/ 0 h 403225"/>
                <a:gd name="T14" fmla="*/ 774700 w 774700"/>
                <a:gd name="T15" fmla="*/ 403225 h 403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25" name="矩形 645"/>
            <p:cNvSpPr>
              <a:spLocks noChangeArrowheads="1"/>
            </p:cNvSpPr>
            <p:nvPr/>
          </p:nvSpPr>
          <p:spPr bwMode="auto">
            <a:xfrm>
              <a:off x="0" y="0"/>
              <a:ext cx="6822346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26" name="任意多边形 2"/>
          <p:cNvSpPr>
            <a:spLocks noChangeArrowheads="1"/>
          </p:cNvSpPr>
          <p:nvPr/>
        </p:nvSpPr>
        <p:spPr bwMode="auto">
          <a:xfrm>
            <a:off x="4325938" y="1865313"/>
            <a:ext cx="4687887" cy="3394075"/>
          </a:xfrm>
          <a:custGeom>
            <a:avLst/>
            <a:gdLst>
              <a:gd name="T0" fmla="*/ 4687037 w 4687037"/>
              <a:gd name="T1" fmla="*/ 0 h 3393391"/>
              <a:gd name="T2" fmla="*/ 0 w 4687037"/>
              <a:gd name="T3" fmla="*/ 3393391 h 3393391"/>
              <a:gd name="T4" fmla="*/ 0 60000 65536"/>
              <a:gd name="T5" fmla="*/ 0 60000 65536"/>
              <a:gd name="T6" fmla="*/ 0 w 4687037"/>
              <a:gd name="T7" fmla="*/ 0 h 3393391"/>
              <a:gd name="T8" fmla="*/ 4687037 w 4687037"/>
              <a:gd name="T9" fmla="*/ 3393391 h 339339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87037" h="3393391">
                <a:moveTo>
                  <a:pt x="4687037" y="0"/>
                </a:moveTo>
                <a:lnTo>
                  <a:pt x="0" y="3393391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7" name="矩形 1"/>
          <p:cNvSpPr>
            <a:spLocks noChangeArrowheads="1"/>
          </p:cNvSpPr>
          <p:nvPr/>
        </p:nvSpPr>
        <p:spPr bwMode="auto">
          <a:xfrm>
            <a:off x="768350" y="547688"/>
            <a:ext cx="2663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大家都有病</a:t>
            </a:r>
            <a:endParaRPr lang="zh-CN" altLang="en-US"/>
          </a:p>
        </p:txBody>
      </p:sp>
      <p:sp>
        <p:nvSpPr>
          <p:cNvPr id="5128" name="矩形 5"/>
          <p:cNvSpPr>
            <a:spLocks noChangeArrowheads="1"/>
          </p:cNvSpPr>
          <p:nvPr/>
        </p:nvSpPr>
        <p:spPr bwMode="auto">
          <a:xfrm>
            <a:off x="922338" y="1827213"/>
            <a:ext cx="2354262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在豆瓣</a:t>
            </a:r>
            <a:endParaRPr lang="en-US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“不信你没个什么癖”</a:t>
            </a:r>
            <a:endParaRPr lang="en-US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小组截至</a:t>
            </a: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2013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月</a:t>
            </a: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17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日已有</a:t>
            </a:r>
            <a:endParaRPr lang="zh-CN" altLang="en-US"/>
          </a:p>
        </p:txBody>
      </p:sp>
      <p:sp>
        <p:nvSpPr>
          <p:cNvPr id="5129" name="矩形 559"/>
          <p:cNvSpPr>
            <a:spLocks noChangeArrowheads="1"/>
          </p:cNvSpPr>
          <p:nvPr/>
        </p:nvSpPr>
        <p:spPr bwMode="auto">
          <a:xfrm>
            <a:off x="3317875" y="1492250"/>
            <a:ext cx="203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“循环性情绪低落症”小组</a:t>
            </a:r>
          </a:p>
        </p:txBody>
      </p:sp>
      <p:sp>
        <p:nvSpPr>
          <p:cNvPr id="5130" name="矩形 560"/>
          <p:cNvSpPr>
            <a:spLocks noChangeArrowheads="1"/>
          </p:cNvSpPr>
          <p:nvPr/>
        </p:nvSpPr>
        <p:spPr bwMode="auto">
          <a:xfrm>
            <a:off x="3317875" y="3059113"/>
            <a:ext cx="16144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“晚睡强迫症”小组 </a:t>
            </a:r>
          </a:p>
        </p:txBody>
      </p:sp>
      <p:sp>
        <p:nvSpPr>
          <p:cNvPr id="5131" name="矩形 561"/>
          <p:cNvSpPr>
            <a:spLocks noChangeArrowheads="1"/>
          </p:cNvSpPr>
          <p:nvPr/>
        </p:nvSpPr>
        <p:spPr bwMode="auto">
          <a:xfrm>
            <a:off x="3317875" y="2255838"/>
            <a:ext cx="192246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“我们都是拖延症”小组 </a:t>
            </a:r>
          </a:p>
        </p:txBody>
      </p:sp>
      <p:sp>
        <p:nvSpPr>
          <p:cNvPr id="5132" name="矩形 562"/>
          <p:cNvSpPr>
            <a:spLocks noChangeArrowheads="1"/>
          </p:cNvSpPr>
          <p:nvPr/>
        </p:nvSpPr>
        <p:spPr bwMode="auto">
          <a:xfrm>
            <a:off x="6235700" y="2517775"/>
            <a:ext cx="8477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sym typeface="Arial" pitchFamily="34" charset="0"/>
              </a:rPr>
              <a:t>104668</a:t>
            </a:r>
            <a:r>
              <a:rPr lang="zh-CN" altLang="en-US" sz="1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5133" name="矩形 563"/>
          <p:cNvSpPr>
            <a:spLocks noChangeArrowheads="1"/>
          </p:cNvSpPr>
          <p:nvPr/>
        </p:nvSpPr>
        <p:spPr bwMode="auto">
          <a:xfrm>
            <a:off x="6810375" y="1768475"/>
            <a:ext cx="847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sym typeface="Arial" pitchFamily="34" charset="0"/>
              </a:rPr>
              <a:t>108916</a:t>
            </a:r>
            <a:r>
              <a:rPr lang="zh-CN" altLang="en-US" sz="1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</a:p>
        </p:txBody>
      </p:sp>
      <p:sp>
        <p:nvSpPr>
          <p:cNvPr id="5134" name="矩形 564"/>
          <p:cNvSpPr>
            <a:spLocks noChangeArrowheads="1"/>
          </p:cNvSpPr>
          <p:nvPr/>
        </p:nvSpPr>
        <p:spPr bwMode="auto">
          <a:xfrm>
            <a:off x="5745163" y="3344863"/>
            <a:ext cx="7635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sym typeface="Arial" pitchFamily="34" charset="0"/>
              </a:rPr>
              <a:t>76173</a:t>
            </a:r>
            <a:r>
              <a:rPr lang="zh-CN" altLang="en-US" sz="1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/>
          </a:p>
        </p:txBody>
      </p:sp>
      <p:sp>
        <p:nvSpPr>
          <p:cNvPr id="5135" name="矩形 84"/>
          <p:cNvSpPr>
            <a:spLocks noChangeArrowheads="1"/>
          </p:cNvSpPr>
          <p:nvPr/>
        </p:nvSpPr>
        <p:spPr bwMode="auto">
          <a:xfrm>
            <a:off x="6713538" y="1770063"/>
            <a:ext cx="944562" cy="254000"/>
          </a:xfrm>
          <a:custGeom>
            <a:avLst/>
            <a:gdLst>
              <a:gd name="T0" fmla="*/ 0 w 1257399"/>
              <a:gd name="T1" fmla="*/ 0 h 488264"/>
              <a:gd name="T2" fmla="*/ 1257399 w 1257399"/>
              <a:gd name="T3" fmla="*/ 488264 h 488264"/>
            </a:gdLst>
            <a:ahLst/>
            <a:cxnLst/>
            <a:rect l="T0" t="T1" r="T2" b="T3"/>
            <a:pathLst>
              <a:path w="1257399" h="488264">
                <a:moveTo>
                  <a:pt x="139785" y="0"/>
                </a:moveTo>
                <a:lnTo>
                  <a:pt x="1257399" y="0"/>
                </a:lnTo>
                <a:lnTo>
                  <a:pt x="1257399" y="488264"/>
                </a:lnTo>
                <a:lnTo>
                  <a:pt x="139785" y="488264"/>
                </a:lnTo>
                <a:lnTo>
                  <a:pt x="139785" y="307174"/>
                </a:lnTo>
                <a:lnTo>
                  <a:pt x="0" y="244132"/>
                </a:lnTo>
                <a:lnTo>
                  <a:pt x="139785" y="181090"/>
                </a:lnTo>
                <a:close/>
              </a:path>
            </a:pathLst>
          </a:custGeom>
          <a:noFill/>
          <a:ln w="12700" cap="flat" cmpd="sng">
            <a:solidFill>
              <a:srgbClr val="016B5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6" name="矩形 84"/>
          <p:cNvSpPr>
            <a:spLocks noChangeArrowheads="1"/>
          </p:cNvSpPr>
          <p:nvPr/>
        </p:nvSpPr>
        <p:spPr bwMode="auto">
          <a:xfrm>
            <a:off x="6143625" y="2519363"/>
            <a:ext cx="944563" cy="255587"/>
          </a:xfrm>
          <a:custGeom>
            <a:avLst/>
            <a:gdLst>
              <a:gd name="T0" fmla="*/ 0 w 1257399"/>
              <a:gd name="T1" fmla="*/ 0 h 488264"/>
              <a:gd name="T2" fmla="*/ 1257399 w 1257399"/>
              <a:gd name="T3" fmla="*/ 488264 h 488264"/>
            </a:gdLst>
            <a:ahLst/>
            <a:cxnLst/>
            <a:rect l="T0" t="T1" r="T2" b="T3"/>
            <a:pathLst>
              <a:path w="1257399" h="488264">
                <a:moveTo>
                  <a:pt x="139785" y="0"/>
                </a:moveTo>
                <a:lnTo>
                  <a:pt x="1257399" y="0"/>
                </a:lnTo>
                <a:lnTo>
                  <a:pt x="1257399" y="488264"/>
                </a:lnTo>
                <a:lnTo>
                  <a:pt x="139785" y="488264"/>
                </a:lnTo>
                <a:lnTo>
                  <a:pt x="139785" y="307174"/>
                </a:lnTo>
                <a:lnTo>
                  <a:pt x="0" y="244132"/>
                </a:lnTo>
                <a:lnTo>
                  <a:pt x="139785" y="181090"/>
                </a:lnTo>
                <a:close/>
              </a:path>
            </a:pathLst>
          </a:custGeom>
          <a:noFill/>
          <a:ln w="12700" cap="flat" cmpd="sng">
            <a:solidFill>
              <a:srgbClr val="016B5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7" name="矩形 84"/>
          <p:cNvSpPr>
            <a:spLocks noChangeArrowheads="1"/>
          </p:cNvSpPr>
          <p:nvPr/>
        </p:nvSpPr>
        <p:spPr bwMode="auto">
          <a:xfrm>
            <a:off x="5614988" y="3346450"/>
            <a:ext cx="944562" cy="254000"/>
          </a:xfrm>
          <a:custGeom>
            <a:avLst/>
            <a:gdLst>
              <a:gd name="T0" fmla="*/ 0 w 1257399"/>
              <a:gd name="T1" fmla="*/ 0 h 488264"/>
              <a:gd name="T2" fmla="*/ 1257399 w 1257399"/>
              <a:gd name="T3" fmla="*/ 488264 h 488264"/>
            </a:gdLst>
            <a:ahLst/>
            <a:cxnLst/>
            <a:rect l="T0" t="T1" r="T2" b="T3"/>
            <a:pathLst>
              <a:path w="1257399" h="488264">
                <a:moveTo>
                  <a:pt x="139785" y="0"/>
                </a:moveTo>
                <a:lnTo>
                  <a:pt x="1257399" y="0"/>
                </a:lnTo>
                <a:lnTo>
                  <a:pt x="1257399" y="488264"/>
                </a:lnTo>
                <a:lnTo>
                  <a:pt x="139785" y="488264"/>
                </a:lnTo>
                <a:lnTo>
                  <a:pt x="139785" y="307174"/>
                </a:lnTo>
                <a:lnTo>
                  <a:pt x="0" y="244132"/>
                </a:lnTo>
                <a:lnTo>
                  <a:pt x="139785" y="181090"/>
                </a:lnTo>
                <a:close/>
              </a:path>
            </a:pathLst>
          </a:custGeom>
          <a:noFill/>
          <a:ln w="12700" cap="flat" cmpd="sng">
            <a:solidFill>
              <a:srgbClr val="016B5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138" name="组合 568"/>
          <p:cNvGrpSpPr>
            <a:grpSpLocks/>
          </p:cNvGrpSpPr>
          <p:nvPr/>
        </p:nvGrpSpPr>
        <p:grpSpPr bwMode="auto">
          <a:xfrm>
            <a:off x="3540125" y="1781175"/>
            <a:ext cx="3008313" cy="242888"/>
            <a:chOff x="0" y="0"/>
            <a:chExt cx="6057720" cy="488264"/>
          </a:xfrm>
        </p:grpSpPr>
        <p:sp>
          <p:nvSpPr>
            <p:cNvPr id="5139" name="Freeform 6"/>
            <p:cNvSpPr>
              <a:spLocks noChangeArrowheads="1"/>
            </p:cNvSpPr>
            <p:nvPr/>
          </p:nvSpPr>
          <p:spPr bwMode="auto">
            <a:xfrm>
              <a:off x="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0" name="Freeform 6"/>
            <p:cNvSpPr>
              <a:spLocks noChangeArrowheads="1"/>
            </p:cNvSpPr>
            <p:nvPr/>
          </p:nvSpPr>
          <p:spPr bwMode="auto">
            <a:xfrm>
              <a:off x="25379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1" name="Freeform 6"/>
            <p:cNvSpPr>
              <a:spLocks noChangeArrowheads="1"/>
            </p:cNvSpPr>
            <p:nvPr/>
          </p:nvSpPr>
          <p:spPr bwMode="auto">
            <a:xfrm>
              <a:off x="50759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2" name="Freeform 6"/>
            <p:cNvSpPr>
              <a:spLocks noChangeArrowheads="1"/>
            </p:cNvSpPr>
            <p:nvPr/>
          </p:nvSpPr>
          <p:spPr bwMode="auto">
            <a:xfrm>
              <a:off x="76138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3" name="Freeform 6"/>
            <p:cNvSpPr>
              <a:spLocks noChangeArrowheads="1"/>
            </p:cNvSpPr>
            <p:nvPr/>
          </p:nvSpPr>
          <p:spPr bwMode="auto">
            <a:xfrm>
              <a:off x="101518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4" name="Freeform 6"/>
            <p:cNvSpPr>
              <a:spLocks noChangeArrowheads="1"/>
            </p:cNvSpPr>
            <p:nvPr/>
          </p:nvSpPr>
          <p:spPr bwMode="auto">
            <a:xfrm>
              <a:off x="126898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5" name="Freeform 6"/>
            <p:cNvSpPr>
              <a:spLocks noChangeArrowheads="1"/>
            </p:cNvSpPr>
            <p:nvPr/>
          </p:nvSpPr>
          <p:spPr bwMode="auto">
            <a:xfrm>
              <a:off x="152277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6" name="Freeform 6"/>
            <p:cNvSpPr>
              <a:spLocks noChangeArrowheads="1"/>
            </p:cNvSpPr>
            <p:nvPr/>
          </p:nvSpPr>
          <p:spPr bwMode="auto">
            <a:xfrm>
              <a:off x="177657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7" name="Freeform 6"/>
            <p:cNvSpPr>
              <a:spLocks noChangeArrowheads="1"/>
            </p:cNvSpPr>
            <p:nvPr/>
          </p:nvSpPr>
          <p:spPr bwMode="auto">
            <a:xfrm>
              <a:off x="203036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8" name="Freeform 6"/>
            <p:cNvSpPr>
              <a:spLocks noChangeArrowheads="1"/>
            </p:cNvSpPr>
            <p:nvPr/>
          </p:nvSpPr>
          <p:spPr bwMode="auto">
            <a:xfrm>
              <a:off x="228416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9" name="Freeform 6"/>
            <p:cNvSpPr>
              <a:spLocks noChangeArrowheads="1"/>
            </p:cNvSpPr>
            <p:nvPr/>
          </p:nvSpPr>
          <p:spPr bwMode="auto">
            <a:xfrm>
              <a:off x="253796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0" name="Freeform 6"/>
            <p:cNvSpPr>
              <a:spLocks noChangeArrowheads="1"/>
            </p:cNvSpPr>
            <p:nvPr/>
          </p:nvSpPr>
          <p:spPr bwMode="auto">
            <a:xfrm>
              <a:off x="279175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1" name="Freeform 6"/>
            <p:cNvSpPr>
              <a:spLocks noChangeArrowheads="1"/>
            </p:cNvSpPr>
            <p:nvPr/>
          </p:nvSpPr>
          <p:spPr bwMode="auto">
            <a:xfrm>
              <a:off x="304555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2" name="Freeform 6"/>
            <p:cNvSpPr>
              <a:spLocks noChangeArrowheads="1"/>
            </p:cNvSpPr>
            <p:nvPr/>
          </p:nvSpPr>
          <p:spPr bwMode="auto">
            <a:xfrm>
              <a:off x="329934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3" name="Freeform 6"/>
            <p:cNvSpPr>
              <a:spLocks noChangeArrowheads="1"/>
            </p:cNvSpPr>
            <p:nvPr/>
          </p:nvSpPr>
          <p:spPr bwMode="auto">
            <a:xfrm>
              <a:off x="355314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4" name="Freeform 6"/>
            <p:cNvSpPr>
              <a:spLocks noChangeArrowheads="1"/>
            </p:cNvSpPr>
            <p:nvPr/>
          </p:nvSpPr>
          <p:spPr bwMode="auto">
            <a:xfrm>
              <a:off x="380694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5" name="Freeform 6"/>
            <p:cNvSpPr>
              <a:spLocks noChangeArrowheads="1"/>
            </p:cNvSpPr>
            <p:nvPr/>
          </p:nvSpPr>
          <p:spPr bwMode="auto">
            <a:xfrm>
              <a:off x="406073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6" name="Freeform 6"/>
            <p:cNvSpPr>
              <a:spLocks noChangeArrowheads="1"/>
            </p:cNvSpPr>
            <p:nvPr/>
          </p:nvSpPr>
          <p:spPr bwMode="auto">
            <a:xfrm>
              <a:off x="431453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7" name="Freeform 6"/>
            <p:cNvSpPr>
              <a:spLocks noChangeArrowheads="1"/>
            </p:cNvSpPr>
            <p:nvPr/>
          </p:nvSpPr>
          <p:spPr bwMode="auto">
            <a:xfrm>
              <a:off x="456832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8" name="Freeform 6"/>
            <p:cNvSpPr>
              <a:spLocks noChangeArrowheads="1"/>
            </p:cNvSpPr>
            <p:nvPr/>
          </p:nvSpPr>
          <p:spPr bwMode="auto">
            <a:xfrm>
              <a:off x="482212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9" name="Freeform 6"/>
            <p:cNvSpPr>
              <a:spLocks noChangeArrowheads="1"/>
            </p:cNvSpPr>
            <p:nvPr/>
          </p:nvSpPr>
          <p:spPr bwMode="auto">
            <a:xfrm>
              <a:off x="507592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0" name="Freeform 6"/>
            <p:cNvSpPr>
              <a:spLocks noChangeArrowheads="1"/>
            </p:cNvSpPr>
            <p:nvPr/>
          </p:nvSpPr>
          <p:spPr bwMode="auto">
            <a:xfrm>
              <a:off x="532971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1" name="Freeform 6"/>
            <p:cNvSpPr>
              <a:spLocks noChangeArrowheads="1"/>
            </p:cNvSpPr>
            <p:nvPr/>
          </p:nvSpPr>
          <p:spPr bwMode="auto">
            <a:xfrm>
              <a:off x="558351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2" name="Freeform 6"/>
            <p:cNvSpPr>
              <a:spLocks noChangeArrowheads="1"/>
            </p:cNvSpPr>
            <p:nvPr/>
          </p:nvSpPr>
          <p:spPr bwMode="auto">
            <a:xfrm>
              <a:off x="583730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163" name="组合 593"/>
          <p:cNvGrpSpPr>
            <a:grpSpLocks/>
          </p:cNvGrpSpPr>
          <p:nvPr/>
        </p:nvGrpSpPr>
        <p:grpSpPr bwMode="auto">
          <a:xfrm>
            <a:off x="3540125" y="2533650"/>
            <a:ext cx="2505075" cy="242888"/>
            <a:chOff x="0" y="0"/>
            <a:chExt cx="5042536" cy="488264"/>
          </a:xfrm>
        </p:grpSpPr>
        <p:sp>
          <p:nvSpPr>
            <p:cNvPr id="5164" name="Freeform 6"/>
            <p:cNvSpPr>
              <a:spLocks noChangeArrowheads="1"/>
            </p:cNvSpPr>
            <p:nvPr/>
          </p:nvSpPr>
          <p:spPr bwMode="auto">
            <a:xfrm>
              <a:off x="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5" name="Freeform 6"/>
            <p:cNvSpPr>
              <a:spLocks noChangeArrowheads="1"/>
            </p:cNvSpPr>
            <p:nvPr/>
          </p:nvSpPr>
          <p:spPr bwMode="auto">
            <a:xfrm>
              <a:off x="25379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6" name="Freeform 6"/>
            <p:cNvSpPr>
              <a:spLocks noChangeArrowheads="1"/>
            </p:cNvSpPr>
            <p:nvPr/>
          </p:nvSpPr>
          <p:spPr bwMode="auto">
            <a:xfrm>
              <a:off x="50759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7" name="Freeform 6"/>
            <p:cNvSpPr>
              <a:spLocks noChangeArrowheads="1"/>
            </p:cNvSpPr>
            <p:nvPr/>
          </p:nvSpPr>
          <p:spPr bwMode="auto">
            <a:xfrm>
              <a:off x="76138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8" name="Freeform 6"/>
            <p:cNvSpPr>
              <a:spLocks noChangeArrowheads="1"/>
            </p:cNvSpPr>
            <p:nvPr/>
          </p:nvSpPr>
          <p:spPr bwMode="auto">
            <a:xfrm>
              <a:off x="101518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9" name="Freeform 6"/>
            <p:cNvSpPr>
              <a:spLocks noChangeArrowheads="1"/>
            </p:cNvSpPr>
            <p:nvPr/>
          </p:nvSpPr>
          <p:spPr bwMode="auto">
            <a:xfrm>
              <a:off x="126898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0" name="Freeform 6"/>
            <p:cNvSpPr>
              <a:spLocks noChangeArrowheads="1"/>
            </p:cNvSpPr>
            <p:nvPr/>
          </p:nvSpPr>
          <p:spPr bwMode="auto">
            <a:xfrm>
              <a:off x="152277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1" name="Freeform 6"/>
            <p:cNvSpPr>
              <a:spLocks noChangeArrowheads="1"/>
            </p:cNvSpPr>
            <p:nvPr/>
          </p:nvSpPr>
          <p:spPr bwMode="auto">
            <a:xfrm>
              <a:off x="177657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2" name="Freeform 6"/>
            <p:cNvSpPr>
              <a:spLocks noChangeArrowheads="1"/>
            </p:cNvSpPr>
            <p:nvPr/>
          </p:nvSpPr>
          <p:spPr bwMode="auto">
            <a:xfrm>
              <a:off x="203036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3" name="Freeform 6"/>
            <p:cNvSpPr>
              <a:spLocks noChangeArrowheads="1"/>
            </p:cNvSpPr>
            <p:nvPr/>
          </p:nvSpPr>
          <p:spPr bwMode="auto">
            <a:xfrm>
              <a:off x="228416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4" name="Freeform 6"/>
            <p:cNvSpPr>
              <a:spLocks noChangeArrowheads="1"/>
            </p:cNvSpPr>
            <p:nvPr/>
          </p:nvSpPr>
          <p:spPr bwMode="auto">
            <a:xfrm>
              <a:off x="253796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5" name="Freeform 6"/>
            <p:cNvSpPr>
              <a:spLocks noChangeArrowheads="1"/>
            </p:cNvSpPr>
            <p:nvPr/>
          </p:nvSpPr>
          <p:spPr bwMode="auto">
            <a:xfrm>
              <a:off x="279175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6" name="Freeform 6"/>
            <p:cNvSpPr>
              <a:spLocks noChangeArrowheads="1"/>
            </p:cNvSpPr>
            <p:nvPr/>
          </p:nvSpPr>
          <p:spPr bwMode="auto">
            <a:xfrm>
              <a:off x="304555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7" name="Freeform 6"/>
            <p:cNvSpPr>
              <a:spLocks noChangeArrowheads="1"/>
            </p:cNvSpPr>
            <p:nvPr/>
          </p:nvSpPr>
          <p:spPr bwMode="auto">
            <a:xfrm>
              <a:off x="329934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8" name="Freeform 6"/>
            <p:cNvSpPr>
              <a:spLocks noChangeArrowheads="1"/>
            </p:cNvSpPr>
            <p:nvPr/>
          </p:nvSpPr>
          <p:spPr bwMode="auto">
            <a:xfrm>
              <a:off x="355314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79" name="Freeform 6"/>
            <p:cNvSpPr>
              <a:spLocks noChangeArrowheads="1"/>
            </p:cNvSpPr>
            <p:nvPr/>
          </p:nvSpPr>
          <p:spPr bwMode="auto">
            <a:xfrm>
              <a:off x="380694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0" name="Freeform 6"/>
            <p:cNvSpPr>
              <a:spLocks noChangeArrowheads="1"/>
            </p:cNvSpPr>
            <p:nvPr/>
          </p:nvSpPr>
          <p:spPr bwMode="auto">
            <a:xfrm>
              <a:off x="406073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1" name="Freeform 6"/>
            <p:cNvSpPr>
              <a:spLocks noChangeArrowheads="1"/>
            </p:cNvSpPr>
            <p:nvPr/>
          </p:nvSpPr>
          <p:spPr bwMode="auto">
            <a:xfrm>
              <a:off x="431453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2" name="Freeform 6"/>
            <p:cNvSpPr>
              <a:spLocks noChangeArrowheads="1"/>
            </p:cNvSpPr>
            <p:nvPr/>
          </p:nvSpPr>
          <p:spPr bwMode="auto">
            <a:xfrm>
              <a:off x="456832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3" name="Freeform 6"/>
            <p:cNvSpPr>
              <a:spLocks noChangeArrowheads="1"/>
            </p:cNvSpPr>
            <p:nvPr/>
          </p:nvSpPr>
          <p:spPr bwMode="auto">
            <a:xfrm>
              <a:off x="482212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184" name="组合 618"/>
          <p:cNvGrpSpPr>
            <a:grpSpLocks/>
          </p:cNvGrpSpPr>
          <p:nvPr/>
        </p:nvGrpSpPr>
        <p:grpSpPr bwMode="auto">
          <a:xfrm>
            <a:off x="3540125" y="3354388"/>
            <a:ext cx="2000250" cy="242887"/>
            <a:chOff x="0" y="0"/>
            <a:chExt cx="4027352" cy="488264"/>
          </a:xfrm>
        </p:grpSpPr>
        <p:sp>
          <p:nvSpPr>
            <p:cNvPr id="5185" name="Freeform 6"/>
            <p:cNvSpPr>
              <a:spLocks noChangeArrowheads="1"/>
            </p:cNvSpPr>
            <p:nvPr/>
          </p:nvSpPr>
          <p:spPr bwMode="auto">
            <a:xfrm>
              <a:off x="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6" name="Freeform 6"/>
            <p:cNvSpPr>
              <a:spLocks noChangeArrowheads="1"/>
            </p:cNvSpPr>
            <p:nvPr/>
          </p:nvSpPr>
          <p:spPr bwMode="auto">
            <a:xfrm>
              <a:off x="25379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7" name="Freeform 6"/>
            <p:cNvSpPr>
              <a:spLocks noChangeArrowheads="1"/>
            </p:cNvSpPr>
            <p:nvPr/>
          </p:nvSpPr>
          <p:spPr bwMode="auto">
            <a:xfrm>
              <a:off x="50759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8" name="Freeform 6"/>
            <p:cNvSpPr>
              <a:spLocks noChangeArrowheads="1"/>
            </p:cNvSpPr>
            <p:nvPr/>
          </p:nvSpPr>
          <p:spPr bwMode="auto">
            <a:xfrm>
              <a:off x="76138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89" name="Freeform 6"/>
            <p:cNvSpPr>
              <a:spLocks noChangeArrowheads="1"/>
            </p:cNvSpPr>
            <p:nvPr/>
          </p:nvSpPr>
          <p:spPr bwMode="auto">
            <a:xfrm>
              <a:off x="101518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0" name="Freeform 6"/>
            <p:cNvSpPr>
              <a:spLocks noChangeArrowheads="1"/>
            </p:cNvSpPr>
            <p:nvPr/>
          </p:nvSpPr>
          <p:spPr bwMode="auto">
            <a:xfrm>
              <a:off x="126898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1" name="Freeform 6"/>
            <p:cNvSpPr>
              <a:spLocks noChangeArrowheads="1"/>
            </p:cNvSpPr>
            <p:nvPr/>
          </p:nvSpPr>
          <p:spPr bwMode="auto">
            <a:xfrm>
              <a:off x="152277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2" name="Freeform 6"/>
            <p:cNvSpPr>
              <a:spLocks noChangeArrowheads="1"/>
            </p:cNvSpPr>
            <p:nvPr/>
          </p:nvSpPr>
          <p:spPr bwMode="auto">
            <a:xfrm>
              <a:off x="177657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3" name="Freeform 6"/>
            <p:cNvSpPr>
              <a:spLocks noChangeArrowheads="1"/>
            </p:cNvSpPr>
            <p:nvPr/>
          </p:nvSpPr>
          <p:spPr bwMode="auto">
            <a:xfrm>
              <a:off x="203036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4" name="Freeform 6"/>
            <p:cNvSpPr>
              <a:spLocks noChangeArrowheads="1"/>
            </p:cNvSpPr>
            <p:nvPr/>
          </p:nvSpPr>
          <p:spPr bwMode="auto">
            <a:xfrm>
              <a:off x="228416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5" name="Freeform 6"/>
            <p:cNvSpPr>
              <a:spLocks noChangeArrowheads="1"/>
            </p:cNvSpPr>
            <p:nvPr/>
          </p:nvSpPr>
          <p:spPr bwMode="auto">
            <a:xfrm>
              <a:off x="253796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6" name="Freeform 6"/>
            <p:cNvSpPr>
              <a:spLocks noChangeArrowheads="1"/>
            </p:cNvSpPr>
            <p:nvPr/>
          </p:nvSpPr>
          <p:spPr bwMode="auto">
            <a:xfrm>
              <a:off x="2791756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7" name="Freeform 6"/>
            <p:cNvSpPr>
              <a:spLocks noChangeArrowheads="1"/>
            </p:cNvSpPr>
            <p:nvPr/>
          </p:nvSpPr>
          <p:spPr bwMode="auto">
            <a:xfrm>
              <a:off x="3045552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8" name="Freeform 6"/>
            <p:cNvSpPr>
              <a:spLocks noChangeArrowheads="1"/>
            </p:cNvSpPr>
            <p:nvPr/>
          </p:nvSpPr>
          <p:spPr bwMode="auto">
            <a:xfrm>
              <a:off x="3299348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99" name="Freeform 6"/>
            <p:cNvSpPr>
              <a:spLocks noChangeArrowheads="1"/>
            </p:cNvSpPr>
            <p:nvPr/>
          </p:nvSpPr>
          <p:spPr bwMode="auto">
            <a:xfrm>
              <a:off x="3553144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00" name="Freeform 6"/>
            <p:cNvSpPr>
              <a:spLocks noChangeArrowheads="1"/>
            </p:cNvSpPr>
            <p:nvPr/>
          </p:nvSpPr>
          <p:spPr bwMode="auto">
            <a:xfrm>
              <a:off x="3806940" y="0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0"/>
                <a:gd name="T82" fmla="*/ 0 h 776"/>
                <a:gd name="T83" fmla="*/ 350 w 350"/>
                <a:gd name="T84" fmla="*/ 776 h 7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5201" name="左大括号 29"/>
          <p:cNvSpPr>
            <a:spLocks/>
          </p:cNvSpPr>
          <p:nvPr/>
        </p:nvSpPr>
        <p:spPr bwMode="auto">
          <a:xfrm>
            <a:off x="3228975" y="1625600"/>
            <a:ext cx="179388" cy="1819275"/>
          </a:xfrm>
          <a:prstGeom prst="leftBrace">
            <a:avLst>
              <a:gd name="adj1" fmla="val 35073"/>
              <a:gd name="adj2" fmla="val 50000"/>
            </a:avLst>
          </a:prstGeom>
          <a:noFill/>
          <a:ln w="12700" cap="flat" cmpd="sng">
            <a:solidFill>
              <a:srgbClr val="016B5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202" name="组合 3"/>
          <p:cNvGrpSpPr>
            <a:grpSpLocks/>
          </p:cNvGrpSpPr>
          <p:nvPr/>
        </p:nvGrpSpPr>
        <p:grpSpPr bwMode="auto">
          <a:xfrm>
            <a:off x="744538" y="2584450"/>
            <a:ext cx="2370137" cy="708025"/>
            <a:chOff x="0" y="0"/>
            <a:chExt cx="2370445" cy="707886"/>
          </a:xfrm>
        </p:grpSpPr>
        <p:sp>
          <p:nvSpPr>
            <p:cNvPr id="5203" name="矩形 272"/>
            <p:cNvSpPr>
              <a:spLocks noChangeArrowheads="1"/>
            </p:cNvSpPr>
            <p:nvPr/>
          </p:nvSpPr>
          <p:spPr bwMode="auto">
            <a:xfrm>
              <a:off x="0" y="0"/>
              <a:ext cx="232302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000">
                  <a:solidFill>
                    <a:schemeClr val="accent2"/>
                  </a:solidFill>
                  <a:latin typeface="Arial Black" pitchFamily="34" charset="0"/>
                  <a:ea typeface="微软雅黑" pitchFamily="34" charset="-122"/>
                  <a:sym typeface="Arial Black" pitchFamily="34" charset="0"/>
                </a:rPr>
                <a:t>111051</a:t>
              </a:r>
              <a:endParaRPr lang="zh-CN" altLang="en-US" sz="4000" b="1">
                <a:solidFill>
                  <a:schemeClr val="accent2"/>
                </a:solidFill>
                <a:latin typeface="Arial Black" pitchFamily="34" charset="0"/>
                <a:sym typeface="Arial Black" pitchFamily="34" charset="0"/>
              </a:endParaRPr>
            </a:p>
          </p:txBody>
        </p:sp>
        <p:sp>
          <p:nvSpPr>
            <p:cNvPr id="5204" name="矩形 30"/>
            <p:cNvSpPr>
              <a:spLocks noChangeArrowheads="1"/>
            </p:cNvSpPr>
            <p:nvPr/>
          </p:nvSpPr>
          <p:spPr bwMode="auto">
            <a:xfrm>
              <a:off x="1993419" y="238846"/>
              <a:ext cx="3770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accent2"/>
                  </a:solidFill>
                  <a:latin typeface="Arial Black" pitchFamily="34" charset="0"/>
                  <a:ea typeface="微软雅黑" pitchFamily="34" charset="-122"/>
                  <a:sym typeface="Arial Black" pitchFamily="34" charset="0"/>
                </a:rPr>
                <a:t>人</a:t>
              </a:r>
              <a:endParaRPr lang="zh-CN" altLang="en-US" sz="3600" b="1">
                <a:solidFill>
                  <a:schemeClr val="accent2"/>
                </a:solidFill>
                <a:latin typeface="Arial Black" pitchFamily="34" charset="0"/>
                <a:sym typeface="Arial Black" pitchFamily="34" charset="0"/>
              </a:endParaRPr>
            </a:p>
          </p:txBody>
        </p:sp>
      </p:grpSp>
      <p:sp>
        <p:nvSpPr>
          <p:cNvPr id="5205" name="任意多边形 121"/>
          <p:cNvSpPr>
            <a:spLocks noChangeArrowheads="1"/>
          </p:cNvSpPr>
          <p:nvPr/>
        </p:nvSpPr>
        <p:spPr bwMode="auto">
          <a:xfrm>
            <a:off x="5748338" y="-161925"/>
            <a:ext cx="3270250" cy="1819275"/>
          </a:xfrm>
          <a:custGeom>
            <a:avLst/>
            <a:gdLst>
              <a:gd name="T0" fmla="*/ 0 w 3270140"/>
              <a:gd name="T1" fmla="*/ 0 h 1821441"/>
              <a:gd name="T2" fmla="*/ 3270140 w 3270140"/>
              <a:gd name="T3" fmla="*/ 1821441 h 1821441"/>
              <a:gd name="T4" fmla="*/ 0 60000 65536"/>
              <a:gd name="T5" fmla="*/ 0 60000 65536"/>
              <a:gd name="T6" fmla="*/ 0 w 3270140"/>
              <a:gd name="T7" fmla="*/ 0 h 1821441"/>
              <a:gd name="T8" fmla="*/ 3270140 w 3270140"/>
              <a:gd name="T9" fmla="*/ 1821441 h 182144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70140" h="1821441">
                <a:moveTo>
                  <a:pt x="0" y="0"/>
                </a:moveTo>
                <a:lnTo>
                  <a:pt x="3270140" y="1821441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206" name="组合 100"/>
          <p:cNvGrpSpPr>
            <a:grpSpLocks/>
          </p:cNvGrpSpPr>
          <p:nvPr/>
        </p:nvGrpSpPr>
        <p:grpSpPr bwMode="auto">
          <a:xfrm>
            <a:off x="8802688" y="1627188"/>
            <a:ext cx="258762" cy="260350"/>
            <a:chOff x="0" y="0"/>
            <a:chExt cx="294234" cy="294710"/>
          </a:xfrm>
        </p:grpSpPr>
        <p:sp>
          <p:nvSpPr>
            <p:cNvPr id="5207" name="Oval 6"/>
            <p:cNvSpPr>
              <a:spLocks noChangeArrowheads="1"/>
            </p:cNvSpPr>
            <p:nvPr/>
          </p:nvSpPr>
          <p:spPr bwMode="auto">
            <a:xfrm>
              <a:off x="0" y="0"/>
              <a:ext cx="294234" cy="294710"/>
            </a:xfrm>
            <a:prstGeom prst="ellipse">
              <a:avLst/>
            </a:prstGeom>
            <a:noFill/>
            <a:ln w="12700" cmpd="sng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08" name="Freeform 8"/>
            <p:cNvSpPr>
              <a:spLocks noChangeArrowheads="1"/>
            </p:cNvSpPr>
            <p:nvPr/>
          </p:nvSpPr>
          <p:spPr bwMode="auto">
            <a:xfrm>
              <a:off x="116864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09" name="Freeform 9"/>
            <p:cNvSpPr>
              <a:spLocks noChangeArrowheads="1"/>
            </p:cNvSpPr>
            <p:nvPr/>
          </p:nvSpPr>
          <p:spPr bwMode="auto">
            <a:xfrm>
              <a:off x="34971" y="96499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0" name="Freeform 10"/>
            <p:cNvSpPr>
              <a:spLocks noChangeArrowheads="1"/>
            </p:cNvSpPr>
            <p:nvPr/>
          </p:nvSpPr>
          <p:spPr bwMode="auto">
            <a:xfrm>
              <a:off x="64703" y="43816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1" name="Freeform 11"/>
            <p:cNvSpPr>
              <a:spLocks noChangeArrowheads="1"/>
            </p:cNvSpPr>
            <p:nvPr/>
          </p:nvSpPr>
          <p:spPr bwMode="auto">
            <a:xfrm>
              <a:off x="161200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2" name="Freeform 12"/>
            <p:cNvSpPr>
              <a:spLocks noChangeArrowheads="1"/>
            </p:cNvSpPr>
            <p:nvPr/>
          </p:nvSpPr>
          <p:spPr bwMode="auto">
            <a:xfrm>
              <a:off x="211796" y="96499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3" name="Freeform 13"/>
            <p:cNvSpPr>
              <a:spLocks noChangeArrowheads="1"/>
            </p:cNvSpPr>
            <p:nvPr/>
          </p:nvSpPr>
          <p:spPr bwMode="auto">
            <a:xfrm>
              <a:off x="194062" y="43816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4" name="Freeform 14"/>
            <p:cNvSpPr>
              <a:spLocks noChangeArrowheads="1"/>
            </p:cNvSpPr>
            <p:nvPr/>
          </p:nvSpPr>
          <p:spPr bwMode="auto">
            <a:xfrm>
              <a:off x="113734" y="220642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5" name="Freeform 15"/>
            <p:cNvSpPr>
              <a:spLocks noChangeArrowheads="1"/>
            </p:cNvSpPr>
            <p:nvPr/>
          </p:nvSpPr>
          <p:spPr bwMode="auto">
            <a:xfrm>
              <a:off x="34971" y="158570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6" name="Freeform 16"/>
            <p:cNvSpPr>
              <a:spLocks noChangeArrowheads="1"/>
            </p:cNvSpPr>
            <p:nvPr/>
          </p:nvSpPr>
          <p:spPr bwMode="auto">
            <a:xfrm>
              <a:off x="61573" y="220642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7" name="Freeform 17"/>
            <p:cNvSpPr>
              <a:spLocks noChangeArrowheads="1"/>
            </p:cNvSpPr>
            <p:nvPr/>
          </p:nvSpPr>
          <p:spPr bwMode="auto">
            <a:xfrm>
              <a:off x="158071" y="220642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8" name="Freeform 18"/>
            <p:cNvSpPr>
              <a:spLocks noChangeArrowheads="1"/>
            </p:cNvSpPr>
            <p:nvPr/>
          </p:nvSpPr>
          <p:spPr bwMode="auto">
            <a:xfrm>
              <a:off x="211796" y="158570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19" name="Freeform 19"/>
            <p:cNvSpPr>
              <a:spLocks noChangeArrowheads="1"/>
            </p:cNvSpPr>
            <p:nvPr/>
          </p:nvSpPr>
          <p:spPr bwMode="auto">
            <a:xfrm>
              <a:off x="190932" y="220642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20" name="Freeform 21"/>
            <p:cNvSpPr>
              <a:spLocks noChangeArrowheads="1"/>
            </p:cNvSpPr>
            <p:nvPr/>
          </p:nvSpPr>
          <p:spPr bwMode="auto">
            <a:xfrm>
              <a:off x="95477" y="96499"/>
              <a:ext cx="109016" cy="101193"/>
            </a:xfrm>
            <a:custGeom>
              <a:avLst/>
              <a:gdLst>
                <a:gd name="T0" fmla="*/ 0 w 331788"/>
                <a:gd name="T1" fmla="*/ 0 h 307975"/>
                <a:gd name="T2" fmla="*/ 331788 w 331788"/>
                <a:gd name="T3" fmla="*/ 307975 h 307975"/>
              </a:gdLst>
              <a:ahLst/>
              <a:cxnLst/>
              <a:rect l="T0" t="T1" r="T2" b="T3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merit_badges_ai&amp;in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9" r="1169" b="13019"/>
          <a:stretch>
            <a:fillRect/>
          </a:stretch>
        </p:blipFill>
        <p:spPr bwMode="auto">
          <a:xfrm>
            <a:off x="-17463" y="0"/>
            <a:ext cx="91614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241"/>
          <p:cNvSpPr>
            <a:spLocks noChangeArrowheads="1"/>
          </p:cNvSpPr>
          <p:nvPr/>
        </p:nvSpPr>
        <p:spPr bwMode="auto">
          <a:xfrm>
            <a:off x="866775" y="3224213"/>
            <a:ext cx="7881938" cy="354012"/>
          </a:xfrm>
          <a:custGeom>
            <a:avLst/>
            <a:gdLst>
              <a:gd name="T0" fmla="*/ 464457 w 7881080"/>
              <a:gd name="T1" fmla="*/ 14513 h 1263455"/>
              <a:gd name="T2" fmla="*/ 7256966 w 7881080"/>
              <a:gd name="T3" fmla="*/ 0 h 1263455"/>
              <a:gd name="T4" fmla="*/ 7881080 w 7881080"/>
              <a:gd name="T5" fmla="*/ 1263455 h 1263455"/>
              <a:gd name="T6" fmla="*/ 0 w 7881080"/>
              <a:gd name="T7" fmla="*/ 1263455 h 1263455"/>
              <a:gd name="T8" fmla="*/ 464457 w 7881080"/>
              <a:gd name="T9" fmla="*/ 14513 h 1263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81080"/>
              <a:gd name="T16" fmla="*/ 0 h 1263455"/>
              <a:gd name="T17" fmla="*/ 7881080 w 7881080"/>
              <a:gd name="T18" fmla="*/ 1263455 h 1263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81080" h="1263455">
                <a:moveTo>
                  <a:pt x="464457" y="14513"/>
                </a:moveTo>
                <a:lnTo>
                  <a:pt x="7256966" y="0"/>
                </a:lnTo>
                <a:lnTo>
                  <a:pt x="7881080" y="1263455"/>
                </a:lnTo>
                <a:lnTo>
                  <a:pt x="0" y="1263455"/>
                </a:lnTo>
                <a:lnTo>
                  <a:pt x="464457" y="14513"/>
                </a:lnTo>
                <a:close/>
              </a:path>
            </a:pathLst>
          </a:custGeom>
          <a:solidFill>
            <a:srgbClr val="D9959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chemeClr val="accent2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8" name="任意多边形 5"/>
          <p:cNvSpPr>
            <a:spLocks noChangeArrowheads="1"/>
          </p:cNvSpPr>
          <p:nvPr/>
        </p:nvSpPr>
        <p:spPr bwMode="auto">
          <a:xfrm>
            <a:off x="130175" y="3300413"/>
            <a:ext cx="2627313" cy="1924050"/>
          </a:xfrm>
          <a:custGeom>
            <a:avLst/>
            <a:gdLst>
              <a:gd name="T0" fmla="*/ 0 w 2626723"/>
              <a:gd name="T1" fmla="*/ 0 h 1924821"/>
              <a:gd name="T2" fmla="*/ 2626723 w 2626723"/>
              <a:gd name="T3" fmla="*/ 1924821 h 1924821"/>
              <a:gd name="T4" fmla="*/ 0 60000 65536"/>
              <a:gd name="T5" fmla="*/ 0 60000 65536"/>
              <a:gd name="T6" fmla="*/ 0 w 2626723"/>
              <a:gd name="T7" fmla="*/ 0 h 1924821"/>
              <a:gd name="T8" fmla="*/ 2626723 w 2626723"/>
              <a:gd name="T9" fmla="*/ 1924821 h 192482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26723" h="1924821">
                <a:moveTo>
                  <a:pt x="0" y="0"/>
                </a:moveTo>
                <a:lnTo>
                  <a:pt x="2626723" y="1924821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149" name="组合 223"/>
          <p:cNvGrpSpPr>
            <a:grpSpLocks/>
          </p:cNvGrpSpPr>
          <p:nvPr/>
        </p:nvGrpSpPr>
        <p:grpSpPr bwMode="auto">
          <a:xfrm>
            <a:off x="3563938" y="846138"/>
            <a:ext cx="2303462" cy="754062"/>
            <a:chOff x="0" y="0"/>
            <a:chExt cx="5900450" cy="1639346"/>
          </a:xfrm>
        </p:grpSpPr>
        <p:sp>
          <p:nvSpPr>
            <p:cNvPr id="6150" name="任意多边形 227"/>
            <p:cNvSpPr>
              <a:spLocks noChangeArrowheads="1"/>
            </p:cNvSpPr>
            <p:nvPr/>
          </p:nvSpPr>
          <p:spPr bwMode="auto">
            <a:xfrm>
              <a:off x="607" y="1236121"/>
              <a:ext cx="774700" cy="403225"/>
            </a:xfrm>
            <a:custGeom>
              <a:avLst/>
              <a:gdLst>
                <a:gd name="T0" fmla="*/ 0 w 774700"/>
                <a:gd name="T1" fmla="*/ 3175 h 403225"/>
                <a:gd name="T2" fmla="*/ 774700 w 774700"/>
                <a:gd name="T3" fmla="*/ 403225 h 403225"/>
                <a:gd name="T4" fmla="*/ 492125 w 774700"/>
                <a:gd name="T5" fmla="*/ 0 h 403225"/>
                <a:gd name="T6" fmla="*/ 0 w 774700"/>
                <a:gd name="T7" fmla="*/ 3175 h 403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4700"/>
                <a:gd name="T13" fmla="*/ 0 h 403225"/>
                <a:gd name="T14" fmla="*/ 774700 w 774700"/>
                <a:gd name="T15" fmla="*/ 403225 h 403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51" name="矩形 228"/>
            <p:cNvSpPr>
              <a:spLocks noChangeArrowheads="1"/>
            </p:cNvSpPr>
            <p:nvPr/>
          </p:nvSpPr>
          <p:spPr bwMode="auto">
            <a:xfrm>
              <a:off x="0" y="0"/>
              <a:ext cx="5900450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52" name="矩形 229"/>
          <p:cNvSpPr>
            <a:spLocks noChangeArrowheads="1"/>
          </p:cNvSpPr>
          <p:nvPr/>
        </p:nvSpPr>
        <p:spPr bwMode="auto">
          <a:xfrm>
            <a:off x="3665538" y="842963"/>
            <a:ext cx="209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病历档案</a:t>
            </a:r>
            <a:endParaRPr lang="zh-CN" altLang="en-US"/>
          </a:p>
        </p:txBody>
      </p:sp>
      <p:sp>
        <p:nvSpPr>
          <p:cNvPr id="6153" name="矩形 230"/>
          <p:cNvSpPr>
            <a:spLocks noChangeArrowheads="1"/>
          </p:cNvSpPr>
          <p:nvPr/>
        </p:nvSpPr>
        <p:spPr bwMode="auto">
          <a:xfrm>
            <a:off x="866775" y="3582988"/>
            <a:ext cx="1668463" cy="288925"/>
          </a:xfrm>
          <a:custGeom>
            <a:avLst/>
            <a:gdLst>
              <a:gd name="T0" fmla="*/ 0 w 1667304"/>
              <a:gd name="T1" fmla="*/ 0 h 288032"/>
              <a:gd name="T2" fmla="*/ 1667304 w 1667304"/>
              <a:gd name="T3" fmla="*/ 288032 h 288032"/>
            </a:gdLst>
            <a:ahLst/>
            <a:cxnLst/>
            <a:rect l="T0" t="T1" r="T2" b="T3"/>
            <a:pathLst>
              <a:path w="1667304" h="288032"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4" name="矩形 230"/>
          <p:cNvSpPr>
            <a:spLocks noChangeArrowheads="1"/>
          </p:cNvSpPr>
          <p:nvPr/>
        </p:nvSpPr>
        <p:spPr bwMode="auto">
          <a:xfrm>
            <a:off x="2451100" y="3582988"/>
            <a:ext cx="1666875" cy="288925"/>
          </a:xfrm>
          <a:custGeom>
            <a:avLst/>
            <a:gdLst>
              <a:gd name="T0" fmla="*/ 0 w 1667304"/>
              <a:gd name="T1" fmla="*/ 0 h 288032"/>
              <a:gd name="T2" fmla="*/ 1667304 w 1667304"/>
              <a:gd name="T3" fmla="*/ 288032 h 288032"/>
            </a:gdLst>
            <a:ahLst/>
            <a:cxnLst/>
            <a:rect l="T0" t="T1" r="T2" b="T3"/>
            <a:pathLst>
              <a:path w="1667304" h="288032">
                <a:moveTo>
                  <a:pt x="1" y="2"/>
                </a:moveTo>
                <a:lnTo>
                  <a:pt x="1" y="288032"/>
                </a:lnTo>
                <a:lnTo>
                  <a:pt x="123998" y="144017"/>
                </a:lnTo>
                <a:close/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5" name="矩形 230"/>
          <p:cNvSpPr>
            <a:spLocks noChangeArrowheads="1"/>
          </p:cNvSpPr>
          <p:nvPr/>
        </p:nvSpPr>
        <p:spPr bwMode="auto">
          <a:xfrm>
            <a:off x="4035425" y="3582988"/>
            <a:ext cx="1666875" cy="288925"/>
          </a:xfrm>
          <a:custGeom>
            <a:avLst/>
            <a:gdLst>
              <a:gd name="T0" fmla="*/ 0 w 1667304"/>
              <a:gd name="T1" fmla="*/ 0 h 288032"/>
              <a:gd name="T2" fmla="*/ 1667304 w 1667304"/>
              <a:gd name="T3" fmla="*/ 288032 h 288032"/>
            </a:gdLst>
            <a:ahLst/>
            <a:cxnLst/>
            <a:rect l="T0" t="T1" r="T2" b="T3"/>
            <a:pathLst>
              <a:path w="1667304" h="288032">
                <a:moveTo>
                  <a:pt x="1" y="2"/>
                </a:moveTo>
                <a:lnTo>
                  <a:pt x="1" y="288032"/>
                </a:lnTo>
                <a:lnTo>
                  <a:pt x="123998" y="144017"/>
                </a:lnTo>
                <a:close/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6" name="矩形 230"/>
          <p:cNvSpPr>
            <a:spLocks noChangeArrowheads="1"/>
          </p:cNvSpPr>
          <p:nvPr/>
        </p:nvSpPr>
        <p:spPr bwMode="auto">
          <a:xfrm>
            <a:off x="5618163" y="3582988"/>
            <a:ext cx="1668462" cy="288925"/>
          </a:xfrm>
          <a:custGeom>
            <a:avLst/>
            <a:gdLst>
              <a:gd name="T0" fmla="*/ 0 w 1667304"/>
              <a:gd name="T1" fmla="*/ 0 h 288032"/>
              <a:gd name="T2" fmla="*/ 1667304 w 1667304"/>
              <a:gd name="T3" fmla="*/ 288032 h 288032"/>
            </a:gdLst>
            <a:ahLst/>
            <a:cxnLst/>
            <a:rect l="T0" t="T1" r="T2" b="T3"/>
            <a:pathLst>
              <a:path w="1667304" h="288032">
                <a:moveTo>
                  <a:pt x="1" y="2"/>
                </a:moveTo>
                <a:lnTo>
                  <a:pt x="1" y="288032"/>
                </a:lnTo>
                <a:lnTo>
                  <a:pt x="123998" y="144017"/>
                </a:lnTo>
                <a:close/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7" name="矩形 230"/>
          <p:cNvSpPr>
            <a:spLocks noChangeArrowheads="1"/>
          </p:cNvSpPr>
          <p:nvPr/>
        </p:nvSpPr>
        <p:spPr bwMode="auto">
          <a:xfrm>
            <a:off x="7202488" y="3582988"/>
            <a:ext cx="1546225" cy="288925"/>
          </a:xfrm>
          <a:custGeom>
            <a:avLst/>
            <a:gdLst>
              <a:gd name="T0" fmla="*/ 0 w 1546592"/>
              <a:gd name="T1" fmla="*/ 0 h 288032"/>
              <a:gd name="T2" fmla="*/ 1546592 w 1546592"/>
              <a:gd name="T3" fmla="*/ 288032 h 288032"/>
            </a:gdLst>
            <a:ahLst/>
            <a:cxnLst/>
            <a:rect l="T0" t="T1" r="T2" b="T3"/>
            <a:pathLst>
              <a:path w="1546592" h="288032"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546592" y="3817"/>
                </a:lnTo>
                <a:lnTo>
                  <a:pt x="1546592" y="284216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1" y="288032"/>
                </a:lnTo>
                <a:lnTo>
                  <a:pt x="123998" y="144017"/>
                </a:lnTo>
                <a:lnTo>
                  <a:pt x="1" y="2"/>
                </a:lnTo>
                <a:lnTo>
                  <a:pt x="1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8" name="矩形 2"/>
          <p:cNvSpPr>
            <a:spLocks noChangeArrowheads="1"/>
          </p:cNvSpPr>
          <p:nvPr/>
        </p:nvSpPr>
        <p:spPr bwMode="auto">
          <a:xfrm>
            <a:off x="1219200" y="3563938"/>
            <a:ext cx="723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拖延症</a:t>
            </a:r>
            <a:endParaRPr lang="zh-CN" altLang="en-US"/>
          </a:p>
        </p:txBody>
      </p:sp>
      <p:sp>
        <p:nvSpPr>
          <p:cNvPr id="6159" name="矩形 218"/>
          <p:cNvSpPr>
            <a:spLocks noChangeArrowheads="1"/>
          </p:cNvSpPr>
          <p:nvPr/>
        </p:nvSpPr>
        <p:spPr bwMode="auto">
          <a:xfrm>
            <a:off x="2628900" y="3563938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星期一综合症</a:t>
            </a:r>
          </a:p>
        </p:txBody>
      </p:sp>
      <p:sp>
        <p:nvSpPr>
          <p:cNvPr id="6160" name="矩形 219"/>
          <p:cNvSpPr>
            <a:spLocks noChangeArrowheads="1"/>
          </p:cNvSpPr>
          <p:nvPr/>
        </p:nvSpPr>
        <p:spPr bwMode="auto">
          <a:xfrm>
            <a:off x="4295775" y="3563938"/>
            <a:ext cx="1082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晚睡强迫症</a:t>
            </a:r>
          </a:p>
        </p:txBody>
      </p:sp>
      <p:sp>
        <p:nvSpPr>
          <p:cNvPr id="6161" name="矩形 220"/>
          <p:cNvSpPr>
            <a:spLocks noChangeArrowheads="1"/>
          </p:cNvSpPr>
          <p:nvPr/>
        </p:nvSpPr>
        <p:spPr bwMode="auto">
          <a:xfrm>
            <a:off x="5924550" y="3563938"/>
            <a:ext cx="1082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信息依赖症</a:t>
            </a:r>
          </a:p>
        </p:txBody>
      </p:sp>
      <p:sp>
        <p:nvSpPr>
          <p:cNvPr id="6162" name="矩形 221"/>
          <p:cNvSpPr>
            <a:spLocks noChangeArrowheads="1"/>
          </p:cNvSpPr>
          <p:nvPr/>
        </p:nvSpPr>
        <p:spPr bwMode="auto">
          <a:xfrm>
            <a:off x="7553325" y="356393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选择障碍症</a:t>
            </a:r>
          </a:p>
        </p:txBody>
      </p:sp>
      <p:grpSp>
        <p:nvGrpSpPr>
          <p:cNvPr id="6163" name="组合 1051"/>
          <p:cNvGrpSpPr>
            <a:grpSpLocks/>
          </p:cNvGrpSpPr>
          <p:nvPr/>
        </p:nvGrpSpPr>
        <p:grpSpPr bwMode="auto">
          <a:xfrm>
            <a:off x="957263" y="2268538"/>
            <a:ext cx="1198562" cy="1198562"/>
            <a:chOff x="0" y="0"/>
            <a:chExt cx="1198633" cy="1198633"/>
          </a:xfrm>
        </p:grpSpPr>
        <p:grpSp>
          <p:nvGrpSpPr>
            <p:cNvPr id="6164" name="组合 1036"/>
            <p:cNvGrpSpPr>
              <a:grpSpLocks/>
            </p:cNvGrpSpPr>
            <p:nvPr/>
          </p:nvGrpSpPr>
          <p:grpSpPr bwMode="auto">
            <a:xfrm>
              <a:off x="0" y="0"/>
              <a:ext cx="1198633" cy="1198633"/>
              <a:chOff x="0" y="0"/>
              <a:chExt cx="1198633" cy="1198633"/>
            </a:xfrm>
          </p:grpSpPr>
          <p:sp>
            <p:nvSpPr>
              <p:cNvPr id="6165" name="椭圆 2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8633" cy="1198633"/>
              </a:xfrm>
              <a:prstGeom prst="ellipse">
                <a:avLst/>
              </a:pr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6166" name="椭圆 328"/>
              <p:cNvSpPr>
                <a:spLocks noChangeArrowheads="1"/>
              </p:cNvSpPr>
              <p:nvPr/>
            </p:nvSpPr>
            <p:spPr bwMode="auto">
              <a:xfrm>
                <a:off x="73750" y="73750"/>
                <a:ext cx="1051132" cy="1051132"/>
              </a:xfrm>
              <a:prstGeom prst="ellipse">
                <a:avLst/>
              </a:prstGeom>
              <a:solidFill>
                <a:srgbClr val="DD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167" name="组合 1038"/>
            <p:cNvGrpSpPr>
              <a:grpSpLocks/>
            </p:cNvGrpSpPr>
            <p:nvPr/>
          </p:nvGrpSpPr>
          <p:grpSpPr bwMode="auto">
            <a:xfrm>
              <a:off x="185229" y="178815"/>
              <a:ext cx="828174" cy="841003"/>
              <a:chOff x="0" y="0"/>
              <a:chExt cx="828174" cy="841003"/>
            </a:xfrm>
          </p:grpSpPr>
          <p:sp>
            <p:nvSpPr>
              <p:cNvPr id="6168" name="Freeform 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828174" cy="841003"/>
              </a:xfrm>
              <a:custGeom>
                <a:avLst/>
                <a:gdLst>
                  <a:gd name="T0" fmla="*/ 123 w 246"/>
                  <a:gd name="T1" fmla="*/ 250 h 250"/>
                  <a:gd name="T2" fmla="*/ 0 w 246"/>
                  <a:gd name="T3" fmla="*/ 125 h 250"/>
                  <a:gd name="T4" fmla="*/ 123 w 246"/>
                  <a:gd name="T5" fmla="*/ 0 h 250"/>
                  <a:gd name="T6" fmla="*/ 246 w 246"/>
                  <a:gd name="T7" fmla="*/ 125 h 250"/>
                  <a:gd name="T8" fmla="*/ 123 w 246"/>
                  <a:gd name="T9" fmla="*/ 250 h 250"/>
                  <a:gd name="T10" fmla="*/ 123 w 246"/>
                  <a:gd name="T11" fmla="*/ 8 h 250"/>
                  <a:gd name="T12" fmla="*/ 8 w 246"/>
                  <a:gd name="T13" fmla="*/ 125 h 250"/>
                  <a:gd name="T14" fmla="*/ 123 w 246"/>
                  <a:gd name="T15" fmla="*/ 242 h 250"/>
                  <a:gd name="T16" fmla="*/ 238 w 246"/>
                  <a:gd name="T17" fmla="*/ 125 h 250"/>
                  <a:gd name="T18" fmla="*/ 123 w 246"/>
                  <a:gd name="T19" fmla="*/ 8 h 2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6"/>
                  <a:gd name="T31" fmla="*/ 0 h 250"/>
                  <a:gd name="T32" fmla="*/ 246 w 246"/>
                  <a:gd name="T33" fmla="*/ 250 h 2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6" h="250">
                    <a:moveTo>
                      <a:pt x="123" y="250"/>
                    </a:moveTo>
                    <a:cubicBezTo>
                      <a:pt x="55" y="250"/>
                      <a:pt x="0" y="194"/>
                      <a:pt x="0" y="125"/>
                    </a:cubicBezTo>
                    <a:cubicBezTo>
                      <a:pt x="0" y="56"/>
                      <a:pt x="55" y="0"/>
                      <a:pt x="123" y="0"/>
                    </a:cubicBezTo>
                    <a:cubicBezTo>
                      <a:pt x="191" y="0"/>
                      <a:pt x="246" y="56"/>
                      <a:pt x="246" y="125"/>
                    </a:cubicBezTo>
                    <a:cubicBezTo>
                      <a:pt x="246" y="194"/>
                      <a:pt x="191" y="250"/>
                      <a:pt x="123" y="250"/>
                    </a:cubicBezTo>
                    <a:close/>
                    <a:moveTo>
                      <a:pt x="123" y="8"/>
                    </a:moveTo>
                    <a:cubicBezTo>
                      <a:pt x="59" y="8"/>
                      <a:pt x="8" y="61"/>
                      <a:pt x="8" y="125"/>
                    </a:cubicBezTo>
                    <a:cubicBezTo>
                      <a:pt x="8" y="190"/>
                      <a:pt x="59" y="242"/>
                      <a:pt x="123" y="242"/>
                    </a:cubicBezTo>
                    <a:cubicBezTo>
                      <a:pt x="186" y="242"/>
                      <a:pt x="238" y="190"/>
                      <a:pt x="238" y="125"/>
                    </a:cubicBezTo>
                    <a:cubicBezTo>
                      <a:pt x="238" y="61"/>
                      <a:pt x="186" y="8"/>
                      <a:pt x="123" y="8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69" name="Freeform 7"/>
              <p:cNvSpPr>
                <a:spLocks noChangeArrowheads="1"/>
              </p:cNvSpPr>
              <p:nvPr/>
            </p:nvSpPr>
            <p:spPr bwMode="auto">
              <a:xfrm>
                <a:off x="400545" y="39912"/>
                <a:ext cx="27083" cy="76973"/>
              </a:xfrm>
              <a:custGeom>
                <a:avLst/>
                <a:gdLst>
                  <a:gd name="T0" fmla="*/ 4 w 8"/>
                  <a:gd name="T1" fmla="*/ 23 h 23"/>
                  <a:gd name="T2" fmla="*/ 0 w 8"/>
                  <a:gd name="T3" fmla="*/ 19 h 23"/>
                  <a:gd name="T4" fmla="*/ 0 w 8"/>
                  <a:gd name="T5" fmla="*/ 4 h 23"/>
                  <a:gd name="T6" fmla="*/ 4 w 8"/>
                  <a:gd name="T7" fmla="*/ 0 h 23"/>
                  <a:gd name="T8" fmla="*/ 8 w 8"/>
                  <a:gd name="T9" fmla="*/ 4 h 23"/>
                  <a:gd name="T10" fmla="*/ 8 w 8"/>
                  <a:gd name="T11" fmla="*/ 19 h 23"/>
                  <a:gd name="T12" fmla="*/ 4 w 8"/>
                  <a:gd name="T13" fmla="*/ 23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3"/>
                  <a:gd name="T23" fmla="*/ 8 w 8"/>
                  <a:gd name="T24" fmla="*/ 23 h 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3">
                    <a:moveTo>
                      <a:pt x="4" y="23"/>
                    </a:moveTo>
                    <a:cubicBezTo>
                      <a:pt x="2" y="23"/>
                      <a:pt x="0" y="21"/>
                      <a:pt x="0" y="1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1"/>
                      <a:pt x="6" y="23"/>
                      <a:pt x="4" y="23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0" name="Freeform 8"/>
              <p:cNvSpPr>
                <a:spLocks noChangeArrowheads="1"/>
              </p:cNvSpPr>
              <p:nvPr/>
            </p:nvSpPr>
            <p:spPr bwMode="auto">
              <a:xfrm>
                <a:off x="215240" y="86951"/>
                <a:ext cx="58443" cy="71271"/>
              </a:xfrm>
              <a:custGeom>
                <a:avLst/>
                <a:gdLst>
                  <a:gd name="T0" fmla="*/ 12 w 17"/>
                  <a:gd name="T1" fmla="*/ 21 h 21"/>
                  <a:gd name="T2" fmla="*/ 9 w 17"/>
                  <a:gd name="T3" fmla="*/ 19 h 21"/>
                  <a:gd name="T4" fmla="*/ 1 w 17"/>
                  <a:gd name="T5" fmla="*/ 6 h 21"/>
                  <a:gd name="T6" fmla="*/ 3 w 17"/>
                  <a:gd name="T7" fmla="*/ 1 h 21"/>
                  <a:gd name="T8" fmla="*/ 8 w 17"/>
                  <a:gd name="T9" fmla="*/ 2 h 21"/>
                  <a:gd name="T10" fmla="*/ 16 w 17"/>
                  <a:gd name="T11" fmla="*/ 15 h 21"/>
                  <a:gd name="T12" fmla="*/ 14 w 17"/>
                  <a:gd name="T13" fmla="*/ 21 h 21"/>
                  <a:gd name="T14" fmla="*/ 12 w 17"/>
                  <a:gd name="T15" fmla="*/ 21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21"/>
                  <a:gd name="T26" fmla="*/ 17 w 17"/>
                  <a:gd name="T27" fmla="*/ 21 h 2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21">
                    <a:moveTo>
                      <a:pt x="12" y="21"/>
                    </a:moveTo>
                    <a:cubicBezTo>
                      <a:pt x="11" y="21"/>
                      <a:pt x="9" y="21"/>
                      <a:pt x="9" y="1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5" y="0"/>
                      <a:pt x="7" y="0"/>
                      <a:pt x="8" y="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7"/>
                      <a:pt x="16" y="20"/>
                      <a:pt x="14" y="21"/>
                    </a:cubicBezTo>
                    <a:cubicBezTo>
                      <a:pt x="13" y="21"/>
                      <a:pt x="13" y="21"/>
                      <a:pt x="12" y="21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1" name="Freeform 9"/>
              <p:cNvSpPr>
                <a:spLocks noChangeArrowheads="1"/>
              </p:cNvSpPr>
              <p:nvPr/>
            </p:nvSpPr>
            <p:spPr bwMode="auto">
              <a:xfrm>
                <a:off x="84100" y="220941"/>
                <a:ext cx="71271" cy="54166"/>
              </a:xfrm>
              <a:custGeom>
                <a:avLst/>
                <a:gdLst>
                  <a:gd name="T0" fmla="*/ 17 w 21"/>
                  <a:gd name="T1" fmla="*/ 16 h 16"/>
                  <a:gd name="T2" fmla="*/ 15 w 21"/>
                  <a:gd name="T3" fmla="*/ 15 h 16"/>
                  <a:gd name="T4" fmla="*/ 2 w 21"/>
                  <a:gd name="T5" fmla="*/ 8 h 16"/>
                  <a:gd name="T6" fmla="*/ 1 w 21"/>
                  <a:gd name="T7" fmla="*/ 2 h 16"/>
                  <a:gd name="T8" fmla="*/ 6 w 21"/>
                  <a:gd name="T9" fmla="*/ 1 h 16"/>
                  <a:gd name="T10" fmla="*/ 19 w 21"/>
                  <a:gd name="T11" fmla="*/ 9 h 16"/>
                  <a:gd name="T12" fmla="*/ 20 w 21"/>
                  <a:gd name="T13" fmla="*/ 14 h 16"/>
                  <a:gd name="T14" fmla="*/ 17 w 21"/>
                  <a:gd name="T15" fmla="*/ 16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16"/>
                  <a:gd name="T26" fmla="*/ 21 w 21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16">
                    <a:moveTo>
                      <a:pt x="17" y="16"/>
                    </a:moveTo>
                    <a:cubicBezTo>
                      <a:pt x="16" y="16"/>
                      <a:pt x="16" y="16"/>
                      <a:pt x="15" y="1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10"/>
                      <a:pt x="21" y="12"/>
                      <a:pt x="20" y="14"/>
                    </a:cubicBezTo>
                    <a:cubicBezTo>
                      <a:pt x="20" y="15"/>
                      <a:pt x="18" y="16"/>
                      <a:pt x="17" y="16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2" name="Freeform 10"/>
              <p:cNvSpPr>
                <a:spLocks noChangeArrowheads="1"/>
              </p:cNvSpPr>
              <p:nvPr/>
            </p:nvSpPr>
            <p:spPr bwMode="auto">
              <a:xfrm>
                <a:off x="37061" y="406247"/>
                <a:ext cx="74122" cy="27083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8"/>
                  <a:gd name="T23" fmla="*/ 22 w 22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2" y="2"/>
                      <a:pt x="22" y="4"/>
                    </a:cubicBezTo>
                    <a:cubicBezTo>
                      <a:pt x="22" y="7"/>
                      <a:pt x="21" y="8"/>
                      <a:pt x="18" y="8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3" name="Freeform 11"/>
              <p:cNvSpPr>
                <a:spLocks noChangeArrowheads="1"/>
              </p:cNvSpPr>
              <p:nvPr/>
            </p:nvSpPr>
            <p:spPr bwMode="auto">
              <a:xfrm>
                <a:off x="84100" y="564470"/>
                <a:ext cx="71271" cy="54166"/>
              </a:xfrm>
              <a:custGeom>
                <a:avLst/>
                <a:gdLst>
                  <a:gd name="T0" fmla="*/ 4 w 21"/>
                  <a:gd name="T1" fmla="*/ 16 h 16"/>
                  <a:gd name="T2" fmla="*/ 1 w 21"/>
                  <a:gd name="T3" fmla="*/ 14 h 16"/>
                  <a:gd name="T4" fmla="*/ 2 w 21"/>
                  <a:gd name="T5" fmla="*/ 9 h 16"/>
                  <a:gd name="T6" fmla="*/ 15 w 21"/>
                  <a:gd name="T7" fmla="*/ 1 h 16"/>
                  <a:gd name="T8" fmla="*/ 20 w 21"/>
                  <a:gd name="T9" fmla="*/ 3 h 16"/>
                  <a:gd name="T10" fmla="*/ 19 w 21"/>
                  <a:gd name="T11" fmla="*/ 8 h 16"/>
                  <a:gd name="T12" fmla="*/ 6 w 21"/>
                  <a:gd name="T13" fmla="*/ 16 h 16"/>
                  <a:gd name="T14" fmla="*/ 4 w 21"/>
                  <a:gd name="T15" fmla="*/ 16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16"/>
                  <a:gd name="T26" fmla="*/ 21 w 21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16">
                    <a:moveTo>
                      <a:pt x="4" y="16"/>
                    </a:moveTo>
                    <a:cubicBezTo>
                      <a:pt x="3" y="16"/>
                      <a:pt x="1" y="16"/>
                      <a:pt x="1" y="14"/>
                    </a:cubicBezTo>
                    <a:cubicBezTo>
                      <a:pt x="0" y="12"/>
                      <a:pt x="0" y="10"/>
                      <a:pt x="2" y="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1"/>
                      <a:pt x="20" y="3"/>
                    </a:cubicBezTo>
                    <a:cubicBezTo>
                      <a:pt x="21" y="5"/>
                      <a:pt x="21" y="7"/>
                      <a:pt x="19" y="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5" y="16"/>
                      <a:pt x="4" y="16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4" name="Freeform 12"/>
              <p:cNvSpPr>
                <a:spLocks noChangeArrowheads="1"/>
              </p:cNvSpPr>
              <p:nvPr/>
            </p:nvSpPr>
            <p:spPr bwMode="auto">
              <a:xfrm>
                <a:off x="215240" y="682780"/>
                <a:ext cx="58443" cy="69846"/>
              </a:xfrm>
              <a:custGeom>
                <a:avLst/>
                <a:gdLst>
                  <a:gd name="T0" fmla="*/ 5 w 17"/>
                  <a:gd name="T1" fmla="*/ 21 h 21"/>
                  <a:gd name="T2" fmla="*/ 3 w 17"/>
                  <a:gd name="T3" fmla="*/ 21 h 21"/>
                  <a:gd name="T4" fmla="*/ 1 w 17"/>
                  <a:gd name="T5" fmla="*/ 15 h 21"/>
                  <a:gd name="T6" fmla="*/ 9 w 17"/>
                  <a:gd name="T7" fmla="*/ 3 h 21"/>
                  <a:gd name="T8" fmla="*/ 14 w 17"/>
                  <a:gd name="T9" fmla="*/ 1 h 21"/>
                  <a:gd name="T10" fmla="*/ 16 w 17"/>
                  <a:gd name="T11" fmla="*/ 6 h 21"/>
                  <a:gd name="T12" fmla="*/ 8 w 17"/>
                  <a:gd name="T13" fmla="*/ 19 h 21"/>
                  <a:gd name="T14" fmla="*/ 5 w 17"/>
                  <a:gd name="T15" fmla="*/ 21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21"/>
                  <a:gd name="T26" fmla="*/ 17 w 17"/>
                  <a:gd name="T27" fmla="*/ 21 h 2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21">
                    <a:moveTo>
                      <a:pt x="5" y="21"/>
                    </a:moveTo>
                    <a:cubicBezTo>
                      <a:pt x="4" y="21"/>
                      <a:pt x="3" y="21"/>
                      <a:pt x="3" y="21"/>
                    </a:cubicBezTo>
                    <a:cubicBezTo>
                      <a:pt x="1" y="20"/>
                      <a:pt x="0" y="17"/>
                      <a:pt x="1" y="1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2" y="0"/>
                      <a:pt x="14" y="1"/>
                    </a:cubicBezTo>
                    <a:cubicBezTo>
                      <a:pt x="16" y="2"/>
                      <a:pt x="17" y="5"/>
                      <a:pt x="16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1"/>
                      <a:pt x="6" y="21"/>
                      <a:pt x="5" y="21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5" name="Freeform 13"/>
              <p:cNvSpPr>
                <a:spLocks noChangeArrowheads="1"/>
              </p:cNvSpPr>
              <p:nvPr/>
            </p:nvSpPr>
            <p:spPr bwMode="auto">
              <a:xfrm>
                <a:off x="400545" y="726969"/>
                <a:ext cx="27083" cy="76973"/>
              </a:xfrm>
              <a:custGeom>
                <a:avLst/>
                <a:gdLst>
                  <a:gd name="T0" fmla="*/ 4 w 8"/>
                  <a:gd name="T1" fmla="*/ 23 h 23"/>
                  <a:gd name="T2" fmla="*/ 0 w 8"/>
                  <a:gd name="T3" fmla="*/ 19 h 23"/>
                  <a:gd name="T4" fmla="*/ 0 w 8"/>
                  <a:gd name="T5" fmla="*/ 4 h 23"/>
                  <a:gd name="T6" fmla="*/ 4 w 8"/>
                  <a:gd name="T7" fmla="*/ 0 h 23"/>
                  <a:gd name="T8" fmla="*/ 8 w 8"/>
                  <a:gd name="T9" fmla="*/ 4 h 23"/>
                  <a:gd name="T10" fmla="*/ 8 w 8"/>
                  <a:gd name="T11" fmla="*/ 19 h 23"/>
                  <a:gd name="T12" fmla="*/ 4 w 8"/>
                  <a:gd name="T13" fmla="*/ 23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3"/>
                  <a:gd name="T23" fmla="*/ 8 w 8"/>
                  <a:gd name="T24" fmla="*/ 23 h 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3">
                    <a:moveTo>
                      <a:pt x="4" y="23"/>
                    </a:moveTo>
                    <a:cubicBezTo>
                      <a:pt x="2" y="23"/>
                      <a:pt x="0" y="21"/>
                      <a:pt x="0" y="1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1"/>
                      <a:pt x="6" y="23"/>
                      <a:pt x="4" y="23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6" name="Freeform 14"/>
              <p:cNvSpPr>
                <a:spLocks noChangeArrowheads="1"/>
              </p:cNvSpPr>
              <p:nvPr/>
            </p:nvSpPr>
            <p:spPr bwMode="auto">
              <a:xfrm>
                <a:off x="555917" y="682780"/>
                <a:ext cx="54166" cy="69846"/>
              </a:xfrm>
              <a:custGeom>
                <a:avLst/>
                <a:gdLst>
                  <a:gd name="T0" fmla="*/ 12 w 16"/>
                  <a:gd name="T1" fmla="*/ 21 h 21"/>
                  <a:gd name="T2" fmla="*/ 8 w 16"/>
                  <a:gd name="T3" fmla="*/ 19 h 21"/>
                  <a:gd name="T4" fmla="*/ 1 w 16"/>
                  <a:gd name="T5" fmla="*/ 6 h 21"/>
                  <a:gd name="T6" fmla="*/ 3 w 16"/>
                  <a:gd name="T7" fmla="*/ 1 h 21"/>
                  <a:gd name="T8" fmla="*/ 8 w 16"/>
                  <a:gd name="T9" fmla="*/ 3 h 21"/>
                  <a:gd name="T10" fmla="*/ 15 w 16"/>
                  <a:gd name="T11" fmla="*/ 15 h 21"/>
                  <a:gd name="T12" fmla="*/ 14 w 16"/>
                  <a:gd name="T13" fmla="*/ 21 h 21"/>
                  <a:gd name="T14" fmla="*/ 12 w 16"/>
                  <a:gd name="T15" fmla="*/ 21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21"/>
                  <a:gd name="T26" fmla="*/ 16 w 16"/>
                  <a:gd name="T27" fmla="*/ 21 h 2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21">
                    <a:moveTo>
                      <a:pt x="12" y="21"/>
                    </a:moveTo>
                    <a:cubicBezTo>
                      <a:pt x="10" y="21"/>
                      <a:pt x="9" y="21"/>
                      <a:pt x="8" y="1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4" y="0"/>
                      <a:pt x="7" y="1"/>
                      <a:pt x="8" y="3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7"/>
                      <a:pt x="16" y="20"/>
                      <a:pt x="14" y="21"/>
                    </a:cubicBezTo>
                    <a:cubicBezTo>
                      <a:pt x="13" y="21"/>
                      <a:pt x="13" y="21"/>
                      <a:pt x="12" y="21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7" name="Freeform 15"/>
              <p:cNvSpPr>
                <a:spLocks noChangeArrowheads="1"/>
              </p:cNvSpPr>
              <p:nvPr/>
            </p:nvSpPr>
            <p:spPr bwMode="auto">
              <a:xfrm>
                <a:off x="669951" y="564470"/>
                <a:ext cx="74122" cy="54166"/>
              </a:xfrm>
              <a:custGeom>
                <a:avLst/>
                <a:gdLst>
                  <a:gd name="T0" fmla="*/ 17 w 22"/>
                  <a:gd name="T1" fmla="*/ 16 h 16"/>
                  <a:gd name="T2" fmla="*/ 15 w 22"/>
                  <a:gd name="T3" fmla="*/ 16 h 16"/>
                  <a:gd name="T4" fmla="*/ 3 w 22"/>
                  <a:gd name="T5" fmla="*/ 8 h 16"/>
                  <a:gd name="T6" fmla="*/ 1 w 22"/>
                  <a:gd name="T7" fmla="*/ 3 h 16"/>
                  <a:gd name="T8" fmla="*/ 7 w 22"/>
                  <a:gd name="T9" fmla="*/ 1 h 16"/>
                  <a:gd name="T10" fmla="*/ 19 w 22"/>
                  <a:gd name="T11" fmla="*/ 9 h 16"/>
                  <a:gd name="T12" fmla="*/ 21 w 22"/>
                  <a:gd name="T13" fmla="*/ 14 h 16"/>
                  <a:gd name="T14" fmla="*/ 17 w 22"/>
                  <a:gd name="T15" fmla="*/ 16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2"/>
                  <a:gd name="T25" fmla="*/ 0 h 16"/>
                  <a:gd name="T26" fmla="*/ 22 w 22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2" h="16">
                    <a:moveTo>
                      <a:pt x="17" y="16"/>
                    </a:moveTo>
                    <a:cubicBezTo>
                      <a:pt x="17" y="16"/>
                      <a:pt x="16" y="16"/>
                      <a:pt x="15" y="1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10"/>
                      <a:pt x="22" y="12"/>
                      <a:pt x="21" y="14"/>
                    </a:cubicBezTo>
                    <a:cubicBezTo>
                      <a:pt x="20" y="16"/>
                      <a:pt x="19" y="16"/>
                      <a:pt x="17" y="16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8" name="Freeform 16"/>
              <p:cNvSpPr>
                <a:spLocks noChangeArrowheads="1"/>
              </p:cNvSpPr>
              <p:nvPr/>
            </p:nvSpPr>
            <p:spPr bwMode="auto">
              <a:xfrm>
                <a:off x="714140" y="406247"/>
                <a:ext cx="76973" cy="27083"/>
              </a:xfrm>
              <a:custGeom>
                <a:avLst/>
                <a:gdLst>
                  <a:gd name="T0" fmla="*/ 4 w 23"/>
                  <a:gd name="T1" fmla="*/ 8 h 8"/>
                  <a:gd name="T2" fmla="*/ 0 w 23"/>
                  <a:gd name="T3" fmla="*/ 4 h 8"/>
                  <a:gd name="T4" fmla="*/ 4 w 23"/>
                  <a:gd name="T5" fmla="*/ 0 h 8"/>
                  <a:gd name="T6" fmla="*/ 19 w 23"/>
                  <a:gd name="T7" fmla="*/ 0 h 8"/>
                  <a:gd name="T8" fmla="*/ 23 w 23"/>
                  <a:gd name="T9" fmla="*/ 4 h 8"/>
                  <a:gd name="T10" fmla="*/ 19 w 23"/>
                  <a:gd name="T11" fmla="*/ 8 h 8"/>
                  <a:gd name="T12" fmla="*/ 4 w 23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8"/>
                  <a:gd name="T23" fmla="*/ 23 w 23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8">
                    <a:moveTo>
                      <a:pt x="4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7"/>
                      <a:pt x="21" y="8"/>
                      <a:pt x="19" y="8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79" name="Freeform 17"/>
              <p:cNvSpPr>
                <a:spLocks noChangeArrowheads="1"/>
              </p:cNvSpPr>
              <p:nvPr/>
            </p:nvSpPr>
            <p:spPr bwMode="auto">
              <a:xfrm>
                <a:off x="669951" y="220941"/>
                <a:ext cx="74122" cy="54166"/>
              </a:xfrm>
              <a:custGeom>
                <a:avLst/>
                <a:gdLst>
                  <a:gd name="T0" fmla="*/ 5 w 22"/>
                  <a:gd name="T1" fmla="*/ 16 h 16"/>
                  <a:gd name="T2" fmla="*/ 1 w 22"/>
                  <a:gd name="T3" fmla="*/ 14 h 16"/>
                  <a:gd name="T4" fmla="*/ 3 w 22"/>
                  <a:gd name="T5" fmla="*/ 9 h 16"/>
                  <a:gd name="T6" fmla="*/ 15 w 22"/>
                  <a:gd name="T7" fmla="*/ 1 h 16"/>
                  <a:gd name="T8" fmla="*/ 21 w 22"/>
                  <a:gd name="T9" fmla="*/ 2 h 16"/>
                  <a:gd name="T10" fmla="*/ 19 w 22"/>
                  <a:gd name="T11" fmla="*/ 8 h 16"/>
                  <a:gd name="T12" fmla="*/ 7 w 22"/>
                  <a:gd name="T13" fmla="*/ 15 h 16"/>
                  <a:gd name="T14" fmla="*/ 5 w 22"/>
                  <a:gd name="T15" fmla="*/ 16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2"/>
                  <a:gd name="T25" fmla="*/ 0 h 16"/>
                  <a:gd name="T26" fmla="*/ 22 w 22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2" h="16">
                    <a:moveTo>
                      <a:pt x="5" y="16"/>
                    </a:moveTo>
                    <a:cubicBezTo>
                      <a:pt x="3" y="16"/>
                      <a:pt x="2" y="15"/>
                      <a:pt x="1" y="14"/>
                    </a:cubicBezTo>
                    <a:cubicBezTo>
                      <a:pt x="0" y="12"/>
                      <a:pt x="1" y="10"/>
                      <a:pt x="3" y="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20" y="1"/>
                      <a:pt x="21" y="2"/>
                    </a:cubicBezTo>
                    <a:cubicBezTo>
                      <a:pt x="22" y="4"/>
                      <a:pt x="21" y="7"/>
                      <a:pt x="19" y="8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6"/>
                      <a:pt x="5" y="16"/>
                      <a:pt x="5" y="16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80" name="Freeform 18"/>
              <p:cNvSpPr>
                <a:spLocks noChangeArrowheads="1"/>
              </p:cNvSpPr>
              <p:nvPr/>
            </p:nvSpPr>
            <p:spPr bwMode="auto">
              <a:xfrm>
                <a:off x="555917" y="86951"/>
                <a:ext cx="54166" cy="71271"/>
              </a:xfrm>
              <a:custGeom>
                <a:avLst/>
                <a:gdLst>
                  <a:gd name="T0" fmla="*/ 4 w 16"/>
                  <a:gd name="T1" fmla="*/ 21 h 21"/>
                  <a:gd name="T2" fmla="*/ 3 w 16"/>
                  <a:gd name="T3" fmla="*/ 21 h 21"/>
                  <a:gd name="T4" fmla="*/ 1 w 16"/>
                  <a:gd name="T5" fmla="*/ 15 h 21"/>
                  <a:gd name="T6" fmla="*/ 8 w 16"/>
                  <a:gd name="T7" fmla="*/ 2 h 21"/>
                  <a:gd name="T8" fmla="*/ 14 w 16"/>
                  <a:gd name="T9" fmla="*/ 1 h 21"/>
                  <a:gd name="T10" fmla="*/ 15 w 16"/>
                  <a:gd name="T11" fmla="*/ 6 h 21"/>
                  <a:gd name="T12" fmla="*/ 8 w 16"/>
                  <a:gd name="T13" fmla="*/ 19 h 21"/>
                  <a:gd name="T14" fmla="*/ 4 w 16"/>
                  <a:gd name="T15" fmla="*/ 21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21"/>
                  <a:gd name="T26" fmla="*/ 16 w 16"/>
                  <a:gd name="T27" fmla="*/ 21 h 2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21">
                    <a:moveTo>
                      <a:pt x="4" y="21"/>
                    </a:moveTo>
                    <a:cubicBezTo>
                      <a:pt x="4" y="21"/>
                      <a:pt x="3" y="21"/>
                      <a:pt x="3" y="21"/>
                    </a:cubicBezTo>
                    <a:cubicBezTo>
                      <a:pt x="1" y="20"/>
                      <a:pt x="0" y="17"/>
                      <a:pt x="1" y="1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0"/>
                      <a:pt x="12" y="0"/>
                      <a:pt x="14" y="1"/>
                    </a:cubicBezTo>
                    <a:cubicBezTo>
                      <a:pt x="16" y="2"/>
                      <a:pt x="16" y="4"/>
                      <a:pt x="15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1"/>
                      <a:pt x="6" y="21"/>
                      <a:pt x="4" y="21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81" name="Freeform 19"/>
              <p:cNvSpPr>
                <a:spLocks noEditPoints="1" noChangeArrowheads="1"/>
              </p:cNvSpPr>
              <p:nvPr/>
            </p:nvSpPr>
            <p:spPr bwMode="auto">
              <a:xfrm>
                <a:off x="377739" y="383440"/>
                <a:ext cx="74122" cy="74122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8 h 22"/>
                  <a:gd name="T12" fmla="*/ 8 w 22"/>
                  <a:gd name="T13" fmla="*/ 11 h 22"/>
                  <a:gd name="T14" fmla="*/ 11 w 22"/>
                  <a:gd name="T15" fmla="*/ 14 h 22"/>
                  <a:gd name="T16" fmla="*/ 14 w 22"/>
                  <a:gd name="T17" fmla="*/ 11 h 22"/>
                  <a:gd name="T18" fmla="*/ 11 w 22"/>
                  <a:gd name="T19" fmla="*/ 8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8"/>
                    </a:moveTo>
                    <a:cubicBezTo>
                      <a:pt x="9" y="8"/>
                      <a:pt x="8" y="10"/>
                      <a:pt x="8" y="11"/>
                    </a:cubicBezTo>
                    <a:cubicBezTo>
                      <a:pt x="8" y="13"/>
                      <a:pt x="9" y="14"/>
                      <a:pt x="11" y="14"/>
                    </a:cubicBezTo>
                    <a:cubicBezTo>
                      <a:pt x="12" y="14"/>
                      <a:pt x="14" y="13"/>
                      <a:pt x="14" y="11"/>
                    </a:cubicBezTo>
                    <a:cubicBezTo>
                      <a:pt x="14" y="10"/>
                      <a:pt x="12" y="8"/>
                      <a:pt x="11" y="8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82" name="Freeform 21"/>
              <p:cNvSpPr>
                <a:spLocks noChangeArrowheads="1"/>
              </p:cNvSpPr>
              <p:nvPr/>
            </p:nvSpPr>
            <p:spPr bwMode="auto">
              <a:xfrm>
                <a:off x="424778" y="383440"/>
                <a:ext cx="232345" cy="49890"/>
              </a:xfrm>
              <a:custGeom>
                <a:avLst/>
                <a:gdLst>
                  <a:gd name="T0" fmla="*/ 4 w 69"/>
                  <a:gd name="T1" fmla="*/ 15 h 15"/>
                  <a:gd name="T2" fmla="*/ 0 w 69"/>
                  <a:gd name="T3" fmla="*/ 12 h 15"/>
                  <a:gd name="T4" fmla="*/ 3 w 69"/>
                  <a:gd name="T5" fmla="*/ 7 h 15"/>
                  <a:gd name="T6" fmla="*/ 64 w 69"/>
                  <a:gd name="T7" fmla="*/ 0 h 15"/>
                  <a:gd name="T8" fmla="*/ 68 w 69"/>
                  <a:gd name="T9" fmla="*/ 4 h 15"/>
                  <a:gd name="T10" fmla="*/ 65 w 69"/>
                  <a:gd name="T11" fmla="*/ 8 h 15"/>
                  <a:gd name="T12" fmla="*/ 4 w 69"/>
                  <a:gd name="T13" fmla="*/ 15 h 15"/>
                  <a:gd name="T14" fmla="*/ 4 w 69"/>
                  <a:gd name="T15" fmla="*/ 15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9"/>
                  <a:gd name="T25" fmla="*/ 0 h 15"/>
                  <a:gd name="T26" fmla="*/ 69 w 69"/>
                  <a:gd name="T27" fmla="*/ 15 h 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9" h="15">
                    <a:moveTo>
                      <a:pt x="4" y="15"/>
                    </a:moveTo>
                    <a:cubicBezTo>
                      <a:pt x="2" y="15"/>
                      <a:pt x="0" y="14"/>
                      <a:pt x="0" y="12"/>
                    </a:cubicBezTo>
                    <a:cubicBezTo>
                      <a:pt x="0" y="10"/>
                      <a:pt x="1" y="8"/>
                      <a:pt x="3" y="7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6" y="0"/>
                      <a:pt x="68" y="2"/>
                      <a:pt x="68" y="4"/>
                    </a:cubicBezTo>
                    <a:cubicBezTo>
                      <a:pt x="69" y="6"/>
                      <a:pt x="67" y="8"/>
                      <a:pt x="65" y="8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6183" name="组合 360"/>
          <p:cNvGrpSpPr>
            <a:grpSpLocks/>
          </p:cNvGrpSpPr>
          <p:nvPr/>
        </p:nvGrpSpPr>
        <p:grpSpPr bwMode="auto">
          <a:xfrm>
            <a:off x="4205288" y="2268538"/>
            <a:ext cx="1198562" cy="1198562"/>
            <a:chOff x="0" y="0"/>
            <a:chExt cx="1198633" cy="1198633"/>
          </a:xfrm>
        </p:grpSpPr>
        <p:sp>
          <p:nvSpPr>
            <p:cNvPr id="6184" name="椭圆 364"/>
            <p:cNvSpPr>
              <a:spLocks noChangeArrowheads="1"/>
            </p:cNvSpPr>
            <p:nvPr/>
          </p:nvSpPr>
          <p:spPr bwMode="auto">
            <a:xfrm>
              <a:off x="0" y="0"/>
              <a:ext cx="1198633" cy="1198633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85" name="椭圆 365"/>
            <p:cNvSpPr>
              <a:spLocks noChangeArrowheads="1"/>
            </p:cNvSpPr>
            <p:nvPr/>
          </p:nvSpPr>
          <p:spPr bwMode="auto">
            <a:xfrm>
              <a:off x="73750" y="73750"/>
              <a:ext cx="1051132" cy="1051132"/>
            </a:xfrm>
            <a:prstGeom prst="ellipse">
              <a:avLst/>
            </a:prstGeom>
            <a:solidFill>
              <a:srgbClr val="DD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6186" name="组合 1052"/>
          <p:cNvGrpSpPr>
            <a:grpSpLocks/>
          </p:cNvGrpSpPr>
          <p:nvPr/>
        </p:nvGrpSpPr>
        <p:grpSpPr bwMode="auto">
          <a:xfrm>
            <a:off x="2620963" y="2268538"/>
            <a:ext cx="1198562" cy="1198562"/>
            <a:chOff x="0" y="0"/>
            <a:chExt cx="1198633" cy="1198633"/>
          </a:xfrm>
        </p:grpSpPr>
        <p:grpSp>
          <p:nvGrpSpPr>
            <p:cNvPr id="6187" name="组合 333"/>
            <p:cNvGrpSpPr>
              <a:grpSpLocks/>
            </p:cNvGrpSpPr>
            <p:nvPr/>
          </p:nvGrpSpPr>
          <p:grpSpPr bwMode="auto">
            <a:xfrm>
              <a:off x="0" y="0"/>
              <a:ext cx="1198633" cy="1198633"/>
              <a:chOff x="0" y="0"/>
              <a:chExt cx="1198633" cy="1198633"/>
            </a:xfrm>
          </p:grpSpPr>
          <p:sp>
            <p:nvSpPr>
              <p:cNvPr id="6188" name="椭圆 3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8633" cy="1198633"/>
              </a:xfrm>
              <a:prstGeom prst="ellipse">
                <a:avLst/>
              </a:pr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6189" name="椭圆 335"/>
              <p:cNvSpPr>
                <a:spLocks noChangeArrowheads="1"/>
              </p:cNvSpPr>
              <p:nvPr/>
            </p:nvSpPr>
            <p:spPr bwMode="auto">
              <a:xfrm>
                <a:off x="73750" y="73750"/>
                <a:ext cx="1051132" cy="1051132"/>
              </a:xfrm>
              <a:prstGeom prst="ellipse">
                <a:avLst/>
              </a:prstGeom>
              <a:solidFill>
                <a:srgbClr val="DD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6190" name="Freeform 54"/>
            <p:cNvSpPr>
              <a:spLocks noChangeArrowheads="1"/>
            </p:cNvSpPr>
            <p:nvPr/>
          </p:nvSpPr>
          <p:spPr bwMode="auto">
            <a:xfrm>
              <a:off x="265944" y="315476"/>
              <a:ext cx="689607" cy="596025"/>
            </a:xfrm>
            <a:custGeom>
              <a:avLst/>
              <a:gdLst>
                <a:gd name="T0" fmla="*/ 238 w 262"/>
                <a:gd name="T1" fmla="*/ 226 h 226"/>
                <a:gd name="T2" fmla="*/ 23 w 262"/>
                <a:gd name="T3" fmla="*/ 226 h 226"/>
                <a:gd name="T4" fmla="*/ 0 w 262"/>
                <a:gd name="T5" fmla="*/ 198 h 226"/>
                <a:gd name="T6" fmla="*/ 0 w 262"/>
                <a:gd name="T7" fmla="*/ 28 h 226"/>
                <a:gd name="T8" fmla="*/ 23 w 262"/>
                <a:gd name="T9" fmla="*/ 0 h 226"/>
                <a:gd name="T10" fmla="*/ 29 w 262"/>
                <a:gd name="T11" fmla="*/ 0 h 226"/>
                <a:gd name="T12" fmla="*/ 28 w 262"/>
                <a:gd name="T13" fmla="*/ 5 h 226"/>
                <a:gd name="T14" fmla="*/ 26 w 262"/>
                <a:gd name="T15" fmla="*/ 15 h 226"/>
                <a:gd name="T16" fmla="*/ 28 w 262"/>
                <a:gd name="T17" fmla="*/ 28 h 226"/>
                <a:gd name="T18" fmla="*/ 34 w 262"/>
                <a:gd name="T19" fmla="*/ 30 h 226"/>
                <a:gd name="T20" fmla="*/ 41 w 262"/>
                <a:gd name="T21" fmla="*/ 28 h 226"/>
                <a:gd name="T22" fmla="*/ 42 w 262"/>
                <a:gd name="T23" fmla="*/ 15 h 226"/>
                <a:gd name="T24" fmla="*/ 40 w 262"/>
                <a:gd name="T25" fmla="*/ 5 h 226"/>
                <a:gd name="T26" fmla="*/ 39 w 262"/>
                <a:gd name="T27" fmla="*/ 0 h 226"/>
                <a:gd name="T28" fmla="*/ 68 w 262"/>
                <a:gd name="T29" fmla="*/ 0 h 226"/>
                <a:gd name="T30" fmla="*/ 67 w 262"/>
                <a:gd name="T31" fmla="*/ 5 h 226"/>
                <a:gd name="T32" fmla="*/ 65 w 262"/>
                <a:gd name="T33" fmla="*/ 15 h 226"/>
                <a:gd name="T34" fmla="*/ 66 w 262"/>
                <a:gd name="T35" fmla="*/ 28 h 226"/>
                <a:gd name="T36" fmla="*/ 73 w 262"/>
                <a:gd name="T37" fmla="*/ 30 h 226"/>
                <a:gd name="T38" fmla="*/ 79 w 262"/>
                <a:gd name="T39" fmla="*/ 28 h 226"/>
                <a:gd name="T40" fmla="*/ 81 w 262"/>
                <a:gd name="T41" fmla="*/ 15 h 226"/>
                <a:gd name="T42" fmla="*/ 79 w 262"/>
                <a:gd name="T43" fmla="*/ 5 h 226"/>
                <a:gd name="T44" fmla="*/ 78 w 262"/>
                <a:gd name="T45" fmla="*/ 0 h 226"/>
                <a:gd name="T46" fmla="*/ 107 w 262"/>
                <a:gd name="T47" fmla="*/ 0 h 226"/>
                <a:gd name="T48" fmla="*/ 105 w 262"/>
                <a:gd name="T49" fmla="*/ 5 h 226"/>
                <a:gd name="T50" fmla="*/ 103 w 262"/>
                <a:gd name="T51" fmla="*/ 15 h 226"/>
                <a:gd name="T52" fmla="*/ 105 w 262"/>
                <a:gd name="T53" fmla="*/ 28 h 226"/>
                <a:gd name="T54" fmla="*/ 111 w 262"/>
                <a:gd name="T55" fmla="*/ 30 h 226"/>
                <a:gd name="T56" fmla="*/ 118 w 262"/>
                <a:gd name="T57" fmla="*/ 28 h 226"/>
                <a:gd name="T58" fmla="*/ 120 w 262"/>
                <a:gd name="T59" fmla="*/ 15 h 226"/>
                <a:gd name="T60" fmla="*/ 118 w 262"/>
                <a:gd name="T61" fmla="*/ 5 h 226"/>
                <a:gd name="T62" fmla="*/ 116 w 262"/>
                <a:gd name="T63" fmla="*/ 0 h 226"/>
                <a:gd name="T64" fmla="*/ 145 w 262"/>
                <a:gd name="T65" fmla="*/ 0 h 226"/>
                <a:gd name="T66" fmla="*/ 144 w 262"/>
                <a:gd name="T67" fmla="*/ 5 h 226"/>
                <a:gd name="T68" fmla="*/ 142 w 262"/>
                <a:gd name="T69" fmla="*/ 15 h 226"/>
                <a:gd name="T70" fmla="*/ 144 w 262"/>
                <a:gd name="T71" fmla="*/ 28 h 226"/>
                <a:gd name="T72" fmla="*/ 150 w 262"/>
                <a:gd name="T73" fmla="*/ 30 h 226"/>
                <a:gd name="T74" fmla="*/ 157 w 262"/>
                <a:gd name="T75" fmla="*/ 28 h 226"/>
                <a:gd name="T76" fmla="*/ 158 w 262"/>
                <a:gd name="T77" fmla="*/ 15 h 226"/>
                <a:gd name="T78" fmla="*/ 156 w 262"/>
                <a:gd name="T79" fmla="*/ 5 h 226"/>
                <a:gd name="T80" fmla="*/ 155 w 262"/>
                <a:gd name="T81" fmla="*/ 0 h 226"/>
                <a:gd name="T82" fmla="*/ 184 w 262"/>
                <a:gd name="T83" fmla="*/ 0 h 226"/>
                <a:gd name="T84" fmla="*/ 183 w 262"/>
                <a:gd name="T85" fmla="*/ 5 h 226"/>
                <a:gd name="T86" fmla="*/ 181 w 262"/>
                <a:gd name="T87" fmla="*/ 15 h 226"/>
                <a:gd name="T88" fmla="*/ 182 w 262"/>
                <a:gd name="T89" fmla="*/ 28 h 226"/>
                <a:gd name="T90" fmla="*/ 189 w 262"/>
                <a:gd name="T91" fmla="*/ 30 h 226"/>
                <a:gd name="T92" fmla="*/ 195 w 262"/>
                <a:gd name="T93" fmla="*/ 28 h 226"/>
                <a:gd name="T94" fmla="*/ 197 w 262"/>
                <a:gd name="T95" fmla="*/ 15 h 226"/>
                <a:gd name="T96" fmla="*/ 195 w 262"/>
                <a:gd name="T97" fmla="*/ 5 h 226"/>
                <a:gd name="T98" fmla="*/ 194 w 262"/>
                <a:gd name="T99" fmla="*/ 0 h 226"/>
                <a:gd name="T100" fmla="*/ 223 w 262"/>
                <a:gd name="T101" fmla="*/ 0 h 226"/>
                <a:gd name="T102" fmla="*/ 221 w 262"/>
                <a:gd name="T103" fmla="*/ 5 h 226"/>
                <a:gd name="T104" fmla="*/ 219 w 262"/>
                <a:gd name="T105" fmla="*/ 15 h 226"/>
                <a:gd name="T106" fmla="*/ 221 w 262"/>
                <a:gd name="T107" fmla="*/ 28 h 226"/>
                <a:gd name="T108" fmla="*/ 228 w 262"/>
                <a:gd name="T109" fmla="*/ 30 h 226"/>
                <a:gd name="T110" fmla="*/ 234 w 262"/>
                <a:gd name="T111" fmla="*/ 28 h 226"/>
                <a:gd name="T112" fmla="*/ 236 w 262"/>
                <a:gd name="T113" fmla="*/ 15 h 226"/>
                <a:gd name="T114" fmla="*/ 234 w 262"/>
                <a:gd name="T115" fmla="*/ 5 h 226"/>
                <a:gd name="T116" fmla="*/ 232 w 262"/>
                <a:gd name="T117" fmla="*/ 0 h 226"/>
                <a:gd name="T118" fmla="*/ 238 w 262"/>
                <a:gd name="T119" fmla="*/ 0 h 226"/>
                <a:gd name="T120" fmla="*/ 262 w 262"/>
                <a:gd name="T121" fmla="*/ 28 h 226"/>
                <a:gd name="T122" fmla="*/ 262 w 262"/>
                <a:gd name="T123" fmla="*/ 198 h 226"/>
                <a:gd name="T124" fmla="*/ 238 w 262"/>
                <a:gd name="T125" fmla="*/ 226 h 2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2"/>
                <a:gd name="T190" fmla="*/ 0 h 226"/>
                <a:gd name="T191" fmla="*/ 262 w 262"/>
                <a:gd name="T192" fmla="*/ 226 h 2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2" h="226">
                  <a:moveTo>
                    <a:pt x="238" y="226"/>
                  </a:moveTo>
                  <a:cubicBezTo>
                    <a:pt x="23" y="226"/>
                    <a:pt x="23" y="226"/>
                    <a:pt x="23" y="226"/>
                  </a:cubicBezTo>
                  <a:cubicBezTo>
                    <a:pt x="10" y="226"/>
                    <a:pt x="0" y="214"/>
                    <a:pt x="0" y="19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8"/>
                    <a:pt x="27" y="11"/>
                    <a:pt x="26" y="15"/>
                  </a:cubicBezTo>
                  <a:cubicBezTo>
                    <a:pt x="25" y="21"/>
                    <a:pt x="25" y="26"/>
                    <a:pt x="28" y="28"/>
                  </a:cubicBezTo>
                  <a:cubicBezTo>
                    <a:pt x="29" y="30"/>
                    <a:pt x="31" y="30"/>
                    <a:pt x="34" y="30"/>
                  </a:cubicBezTo>
                  <a:cubicBezTo>
                    <a:pt x="37" y="30"/>
                    <a:pt x="39" y="30"/>
                    <a:pt x="41" y="28"/>
                  </a:cubicBezTo>
                  <a:cubicBezTo>
                    <a:pt x="43" y="26"/>
                    <a:pt x="43" y="21"/>
                    <a:pt x="42" y="15"/>
                  </a:cubicBezTo>
                  <a:cubicBezTo>
                    <a:pt x="42" y="11"/>
                    <a:pt x="41" y="8"/>
                    <a:pt x="40" y="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8"/>
                    <a:pt x="65" y="11"/>
                    <a:pt x="65" y="15"/>
                  </a:cubicBezTo>
                  <a:cubicBezTo>
                    <a:pt x="63" y="21"/>
                    <a:pt x="64" y="26"/>
                    <a:pt x="66" y="28"/>
                  </a:cubicBezTo>
                  <a:cubicBezTo>
                    <a:pt x="68" y="30"/>
                    <a:pt x="70" y="30"/>
                    <a:pt x="73" y="30"/>
                  </a:cubicBezTo>
                  <a:cubicBezTo>
                    <a:pt x="76" y="30"/>
                    <a:pt x="78" y="30"/>
                    <a:pt x="79" y="28"/>
                  </a:cubicBezTo>
                  <a:cubicBezTo>
                    <a:pt x="81" y="26"/>
                    <a:pt x="82" y="21"/>
                    <a:pt x="81" y="15"/>
                  </a:cubicBezTo>
                  <a:cubicBezTo>
                    <a:pt x="81" y="11"/>
                    <a:pt x="80" y="8"/>
                    <a:pt x="79" y="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8"/>
                    <a:pt x="104" y="11"/>
                    <a:pt x="103" y="15"/>
                  </a:cubicBezTo>
                  <a:cubicBezTo>
                    <a:pt x="102" y="21"/>
                    <a:pt x="103" y="26"/>
                    <a:pt x="105" y="28"/>
                  </a:cubicBezTo>
                  <a:cubicBezTo>
                    <a:pt x="106" y="30"/>
                    <a:pt x="108" y="30"/>
                    <a:pt x="111" y="30"/>
                  </a:cubicBezTo>
                  <a:cubicBezTo>
                    <a:pt x="114" y="30"/>
                    <a:pt x="117" y="30"/>
                    <a:pt x="118" y="28"/>
                  </a:cubicBezTo>
                  <a:cubicBezTo>
                    <a:pt x="120" y="26"/>
                    <a:pt x="121" y="21"/>
                    <a:pt x="120" y="15"/>
                  </a:cubicBezTo>
                  <a:cubicBezTo>
                    <a:pt x="119" y="11"/>
                    <a:pt x="118" y="8"/>
                    <a:pt x="118" y="5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3" y="8"/>
                    <a:pt x="143" y="11"/>
                    <a:pt x="142" y="15"/>
                  </a:cubicBezTo>
                  <a:cubicBezTo>
                    <a:pt x="141" y="21"/>
                    <a:pt x="141" y="26"/>
                    <a:pt x="144" y="28"/>
                  </a:cubicBezTo>
                  <a:cubicBezTo>
                    <a:pt x="145" y="30"/>
                    <a:pt x="147" y="30"/>
                    <a:pt x="150" y="30"/>
                  </a:cubicBezTo>
                  <a:cubicBezTo>
                    <a:pt x="153" y="30"/>
                    <a:pt x="155" y="30"/>
                    <a:pt x="157" y="28"/>
                  </a:cubicBezTo>
                  <a:cubicBezTo>
                    <a:pt x="159" y="26"/>
                    <a:pt x="159" y="21"/>
                    <a:pt x="158" y="15"/>
                  </a:cubicBezTo>
                  <a:cubicBezTo>
                    <a:pt x="158" y="11"/>
                    <a:pt x="157" y="8"/>
                    <a:pt x="156" y="5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82" y="8"/>
                    <a:pt x="181" y="11"/>
                    <a:pt x="181" y="15"/>
                  </a:cubicBezTo>
                  <a:cubicBezTo>
                    <a:pt x="180" y="21"/>
                    <a:pt x="180" y="26"/>
                    <a:pt x="182" y="28"/>
                  </a:cubicBezTo>
                  <a:cubicBezTo>
                    <a:pt x="184" y="30"/>
                    <a:pt x="186" y="30"/>
                    <a:pt x="189" y="30"/>
                  </a:cubicBezTo>
                  <a:cubicBezTo>
                    <a:pt x="192" y="30"/>
                    <a:pt x="194" y="30"/>
                    <a:pt x="195" y="28"/>
                  </a:cubicBezTo>
                  <a:cubicBezTo>
                    <a:pt x="197" y="26"/>
                    <a:pt x="198" y="21"/>
                    <a:pt x="197" y="15"/>
                  </a:cubicBezTo>
                  <a:cubicBezTo>
                    <a:pt x="197" y="11"/>
                    <a:pt x="196" y="8"/>
                    <a:pt x="195" y="5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1" y="8"/>
                    <a:pt x="220" y="11"/>
                    <a:pt x="219" y="15"/>
                  </a:cubicBezTo>
                  <a:cubicBezTo>
                    <a:pt x="218" y="21"/>
                    <a:pt x="219" y="26"/>
                    <a:pt x="221" y="28"/>
                  </a:cubicBezTo>
                  <a:cubicBezTo>
                    <a:pt x="222" y="30"/>
                    <a:pt x="224" y="30"/>
                    <a:pt x="228" y="30"/>
                  </a:cubicBezTo>
                  <a:cubicBezTo>
                    <a:pt x="230" y="30"/>
                    <a:pt x="233" y="30"/>
                    <a:pt x="234" y="28"/>
                  </a:cubicBezTo>
                  <a:cubicBezTo>
                    <a:pt x="236" y="26"/>
                    <a:pt x="237" y="21"/>
                    <a:pt x="236" y="15"/>
                  </a:cubicBezTo>
                  <a:cubicBezTo>
                    <a:pt x="235" y="11"/>
                    <a:pt x="235" y="8"/>
                    <a:pt x="234" y="5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51" y="0"/>
                    <a:pt x="262" y="12"/>
                    <a:pt x="262" y="28"/>
                  </a:cubicBezTo>
                  <a:cubicBezTo>
                    <a:pt x="262" y="198"/>
                    <a:pt x="262" y="198"/>
                    <a:pt x="262" y="198"/>
                  </a:cubicBezTo>
                  <a:cubicBezTo>
                    <a:pt x="262" y="214"/>
                    <a:pt x="251" y="226"/>
                    <a:pt x="238" y="226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191" name="组合 1053"/>
          <p:cNvGrpSpPr>
            <a:grpSpLocks/>
          </p:cNvGrpSpPr>
          <p:nvPr/>
        </p:nvGrpSpPr>
        <p:grpSpPr bwMode="auto">
          <a:xfrm>
            <a:off x="2881313" y="2667000"/>
            <a:ext cx="723900" cy="468313"/>
            <a:chOff x="0" y="0"/>
            <a:chExt cx="723275" cy="468595"/>
          </a:xfrm>
        </p:grpSpPr>
        <p:sp>
          <p:nvSpPr>
            <p:cNvPr id="6192" name="矩形 288"/>
            <p:cNvSpPr>
              <a:spLocks noChangeArrowheads="1"/>
            </p:cNvSpPr>
            <p:nvPr/>
          </p:nvSpPr>
          <p:spPr bwMode="auto">
            <a:xfrm>
              <a:off x="0" y="0"/>
              <a:ext cx="7232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星期一</a:t>
              </a:r>
            </a:p>
          </p:txBody>
        </p:sp>
        <p:sp>
          <p:nvSpPr>
            <p:cNvPr id="6193" name="矩形 318"/>
            <p:cNvSpPr>
              <a:spLocks noChangeArrowheads="1"/>
            </p:cNvSpPr>
            <p:nvPr/>
          </p:nvSpPr>
          <p:spPr bwMode="auto">
            <a:xfrm>
              <a:off x="74056" y="222374"/>
              <a:ext cx="47000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Mon</a:t>
              </a:r>
              <a:endPara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194" name="组合 336"/>
          <p:cNvGrpSpPr>
            <a:grpSpLocks/>
          </p:cNvGrpSpPr>
          <p:nvPr/>
        </p:nvGrpSpPr>
        <p:grpSpPr bwMode="auto">
          <a:xfrm>
            <a:off x="5789613" y="2268538"/>
            <a:ext cx="1198562" cy="1198562"/>
            <a:chOff x="0" y="0"/>
            <a:chExt cx="1198633" cy="1198633"/>
          </a:xfrm>
        </p:grpSpPr>
        <p:sp>
          <p:nvSpPr>
            <p:cNvPr id="6195" name="椭圆 337"/>
            <p:cNvSpPr>
              <a:spLocks noChangeArrowheads="1"/>
            </p:cNvSpPr>
            <p:nvPr/>
          </p:nvSpPr>
          <p:spPr bwMode="auto">
            <a:xfrm>
              <a:off x="0" y="0"/>
              <a:ext cx="1198633" cy="1198633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96" name="椭圆 338"/>
            <p:cNvSpPr>
              <a:spLocks noChangeArrowheads="1"/>
            </p:cNvSpPr>
            <p:nvPr/>
          </p:nvSpPr>
          <p:spPr bwMode="auto">
            <a:xfrm>
              <a:off x="73750" y="73750"/>
              <a:ext cx="1051132" cy="1051132"/>
            </a:xfrm>
            <a:prstGeom prst="ellipse">
              <a:avLst/>
            </a:prstGeom>
            <a:solidFill>
              <a:srgbClr val="DD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6197" name="组合 339"/>
          <p:cNvGrpSpPr>
            <a:grpSpLocks/>
          </p:cNvGrpSpPr>
          <p:nvPr/>
        </p:nvGrpSpPr>
        <p:grpSpPr bwMode="auto">
          <a:xfrm>
            <a:off x="7445375" y="2268538"/>
            <a:ext cx="1198563" cy="1198562"/>
            <a:chOff x="0" y="0"/>
            <a:chExt cx="1198633" cy="1198633"/>
          </a:xfrm>
        </p:grpSpPr>
        <p:sp>
          <p:nvSpPr>
            <p:cNvPr id="6198" name="椭圆 340"/>
            <p:cNvSpPr>
              <a:spLocks noChangeArrowheads="1"/>
            </p:cNvSpPr>
            <p:nvPr/>
          </p:nvSpPr>
          <p:spPr bwMode="auto">
            <a:xfrm>
              <a:off x="0" y="0"/>
              <a:ext cx="1198633" cy="1198633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99" name="椭圆 341"/>
            <p:cNvSpPr>
              <a:spLocks noChangeArrowheads="1"/>
            </p:cNvSpPr>
            <p:nvPr/>
          </p:nvSpPr>
          <p:spPr bwMode="auto">
            <a:xfrm>
              <a:off x="73750" y="73750"/>
              <a:ext cx="1051132" cy="1051132"/>
            </a:xfrm>
            <a:prstGeom prst="ellipse">
              <a:avLst/>
            </a:prstGeom>
            <a:solidFill>
              <a:srgbClr val="DDD9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6200" name="组合 303"/>
          <p:cNvGrpSpPr>
            <a:grpSpLocks/>
          </p:cNvGrpSpPr>
          <p:nvPr/>
        </p:nvGrpSpPr>
        <p:grpSpPr bwMode="auto">
          <a:xfrm rot="5400000">
            <a:off x="6035675" y="2687638"/>
            <a:ext cx="738187" cy="427038"/>
            <a:chOff x="0" y="0"/>
            <a:chExt cx="5349205" cy="3096344"/>
          </a:xfrm>
        </p:grpSpPr>
        <p:sp>
          <p:nvSpPr>
            <p:cNvPr id="6201" name="圆角矩形 304"/>
            <p:cNvSpPr>
              <a:spLocks noChangeArrowheads="1"/>
            </p:cNvSpPr>
            <p:nvPr/>
          </p:nvSpPr>
          <p:spPr bwMode="auto">
            <a:xfrm>
              <a:off x="0" y="0"/>
              <a:ext cx="5349205" cy="3096344"/>
            </a:xfrm>
            <a:prstGeom prst="roundRect">
              <a:avLst>
                <a:gd name="adj" fmla="val 6204"/>
              </a:avLst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202" name="圆角矩形 305"/>
            <p:cNvSpPr>
              <a:spLocks noChangeArrowheads="1"/>
            </p:cNvSpPr>
            <p:nvPr/>
          </p:nvSpPr>
          <p:spPr bwMode="auto">
            <a:xfrm>
              <a:off x="368591" y="247330"/>
              <a:ext cx="4464852" cy="2606527"/>
            </a:xfrm>
            <a:prstGeom prst="roundRect">
              <a:avLst>
                <a:gd name="adj" fmla="val 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203" name="椭圆 306"/>
            <p:cNvSpPr>
              <a:spLocks noChangeArrowheads="1"/>
            </p:cNvSpPr>
            <p:nvPr/>
          </p:nvSpPr>
          <p:spPr bwMode="auto">
            <a:xfrm>
              <a:off x="4958776" y="1440161"/>
              <a:ext cx="216021" cy="21602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204" name="圆角矩形 307"/>
            <p:cNvSpPr>
              <a:spLocks noChangeArrowheads="1"/>
            </p:cNvSpPr>
            <p:nvPr/>
          </p:nvSpPr>
          <p:spPr bwMode="auto">
            <a:xfrm rot="5400000">
              <a:off x="24319" y="1521078"/>
              <a:ext cx="328787" cy="54187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205" name="五角星 1034"/>
          <p:cNvSpPr>
            <a:spLocks noChangeArrowheads="1"/>
          </p:cNvSpPr>
          <p:nvPr/>
        </p:nvSpPr>
        <p:spPr bwMode="auto">
          <a:xfrm>
            <a:off x="4672013" y="2516188"/>
            <a:ext cx="107950" cy="107950"/>
          </a:xfrm>
          <a:prstGeom prst="star5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206" name="五角星 322"/>
          <p:cNvSpPr>
            <a:spLocks noChangeArrowheads="1"/>
          </p:cNvSpPr>
          <p:nvPr/>
        </p:nvSpPr>
        <p:spPr bwMode="auto">
          <a:xfrm>
            <a:off x="4572000" y="2400300"/>
            <a:ext cx="107950" cy="107950"/>
          </a:xfrm>
          <a:prstGeom prst="star5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207" name="五角星 323"/>
          <p:cNvSpPr>
            <a:spLocks noChangeArrowheads="1"/>
          </p:cNvSpPr>
          <p:nvPr/>
        </p:nvSpPr>
        <p:spPr bwMode="auto">
          <a:xfrm>
            <a:off x="4448175" y="2511425"/>
            <a:ext cx="107950" cy="107950"/>
          </a:xfrm>
          <a:prstGeom prst="star5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208" name="五角星 324"/>
          <p:cNvSpPr>
            <a:spLocks noChangeArrowheads="1"/>
          </p:cNvSpPr>
          <p:nvPr/>
        </p:nvSpPr>
        <p:spPr bwMode="auto">
          <a:xfrm>
            <a:off x="4760913" y="2368550"/>
            <a:ext cx="107950" cy="107950"/>
          </a:xfrm>
          <a:prstGeom prst="star5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209" name="组合 1054"/>
          <p:cNvGrpSpPr>
            <a:grpSpLocks/>
          </p:cNvGrpSpPr>
          <p:nvPr/>
        </p:nvGrpSpPr>
        <p:grpSpPr bwMode="auto">
          <a:xfrm>
            <a:off x="1543050" y="2578100"/>
            <a:ext cx="26988" cy="603250"/>
            <a:chOff x="0" y="0"/>
            <a:chExt cx="27083" cy="603136"/>
          </a:xfrm>
        </p:grpSpPr>
        <p:sp>
          <p:nvSpPr>
            <p:cNvPr id="6210" name="Freeform 20"/>
            <p:cNvSpPr>
              <a:spLocks noChangeArrowheads="1"/>
            </p:cNvSpPr>
            <p:nvPr/>
          </p:nvSpPr>
          <p:spPr bwMode="auto">
            <a:xfrm>
              <a:off x="0" y="0"/>
              <a:ext cx="27083" cy="279384"/>
            </a:xfrm>
            <a:custGeom>
              <a:avLst/>
              <a:gdLst>
                <a:gd name="T0" fmla="*/ 4 w 8"/>
                <a:gd name="T1" fmla="*/ 83 h 83"/>
                <a:gd name="T2" fmla="*/ 0 w 8"/>
                <a:gd name="T3" fmla="*/ 79 h 83"/>
                <a:gd name="T4" fmla="*/ 0 w 8"/>
                <a:gd name="T5" fmla="*/ 4 h 83"/>
                <a:gd name="T6" fmla="*/ 4 w 8"/>
                <a:gd name="T7" fmla="*/ 0 h 83"/>
                <a:gd name="T8" fmla="*/ 8 w 8"/>
                <a:gd name="T9" fmla="*/ 4 h 83"/>
                <a:gd name="T10" fmla="*/ 8 w 8"/>
                <a:gd name="T11" fmla="*/ 79 h 83"/>
                <a:gd name="T12" fmla="*/ 4 w 8"/>
                <a:gd name="T13" fmla="*/ 83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83"/>
                <a:gd name="T23" fmla="*/ 8 w 8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83">
                  <a:moveTo>
                    <a:pt x="4" y="83"/>
                  </a:moveTo>
                  <a:cubicBezTo>
                    <a:pt x="2" y="83"/>
                    <a:pt x="0" y="81"/>
                    <a:pt x="0" y="7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1"/>
                    <a:pt x="6" y="83"/>
                    <a:pt x="4" y="8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11" name="Freeform 20"/>
            <p:cNvSpPr>
              <a:spLocks noChangeArrowheads="1"/>
            </p:cNvSpPr>
            <p:nvPr/>
          </p:nvSpPr>
          <p:spPr bwMode="auto">
            <a:xfrm>
              <a:off x="0" y="323752"/>
              <a:ext cx="27083" cy="279384"/>
            </a:xfrm>
            <a:custGeom>
              <a:avLst/>
              <a:gdLst>
                <a:gd name="T0" fmla="*/ 4 w 8"/>
                <a:gd name="T1" fmla="*/ 83 h 83"/>
                <a:gd name="T2" fmla="*/ 0 w 8"/>
                <a:gd name="T3" fmla="*/ 79 h 83"/>
                <a:gd name="T4" fmla="*/ 0 w 8"/>
                <a:gd name="T5" fmla="*/ 4 h 83"/>
                <a:gd name="T6" fmla="*/ 4 w 8"/>
                <a:gd name="T7" fmla="*/ 0 h 83"/>
                <a:gd name="T8" fmla="*/ 8 w 8"/>
                <a:gd name="T9" fmla="*/ 4 h 83"/>
                <a:gd name="T10" fmla="*/ 8 w 8"/>
                <a:gd name="T11" fmla="*/ 79 h 83"/>
                <a:gd name="T12" fmla="*/ 4 w 8"/>
                <a:gd name="T13" fmla="*/ 83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83"/>
                <a:gd name="T23" fmla="*/ 8 w 8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83">
                  <a:moveTo>
                    <a:pt x="4" y="83"/>
                  </a:moveTo>
                  <a:cubicBezTo>
                    <a:pt x="2" y="83"/>
                    <a:pt x="0" y="81"/>
                    <a:pt x="0" y="7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1"/>
                    <a:pt x="6" y="83"/>
                    <a:pt x="4" y="83"/>
                  </a:cubicBezTo>
                  <a:close/>
                </a:path>
              </a:pathLst>
            </a:custGeom>
            <a:solidFill>
              <a:srgbClr val="016B52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6212" name="圆角矩形 1056"/>
          <p:cNvSpPr>
            <a:spLocks noChangeArrowheads="1"/>
          </p:cNvSpPr>
          <p:nvPr/>
        </p:nvSpPr>
        <p:spPr bwMode="auto">
          <a:xfrm>
            <a:off x="6297613" y="2767013"/>
            <a:ext cx="212725" cy="220662"/>
          </a:xfrm>
          <a:prstGeom prst="roundRect">
            <a:avLst>
              <a:gd name="adj" fmla="val 16667"/>
            </a:avLst>
          </a:pr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@</a:t>
            </a: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213" name="Freeform 61"/>
          <p:cNvSpPr>
            <a:spLocks noChangeArrowheads="1"/>
          </p:cNvSpPr>
          <p:nvPr/>
        </p:nvSpPr>
        <p:spPr bwMode="auto">
          <a:xfrm>
            <a:off x="6365875" y="2919413"/>
            <a:ext cx="222250" cy="414337"/>
          </a:xfrm>
          <a:custGeom>
            <a:avLst/>
            <a:gdLst>
              <a:gd name="T0" fmla="*/ 34 w 103"/>
              <a:gd name="T1" fmla="*/ 19 h 182"/>
              <a:gd name="T2" fmla="*/ 32 w 103"/>
              <a:gd name="T3" fmla="*/ 88 h 182"/>
              <a:gd name="T4" fmla="*/ 11 w 103"/>
              <a:gd name="T5" fmla="*/ 65 h 182"/>
              <a:gd name="T6" fmla="*/ 0 w 103"/>
              <a:gd name="T7" fmla="*/ 73 h 182"/>
              <a:gd name="T8" fmla="*/ 36 w 103"/>
              <a:gd name="T9" fmla="*/ 138 h 182"/>
              <a:gd name="T10" fmla="*/ 32 w 103"/>
              <a:gd name="T11" fmla="*/ 182 h 182"/>
              <a:gd name="T12" fmla="*/ 94 w 103"/>
              <a:gd name="T13" fmla="*/ 182 h 182"/>
              <a:gd name="T14" fmla="*/ 89 w 103"/>
              <a:gd name="T15" fmla="*/ 139 h 182"/>
              <a:gd name="T16" fmla="*/ 102 w 103"/>
              <a:gd name="T17" fmla="*/ 85 h 182"/>
              <a:gd name="T18" fmla="*/ 94 w 103"/>
              <a:gd name="T19" fmla="*/ 77 h 182"/>
              <a:gd name="T20" fmla="*/ 89 w 103"/>
              <a:gd name="T21" fmla="*/ 77 h 182"/>
              <a:gd name="T22" fmla="*/ 75 w 103"/>
              <a:gd name="T23" fmla="*/ 70 h 182"/>
              <a:gd name="T24" fmla="*/ 72 w 103"/>
              <a:gd name="T25" fmla="*/ 72 h 182"/>
              <a:gd name="T26" fmla="*/ 57 w 103"/>
              <a:gd name="T27" fmla="*/ 67 h 182"/>
              <a:gd name="T28" fmla="*/ 53 w 103"/>
              <a:gd name="T29" fmla="*/ 70 h 182"/>
              <a:gd name="T30" fmla="*/ 49 w 103"/>
              <a:gd name="T31" fmla="*/ 19 h 182"/>
              <a:gd name="T32" fmla="*/ 34 w 103"/>
              <a:gd name="T33" fmla="*/ 19 h 18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3"/>
              <a:gd name="T52" fmla="*/ 0 h 182"/>
              <a:gd name="T53" fmla="*/ 103 w 103"/>
              <a:gd name="T54" fmla="*/ 182 h 18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3" h="182">
                <a:moveTo>
                  <a:pt x="34" y="19"/>
                </a:moveTo>
                <a:cubicBezTo>
                  <a:pt x="32" y="88"/>
                  <a:pt x="32" y="88"/>
                  <a:pt x="32" y="88"/>
                </a:cubicBezTo>
                <a:cubicBezTo>
                  <a:pt x="11" y="65"/>
                  <a:pt x="11" y="65"/>
                  <a:pt x="11" y="65"/>
                </a:cubicBezTo>
                <a:cubicBezTo>
                  <a:pt x="11" y="65"/>
                  <a:pt x="0" y="60"/>
                  <a:pt x="0" y="73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89" y="139"/>
                  <a:pt x="89" y="139"/>
                  <a:pt x="89" y="139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2" y="85"/>
                  <a:pt x="103" y="77"/>
                  <a:pt x="94" y="77"/>
                </a:cubicBezTo>
                <a:cubicBezTo>
                  <a:pt x="93" y="77"/>
                  <a:pt x="89" y="77"/>
                  <a:pt x="89" y="77"/>
                </a:cubicBezTo>
                <a:cubicBezTo>
                  <a:pt x="89" y="77"/>
                  <a:pt x="86" y="68"/>
                  <a:pt x="75" y="70"/>
                </a:cubicBezTo>
                <a:cubicBezTo>
                  <a:pt x="75" y="70"/>
                  <a:pt x="72" y="72"/>
                  <a:pt x="72" y="72"/>
                </a:cubicBezTo>
                <a:cubicBezTo>
                  <a:pt x="72" y="72"/>
                  <a:pt x="68" y="63"/>
                  <a:pt x="57" y="67"/>
                </a:cubicBezTo>
                <a:cubicBezTo>
                  <a:pt x="54" y="68"/>
                  <a:pt x="53" y="70"/>
                  <a:pt x="53" y="70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2" y="0"/>
                  <a:pt x="34" y="19"/>
                </a:cubicBezTo>
                <a:close/>
              </a:path>
            </a:pathLst>
          </a:custGeom>
          <a:solidFill>
            <a:srgbClr val="D995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214" name="Group 6"/>
          <p:cNvGrpSpPr>
            <a:grpSpLocks/>
          </p:cNvGrpSpPr>
          <p:nvPr/>
        </p:nvGrpSpPr>
        <p:grpSpPr bwMode="auto">
          <a:xfrm>
            <a:off x="4356100" y="2722563"/>
            <a:ext cx="889000" cy="404812"/>
            <a:chOff x="0" y="0"/>
            <a:chExt cx="477" cy="217"/>
          </a:xfrm>
        </p:grpSpPr>
        <p:sp>
          <p:nvSpPr>
            <p:cNvPr id="6215" name="Freeform 7"/>
            <p:cNvSpPr>
              <a:spLocks noChangeArrowheads="1"/>
            </p:cNvSpPr>
            <p:nvPr/>
          </p:nvSpPr>
          <p:spPr bwMode="auto">
            <a:xfrm>
              <a:off x="58" y="98"/>
              <a:ext cx="40" cy="32"/>
            </a:xfrm>
            <a:custGeom>
              <a:avLst/>
              <a:gdLst>
                <a:gd name="T0" fmla="*/ 87 w 111"/>
                <a:gd name="T1" fmla="*/ 54 h 88"/>
                <a:gd name="T2" fmla="*/ 65 w 111"/>
                <a:gd name="T3" fmla="*/ 25 h 88"/>
                <a:gd name="T4" fmla="*/ 65 w 111"/>
                <a:gd name="T5" fmla="*/ 12 h 88"/>
                <a:gd name="T6" fmla="*/ 48 w 111"/>
                <a:gd name="T7" fmla="*/ 0 h 88"/>
                <a:gd name="T8" fmla="*/ 16 w 111"/>
                <a:gd name="T9" fmla="*/ 0 h 88"/>
                <a:gd name="T10" fmla="*/ 0 w 111"/>
                <a:gd name="T11" fmla="*/ 16 h 88"/>
                <a:gd name="T12" fmla="*/ 0 w 111"/>
                <a:gd name="T13" fmla="*/ 72 h 88"/>
                <a:gd name="T14" fmla="*/ 16 w 111"/>
                <a:gd name="T15" fmla="*/ 88 h 88"/>
                <a:gd name="T16" fmla="*/ 111 w 111"/>
                <a:gd name="T17" fmla="*/ 88 h 88"/>
                <a:gd name="T18" fmla="*/ 87 w 111"/>
                <a:gd name="T19" fmla="*/ 54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1"/>
                <a:gd name="T31" fmla="*/ 0 h 88"/>
                <a:gd name="T32" fmla="*/ 111 w 111"/>
                <a:gd name="T33" fmla="*/ 88 h 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1" h="88">
                  <a:moveTo>
                    <a:pt x="87" y="54"/>
                  </a:moveTo>
                  <a:cubicBezTo>
                    <a:pt x="76" y="49"/>
                    <a:pt x="67" y="38"/>
                    <a:pt x="65" y="25"/>
                  </a:cubicBezTo>
                  <a:cubicBezTo>
                    <a:pt x="64" y="20"/>
                    <a:pt x="64" y="16"/>
                    <a:pt x="65" y="12"/>
                  </a:cubicBezTo>
                  <a:cubicBezTo>
                    <a:pt x="59" y="8"/>
                    <a:pt x="53" y="4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98" y="82"/>
                    <a:pt x="88" y="69"/>
                    <a:pt x="87" y="54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16" name="Freeform 8"/>
            <p:cNvSpPr>
              <a:spLocks noChangeArrowheads="1"/>
            </p:cNvSpPr>
            <p:nvPr/>
          </p:nvSpPr>
          <p:spPr bwMode="auto">
            <a:xfrm>
              <a:off x="83" y="30"/>
              <a:ext cx="101" cy="86"/>
            </a:xfrm>
            <a:custGeom>
              <a:avLst/>
              <a:gdLst>
                <a:gd name="T0" fmla="*/ 217 w 275"/>
                <a:gd name="T1" fmla="*/ 87 h 236"/>
                <a:gd name="T2" fmla="*/ 185 w 275"/>
                <a:gd name="T3" fmla="*/ 123 h 236"/>
                <a:gd name="T4" fmla="*/ 29 w 275"/>
                <a:gd name="T5" fmla="*/ 172 h 236"/>
                <a:gd name="T6" fmla="*/ 3 w 275"/>
                <a:gd name="T7" fmla="*/ 209 h 236"/>
                <a:gd name="T8" fmla="*/ 34 w 275"/>
                <a:gd name="T9" fmla="*/ 236 h 236"/>
                <a:gd name="T10" fmla="*/ 40 w 275"/>
                <a:gd name="T11" fmla="*/ 235 h 236"/>
                <a:gd name="T12" fmla="*/ 188 w 275"/>
                <a:gd name="T13" fmla="*/ 193 h 236"/>
                <a:gd name="T14" fmla="*/ 261 w 275"/>
                <a:gd name="T15" fmla="*/ 137 h 236"/>
                <a:gd name="T16" fmla="*/ 275 w 275"/>
                <a:gd name="T17" fmla="*/ 91 h 236"/>
                <a:gd name="T18" fmla="*/ 255 w 275"/>
                <a:gd name="T19" fmla="*/ 33 h 236"/>
                <a:gd name="T20" fmla="*/ 254 w 275"/>
                <a:gd name="T21" fmla="*/ 32 h 236"/>
                <a:gd name="T22" fmla="*/ 235 w 275"/>
                <a:gd name="T23" fmla="*/ 11 h 236"/>
                <a:gd name="T24" fmla="*/ 235 w 275"/>
                <a:gd name="T25" fmla="*/ 11 h 236"/>
                <a:gd name="T26" fmla="*/ 190 w 275"/>
                <a:gd name="T27" fmla="*/ 15 h 236"/>
                <a:gd name="T28" fmla="*/ 186 w 275"/>
                <a:gd name="T29" fmla="*/ 39 h 236"/>
                <a:gd name="T30" fmla="*/ 205 w 275"/>
                <a:gd name="T31" fmla="*/ 62 h 236"/>
                <a:gd name="T32" fmla="*/ 217 w 275"/>
                <a:gd name="T33" fmla="*/ 87 h 2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5"/>
                <a:gd name="T52" fmla="*/ 0 h 236"/>
                <a:gd name="T53" fmla="*/ 275 w 275"/>
                <a:gd name="T54" fmla="*/ 236 h 2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5" h="236">
                  <a:moveTo>
                    <a:pt x="217" y="87"/>
                  </a:moveTo>
                  <a:cubicBezTo>
                    <a:pt x="217" y="100"/>
                    <a:pt x="198" y="115"/>
                    <a:pt x="185" y="123"/>
                  </a:cubicBezTo>
                  <a:cubicBezTo>
                    <a:pt x="160" y="139"/>
                    <a:pt x="111" y="158"/>
                    <a:pt x="29" y="172"/>
                  </a:cubicBezTo>
                  <a:cubicBezTo>
                    <a:pt x="11" y="175"/>
                    <a:pt x="0" y="192"/>
                    <a:pt x="3" y="209"/>
                  </a:cubicBezTo>
                  <a:cubicBezTo>
                    <a:pt x="5" y="225"/>
                    <a:pt x="19" y="236"/>
                    <a:pt x="34" y="236"/>
                  </a:cubicBezTo>
                  <a:cubicBezTo>
                    <a:pt x="36" y="236"/>
                    <a:pt x="38" y="235"/>
                    <a:pt x="40" y="235"/>
                  </a:cubicBezTo>
                  <a:cubicBezTo>
                    <a:pt x="105" y="224"/>
                    <a:pt x="153" y="210"/>
                    <a:pt x="188" y="193"/>
                  </a:cubicBezTo>
                  <a:cubicBezTo>
                    <a:pt x="223" y="177"/>
                    <a:pt x="247" y="159"/>
                    <a:pt x="261" y="137"/>
                  </a:cubicBezTo>
                  <a:cubicBezTo>
                    <a:pt x="271" y="122"/>
                    <a:pt x="275" y="106"/>
                    <a:pt x="275" y="91"/>
                  </a:cubicBezTo>
                  <a:cubicBezTo>
                    <a:pt x="275" y="65"/>
                    <a:pt x="264" y="46"/>
                    <a:pt x="255" y="33"/>
                  </a:cubicBezTo>
                  <a:cubicBezTo>
                    <a:pt x="254" y="32"/>
                    <a:pt x="254" y="32"/>
                    <a:pt x="254" y="32"/>
                  </a:cubicBezTo>
                  <a:cubicBezTo>
                    <a:pt x="245" y="19"/>
                    <a:pt x="236" y="12"/>
                    <a:pt x="235" y="11"/>
                  </a:cubicBezTo>
                  <a:cubicBezTo>
                    <a:pt x="235" y="11"/>
                    <a:pt x="235" y="11"/>
                    <a:pt x="235" y="11"/>
                  </a:cubicBezTo>
                  <a:cubicBezTo>
                    <a:pt x="221" y="0"/>
                    <a:pt x="201" y="2"/>
                    <a:pt x="190" y="15"/>
                  </a:cubicBezTo>
                  <a:cubicBezTo>
                    <a:pt x="183" y="23"/>
                    <a:pt x="184" y="33"/>
                    <a:pt x="186" y="39"/>
                  </a:cubicBezTo>
                  <a:cubicBezTo>
                    <a:pt x="188" y="44"/>
                    <a:pt x="193" y="51"/>
                    <a:pt x="205" y="62"/>
                  </a:cubicBezTo>
                  <a:cubicBezTo>
                    <a:pt x="210" y="68"/>
                    <a:pt x="216" y="76"/>
                    <a:pt x="217" y="87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17" name="Freeform 9"/>
            <p:cNvSpPr>
              <a:spLocks noChangeArrowheads="1"/>
            </p:cNvSpPr>
            <p:nvPr/>
          </p:nvSpPr>
          <p:spPr bwMode="auto">
            <a:xfrm>
              <a:off x="64" y="35"/>
              <a:ext cx="70" cy="64"/>
            </a:xfrm>
            <a:custGeom>
              <a:avLst/>
              <a:gdLst>
                <a:gd name="T0" fmla="*/ 79 w 192"/>
                <a:gd name="T1" fmla="*/ 149 h 175"/>
                <a:gd name="T2" fmla="*/ 182 w 192"/>
                <a:gd name="T3" fmla="*/ 122 h 175"/>
                <a:gd name="T4" fmla="*/ 184 w 192"/>
                <a:gd name="T5" fmla="*/ 113 h 175"/>
                <a:gd name="T6" fmla="*/ 111 w 192"/>
                <a:gd name="T7" fmla="*/ 9 h 175"/>
                <a:gd name="T8" fmla="*/ 7 w 192"/>
                <a:gd name="T9" fmla="*/ 82 h 175"/>
                <a:gd name="T10" fmla="*/ 49 w 192"/>
                <a:gd name="T11" fmla="*/ 175 h 175"/>
                <a:gd name="T12" fmla="*/ 79 w 192"/>
                <a:gd name="T13" fmla="*/ 149 h 1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175"/>
                <a:gd name="T23" fmla="*/ 192 w 192"/>
                <a:gd name="T24" fmla="*/ 175 h 1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175">
                  <a:moveTo>
                    <a:pt x="79" y="149"/>
                  </a:moveTo>
                  <a:cubicBezTo>
                    <a:pt x="125" y="141"/>
                    <a:pt x="158" y="131"/>
                    <a:pt x="182" y="122"/>
                  </a:cubicBezTo>
                  <a:cubicBezTo>
                    <a:pt x="183" y="119"/>
                    <a:pt x="183" y="116"/>
                    <a:pt x="184" y="113"/>
                  </a:cubicBezTo>
                  <a:cubicBezTo>
                    <a:pt x="192" y="64"/>
                    <a:pt x="160" y="18"/>
                    <a:pt x="111" y="9"/>
                  </a:cubicBezTo>
                  <a:cubicBezTo>
                    <a:pt x="62" y="0"/>
                    <a:pt x="15" y="33"/>
                    <a:pt x="7" y="82"/>
                  </a:cubicBezTo>
                  <a:cubicBezTo>
                    <a:pt x="0" y="120"/>
                    <a:pt x="18" y="156"/>
                    <a:pt x="49" y="175"/>
                  </a:cubicBezTo>
                  <a:cubicBezTo>
                    <a:pt x="54" y="162"/>
                    <a:pt x="65" y="152"/>
                    <a:pt x="79" y="149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18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77" cy="217"/>
            </a:xfrm>
            <a:custGeom>
              <a:avLst/>
              <a:gdLst>
                <a:gd name="T0" fmla="*/ 16 w 1304"/>
                <a:gd name="T1" fmla="*/ 595 h 595"/>
                <a:gd name="T2" fmla="*/ 112 w 1304"/>
                <a:gd name="T3" fmla="*/ 595 h 595"/>
                <a:gd name="T4" fmla="*/ 128 w 1304"/>
                <a:gd name="T5" fmla="*/ 579 h 595"/>
                <a:gd name="T6" fmla="*/ 128 w 1304"/>
                <a:gd name="T7" fmla="*/ 555 h 595"/>
                <a:gd name="T8" fmla="*/ 1176 w 1304"/>
                <a:gd name="T9" fmla="*/ 555 h 595"/>
                <a:gd name="T10" fmla="*/ 1176 w 1304"/>
                <a:gd name="T11" fmla="*/ 579 h 595"/>
                <a:gd name="T12" fmla="*/ 1192 w 1304"/>
                <a:gd name="T13" fmla="*/ 595 h 595"/>
                <a:gd name="T14" fmla="*/ 1288 w 1304"/>
                <a:gd name="T15" fmla="*/ 595 h 595"/>
                <a:gd name="T16" fmla="*/ 1304 w 1304"/>
                <a:gd name="T17" fmla="*/ 579 h 595"/>
                <a:gd name="T18" fmla="*/ 1304 w 1304"/>
                <a:gd name="T19" fmla="*/ 293 h 595"/>
                <a:gd name="T20" fmla="*/ 1288 w 1304"/>
                <a:gd name="T21" fmla="*/ 277 h 595"/>
                <a:gd name="T22" fmla="*/ 1192 w 1304"/>
                <a:gd name="T23" fmla="*/ 277 h 595"/>
                <a:gd name="T24" fmla="*/ 1176 w 1304"/>
                <a:gd name="T25" fmla="*/ 293 h 595"/>
                <a:gd name="T26" fmla="*/ 1176 w 1304"/>
                <a:gd name="T27" fmla="*/ 368 h 595"/>
                <a:gd name="T28" fmla="*/ 1056 w 1304"/>
                <a:gd name="T29" fmla="*/ 368 h 595"/>
                <a:gd name="T30" fmla="*/ 1060 w 1304"/>
                <a:gd name="T31" fmla="*/ 359 h 595"/>
                <a:gd name="T32" fmla="*/ 1063 w 1304"/>
                <a:gd name="T33" fmla="*/ 351 h 595"/>
                <a:gd name="T34" fmla="*/ 1079 w 1304"/>
                <a:gd name="T35" fmla="*/ 351 h 595"/>
                <a:gd name="T36" fmla="*/ 1129 w 1304"/>
                <a:gd name="T37" fmla="*/ 301 h 595"/>
                <a:gd name="T38" fmla="*/ 1121 w 1304"/>
                <a:gd name="T39" fmla="*/ 275 h 595"/>
                <a:gd name="T40" fmla="*/ 1127 w 1304"/>
                <a:gd name="T41" fmla="*/ 269 h 595"/>
                <a:gd name="T42" fmla="*/ 1157 w 1304"/>
                <a:gd name="T43" fmla="*/ 265 h 595"/>
                <a:gd name="T44" fmla="*/ 543 w 1304"/>
                <a:gd name="T45" fmla="*/ 107 h 595"/>
                <a:gd name="T46" fmla="*/ 511 w 1304"/>
                <a:gd name="T47" fmla="*/ 173 h 595"/>
                <a:gd name="T48" fmla="*/ 508 w 1304"/>
                <a:gd name="T49" fmla="*/ 198 h 595"/>
                <a:gd name="T50" fmla="*/ 554 w 1304"/>
                <a:gd name="T51" fmla="*/ 118 h 595"/>
                <a:gd name="T52" fmla="*/ 611 w 1304"/>
                <a:gd name="T53" fmla="*/ 109 h 595"/>
                <a:gd name="T54" fmla="*/ 920 w 1304"/>
                <a:gd name="T55" fmla="*/ 160 h 595"/>
                <a:gd name="T56" fmla="*/ 1128 w 1304"/>
                <a:gd name="T57" fmla="*/ 256 h 595"/>
                <a:gd name="T58" fmla="*/ 1035 w 1304"/>
                <a:gd name="T59" fmla="*/ 406 h 595"/>
                <a:gd name="T60" fmla="*/ 939 w 1304"/>
                <a:gd name="T61" fmla="*/ 421 h 595"/>
                <a:gd name="T62" fmla="*/ 750 w 1304"/>
                <a:gd name="T63" fmla="*/ 411 h 595"/>
                <a:gd name="T64" fmla="*/ 749 w 1304"/>
                <a:gd name="T65" fmla="*/ 411 h 595"/>
                <a:gd name="T66" fmla="*/ 559 w 1304"/>
                <a:gd name="T67" fmla="*/ 401 h 595"/>
                <a:gd name="T68" fmla="*/ 455 w 1304"/>
                <a:gd name="T69" fmla="*/ 417 h 595"/>
                <a:gd name="T70" fmla="*/ 451 w 1304"/>
                <a:gd name="T71" fmla="*/ 419 h 595"/>
                <a:gd name="T72" fmla="*/ 478 w 1304"/>
                <a:gd name="T73" fmla="*/ 276 h 595"/>
                <a:gd name="T74" fmla="*/ 499 w 1304"/>
                <a:gd name="T75" fmla="*/ 219 h 595"/>
                <a:gd name="T76" fmla="*/ 496 w 1304"/>
                <a:gd name="T77" fmla="*/ 223 h 595"/>
                <a:gd name="T78" fmla="*/ 420 w 1304"/>
                <a:gd name="T79" fmla="*/ 283 h 595"/>
                <a:gd name="T80" fmla="*/ 269 w 1304"/>
                <a:gd name="T81" fmla="*/ 325 h 595"/>
                <a:gd name="T82" fmla="*/ 262 w 1304"/>
                <a:gd name="T83" fmla="*/ 326 h 595"/>
                <a:gd name="T84" fmla="*/ 254 w 1304"/>
                <a:gd name="T85" fmla="*/ 325 h 595"/>
                <a:gd name="T86" fmla="*/ 285 w 1304"/>
                <a:gd name="T87" fmla="*/ 351 h 595"/>
                <a:gd name="T88" fmla="*/ 381 w 1304"/>
                <a:gd name="T89" fmla="*/ 351 h 595"/>
                <a:gd name="T90" fmla="*/ 407 w 1304"/>
                <a:gd name="T91" fmla="*/ 351 h 595"/>
                <a:gd name="T92" fmla="*/ 441 w 1304"/>
                <a:gd name="T93" fmla="*/ 351 h 595"/>
                <a:gd name="T94" fmla="*/ 437 w 1304"/>
                <a:gd name="T95" fmla="*/ 368 h 595"/>
                <a:gd name="T96" fmla="*/ 128 w 1304"/>
                <a:gd name="T97" fmla="*/ 368 h 595"/>
                <a:gd name="T98" fmla="*/ 128 w 1304"/>
                <a:gd name="T99" fmla="*/ 16 h 595"/>
                <a:gd name="T100" fmla="*/ 112 w 1304"/>
                <a:gd name="T101" fmla="*/ 0 h 595"/>
                <a:gd name="T102" fmla="*/ 16 w 1304"/>
                <a:gd name="T103" fmla="*/ 0 h 595"/>
                <a:gd name="T104" fmla="*/ 0 w 1304"/>
                <a:gd name="T105" fmla="*/ 16 h 595"/>
                <a:gd name="T106" fmla="*/ 0 w 1304"/>
                <a:gd name="T107" fmla="*/ 579 h 595"/>
                <a:gd name="T108" fmla="*/ 16 w 1304"/>
                <a:gd name="T109" fmla="*/ 595 h 5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04"/>
                <a:gd name="T166" fmla="*/ 0 h 595"/>
                <a:gd name="T167" fmla="*/ 1304 w 1304"/>
                <a:gd name="T168" fmla="*/ 595 h 5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04" h="595">
                  <a:moveTo>
                    <a:pt x="16" y="595"/>
                  </a:moveTo>
                  <a:cubicBezTo>
                    <a:pt x="112" y="595"/>
                    <a:pt x="112" y="595"/>
                    <a:pt x="112" y="595"/>
                  </a:cubicBezTo>
                  <a:cubicBezTo>
                    <a:pt x="121" y="595"/>
                    <a:pt x="128" y="587"/>
                    <a:pt x="128" y="579"/>
                  </a:cubicBezTo>
                  <a:cubicBezTo>
                    <a:pt x="128" y="555"/>
                    <a:pt x="128" y="555"/>
                    <a:pt x="128" y="555"/>
                  </a:cubicBezTo>
                  <a:cubicBezTo>
                    <a:pt x="1176" y="555"/>
                    <a:pt x="1176" y="555"/>
                    <a:pt x="1176" y="555"/>
                  </a:cubicBezTo>
                  <a:cubicBezTo>
                    <a:pt x="1176" y="579"/>
                    <a:pt x="1176" y="579"/>
                    <a:pt x="1176" y="579"/>
                  </a:cubicBezTo>
                  <a:cubicBezTo>
                    <a:pt x="1176" y="587"/>
                    <a:pt x="1183" y="595"/>
                    <a:pt x="1192" y="595"/>
                  </a:cubicBezTo>
                  <a:cubicBezTo>
                    <a:pt x="1288" y="595"/>
                    <a:pt x="1288" y="595"/>
                    <a:pt x="1288" y="595"/>
                  </a:cubicBezTo>
                  <a:cubicBezTo>
                    <a:pt x="1297" y="595"/>
                    <a:pt x="1304" y="587"/>
                    <a:pt x="1304" y="579"/>
                  </a:cubicBezTo>
                  <a:cubicBezTo>
                    <a:pt x="1304" y="293"/>
                    <a:pt x="1304" y="293"/>
                    <a:pt x="1304" y="293"/>
                  </a:cubicBezTo>
                  <a:cubicBezTo>
                    <a:pt x="1304" y="284"/>
                    <a:pt x="1297" y="277"/>
                    <a:pt x="1288" y="277"/>
                  </a:cubicBezTo>
                  <a:cubicBezTo>
                    <a:pt x="1192" y="277"/>
                    <a:pt x="1192" y="277"/>
                    <a:pt x="1192" y="277"/>
                  </a:cubicBezTo>
                  <a:cubicBezTo>
                    <a:pt x="1183" y="277"/>
                    <a:pt x="1176" y="284"/>
                    <a:pt x="1176" y="293"/>
                  </a:cubicBezTo>
                  <a:cubicBezTo>
                    <a:pt x="1176" y="368"/>
                    <a:pt x="1176" y="368"/>
                    <a:pt x="1176" y="368"/>
                  </a:cubicBezTo>
                  <a:cubicBezTo>
                    <a:pt x="1056" y="368"/>
                    <a:pt x="1056" y="368"/>
                    <a:pt x="1056" y="368"/>
                  </a:cubicBezTo>
                  <a:cubicBezTo>
                    <a:pt x="1057" y="365"/>
                    <a:pt x="1058" y="362"/>
                    <a:pt x="1060" y="359"/>
                  </a:cubicBezTo>
                  <a:cubicBezTo>
                    <a:pt x="1061" y="357"/>
                    <a:pt x="1062" y="354"/>
                    <a:pt x="1063" y="351"/>
                  </a:cubicBezTo>
                  <a:cubicBezTo>
                    <a:pt x="1079" y="351"/>
                    <a:pt x="1079" y="351"/>
                    <a:pt x="1079" y="351"/>
                  </a:cubicBezTo>
                  <a:cubicBezTo>
                    <a:pt x="1106" y="351"/>
                    <a:pt x="1129" y="329"/>
                    <a:pt x="1129" y="301"/>
                  </a:cubicBezTo>
                  <a:cubicBezTo>
                    <a:pt x="1129" y="291"/>
                    <a:pt x="1126" y="282"/>
                    <a:pt x="1121" y="275"/>
                  </a:cubicBezTo>
                  <a:cubicBezTo>
                    <a:pt x="1123" y="273"/>
                    <a:pt x="1125" y="271"/>
                    <a:pt x="1127" y="269"/>
                  </a:cubicBezTo>
                  <a:cubicBezTo>
                    <a:pt x="1142" y="255"/>
                    <a:pt x="1157" y="265"/>
                    <a:pt x="1157" y="265"/>
                  </a:cubicBezTo>
                  <a:cubicBezTo>
                    <a:pt x="1107" y="183"/>
                    <a:pt x="599" y="55"/>
                    <a:pt x="543" y="107"/>
                  </a:cubicBezTo>
                  <a:cubicBezTo>
                    <a:pt x="536" y="113"/>
                    <a:pt x="516" y="157"/>
                    <a:pt x="511" y="173"/>
                  </a:cubicBezTo>
                  <a:cubicBezTo>
                    <a:pt x="507" y="188"/>
                    <a:pt x="510" y="189"/>
                    <a:pt x="508" y="198"/>
                  </a:cubicBezTo>
                  <a:cubicBezTo>
                    <a:pt x="525" y="159"/>
                    <a:pt x="541" y="130"/>
                    <a:pt x="554" y="118"/>
                  </a:cubicBezTo>
                  <a:cubicBezTo>
                    <a:pt x="555" y="117"/>
                    <a:pt x="566" y="109"/>
                    <a:pt x="611" y="109"/>
                  </a:cubicBezTo>
                  <a:cubicBezTo>
                    <a:pt x="684" y="109"/>
                    <a:pt x="805" y="129"/>
                    <a:pt x="920" y="160"/>
                  </a:cubicBezTo>
                  <a:cubicBezTo>
                    <a:pt x="1041" y="193"/>
                    <a:pt x="1104" y="235"/>
                    <a:pt x="1128" y="256"/>
                  </a:cubicBezTo>
                  <a:cubicBezTo>
                    <a:pt x="1098" y="281"/>
                    <a:pt x="1031" y="336"/>
                    <a:pt x="1035" y="406"/>
                  </a:cubicBezTo>
                  <a:cubicBezTo>
                    <a:pt x="1035" y="407"/>
                    <a:pt x="1028" y="421"/>
                    <a:pt x="939" y="421"/>
                  </a:cubicBezTo>
                  <a:cubicBezTo>
                    <a:pt x="885" y="421"/>
                    <a:pt x="816" y="416"/>
                    <a:pt x="750" y="411"/>
                  </a:cubicBezTo>
                  <a:cubicBezTo>
                    <a:pt x="749" y="411"/>
                    <a:pt x="749" y="411"/>
                    <a:pt x="749" y="411"/>
                  </a:cubicBezTo>
                  <a:cubicBezTo>
                    <a:pt x="682" y="406"/>
                    <a:pt x="613" y="401"/>
                    <a:pt x="559" y="401"/>
                  </a:cubicBezTo>
                  <a:cubicBezTo>
                    <a:pt x="505" y="401"/>
                    <a:pt x="473" y="406"/>
                    <a:pt x="455" y="417"/>
                  </a:cubicBezTo>
                  <a:cubicBezTo>
                    <a:pt x="453" y="418"/>
                    <a:pt x="452" y="418"/>
                    <a:pt x="451" y="419"/>
                  </a:cubicBezTo>
                  <a:cubicBezTo>
                    <a:pt x="447" y="407"/>
                    <a:pt x="449" y="362"/>
                    <a:pt x="478" y="276"/>
                  </a:cubicBezTo>
                  <a:cubicBezTo>
                    <a:pt x="484" y="256"/>
                    <a:pt x="492" y="237"/>
                    <a:pt x="499" y="219"/>
                  </a:cubicBezTo>
                  <a:cubicBezTo>
                    <a:pt x="498" y="220"/>
                    <a:pt x="497" y="222"/>
                    <a:pt x="496" y="223"/>
                  </a:cubicBezTo>
                  <a:cubicBezTo>
                    <a:pt x="481" y="247"/>
                    <a:pt x="456" y="266"/>
                    <a:pt x="420" y="283"/>
                  </a:cubicBezTo>
                  <a:cubicBezTo>
                    <a:pt x="382" y="300"/>
                    <a:pt x="332" y="314"/>
                    <a:pt x="269" y="325"/>
                  </a:cubicBezTo>
                  <a:cubicBezTo>
                    <a:pt x="267" y="325"/>
                    <a:pt x="265" y="326"/>
                    <a:pt x="262" y="326"/>
                  </a:cubicBezTo>
                  <a:cubicBezTo>
                    <a:pt x="259" y="326"/>
                    <a:pt x="256" y="325"/>
                    <a:pt x="254" y="325"/>
                  </a:cubicBezTo>
                  <a:cubicBezTo>
                    <a:pt x="256" y="340"/>
                    <a:pt x="269" y="351"/>
                    <a:pt x="285" y="351"/>
                  </a:cubicBezTo>
                  <a:cubicBezTo>
                    <a:pt x="381" y="351"/>
                    <a:pt x="381" y="351"/>
                    <a:pt x="381" y="351"/>
                  </a:cubicBezTo>
                  <a:cubicBezTo>
                    <a:pt x="407" y="351"/>
                    <a:pt x="407" y="351"/>
                    <a:pt x="407" y="351"/>
                  </a:cubicBezTo>
                  <a:cubicBezTo>
                    <a:pt x="441" y="351"/>
                    <a:pt x="441" y="351"/>
                    <a:pt x="441" y="351"/>
                  </a:cubicBezTo>
                  <a:cubicBezTo>
                    <a:pt x="439" y="357"/>
                    <a:pt x="438" y="363"/>
                    <a:pt x="437" y="368"/>
                  </a:cubicBezTo>
                  <a:cubicBezTo>
                    <a:pt x="128" y="368"/>
                    <a:pt x="128" y="368"/>
                    <a:pt x="128" y="3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587"/>
                    <a:pt x="7" y="595"/>
                    <a:pt x="16" y="595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19" name="Freeform 11"/>
            <p:cNvSpPr>
              <a:spLocks noChangeArrowheads="1"/>
            </p:cNvSpPr>
            <p:nvPr/>
          </p:nvSpPr>
          <p:spPr bwMode="auto">
            <a:xfrm>
              <a:off x="141" y="4"/>
              <a:ext cx="32" cy="55"/>
            </a:xfrm>
            <a:custGeom>
              <a:avLst/>
              <a:gdLst>
                <a:gd name="T0" fmla="*/ 86 w 86"/>
                <a:gd name="T1" fmla="*/ 10 h 150"/>
                <a:gd name="T2" fmla="*/ 65 w 86"/>
                <a:gd name="T3" fmla="*/ 71 h 150"/>
                <a:gd name="T4" fmla="*/ 25 w 86"/>
                <a:gd name="T5" fmla="*/ 86 h 150"/>
                <a:gd name="T6" fmla="*/ 44 w 86"/>
                <a:gd name="T7" fmla="*/ 136 h 150"/>
                <a:gd name="T8" fmla="*/ 39 w 86"/>
                <a:gd name="T9" fmla="*/ 150 h 150"/>
                <a:gd name="T10" fmla="*/ 0 w 86"/>
                <a:gd name="T11" fmla="*/ 129 h 150"/>
                <a:gd name="T12" fmla="*/ 33 w 86"/>
                <a:gd name="T13" fmla="*/ 0 h 150"/>
                <a:gd name="T14" fmla="*/ 86 w 86"/>
                <a:gd name="T15" fmla="*/ 10 h 1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150"/>
                <a:gd name="T26" fmla="*/ 86 w 86"/>
                <a:gd name="T27" fmla="*/ 150 h 15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150">
                  <a:moveTo>
                    <a:pt x="86" y="10"/>
                  </a:move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39" y="62"/>
                    <a:pt x="25" y="86"/>
                  </a:cubicBezTo>
                  <a:cubicBezTo>
                    <a:pt x="9" y="112"/>
                    <a:pt x="44" y="136"/>
                    <a:pt x="44" y="136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86" y="10"/>
                  </a:ln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20" name="Freeform 12"/>
            <p:cNvSpPr>
              <a:spLocks noChangeArrowheads="1"/>
            </p:cNvSpPr>
            <p:nvPr/>
          </p:nvSpPr>
          <p:spPr bwMode="auto">
            <a:xfrm>
              <a:off x="131" y="4"/>
              <a:ext cx="21" cy="47"/>
            </a:xfrm>
            <a:custGeom>
              <a:avLst/>
              <a:gdLst>
                <a:gd name="T0" fmla="*/ 21 w 21"/>
                <a:gd name="T1" fmla="*/ 0 h 47"/>
                <a:gd name="T2" fmla="*/ 9 w 21"/>
                <a:gd name="T3" fmla="*/ 47 h 47"/>
                <a:gd name="T4" fmla="*/ 0 w 21"/>
                <a:gd name="T5" fmla="*/ 45 h 47"/>
                <a:gd name="T6" fmla="*/ 6 w 21"/>
                <a:gd name="T7" fmla="*/ 0 h 47"/>
                <a:gd name="T8" fmla="*/ 21 w 21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47"/>
                <a:gd name="T17" fmla="*/ 21 w 21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47">
                  <a:moveTo>
                    <a:pt x="21" y="0"/>
                  </a:moveTo>
                  <a:lnTo>
                    <a:pt x="9" y="47"/>
                  </a:lnTo>
                  <a:lnTo>
                    <a:pt x="0" y="45"/>
                  </a:lnTo>
                  <a:lnTo>
                    <a:pt x="6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221" name="组合 69"/>
          <p:cNvGrpSpPr>
            <a:grpSpLocks/>
          </p:cNvGrpSpPr>
          <p:nvPr/>
        </p:nvGrpSpPr>
        <p:grpSpPr bwMode="auto">
          <a:xfrm>
            <a:off x="7843838" y="2590800"/>
            <a:ext cx="387350" cy="598488"/>
            <a:chOff x="0" y="0"/>
            <a:chExt cx="973138" cy="1503363"/>
          </a:xfrm>
        </p:grpSpPr>
        <p:sp>
          <p:nvSpPr>
            <p:cNvPr id="6222" name="Freeform 55"/>
            <p:cNvSpPr>
              <a:spLocks noEditPoints="1" noChangeArrowheads="1"/>
            </p:cNvSpPr>
            <p:nvPr/>
          </p:nvSpPr>
          <p:spPr bwMode="auto">
            <a:xfrm>
              <a:off x="465137" y="1039813"/>
              <a:ext cx="46038" cy="47625"/>
            </a:xfrm>
            <a:custGeom>
              <a:avLst/>
              <a:gdLst>
                <a:gd name="T0" fmla="*/ 20 w 39"/>
                <a:gd name="T1" fmla="*/ 0 h 39"/>
                <a:gd name="T2" fmla="*/ 0 w 39"/>
                <a:gd name="T3" fmla="*/ 20 h 39"/>
                <a:gd name="T4" fmla="*/ 20 w 39"/>
                <a:gd name="T5" fmla="*/ 39 h 39"/>
                <a:gd name="T6" fmla="*/ 39 w 39"/>
                <a:gd name="T7" fmla="*/ 20 h 39"/>
                <a:gd name="T8" fmla="*/ 20 w 39"/>
                <a:gd name="T9" fmla="*/ 0 h 39"/>
                <a:gd name="T10" fmla="*/ 20 w 39"/>
                <a:gd name="T11" fmla="*/ 33 h 39"/>
                <a:gd name="T12" fmla="*/ 6 w 39"/>
                <a:gd name="T13" fmla="*/ 20 h 39"/>
                <a:gd name="T14" fmla="*/ 20 w 39"/>
                <a:gd name="T15" fmla="*/ 6 h 39"/>
                <a:gd name="T16" fmla="*/ 33 w 39"/>
                <a:gd name="T17" fmla="*/ 20 h 39"/>
                <a:gd name="T18" fmla="*/ 20 w 39"/>
                <a:gd name="T19" fmla="*/ 33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39"/>
                <a:gd name="T32" fmla="*/ 39 w 39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close/>
                  <a:moveTo>
                    <a:pt x="20" y="33"/>
                  </a:moveTo>
                  <a:cubicBezTo>
                    <a:pt x="12" y="33"/>
                    <a:pt x="6" y="27"/>
                    <a:pt x="6" y="20"/>
                  </a:cubicBezTo>
                  <a:cubicBezTo>
                    <a:pt x="6" y="12"/>
                    <a:pt x="12" y="6"/>
                    <a:pt x="20" y="6"/>
                  </a:cubicBezTo>
                  <a:cubicBezTo>
                    <a:pt x="27" y="6"/>
                    <a:pt x="33" y="12"/>
                    <a:pt x="33" y="20"/>
                  </a:cubicBezTo>
                  <a:cubicBezTo>
                    <a:pt x="33" y="27"/>
                    <a:pt x="27" y="33"/>
                    <a:pt x="20" y="3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23" name="Freeform 56"/>
            <p:cNvSpPr>
              <a:spLocks noEditPoints="1" noChangeArrowheads="1"/>
            </p:cNvSpPr>
            <p:nvPr/>
          </p:nvSpPr>
          <p:spPr bwMode="auto">
            <a:xfrm>
              <a:off x="284162" y="0"/>
              <a:ext cx="404813" cy="484188"/>
            </a:xfrm>
            <a:custGeom>
              <a:avLst/>
              <a:gdLst>
                <a:gd name="T0" fmla="*/ 324 w 335"/>
                <a:gd name="T1" fmla="*/ 227 h 401"/>
                <a:gd name="T2" fmla="*/ 219 w 335"/>
                <a:gd name="T3" fmla="*/ 48 h 401"/>
                <a:gd name="T4" fmla="*/ 117 w 335"/>
                <a:gd name="T5" fmla="*/ 48 h 401"/>
                <a:gd name="T6" fmla="*/ 12 w 335"/>
                <a:gd name="T7" fmla="*/ 227 h 401"/>
                <a:gd name="T8" fmla="*/ 1 w 335"/>
                <a:gd name="T9" fmla="*/ 265 h 401"/>
                <a:gd name="T10" fmla="*/ 0 w 335"/>
                <a:gd name="T11" fmla="*/ 265 h 401"/>
                <a:gd name="T12" fmla="*/ 168 w 335"/>
                <a:gd name="T13" fmla="*/ 401 h 401"/>
                <a:gd name="T14" fmla="*/ 335 w 335"/>
                <a:gd name="T15" fmla="*/ 265 h 401"/>
                <a:gd name="T16" fmla="*/ 335 w 335"/>
                <a:gd name="T17" fmla="*/ 265 h 401"/>
                <a:gd name="T18" fmla="*/ 324 w 335"/>
                <a:gd name="T19" fmla="*/ 227 h 401"/>
                <a:gd name="T20" fmla="*/ 168 w 335"/>
                <a:gd name="T21" fmla="*/ 347 h 401"/>
                <a:gd name="T22" fmla="*/ 54 w 335"/>
                <a:gd name="T23" fmla="*/ 268 h 401"/>
                <a:gd name="T24" fmla="*/ 54 w 335"/>
                <a:gd name="T25" fmla="*/ 266 h 401"/>
                <a:gd name="T26" fmla="*/ 59 w 335"/>
                <a:gd name="T27" fmla="*/ 254 h 401"/>
                <a:gd name="T28" fmla="*/ 86 w 335"/>
                <a:gd name="T29" fmla="*/ 208 h 401"/>
                <a:gd name="T30" fmla="*/ 250 w 335"/>
                <a:gd name="T31" fmla="*/ 208 h 401"/>
                <a:gd name="T32" fmla="*/ 277 w 335"/>
                <a:gd name="T33" fmla="*/ 254 h 401"/>
                <a:gd name="T34" fmla="*/ 281 w 335"/>
                <a:gd name="T35" fmla="*/ 265 h 401"/>
                <a:gd name="T36" fmla="*/ 168 w 335"/>
                <a:gd name="T37" fmla="*/ 347 h 40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35"/>
                <a:gd name="T58" fmla="*/ 0 h 401"/>
                <a:gd name="T59" fmla="*/ 335 w 335"/>
                <a:gd name="T60" fmla="*/ 401 h 40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35" h="401">
                  <a:moveTo>
                    <a:pt x="324" y="227"/>
                  </a:moveTo>
                  <a:cubicBezTo>
                    <a:pt x="219" y="48"/>
                    <a:pt x="219" y="48"/>
                    <a:pt x="219" y="48"/>
                  </a:cubicBezTo>
                  <a:cubicBezTo>
                    <a:pt x="191" y="0"/>
                    <a:pt x="145" y="0"/>
                    <a:pt x="117" y="48"/>
                  </a:cubicBezTo>
                  <a:cubicBezTo>
                    <a:pt x="12" y="227"/>
                    <a:pt x="12" y="227"/>
                    <a:pt x="12" y="227"/>
                  </a:cubicBezTo>
                  <a:cubicBezTo>
                    <a:pt x="4" y="241"/>
                    <a:pt x="1" y="254"/>
                    <a:pt x="1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340"/>
                    <a:pt x="75" y="401"/>
                    <a:pt x="168" y="401"/>
                  </a:cubicBezTo>
                  <a:cubicBezTo>
                    <a:pt x="260" y="401"/>
                    <a:pt x="335" y="340"/>
                    <a:pt x="335" y="265"/>
                  </a:cubicBezTo>
                  <a:cubicBezTo>
                    <a:pt x="335" y="265"/>
                    <a:pt x="335" y="265"/>
                    <a:pt x="335" y="265"/>
                  </a:cubicBezTo>
                  <a:cubicBezTo>
                    <a:pt x="335" y="254"/>
                    <a:pt x="331" y="241"/>
                    <a:pt x="324" y="227"/>
                  </a:cubicBezTo>
                  <a:close/>
                  <a:moveTo>
                    <a:pt x="168" y="347"/>
                  </a:moveTo>
                  <a:cubicBezTo>
                    <a:pt x="108" y="347"/>
                    <a:pt x="56" y="311"/>
                    <a:pt x="54" y="268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5"/>
                    <a:pt x="55" y="261"/>
                    <a:pt x="59" y="254"/>
                  </a:cubicBezTo>
                  <a:cubicBezTo>
                    <a:pt x="86" y="208"/>
                    <a:pt x="86" y="208"/>
                    <a:pt x="86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77" y="254"/>
                    <a:pt x="277" y="254"/>
                    <a:pt x="277" y="254"/>
                  </a:cubicBezTo>
                  <a:cubicBezTo>
                    <a:pt x="280" y="260"/>
                    <a:pt x="281" y="264"/>
                    <a:pt x="281" y="265"/>
                  </a:cubicBezTo>
                  <a:cubicBezTo>
                    <a:pt x="281" y="310"/>
                    <a:pt x="229" y="347"/>
                    <a:pt x="168" y="347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24" name="Oval 57"/>
            <p:cNvSpPr>
              <a:spLocks noChangeArrowheads="1"/>
            </p:cNvSpPr>
            <p:nvPr/>
          </p:nvSpPr>
          <p:spPr bwMode="auto">
            <a:xfrm>
              <a:off x="423862" y="1135063"/>
              <a:ext cx="125413" cy="125413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25" name="Freeform 58"/>
            <p:cNvSpPr>
              <a:spLocks noChangeArrowheads="1"/>
            </p:cNvSpPr>
            <p:nvPr/>
          </p:nvSpPr>
          <p:spPr bwMode="auto">
            <a:xfrm>
              <a:off x="0" y="1198563"/>
              <a:ext cx="973138" cy="304800"/>
            </a:xfrm>
            <a:custGeom>
              <a:avLst/>
              <a:gdLst>
                <a:gd name="T0" fmla="*/ 744 w 806"/>
                <a:gd name="T1" fmla="*/ 216 h 252"/>
                <a:gd name="T2" fmla="*/ 703 w 806"/>
                <a:gd name="T3" fmla="*/ 187 h 252"/>
                <a:gd name="T4" fmla="*/ 434 w 806"/>
                <a:gd name="T5" fmla="*/ 0 h 252"/>
                <a:gd name="T6" fmla="*/ 427 w 806"/>
                <a:gd name="T7" fmla="*/ 0 h 252"/>
                <a:gd name="T8" fmla="*/ 378 w 806"/>
                <a:gd name="T9" fmla="*/ 0 h 252"/>
                <a:gd name="T10" fmla="*/ 372 w 806"/>
                <a:gd name="T11" fmla="*/ 0 h 252"/>
                <a:gd name="T12" fmla="*/ 103 w 806"/>
                <a:gd name="T13" fmla="*/ 187 h 252"/>
                <a:gd name="T14" fmla="*/ 62 w 806"/>
                <a:gd name="T15" fmla="*/ 216 h 252"/>
                <a:gd name="T16" fmla="*/ 0 w 806"/>
                <a:gd name="T17" fmla="*/ 252 h 252"/>
                <a:gd name="T18" fmla="*/ 377 w 806"/>
                <a:gd name="T19" fmla="*/ 252 h 252"/>
                <a:gd name="T20" fmla="*/ 429 w 806"/>
                <a:gd name="T21" fmla="*/ 252 h 252"/>
                <a:gd name="T22" fmla="*/ 806 w 806"/>
                <a:gd name="T23" fmla="*/ 252 h 252"/>
                <a:gd name="T24" fmla="*/ 744 w 806"/>
                <a:gd name="T25" fmla="*/ 216 h 2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06"/>
                <a:gd name="T40" fmla="*/ 0 h 252"/>
                <a:gd name="T41" fmla="*/ 806 w 806"/>
                <a:gd name="T42" fmla="*/ 252 h 2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06" h="252">
                  <a:moveTo>
                    <a:pt x="744" y="216"/>
                  </a:moveTo>
                  <a:cubicBezTo>
                    <a:pt x="744" y="216"/>
                    <a:pt x="740" y="187"/>
                    <a:pt x="703" y="187"/>
                  </a:cubicBezTo>
                  <a:cubicBezTo>
                    <a:pt x="666" y="187"/>
                    <a:pt x="434" y="209"/>
                    <a:pt x="434" y="0"/>
                  </a:cubicBezTo>
                  <a:cubicBezTo>
                    <a:pt x="432" y="0"/>
                    <a:pt x="430" y="0"/>
                    <a:pt x="427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376" y="0"/>
                    <a:pt x="374" y="0"/>
                    <a:pt x="372" y="0"/>
                  </a:cubicBezTo>
                  <a:cubicBezTo>
                    <a:pt x="372" y="209"/>
                    <a:pt x="140" y="187"/>
                    <a:pt x="103" y="187"/>
                  </a:cubicBezTo>
                  <a:cubicBezTo>
                    <a:pt x="66" y="187"/>
                    <a:pt x="62" y="216"/>
                    <a:pt x="62" y="216"/>
                  </a:cubicBezTo>
                  <a:cubicBezTo>
                    <a:pt x="13" y="216"/>
                    <a:pt x="0" y="252"/>
                    <a:pt x="0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429" y="252"/>
                    <a:pt x="429" y="252"/>
                    <a:pt x="429" y="252"/>
                  </a:cubicBezTo>
                  <a:cubicBezTo>
                    <a:pt x="806" y="252"/>
                    <a:pt x="806" y="252"/>
                    <a:pt x="806" y="252"/>
                  </a:cubicBezTo>
                  <a:cubicBezTo>
                    <a:pt x="806" y="252"/>
                    <a:pt x="793" y="216"/>
                    <a:pt x="744" y="216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26" name="Freeform 59"/>
            <p:cNvSpPr>
              <a:spLocks noChangeArrowheads="1"/>
            </p:cNvSpPr>
            <p:nvPr/>
          </p:nvSpPr>
          <p:spPr bwMode="auto">
            <a:xfrm>
              <a:off x="431800" y="458788"/>
              <a:ext cx="109538" cy="714375"/>
            </a:xfrm>
            <a:custGeom>
              <a:avLst/>
              <a:gdLst>
                <a:gd name="T0" fmla="*/ 69 w 90"/>
                <a:gd name="T1" fmla="*/ 216 h 591"/>
                <a:gd name="T2" fmla="*/ 69 w 90"/>
                <a:gd name="T3" fmla="*/ 125 h 591"/>
                <a:gd name="T4" fmla="*/ 85 w 90"/>
                <a:gd name="T5" fmla="*/ 45 h 591"/>
                <a:gd name="T6" fmla="*/ 48 w 90"/>
                <a:gd name="T7" fmla="*/ 0 h 591"/>
                <a:gd name="T8" fmla="*/ 42 w 90"/>
                <a:gd name="T9" fmla="*/ 0 h 591"/>
                <a:gd name="T10" fmla="*/ 5 w 90"/>
                <a:gd name="T11" fmla="*/ 45 h 591"/>
                <a:gd name="T12" fmla="*/ 21 w 90"/>
                <a:gd name="T13" fmla="*/ 125 h 591"/>
                <a:gd name="T14" fmla="*/ 21 w 90"/>
                <a:gd name="T15" fmla="*/ 216 h 591"/>
                <a:gd name="T16" fmla="*/ 5 w 90"/>
                <a:gd name="T17" fmla="*/ 296 h 591"/>
                <a:gd name="T18" fmla="*/ 5 w 90"/>
                <a:gd name="T19" fmla="*/ 387 h 591"/>
                <a:gd name="T20" fmla="*/ 12 w 90"/>
                <a:gd name="T21" fmla="*/ 421 h 591"/>
                <a:gd name="T22" fmla="*/ 12 w 90"/>
                <a:gd name="T23" fmla="*/ 511 h 591"/>
                <a:gd name="T24" fmla="*/ 5 w 90"/>
                <a:gd name="T25" fmla="*/ 545 h 591"/>
                <a:gd name="T26" fmla="*/ 42 w 90"/>
                <a:gd name="T27" fmla="*/ 591 h 591"/>
                <a:gd name="T28" fmla="*/ 48 w 90"/>
                <a:gd name="T29" fmla="*/ 591 h 591"/>
                <a:gd name="T30" fmla="*/ 85 w 90"/>
                <a:gd name="T31" fmla="*/ 545 h 591"/>
                <a:gd name="T32" fmla="*/ 78 w 90"/>
                <a:gd name="T33" fmla="*/ 511 h 591"/>
                <a:gd name="T34" fmla="*/ 78 w 90"/>
                <a:gd name="T35" fmla="*/ 421 h 591"/>
                <a:gd name="T36" fmla="*/ 85 w 90"/>
                <a:gd name="T37" fmla="*/ 387 h 591"/>
                <a:gd name="T38" fmla="*/ 85 w 90"/>
                <a:gd name="T39" fmla="*/ 296 h 591"/>
                <a:gd name="T40" fmla="*/ 69 w 90"/>
                <a:gd name="T41" fmla="*/ 216 h 59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591"/>
                <a:gd name="T65" fmla="*/ 90 w 90"/>
                <a:gd name="T66" fmla="*/ 591 h 59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591">
                  <a:moveTo>
                    <a:pt x="69" y="216"/>
                  </a:moveTo>
                  <a:cubicBezTo>
                    <a:pt x="64" y="191"/>
                    <a:pt x="64" y="150"/>
                    <a:pt x="69" y="12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90" y="21"/>
                    <a:pt x="73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7" y="0"/>
                    <a:pt x="0" y="21"/>
                    <a:pt x="5" y="4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6" y="150"/>
                    <a:pt x="26" y="191"/>
                    <a:pt x="21" y="21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0" y="321"/>
                    <a:pt x="0" y="362"/>
                    <a:pt x="5" y="387"/>
                  </a:cubicBezTo>
                  <a:cubicBezTo>
                    <a:pt x="12" y="421"/>
                    <a:pt x="12" y="421"/>
                    <a:pt x="12" y="421"/>
                  </a:cubicBezTo>
                  <a:cubicBezTo>
                    <a:pt x="17" y="446"/>
                    <a:pt x="17" y="486"/>
                    <a:pt x="12" y="511"/>
                  </a:cubicBezTo>
                  <a:cubicBezTo>
                    <a:pt x="5" y="545"/>
                    <a:pt x="5" y="545"/>
                    <a:pt x="5" y="545"/>
                  </a:cubicBezTo>
                  <a:cubicBezTo>
                    <a:pt x="0" y="570"/>
                    <a:pt x="17" y="591"/>
                    <a:pt x="42" y="591"/>
                  </a:cubicBezTo>
                  <a:cubicBezTo>
                    <a:pt x="48" y="591"/>
                    <a:pt x="48" y="591"/>
                    <a:pt x="48" y="591"/>
                  </a:cubicBezTo>
                  <a:cubicBezTo>
                    <a:pt x="73" y="591"/>
                    <a:pt x="90" y="570"/>
                    <a:pt x="85" y="545"/>
                  </a:cubicBezTo>
                  <a:cubicBezTo>
                    <a:pt x="78" y="511"/>
                    <a:pt x="78" y="511"/>
                    <a:pt x="78" y="511"/>
                  </a:cubicBezTo>
                  <a:cubicBezTo>
                    <a:pt x="73" y="486"/>
                    <a:pt x="73" y="446"/>
                    <a:pt x="78" y="421"/>
                  </a:cubicBezTo>
                  <a:cubicBezTo>
                    <a:pt x="85" y="387"/>
                    <a:pt x="85" y="387"/>
                    <a:pt x="85" y="387"/>
                  </a:cubicBezTo>
                  <a:cubicBezTo>
                    <a:pt x="90" y="362"/>
                    <a:pt x="90" y="321"/>
                    <a:pt x="85" y="296"/>
                  </a:cubicBezTo>
                  <a:lnTo>
                    <a:pt x="69" y="216"/>
                  </a:ln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227" name="组合 70"/>
          <p:cNvGrpSpPr>
            <a:grpSpLocks/>
          </p:cNvGrpSpPr>
          <p:nvPr/>
        </p:nvGrpSpPr>
        <p:grpSpPr bwMode="auto">
          <a:xfrm>
            <a:off x="7583488" y="2587625"/>
            <a:ext cx="908050" cy="511175"/>
            <a:chOff x="0" y="0"/>
            <a:chExt cx="2279651" cy="1284287"/>
          </a:xfrm>
        </p:grpSpPr>
        <p:sp>
          <p:nvSpPr>
            <p:cNvPr id="6228" name="Freeform 60"/>
            <p:cNvSpPr>
              <a:spLocks noChangeArrowheads="1"/>
            </p:cNvSpPr>
            <p:nvPr/>
          </p:nvSpPr>
          <p:spPr bwMode="auto">
            <a:xfrm>
              <a:off x="293688" y="0"/>
              <a:ext cx="1697038" cy="392113"/>
            </a:xfrm>
            <a:custGeom>
              <a:avLst/>
              <a:gdLst>
                <a:gd name="T0" fmla="*/ 1382 w 1404"/>
                <a:gd name="T1" fmla="*/ 84 h 324"/>
                <a:gd name="T2" fmla="*/ 737 w 1404"/>
                <a:gd name="T3" fmla="*/ 11 h 324"/>
                <a:gd name="T4" fmla="*/ 705 w 1404"/>
                <a:gd name="T5" fmla="*/ 0 h 324"/>
                <a:gd name="T6" fmla="*/ 673 w 1404"/>
                <a:gd name="T7" fmla="*/ 11 h 324"/>
                <a:gd name="T8" fmla="*/ 22 w 1404"/>
                <a:gd name="T9" fmla="*/ 84 h 324"/>
                <a:gd name="T10" fmla="*/ 2 w 1404"/>
                <a:gd name="T11" fmla="*/ 111 h 324"/>
                <a:gd name="T12" fmla="*/ 4 w 1404"/>
                <a:gd name="T13" fmla="*/ 120 h 324"/>
                <a:gd name="T14" fmla="*/ 11 w 1404"/>
                <a:gd name="T15" fmla="*/ 120 h 324"/>
                <a:gd name="T16" fmla="*/ 12 w 1404"/>
                <a:gd name="T17" fmla="*/ 115 h 324"/>
                <a:gd name="T18" fmla="*/ 39 w 1404"/>
                <a:gd name="T19" fmla="*/ 93 h 324"/>
                <a:gd name="T20" fmla="*/ 604 w 1404"/>
                <a:gd name="T21" fmla="*/ 55 h 324"/>
                <a:gd name="T22" fmla="*/ 692 w 1404"/>
                <a:gd name="T23" fmla="*/ 149 h 324"/>
                <a:gd name="T24" fmla="*/ 691 w 1404"/>
                <a:gd name="T25" fmla="*/ 187 h 324"/>
                <a:gd name="T26" fmla="*/ 687 w 1404"/>
                <a:gd name="T27" fmla="*/ 207 h 324"/>
                <a:gd name="T28" fmla="*/ 683 w 1404"/>
                <a:gd name="T29" fmla="*/ 228 h 324"/>
                <a:gd name="T30" fmla="*/ 687 w 1404"/>
                <a:gd name="T31" fmla="*/ 248 h 324"/>
                <a:gd name="T32" fmla="*/ 701 w 1404"/>
                <a:gd name="T33" fmla="*/ 316 h 324"/>
                <a:gd name="T34" fmla="*/ 705 w 1404"/>
                <a:gd name="T35" fmla="*/ 324 h 324"/>
                <a:gd name="T36" fmla="*/ 709 w 1404"/>
                <a:gd name="T37" fmla="*/ 316 h 324"/>
                <a:gd name="T38" fmla="*/ 722 w 1404"/>
                <a:gd name="T39" fmla="*/ 248 h 324"/>
                <a:gd name="T40" fmla="*/ 726 w 1404"/>
                <a:gd name="T41" fmla="*/ 228 h 324"/>
                <a:gd name="T42" fmla="*/ 722 w 1404"/>
                <a:gd name="T43" fmla="*/ 207 h 324"/>
                <a:gd name="T44" fmla="*/ 718 w 1404"/>
                <a:gd name="T45" fmla="*/ 187 h 324"/>
                <a:gd name="T46" fmla="*/ 718 w 1404"/>
                <a:gd name="T47" fmla="*/ 149 h 324"/>
                <a:gd name="T48" fmla="*/ 806 w 1404"/>
                <a:gd name="T49" fmla="*/ 55 h 324"/>
                <a:gd name="T50" fmla="*/ 1365 w 1404"/>
                <a:gd name="T51" fmla="*/ 93 h 324"/>
                <a:gd name="T52" fmla="*/ 1392 w 1404"/>
                <a:gd name="T53" fmla="*/ 115 h 324"/>
                <a:gd name="T54" fmla="*/ 1393 w 1404"/>
                <a:gd name="T55" fmla="*/ 120 h 324"/>
                <a:gd name="T56" fmla="*/ 1400 w 1404"/>
                <a:gd name="T57" fmla="*/ 120 h 324"/>
                <a:gd name="T58" fmla="*/ 1402 w 1404"/>
                <a:gd name="T59" fmla="*/ 111 h 324"/>
                <a:gd name="T60" fmla="*/ 1382 w 1404"/>
                <a:gd name="T61" fmla="*/ 84 h 3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04"/>
                <a:gd name="T94" fmla="*/ 0 h 324"/>
                <a:gd name="T95" fmla="*/ 1404 w 1404"/>
                <a:gd name="T96" fmla="*/ 324 h 3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04" h="324">
                  <a:moveTo>
                    <a:pt x="1382" y="84"/>
                  </a:moveTo>
                  <a:cubicBezTo>
                    <a:pt x="737" y="11"/>
                    <a:pt x="737" y="11"/>
                    <a:pt x="737" y="11"/>
                  </a:cubicBezTo>
                  <a:cubicBezTo>
                    <a:pt x="729" y="4"/>
                    <a:pt x="717" y="0"/>
                    <a:pt x="705" y="0"/>
                  </a:cubicBezTo>
                  <a:cubicBezTo>
                    <a:pt x="692" y="0"/>
                    <a:pt x="681" y="4"/>
                    <a:pt x="673" y="11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9" y="86"/>
                    <a:pt x="0" y="98"/>
                    <a:pt x="2" y="11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7" y="133"/>
                    <a:pt x="10" y="133"/>
                    <a:pt x="11" y="120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02"/>
                    <a:pt x="25" y="91"/>
                    <a:pt x="39" y="93"/>
                  </a:cubicBezTo>
                  <a:cubicBezTo>
                    <a:pt x="39" y="93"/>
                    <a:pt x="524" y="50"/>
                    <a:pt x="604" y="55"/>
                  </a:cubicBezTo>
                  <a:cubicBezTo>
                    <a:pt x="664" y="59"/>
                    <a:pt x="682" y="116"/>
                    <a:pt x="692" y="149"/>
                  </a:cubicBezTo>
                  <a:cubicBezTo>
                    <a:pt x="693" y="161"/>
                    <a:pt x="693" y="177"/>
                    <a:pt x="691" y="187"/>
                  </a:cubicBezTo>
                  <a:cubicBezTo>
                    <a:pt x="687" y="207"/>
                    <a:pt x="687" y="207"/>
                    <a:pt x="687" y="207"/>
                  </a:cubicBezTo>
                  <a:cubicBezTo>
                    <a:pt x="685" y="219"/>
                    <a:pt x="683" y="228"/>
                    <a:pt x="683" y="228"/>
                  </a:cubicBezTo>
                  <a:cubicBezTo>
                    <a:pt x="683" y="228"/>
                    <a:pt x="685" y="237"/>
                    <a:pt x="687" y="248"/>
                  </a:cubicBezTo>
                  <a:cubicBezTo>
                    <a:pt x="701" y="316"/>
                    <a:pt x="701" y="316"/>
                    <a:pt x="701" y="316"/>
                  </a:cubicBezTo>
                  <a:cubicBezTo>
                    <a:pt x="702" y="321"/>
                    <a:pt x="703" y="324"/>
                    <a:pt x="705" y="324"/>
                  </a:cubicBezTo>
                  <a:cubicBezTo>
                    <a:pt x="706" y="324"/>
                    <a:pt x="708" y="321"/>
                    <a:pt x="709" y="316"/>
                  </a:cubicBezTo>
                  <a:cubicBezTo>
                    <a:pt x="722" y="248"/>
                    <a:pt x="722" y="248"/>
                    <a:pt x="722" y="248"/>
                  </a:cubicBezTo>
                  <a:cubicBezTo>
                    <a:pt x="724" y="237"/>
                    <a:pt x="726" y="228"/>
                    <a:pt x="726" y="228"/>
                  </a:cubicBezTo>
                  <a:cubicBezTo>
                    <a:pt x="726" y="228"/>
                    <a:pt x="724" y="219"/>
                    <a:pt x="722" y="207"/>
                  </a:cubicBezTo>
                  <a:cubicBezTo>
                    <a:pt x="718" y="187"/>
                    <a:pt x="718" y="187"/>
                    <a:pt x="718" y="187"/>
                  </a:cubicBezTo>
                  <a:cubicBezTo>
                    <a:pt x="716" y="177"/>
                    <a:pt x="716" y="161"/>
                    <a:pt x="718" y="149"/>
                  </a:cubicBezTo>
                  <a:cubicBezTo>
                    <a:pt x="727" y="116"/>
                    <a:pt x="746" y="59"/>
                    <a:pt x="806" y="55"/>
                  </a:cubicBezTo>
                  <a:cubicBezTo>
                    <a:pt x="885" y="50"/>
                    <a:pt x="1365" y="93"/>
                    <a:pt x="1365" y="93"/>
                  </a:cubicBezTo>
                  <a:cubicBezTo>
                    <a:pt x="1379" y="91"/>
                    <a:pt x="1391" y="102"/>
                    <a:pt x="1392" y="115"/>
                  </a:cubicBezTo>
                  <a:cubicBezTo>
                    <a:pt x="1393" y="120"/>
                    <a:pt x="1393" y="120"/>
                    <a:pt x="1393" y="120"/>
                  </a:cubicBezTo>
                  <a:cubicBezTo>
                    <a:pt x="1394" y="133"/>
                    <a:pt x="1397" y="133"/>
                    <a:pt x="1400" y="120"/>
                  </a:cubicBezTo>
                  <a:cubicBezTo>
                    <a:pt x="1402" y="111"/>
                    <a:pt x="1402" y="111"/>
                    <a:pt x="1402" y="111"/>
                  </a:cubicBezTo>
                  <a:cubicBezTo>
                    <a:pt x="1404" y="98"/>
                    <a:pt x="1395" y="86"/>
                    <a:pt x="1382" y="84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29" name="Freeform 61"/>
            <p:cNvSpPr>
              <a:spLocks noChangeArrowheads="1"/>
            </p:cNvSpPr>
            <p:nvPr/>
          </p:nvSpPr>
          <p:spPr bwMode="auto">
            <a:xfrm>
              <a:off x="19050" y="192087"/>
              <a:ext cx="288925" cy="811213"/>
            </a:xfrm>
            <a:custGeom>
              <a:avLst/>
              <a:gdLst>
                <a:gd name="T0" fmla="*/ 4 w 182"/>
                <a:gd name="T1" fmla="*/ 511 h 511"/>
                <a:gd name="T2" fmla="*/ 0 w 182"/>
                <a:gd name="T3" fmla="*/ 509 h 511"/>
                <a:gd name="T4" fmla="*/ 178 w 182"/>
                <a:gd name="T5" fmla="*/ 0 h 511"/>
                <a:gd name="T6" fmla="*/ 182 w 182"/>
                <a:gd name="T7" fmla="*/ 1 h 511"/>
                <a:gd name="T8" fmla="*/ 4 w 182"/>
                <a:gd name="T9" fmla="*/ 511 h 5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"/>
                <a:gd name="T16" fmla="*/ 0 h 511"/>
                <a:gd name="T17" fmla="*/ 182 w 182"/>
                <a:gd name="T18" fmla="*/ 511 h 5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" h="511">
                  <a:moveTo>
                    <a:pt x="4" y="511"/>
                  </a:moveTo>
                  <a:lnTo>
                    <a:pt x="0" y="509"/>
                  </a:lnTo>
                  <a:lnTo>
                    <a:pt x="178" y="0"/>
                  </a:lnTo>
                  <a:lnTo>
                    <a:pt x="182" y="1"/>
                  </a:lnTo>
                  <a:lnTo>
                    <a:pt x="4" y="511"/>
                  </a:ln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0" name="Freeform 62"/>
            <p:cNvSpPr>
              <a:spLocks noChangeArrowheads="1"/>
            </p:cNvSpPr>
            <p:nvPr/>
          </p:nvSpPr>
          <p:spPr bwMode="auto">
            <a:xfrm>
              <a:off x="301625" y="192087"/>
              <a:ext cx="287338" cy="809625"/>
            </a:xfrm>
            <a:custGeom>
              <a:avLst/>
              <a:gdLst>
                <a:gd name="T0" fmla="*/ 177 w 181"/>
                <a:gd name="T1" fmla="*/ 510 h 510"/>
                <a:gd name="T2" fmla="*/ 0 w 181"/>
                <a:gd name="T3" fmla="*/ 1 h 510"/>
                <a:gd name="T4" fmla="*/ 4 w 181"/>
                <a:gd name="T5" fmla="*/ 0 h 510"/>
                <a:gd name="T6" fmla="*/ 181 w 181"/>
                <a:gd name="T7" fmla="*/ 508 h 510"/>
                <a:gd name="T8" fmla="*/ 177 w 181"/>
                <a:gd name="T9" fmla="*/ 510 h 5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1"/>
                <a:gd name="T16" fmla="*/ 0 h 510"/>
                <a:gd name="T17" fmla="*/ 181 w 181"/>
                <a:gd name="T18" fmla="*/ 510 h 5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1" h="510">
                  <a:moveTo>
                    <a:pt x="177" y="510"/>
                  </a:moveTo>
                  <a:lnTo>
                    <a:pt x="0" y="1"/>
                  </a:lnTo>
                  <a:lnTo>
                    <a:pt x="4" y="0"/>
                  </a:lnTo>
                  <a:lnTo>
                    <a:pt x="181" y="508"/>
                  </a:lnTo>
                  <a:lnTo>
                    <a:pt x="177" y="510"/>
                  </a:ln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1" name="Rectangle 63"/>
            <p:cNvSpPr>
              <a:spLocks noChangeArrowheads="1"/>
            </p:cNvSpPr>
            <p:nvPr/>
          </p:nvSpPr>
          <p:spPr bwMode="auto">
            <a:xfrm>
              <a:off x="300038" y="192087"/>
              <a:ext cx="7938" cy="81280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2" name="Freeform 64"/>
            <p:cNvSpPr>
              <a:spLocks noEditPoints="1" noChangeArrowheads="1"/>
            </p:cNvSpPr>
            <p:nvPr/>
          </p:nvSpPr>
          <p:spPr bwMode="auto">
            <a:xfrm>
              <a:off x="280988" y="149225"/>
              <a:ext cx="46038" cy="47625"/>
            </a:xfrm>
            <a:custGeom>
              <a:avLst/>
              <a:gdLst>
                <a:gd name="T0" fmla="*/ 19 w 39"/>
                <a:gd name="T1" fmla="*/ 0 h 39"/>
                <a:gd name="T2" fmla="*/ 0 w 39"/>
                <a:gd name="T3" fmla="*/ 20 h 39"/>
                <a:gd name="T4" fmla="*/ 19 w 39"/>
                <a:gd name="T5" fmla="*/ 39 h 39"/>
                <a:gd name="T6" fmla="*/ 39 w 39"/>
                <a:gd name="T7" fmla="*/ 20 h 39"/>
                <a:gd name="T8" fmla="*/ 19 w 39"/>
                <a:gd name="T9" fmla="*/ 0 h 39"/>
                <a:gd name="T10" fmla="*/ 19 w 39"/>
                <a:gd name="T11" fmla="*/ 33 h 39"/>
                <a:gd name="T12" fmla="*/ 6 w 39"/>
                <a:gd name="T13" fmla="*/ 20 h 39"/>
                <a:gd name="T14" fmla="*/ 19 w 39"/>
                <a:gd name="T15" fmla="*/ 6 h 39"/>
                <a:gd name="T16" fmla="*/ 33 w 39"/>
                <a:gd name="T17" fmla="*/ 20 h 39"/>
                <a:gd name="T18" fmla="*/ 19 w 39"/>
                <a:gd name="T19" fmla="*/ 33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39"/>
                <a:gd name="T32" fmla="*/ 39 w 39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39">
                  <a:moveTo>
                    <a:pt x="19" y="0"/>
                  </a:moveTo>
                  <a:cubicBezTo>
                    <a:pt x="8" y="0"/>
                    <a:pt x="0" y="9"/>
                    <a:pt x="0" y="20"/>
                  </a:cubicBezTo>
                  <a:cubicBezTo>
                    <a:pt x="0" y="30"/>
                    <a:pt x="8" y="39"/>
                    <a:pt x="19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19" y="0"/>
                  </a:cubicBezTo>
                  <a:close/>
                  <a:moveTo>
                    <a:pt x="19" y="33"/>
                  </a:moveTo>
                  <a:cubicBezTo>
                    <a:pt x="12" y="33"/>
                    <a:pt x="6" y="27"/>
                    <a:pt x="6" y="20"/>
                  </a:cubicBezTo>
                  <a:cubicBezTo>
                    <a:pt x="6" y="12"/>
                    <a:pt x="12" y="6"/>
                    <a:pt x="19" y="6"/>
                  </a:cubicBezTo>
                  <a:cubicBezTo>
                    <a:pt x="27" y="6"/>
                    <a:pt x="33" y="12"/>
                    <a:pt x="33" y="20"/>
                  </a:cubicBezTo>
                  <a:cubicBezTo>
                    <a:pt x="33" y="27"/>
                    <a:pt x="27" y="33"/>
                    <a:pt x="19" y="3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3" name="Freeform 65"/>
            <p:cNvSpPr>
              <a:spLocks noChangeArrowheads="1"/>
            </p:cNvSpPr>
            <p:nvPr/>
          </p:nvSpPr>
          <p:spPr bwMode="auto">
            <a:xfrm>
              <a:off x="1698625" y="192087"/>
              <a:ext cx="287338" cy="811213"/>
            </a:xfrm>
            <a:custGeom>
              <a:avLst/>
              <a:gdLst>
                <a:gd name="T0" fmla="*/ 3 w 181"/>
                <a:gd name="T1" fmla="*/ 511 h 511"/>
                <a:gd name="T2" fmla="*/ 0 w 181"/>
                <a:gd name="T3" fmla="*/ 509 h 511"/>
                <a:gd name="T4" fmla="*/ 177 w 181"/>
                <a:gd name="T5" fmla="*/ 0 h 511"/>
                <a:gd name="T6" fmla="*/ 181 w 181"/>
                <a:gd name="T7" fmla="*/ 1 h 511"/>
                <a:gd name="T8" fmla="*/ 3 w 181"/>
                <a:gd name="T9" fmla="*/ 511 h 5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1"/>
                <a:gd name="T16" fmla="*/ 0 h 511"/>
                <a:gd name="T17" fmla="*/ 181 w 181"/>
                <a:gd name="T18" fmla="*/ 511 h 5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1" h="511">
                  <a:moveTo>
                    <a:pt x="3" y="511"/>
                  </a:moveTo>
                  <a:lnTo>
                    <a:pt x="0" y="509"/>
                  </a:lnTo>
                  <a:lnTo>
                    <a:pt x="177" y="0"/>
                  </a:lnTo>
                  <a:lnTo>
                    <a:pt x="181" y="1"/>
                  </a:lnTo>
                  <a:lnTo>
                    <a:pt x="3" y="511"/>
                  </a:ln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4" name="Freeform 66"/>
            <p:cNvSpPr>
              <a:spLocks noChangeArrowheads="1"/>
            </p:cNvSpPr>
            <p:nvPr/>
          </p:nvSpPr>
          <p:spPr bwMode="auto">
            <a:xfrm>
              <a:off x="1979613" y="192087"/>
              <a:ext cx="287338" cy="809625"/>
            </a:xfrm>
            <a:custGeom>
              <a:avLst/>
              <a:gdLst>
                <a:gd name="T0" fmla="*/ 177 w 181"/>
                <a:gd name="T1" fmla="*/ 510 h 510"/>
                <a:gd name="T2" fmla="*/ 0 w 181"/>
                <a:gd name="T3" fmla="*/ 1 h 510"/>
                <a:gd name="T4" fmla="*/ 4 w 181"/>
                <a:gd name="T5" fmla="*/ 0 h 510"/>
                <a:gd name="T6" fmla="*/ 181 w 181"/>
                <a:gd name="T7" fmla="*/ 508 h 510"/>
                <a:gd name="T8" fmla="*/ 177 w 181"/>
                <a:gd name="T9" fmla="*/ 510 h 5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1"/>
                <a:gd name="T16" fmla="*/ 0 h 510"/>
                <a:gd name="T17" fmla="*/ 181 w 181"/>
                <a:gd name="T18" fmla="*/ 510 h 5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1" h="510">
                  <a:moveTo>
                    <a:pt x="177" y="510"/>
                  </a:moveTo>
                  <a:lnTo>
                    <a:pt x="0" y="1"/>
                  </a:lnTo>
                  <a:lnTo>
                    <a:pt x="4" y="0"/>
                  </a:lnTo>
                  <a:lnTo>
                    <a:pt x="181" y="508"/>
                  </a:lnTo>
                  <a:lnTo>
                    <a:pt x="177" y="510"/>
                  </a:ln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5" name="Rectangle 67"/>
            <p:cNvSpPr>
              <a:spLocks noChangeArrowheads="1"/>
            </p:cNvSpPr>
            <p:nvPr/>
          </p:nvSpPr>
          <p:spPr bwMode="auto">
            <a:xfrm>
              <a:off x="1978025" y="192087"/>
              <a:ext cx="7938" cy="81280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6" name="Freeform 68"/>
            <p:cNvSpPr>
              <a:spLocks noEditPoints="1" noChangeArrowheads="1"/>
            </p:cNvSpPr>
            <p:nvPr/>
          </p:nvSpPr>
          <p:spPr bwMode="auto">
            <a:xfrm>
              <a:off x="1958975" y="149225"/>
              <a:ext cx="47625" cy="47625"/>
            </a:xfrm>
            <a:custGeom>
              <a:avLst/>
              <a:gdLst>
                <a:gd name="T0" fmla="*/ 19 w 39"/>
                <a:gd name="T1" fmla="*/ 0 h 39"/>
                <a:gd name="T2" fmla="*/ 0 w 39"/>
                <a:gd name="T3" fmla="*/ 20 h 39"/>
                <a:gd name="T4" fmla="*/ 19 w 39"/>
                <a:gd name="T5" fmla="*/ 39 h 39"/>
                <a:gd name="T6" fmla="*/ 39 w 39"/>
                <a:gd name="T7" fmla="*/ 20 h 39"/>
                <a:gd name="T8" fmla="*/ 19 w 39"/>
                <a:gd name="T9" fmla="*/ 0 h 39"/>
                <a:gd name="T10" fmla="*/ 19 w 39"/>
                <a:gd name="T11" fmla="*/ 33 h 39"/>
                <a:gd name="T12" fmla="*/ 6 w 39"/>
                <a:gd name="T13" fmla="*/ 20 h 39"/>
                <a:gd name="T14" fmla="*/ 19 w 39"/>
                <a:gd name="T15" fmla="*/ 6 h 39"/>
                <a:gd name="T16" fmla="*/ 33 w 39"/>
                <a:gd name="T17" fmla="*/ 20 h 39"/>
                <a:gd name="T18" fmla="*/ 19 w 39"/>
                <a:gd name="T19" fmla="*/ 33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39"/>
                <a:gd name="T32" fmla="*/ 39 w 39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39">
                  <a:moveTo>
                    <a:pt x="19" y="0"/>
                  </a:moveTo>
                  <a:cubicBezTo>
                    <a:pt x="8" y="0"/>
                    <a:pt x="0" y="9"/>
                    <a:pt x="0" y="20"/>
                  </a:cubicBezTo>
                  <a:cubicBezTo>
                    <a:pt x="0" y="30"/>
                    <a:pt x="8" y="39"/>
                    <a:pt x="19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19" y="0"/>
                  </a:cubicBezTo>
                  <a:close/>
                  <a:moveTo>
                    <a:pt x="19" y="33"/>
                  </a:moveTo>
                  <a:cubicBezTo>
                    <a:pt x="12" y="33"/>
                    <a:pt x="6" y="27"/>
                    <a:pt x="6" y="20"/>
                  </a:cubicBezTo>
                  <a:cubicBezTo>
                    <a:pt x="6" y="12"/>
                    <a:pt x="12" y="6"/>
                    <a:pt x="19" y="6"/>
                  </a:cubicBezTo>
                  <a:cubicBezTo>
                    <a:pt x="27" y="6"/>
                    <a:pt x="33" y="12"/>
                    <a:pt x="33" y="20"/>
                  </a:cubicBezTo>
                  <a:cubicBezTo>
                    <a:pt x="33" y="27"/>
                    <a:pt x="27" y="33"/>
                    <a:pt x="19" y="3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7" name="Freeform 69"/>
            <p:cNvSpPr>
              <a:spLocks noChangeArrowheads="1"/>
            </p:cNvSpPr>
            <p:nvPr/>
          </p:nvSpPr>
          <p:spPr bwMode="auto">
            <a:xfrm>
              <a:off x="0" y="984250"/>
              <a:ext cx="601663" cy="25400"/>
            </a:xfrm>
            <a:custGeom>
              <a:avLst/>
              <a:gdLst>
                <a:gd name="T0" fmla="*/ 498 w 498"/>
                <a:gd name="T1" fmla="*/ 0 h 21"/>
                <a:gd name="T2" fmla="*/ 472 w 498"/>
                <a:gd name="T3" fmla="*/ 0 h 21"/>
                <a:gd name="T4" fmla="*/ 265 w 498"/>
                <a:gd name="T5" fmla="*/ 0 h 21"/>
                <a:gd name="T6" fmla="*/ 233 w 498"/>
                <a:gd name="T7" fmla="*/ 0 h 21"/>
                <a:gd name="T8" fmla="*/ 27 w 498"/>
                <a:gd name="T9" fmla="*/ 0 h 21"/>
                <a:gd name="T10" fmla="*/ 0 w 498"/>
                <a:gd name="T11" fmla="*/ 0 h 21"/>
                <a:gd name="T12" fmla="*/ 29 w 498"/>
                <a:gd name="T13" fmla="*/ 21 h 21"/>
                <a:gd name="T14" fmla="*/ 469 w 498"/>
                <a:gd name="T15" fmla="*/ 21 h 21"/>
                <a:gd name="T16" fmla="*/ 498 w 49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8"/>
                <a:gd name="T28" fmla="*/ 0 h 21"/>
                <a:gd name="T29" fmla="*/ 498 w 49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8" h="21">
                  <a:moveTo>
                    <a:pt x="498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" y="17"/>
                    <a:pt x="29" y="21"/>
                  </a:cubicBezTo>
                  <a:cubicBezTo>
                    <a:pt x="469" y="21"/>
                    <a:pt x="469" y="21"/>
                    <a:pt x="469" y="21"/>
                  </a:cubicBezTo>
                  <a:cubicBezTo>
                    <a:pt x="491" y="17"/>
                    <a:pt x="498" y="0"/>
                    <a:pt x="498" y="0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8" name="Freeform 70"/>
            <p:cNvSpPr>
              <a:spLocks noChangeArrowheads="1"/>
            </p:cNvSpPr>
            <p:nvPr/>
          </p:nvSpPr>
          <p:spPr bwMode="auto">
            <a:xfrm>
              <a:off x="34925" y="1204912"/>
              <a:ext cx="531813" cy="79375"/>
            </a:xfrm>
            <a:custGeom>
              <a:avLst/>
              <a:gdLst>
                <a:gd name="T0" fmla="*/ 0 w 440"/>
                <a:gd name="T1" fmla="*/ 0 h 65"/>
                <a:gd name="T2" fmla="*/ 7 w 440"/>
                <a:gd name="T3" fmla="*/ 1 h 65"/>
                <a:gd name="T4" fmla="*/ 12 w 440"/>
                <a:gd name="T5" fmla="*/ 7 h 65"/>
                <a:gd name="T6" fmla="*/ 22 w 440"/>
                <a:gd name="T7" fmla="*/ 16 h 65"/>
                <a:gd name="T8" fmla="*/ 179 w 440"/>
                <a:gd name="T9" fmla="*/ 63 h 65"/>
                <a:gd name="T10" fmla="*/ 220 w 440"/>
                <a:gd name="T11" fmla="*/ 65 h 65"/>
                <a:gd name="T12" fmla="*/ 260 w 440"/>
                <a:gd name="T13" fmla="*/ 64 h 65"/>
                <a:gd name="T14" fmla="*/ 421 w 440"/>
                <a:gd name="T15" fmla="*/ 14 h 65"/>
                <a:gd name="T16" fmla="*/ 426 w 440"/>
                <a:gd name="T17" fmla="*/ 10 h 65"/>
                <a:gd name="T18" fmla="*/ 434 w 440"/>
                <a:gd name="T19" fmla="*/ 1 h 65"/>
                <a:gd name="T20" fmla="*/ 440 w 440"/>
                <a:gd name="T21" fmla="*/ 0 h 65"/>
                <a:gd name="T22" fmla="*/ 0 w 440"/>
                <a:gd name="T23" fmla="*/ 0 h 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0"/>
                <a:gd name="T37" fmla="*/ 0 h 65"/>
                <a:gd name="T38" fmla="*/ 440 w 440"/>
                <a:gd name="T39" fmla="*/ 65 h 6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0" h="65">
                  <a:moveTo>
                    <a:pt x="0" y="0"/>
                  </a:moveTo>
                  <a:cubicBezTo>
                    <a:pt x="2" y="1"/>
                    <a:pt x="4" y="1"/>
                    <a:pt x="7" y="1"/>
                  </a:cubicBezTo>
                  <a:cubicBezTo>
                    <a:pt x="8" y="3"/>
                    <a:pt x="10" y="5"/>
                    <a:pt x="12" y="7"/>
                  </a:cubicBezTo>
                  <a:cubicBezTo>
                    <a:pt x="13" y="10"/>
                    <a:pt x="16" y="14"/>
                    <a:pt x="22" y="16"/>
                  </a:cubicBezTo>
                  <a:cubicBezTo>
                    <a:pt x="52" y="40"/>
                    <a:pt x="110" y="58"/>
                    <a:pt x="179" y="63"/>
                  </a:cubicBezTo>
                  <a:cubicBezTo>
                    <a:pt x="193" y="64"/>
                    <a:pt x="206" y="65"/>
                    <a:pt x="220" y="65"/>
                  </a:cubicBezTo>
                  <a:cubicBezTo>
                    <a:pt x="234" y="65"/>
                    <a:pt x="247" y="64"/>
                    <a:pt x="260" y="64"/>
                  </a:cubicBezTo>
                  <a:cubicBezTo>
                    <a:pt x="332" y="58"/>
                    <a:pt x="391" y="40"/>
                    <a:pt x="421" y="14"/>
                  </a:cubicBezTo>
                  <a:cubicBezTo>
                    <a:pt x="423" y="13"/>
                    <a:pt x="425" y="11"/>
                    <a:pt x="426" y="10"/>
                  </a:cubicBezTo>
                  <a:cubicBezTo>
                    <a:pt x="429" y="7"/>
                    <a:pt x="432" y="4"/>
                    <a:pt x="434" y="1"/>
                  </a:cubicBezTo>
                  <a:cubicBezTo>
                    <a:pt x="436" y="1"/>
                    <a:pt x="438" y="1"/>
                    <a:pt x="44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39" name="Freeform 71"/>
            <p:cNvSpPr>
              <a:spLocks noChangeArrowheads="1"/>
            </p:cNvSpPr>
            <p:nvPr/>
          </p:nvSpPr>
          <p:spPr bwMode="auto">
            <a:xfrm>
              <a:off x="1677988" y="984250"/>
              <a:ext cx="601663" cy="25400"/>
            </a:xfrm>
            <a:custGeom>
              <a:avLst/>
              <a:gdLst>
                <a:gd name="T0" fmla="*/ 497 w 497"/>
                <a:gd name="T1" fmla="*/ 0 h 21"/>
                <a:gd name="T2" fmla="*/ 471 w 497"/>
                <a:gd name="T3" fmla="*/ 0 h 21"/>
                <a:gd name="T4" fmla="*/ 264 w 497"/>
                <a:gd name="T5" fmla="*/ 0 h 21"/>
                <a:gd name="T6" fmla="*/ 233 w 497"/>
                <a:gd name="T7" fmla="*/ 0 h 21"/>
                <a:gd name="T8" fmla="*/ 27 w 497"/>
                <a:gd name="T9" fmla="*/ 0 h 21"/>
                <a:gd name="T10" fmla="*/ 0 w 497"/>
                <a:gd name="T11" fmla="*/ 0 h 21"/>
                <a:gd name="T12" fmla="*/ 29 w 497"/>
                <a:gd name="T13" fmla="*/ 21 h 21"/>
                <a:gd name="T14" fmla="*/ 468 w 497"/>
                <a:gd name="T15" fmla="*/ 21 h 21"/>
                <a:gd name="T16" fmla="*/ 497 w 497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7"/>
                <a:gd name="T28" fmla="*/ 0 h 21"/>
                <a:gd name="T29" fmla="*/ 497 w 497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7" h="21">
                  <a:moveTo>
                    <a:pt x="497" y="0"/>
                  </a:moveTo>
                  <a:cubicBezTo>
                    <a:pt x="471" y="0"/>
                    <a:pt x="471" y="0"/>
                    <a:pt x="471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17"/>
                    <a:pt x="29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91" y="17"/>
                    <a:pt x="497" y="0"/>
                    <a:pt x="497" y="0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40" name="Freeform 72"/>
            <p:cNvSpPr>
              <a:spLocks noChangeArrowheads="1"/>
            </p:cNvSpPr>
            <p:nvPr/>
          </p:nvSpPr>
          <p:spPr bwMode="auto">
            <a:xfrm>
              <a:off x="1712913" y="1204912"/>
              <a:ext cx="531813" cy="79375"/>
            </a:xfrm>
            <a:custGeom>
              <a:avLst/>
              <a:gdLst>
                <a:gd name="T0" fmla="*/ 0 w 439"/>
                <a:gd name="T1" fmla="*/ 0 h 65"/>
                <a:gd name="T2" fmla="*/ 7 w 439"/>
                <a:gd name="T3" fmla="*/ 1 h 65"/>
                <a:gd name="T4" fmla="*/ 11 w 439"/>
                <a:gd name="T5" fmla="*/ 7 h 65"/>
                <a:gd name="T6" fmla="*/ 21 w 439"/>
                <a:gd name="T7" fmla="*/ 16 h 65"/>
                <a:gd name="T8" fmla="*/ 179 w 439"/>
                <a:gd name="T9" fmla="*/ 63 h 65"/>
                <a:gd name="T10" fmla="*/ 220 w 439"/>
                <a:gd name="T11" fmla="*/ 65 h 65"/>
                <a:gd name="T12" fmla="*/ 260 w 439"/>
                <a:gd name="T13" fmla="*/ 64 h 65"/>
                <a:gd name="T14" fmla="*/ 421 w 439"/>
                <a:gd name="T15" fmla="*/ 14 h 65"/>
                <a:gd name="T16" fmla="*/ 426 w 439"/>
                <a:gd name="T17" fmla="*/ 10 h 65"/>
                <a:gd name="T18" fmla="*/ 433 w 439"/>
                <a:gd name="T19" fmla="*/ 1 h 65"/>
                <a:gd name="T20" fmla="*/ 439 w 439"/>
                <a:gd name="T21" fmla="*/ 0 h 65"/>
                <a:gd name="T22" fmla="*/ 0 w 439"/>
                <a:gd name="T23" fmla="*/ 0 h 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39"/>
                <a:gd name="T37" fmla="*/ 0 h 65"/>
                <a:gd name="T38" fmla="*/ 439 w 439"/>
                <a:gd name="T39" fmla="*/ 65 h 6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39" h="65">
                  <a:moveTo>
                    <a:pt x="0" y="0"/>
                  </a:moveTo>
                  <a:cubicBezTo>
                    <a:pt x="2" y="1"/>
                    <a:pt x="4" y="1"/>
                    <a:pt x="7" y="1"/>
                  </a:cubicBezTo>
                  <a:cubicBezTo>
                    <a:pt x="8" y="3"/>
                    <a:pt x="10" y="5"/>
                    <a:pt x="11" y="7"/>
                  </a:cubicBezTo>
                  <a:cubicBezTo>
                    <a:pt x="13" y="10"/>
                    <a:pt x="16" y="14"/>
                    <a:pt x="21" y="16"/>
                  </a:cubicBezTo>
                  <a:cubicBezTo>
                    <a:pt x="52" y="40"/>
                    <a:pt x="110" y="58"/>
                    <a:pt x="179" y="63"/>
                  </a:cubicBezTo>
                  <a:cubicBezTo>
                    <a:pt x="192" y="64"/>
                    <a:pt x="206" y="65"/>
                    <a:pt x="220" y="65"/>
                  </a:cubicBezTo>
                  <a:cubicBezTo>
                    <a:pt x="234" y="65"/>
                    <a:pt x="247" y="64"/>
                    <a:pt x="260" y="64"/>
                  </a:cubicBezTo>
                  <a:cubicBezTo>
                    <a:pt x="331" y="58"/>
                    <a:pt x="391" y="40"/>
                    <a:pt x="421" y="14"/>
                  </a:cubicBezTo>
                  <a:cubicBezTo>
                    <a:pt x="423" y="13"/>
                    <a:pt x="424" y="11"/>
                    <a:pt x="426" y="10"/>
                  </a:cubicBezTo>
                  <a:cubicBezTo>
                    <a:pt x="429" y="7"/>
                    <a:pt x="431" y="4"/>
                    <a:pt x="433" y="1"/>
                  </a:cubicBezTo>
                  <a:cubicBezTo>
                    <a:pt x="436" y="1"/>
                    <a:pt x="438" y="1"/>
                    <a:pt x="4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41" name="Freeform 73"/>
            <p:cNvSpPr>
              <a:spLocks noEditPoints="1" noChangeArrowheads="1"/>
            </p:cNvSpPr>
            <p:nvPr/>
          </p:nvSpPr>
          <p:spPr bwMode="auto">
            <a:xfrm>
              <a:off x="1719263" y="1004887"/>
              <a:ext cx="520700" cy="206375"/>
            </a:xfrm>
            <a:custGeom>
              <a:avLst/>
              <a:gdLst>
                <a:gd name="T0" fmla="*/ 431 w 431"/>
                <a:gd name="T1" fmla="*/ 85 h 170"/>
                <a:gd name="T2" fmla="*/ 316 w 431"/>
                <a:gd name="T3" fmla="*/ 11 h 170"/>
                <a:gd name="T4" fmla="*/ 97 w 431"/>
                <a:gd name="T5" fmla="*/ 69 h 170"/>
                <a:gd name="T6" fmla="*/ 26 w 431"/>
                <a:gd name="T7" fmla="*/ 24 h 170"/>
                <a:gd name="T8" fmla="*/ 2 w 431"/>
                <a:gd name="T9" fmla="*/ 33 h 170"/>
                <a:gd name="T10" fmla="*/ 2 w 431"/>
                <a:gd name="T11" fmla="*/ 137 h 170"/>
                <a:gd name="T12" fmla="*/ 26 w 431"/>
                <a:gd name="T13" fmla="*/ 147 h 170"/>
                <a:gd name="T14" fmla="*/ 97 w 431"/>
                <a:gd name="T15" fmla="*/ 101 h 170"/>
                <a:gd name="T16" fmla="*/ 316 w 431"/>
                <a:gd name="T17" fmla="*/ 160 h 170"/>
                <a:gd name="T18" fmla="*/ 431 w 431"/>
                <a:gd name="T19" fmla="*/ 85 h 170"/>
                <a:gd name="T20" fmla="*/ 360 w 431"/>
                <a:gd name="T21" fmla="*/ 59 h 170"/>
                <a:gd name="T22" fmla="*/ 386 w 431"/>
                <a:gd name="T23" fmla="*/ 68 h 170"/>
                <a:gd name="T24" fmla="*/ 382 w 431"/>
                <a:gd name="T25" fmla="*/ 90 h 170"/>
                <a:gd name="T26" fmla="*/ 356 w 431"/>
                <a:gd name="T27" fmla="*/ 82 h 170"/>
                <a:gd name="T28" fmla="*/ 360 w 431"/>
                <a:gd name="T29" fmla="*/ 59 h 17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1"/>
                <a:gd name="T46" fmla="*/ 0 h 170"/>
                <a:gd name="T47" fmla="*/ 431 w 431"/>
                <a:gd name="T48" fmla="*/ 170 h 17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1" h="170">
                  <a:moveTo>
                    <a:pt x="431" y="85"/>
                  </a:moveTo>
                  <a:cubicBezTo>
                    <a:pt x="425" y="43"/>
                    <a:pt x="364" y="17"/>
                    <a:pt x="316" y="11"/>
                  </a:cubicBezTo>
                  <a:cubicBezTo>
                    <a:pt x="240" y="0"/>
                    <a:pt x="148" y="27"/>
                    <a:pt x="97" y="69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6" y="17"/>
                    <a:pt x="0" y="19"/>
                    <a:pt x="2" y="33"/>
                  </a:cubicBezTo>
                  <a:cubicBezTo>
                    <a:pt x="9" y="75"/>
                    <a:pt x="9" y="96"/>
                    <a:pt x="2" y="137"/>
                  </a:cubicBezTo>
                  <a:cubicBezTo>
                    <a:pt x="0" y="151"/>
                    <a:pt x="16" y="153"/>
                    <a:pt x="26" y="147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48" y="143"/>
                    <a:pt x="240" y="170"/>
                    <a:pt x="316" y="160"/>
                  </a:cubicBezTo>
                  <a:cubicBezTo>
                    <a:pt x="364" y="153"/>
                    <a:pt x="425" y="127"/>
                    <a:pt x="431" y="85"/>
                  </a:cubicBezTo>
                  <a:close/>
                  <a:moveTo>
                    <a:pt x="360" y="59"/>
                  </a:moveTo>
                  <a:cubicBezTo>
                    <a:pt x="368" y="55"/>
                    <a:pt x="380" y="59"/>
                    <a:pt x="386" y="68"/>
                  </a:cubicBezTo>
                  <a:cubicBezTo>
                    <a:pt x="392" y="76"/>
                    <a:pt x="390" y="87"/>
                    <a:pt x="382" y="90"/>
                  </a:cubicBezTo>
                  <a:cubicBezTo>
                    <a:pt x="374" y="94"/>
                    <a:pt x="363" y="90"/>
                    <a:pt x="356" y="82"/>
                  </a:cubicBezTo>
                  <a:cubicBezTo>
                    <a:pt x="350" y="73"/>
                    <a:pt x="352" y="63"/>
                    <a:pt x="360" y="59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42" name="Freeform 74"/>
            <p:cNvSpPr>
              <a:spLocks noChangeArrowheads="1"/>
            </p:cNvSpPr>
            <p:nvPr/>
          </p:nvSpPr>
          <p:spPr bwMode="auto">
            <a:xfrm>
              <a:off x="39688" y="1073150"/>
              <a:ext cx="112713" cy="147638"/>
            </a:xfrm>
            <a:custGeom>
              <a:avLst/>
              <a:gdLst>
                <a:gd name="T0" fmla="*/ 44 w 93"/>
                <a:gd name="T1" fmla="*/ 40 h 122"/>
                <a:gd name="T2" fmla="*/ 77 w 93"/>
                <a:gd name="T3" fmla="*/ 47 h 122"/>
                <a:gd name="T4" fmla="*/ 77 w 93"/>
                <a:gd name="T5" fmla="*/ 52 h 122"/>
                <a:gd name="T6" fmla="*/ 93 w 93"/>
                <a:gd name="T7" fmla="*/ 87 h 122"/>
                <a:gd name="T8" fmla="*/ 64 w 93"/>
                <a:gd name="T9" fmla="*/ 114 h 122"/>
                <a:gd name="T10" fmla="*/ 7 w 93"/>
                <a:gd name="T11" fmla="*/ 92 h 122"/>
                <a:gd name="T12" fmla="*/ 25 w 93"/>
                <a:gd name="T13" fmla="*/ 46 h 122"/>
                <a:gd name="T14" fmla="*/ 27 w 93"/>
                <a:gd name="T15" fmla="*/ 34 h 122"/>
                <a:gd name="T16" fmla="*/ 27 w 93"/>
                <a:gd name="T17" fmla="*/ 33 h 122"/>
                <a:gd name="T18" fmla="*/ 0 w 93"/>
                <a:gd name="T19" fmla="*/ 0 h 122"/>
                <a:gd name="T20" fmla="*/ 28 w 93"/>
                <a:gd name="T21" fmla="*/ 24 h 122"/>
                <a:gd name="T22" fmla="*/ 36 w 93"/>
                <a:gd name="T23" fmla="*/ 0 h 122"/>
                <a:gd name="T24" fmla="*/ 33 w 93"/>
                <a:gd name="T25" fmla="*/ 31 h 122"/>
                <a:gd name="T26" fmla="*/ 34 w 93"/>
                <a:gd name="T27" fmla="*/ 32 h 122"/>
                <a:gd name="T28" fmla="*/ 44 w 93"/>
                <a:gd name="T29" fmla="*/ 40 h 1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3"/>
                <a:gd name="T46" fmla="*/ 0 h 122"/>
                <a:gd name="T47" fmla="*/ 93 w 93"/>
                <a:gd name="T48" fmla="*/ 122 h 1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3" h="122">
                  <a:moveTo>
                    <a:pt x="44" y="40"/>
                  </a:moveTo>
                  <a:cubicBezTo>
                    <a:pt x="56" y="38"/>
                    <a:pt x="68" y="41"/>
                    <a:pt x="77" y="47"/>
                  </a:cubicBezTo>
                  <a:cubicBezTo>
                    <a:pt x="77" y="49"/>
                    <a:pt x="77" y="50"/>
                    <a:pt x="77" y="52"/>
                  </a:cubicBezTo>
                  <a:cubicBezTo>
                    <a:pt x="77" y="66"/>
                    <a:pt x="83" y="78"/>
                    <a:pt x="93" y="87"/>
                  </a:cubicBezTo>
                  <a:cubicBezTo>
                    <a:pt x="89" y="99"/>
                    <a:pt x="78" y="109"/>
                    <a:pt x="64" y="114"/>
                  </a:cubicBezTo>
                  <a:cubicBezTo>
                    <a:pt x="41" y="122"/>
                    <a:pt x="15" y="112"/>
                    <a:pt x="7" y="92"/>
                  </a:cubicBezTo>
                  <a:cubicBezTo>
                    <a:pt x="0" y="75"/>
                    <a:pt x="8" y="56"/>
                    <a:pt x="25" y="46"/>
                  </a:cubicBezTo>
                  <a:cubicBezTo>
                    <a:pt x="28" y="41"/>
                    <a:pt x="27" y="36"/>
                    <a:pt x="27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14" y="5"/>
                    <a:pt x="0" y="0"/>
                    <a:pt x="0" y="0"/>
                  </a:cubicBezTo>
                  <a:cubicBezTo>
                    <a:pt x="14" y="1"/>
                    <a:pt x="23" y="15"/>
                    <a:pt x="28" y="24"/>
                  </a:cubicBezTo>
                  <a:cubicBezTo>
                    <a:pt x="26" y="14"/>
                    <a:pt x="26" y="3"/>
                    <a:pt x="36" y="0"/>
                  </a:cubicBezTo>
                  <a:cubicBezTo>
                    <a:pt x="26" y="6"/>
                    <a:pt x="30" y="21"/>
                    <a:pt x="33" y="31"/>
                  </a:cubicBezTo>
                  <a:cubicBezTo>
                    <a:pt x="33" y="31"/>
                    <a:pt x="34" y="31"/>
                    <a:pt x="34" y="32"/>
                  </a:cubicBezTo>
                  <a:cubicBezTo>
                    <a:pt x="35" y="33"/>
                    <a:pt x="38" y="38"/>
                    <a:pt x="44" y="40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43" name="Freeform 75"/>
            <p:cNvSpPr>
              <a:spLocks noEditPoints="1" noChangeArrowheads="1"/>
            </p:cNvSpPr>
            <p:nvPr/>
          </p:nvSpPr>
          <p:spPr bwMode="auto">
            <a:xfrm>
              <a:off x="407988" y="1141412"/>
              <a:ext cx="76200" cy="65088"/>
            </a:xfrm>
            <a:custGeom>
              <a:avLst/>
              <a:gdLst>
                <a:gd name="T0" fmla="*/ 54 w 63"/>
                <a:gd name="T1" fmla="*/ 44 h 54"/>
                <a:gd name="T2" fmla="*/ 48 w 63"/>
                <a:gd name="T3" fmla="*/ 9 h 54"/>
                <a:gd name="T4" fmla="*/ 9 w 63"/>
                <a:gd name="T5" fmla="*/ 10 h 54"/>
                <a:gd name="T6" fmla="*/ 15 w 63"/>
                <a:gd name="T7" fmla="*/ 44 h 54"/>
                <a:gd name="T8" fmla="*/ 54 w 63"/>
                <a:gd name="T9" fmla="*/ 44 h 54"/>
                <a:gd name="T10" fmla="*/ 13 w 63"/>
                <a:gd name="T11" fmla="*/ 11 h 54"/>
                <a:gd name="T12" fmla="*/ 27 w 63"/>
                <a:gd name="T13" fmla="*/ 9 h 54"/>
                <a:gd name="T14" fmla="*/ 26 w 63"/>
                <a:gd name="T15" fmla="*/ 21 h 54"/>
                <a:gd name="T16" fmla="*/ 12 w 63"/>
                <a:gd name="T17" fmla="*/ 24 h 54"/>
                <a:gd name="T18" fmla="*/ 13 w 63"/>
                <a:gd name="T19" fmla="*/ 11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3"/>
                <a:gd name="T31" fmla="*/ 0 h 54"/>
                <a:gd name="T32" fmla="*/ 63 w 63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3" h="54">
                  <a:moveTo>
                    <a:pt x="54" y="44"/>
                  </a:moveTo>
                  <a:cubicBezTo>
                    <a:pt x="63" y="35"/>
                    <a:pt x="63" y="19"/>
                    <a:pt x="48" y="9"/>
                  </a:cubicBezTo>
                  <a:cubicBezTo>
                    <a:pt x="34" y="0"/>
                    <a:pt x="18" y="0"/>
                    <a:pt x="9" y="10"/>
                  </a:cubicBezTo>
                  <a:cubicBezTo>
                    <a:pt x="0" y="18"/>
                    <a:pt x="1" y="34"/>
                    <a:pt x="15" y="44"/>
                  </a:cubicBezTo>
                  <a:cubicBezTo>
                    <a:pt x="28" y="54"/>
                    <a:pt x="44" y="54"/>
                    <a:pt x="54" y="44"/>
                  </a:cubicBezTo>
                  <a:close/>
                  <a:moveTo>
                    <a:pt x="13" y="11"/>
                  </a:moveTo>
                  <a:cubicBezTo>
                    <a:pt x="17" y="7"/>
                    <a:pt x="23" y="6"/>
                    <a:pt x="27" y="9"/>
                  </a:cubicBezTo>
                  <a:cubicBezTo>
                    <a:pt x="30" y="12"/>
                    <a:pt x="30" y="17"/>
                    <a:pt x="26" y="21"/>
                  </a:cubicBezTo>
                  <a:cubicBezTo>
                    <a:pt x="22" y="25"/>
                    <a:pt x="16" y="26"/>
                    <a:pt x="12" y="24"/>
                  </a:cubicBezTo>
                  <a:cubicBezTo>
                    <a:pt x="9" y="21"/>
                    <a:pt x="9" y="15"/>
                    <a:pt x="13" y="11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44" name="Freeform 76"/>
            <p:cNvSpPr>
              <a:spLocks noEditPoints="1" noChangeArrowheads="1"/>
            </p:cNvSpPr>
            <p:nvPr/>
          </p:nvSpPr>
          <p:spPr bwMode="auto">
            <a:xfrm>
              <a:off x="479425" y="1146175"/>
              <a:ext cx="71438" cy="66675"/>
            </a:xfrm>
            <a:custGeom>
              <a:avLst/>
              <a:gdLst>
                <a:gd name="T0" fmla="*/ 57 w 59"/>
                <a:gd name="T1" fmla="*/ 29 h 55"/>
                <a:gd name="T2" fmla="*/ 34 w 59"/>
                <a:gd name="T3" fmla="*/ 0 h 55"/>
                <a:gd name="T4" fmla="*/ 27 w 59"/>
                <a:gd name="T5" fmla="*/ 52 h 55"/>
                <a:gd name="T6" fmla="*/ 57 w 59"/>
                <a:gd name="T7" fmla="*/ 29 h 55"/>
                <a:gd name="T8" fmla="*/ 32 w 59"/>
                <a:gd name="T9" fmla="*/ 4 h 55"/>
                <a:gd name="T10" fmla="*/ 44 w 59"/>
                <a:gd name="T11" fmla="*/ 9 h 55"/>
                <a:gd name="T12" fmla="*/ 38 w 59"/>
                <a:gd name="T13" fmla="*/ 18 h 55"/>
                <a:gd name="T14" fmla="*/ 26 w 59"/>
                <a:gd name="T15" fmla="*/ 13 h 55"/>
                <a:gd name="T16" fmla="*/ 32 w 59"/>
                <a:gd name="T17" fmla="*/ 4 h 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55"/>
                <a:gd name="T29" fmla="*/ 59 w 59"/>
                <a:gd name="T30" fmla="*/ 55 h 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55">
                  <a:moveTo>
                    <a:pt x="57" y="29"/>
                  </a:moveTo>
                  <a:cubicBezTo>
                    <a:pt x="59" y="11"/>
                    <a:pt x="44" y="0"/>
                    <a:pt x="34" y="0"/>
                  </a:cubicBezTo>
                  <a:cubicBezTo>
                    <a:pt x="4" y="2"/>
                    <a:pt x="0" y="46"/>
                    <a:pt x="27" y="52"/>
                  </a:cubicBezTo>
                  <a:cubicBezTo>
                    <a:pt x="41" y="55"/>
                    <a:pt x="56" y="43"/>
                    <a:pt x="57" y="29"/>
                  </a:cubicBezTo>
                  <a:close/>
                  <a:moveTo>
                    <a:pt x="32" y="4"/>
                  </a:moveTo>
                  <a:cubicBezTo>
                    <a:pt x="37" y="3"/>
                    <a:pt x="43" y="5"/>
                    <a:pt x="44" y="9"/>
                  </a:cubicBezTo>
                  <a:cubicBezTo>
                    <a:pt x="46" y="13"/>
                    <a:pt x="43" y="17"/>
                    <a:pt x="38" y="18"/>
                  </a:cubicBezTo>
                  <a:cubicBezTo>
                    <a:pt x="33" y="19"/>
                    <a:pt x="28" y="17"/>
                    <a:pt x="26" y="13"/>
                  </a:cubicBezTo>
                  <a:cubicBezTo>
                    <a:pt x="25" y="9"/>
                    <a:pt x="28" y="5"/>
                    <a:pt x="32" y="4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45" name="Freeform 77"/>
            <p:cNvSpPr>
              <a:spLocks noChangeArrowheads="1"/>
            </p:cNvSpPr>
            <p:nvPr/>
          </p:nvSpPr>
          <p:spPr bwMode="auto">
            <a:xfrm>
              <a:off x="139700" y="1054100"/>
              <a:ext cx="127000" cy="138113"/>
            </a:xfrm>
            <a:custGeom>
              <a:avLst/>
              <a:gdLst>
                <a:gd name="T0" fmla="*/ 83 w 105"/>
                <a:gd name="T1" fmla="*/ 35 h 115"/>
                <a:gd name="T2" fmla="*/ 105 w 105"/>
                <a:gd name="T3" fmla="*/ 68 h 115"/>
                <a:gd name="T4" fmla="*/ 85 w 105"/>
                <a:gd name="T5" fmla="*/ 105 h 115"/>
                <a:gd name="T6" fmla="*/ 69 w 105"/>
                <a:gd name="T7" fmla="*/ 99 h 115"/>
                <a:gd name="T8" fmla="*/ 55 w 105"/>
                <a:gd name="T9" fmla="*/ 99 h 115"/>
                <a:gd name="T10" fmla="*/ 56 w 105"/>
                <a:gd name="T11" fmla="*/ 110 h 115"/>
                <a:gd name="T12" fmla="*/ 60 w 105"/>
                <a:gd name="T13" fmla="*/ 114 h 115"/>
                <a:gd name="T14" fmla="*/ 52 w 105"/>
                <a:gd name="T15" fmla="*/ 115 h 115"/>
                <a:gd name="T16" fmla="*/ 0 w 105"/>
                <a:gd name="T17" fmla="*/ 68 h 115"/>
                <a:gd name="T18" fmla="*/ 21 w 105"/>
                <a:gd name="T19" fmla="*/ 35 h 115"/>
                <a:gd name="T20" fmla="*/ 6 w 105"/>
                <a:gd name="T21" fmla="*/ 25 h 115"/>
                <a:gd name="T22" fmla="*/ 42 w 105"/>
                <a:gd name="T23" fmla="*/ 20 h 115"/>
                <a:gd name="T24" fmla="*/ 43 w 105"/>
                <a:gd name="T25" fmla="*/ 0 h 115"/>
                <a:gd name="T26" fmla="*/ 58 w 105"/>
                <a:gd name="T27" fmla="*/ 17 h 115"/>
                <a:gd name="T28" fmla="*/ 86 w 105"/>
                <a:gd name="T29" fmla="*/ 1 h 115"/>
                <a:gd name="T30" fmla="*/ 90 w 105"/>
                <a:gd name="T31" fmla="*/ 10 h 115"/>
                <a:gd name="T32" fmla="*/ 63 w 105"/>
                <a:gd name="T33" fmla="*/ 21 h 115"/>
                <a:gd name="T34" fmla="*/ 94 w 105"/>
                <a:gd name="T35" fmla="*/ 25 h 115"/>
                <a:gd name="T36" fmla="*/ 83 w 105"/>
                <a:gd name="T37" fmla="*/ 35 h 1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"/>
                <a:gd name="T58" fmla="*/ 0 h 115"/>
                <a:gd name="T59" fmla="*/ 105 w 105"/>
                <a:gd name="T60" fmla="*/ 115 h 11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" h="115">
                  <a:moveTo>
                    <a:pt x="83" y="35"/>
                  </a:moveTo>
                  <a:cubicBezTo>
                    <a:pt x="96" y="41"/>
                    <a:pt x="105" y="53"/>
                    <a:pt x="105" y="68"/>
                  </a:cubicBezTo>
                  <a:cubicBezTo>
                    <a:pt x="105" y="83"/>
                    <a:pt x="97" y="96"/>
                    <a:pt x="85" y="105"/>
                  </a:cubicBezTo>
                  <a:cubicBezTo>
                    <a:pt x="79" y="103"/>
                    <a:pt x="75" y="101"/>
                    <a:pt x="69" y="99"/>
                  </a:cubicBezTo>
                  <a:cubicBezTo>
                    <a:pt x="65" y="98"/>
                    <a:pt x="59" y="96"/>
                    <a:pt x="55" y="99"/>
                  </a:cubicBezTo>
                  <a:cubicBezTo>
                    <a:pt x="52" y="102"/>
                    <a:pt x="53" y="107"/>
                    <a:pt x="56" y="110"/>
                  </a:cubicBezTo>
                  <a:cubicBezTo>
                    <a:pt x="57" y="111"/>
                    <a:pt x="59" y="113"/>
                    <a:pt x="60" y="114"/>
                  </a:cubicBezTo>
                  <a:cubicBezTo>
                    <a:pt x="58" y="115"/>
                    <a:pt x="55" y="115"/>
                    <a:pt x="52" y="115"/>
                  </a:cubicBezTo>
                  <a:cubicBezTo>
                    <a:pt x="23" y="115"/>
                    <a:pt x="0" y="94"/>
                    <a:pt x="0" y="68"/>
                  </a:cubicBezTo>
                  <a:cubicBezTo>
                    <a:pt x="0" y="53"/>
                    <a:pt x="8" y="42"/>
                    <a:pt x="21" y="35"/>
                  </a:cubicBezTo>
                  <a:cubicBezTo>
                    <a:pt x="15" y="35"/>
                    <a:pt x="11" y="33"/>
                    <a:pt x="6" y="25"/>
                  </a:cubicBezTo>
                  <a:cubicBezTo>
                    <a:pt x="17" y="27"/>
                    <a:pt x="28" y="16"/>
                    <a:pt x="42" y="20"/>
                  </a:cubicBezTo>
                  <a:cubicBezTo>
                    <a:pt x="33" y="12"/>
                    <a:pt x="39" y="9"/>
                    <a:pt x="43" y="0"/>
                  </a:cubicBezTo>
                  <a:cubicBezTo>
                    <a:pt x="46" y="8"/>
                    <a:pt x="56" y="7"/>
                    <a:pt x="58" y="17"/>
                  </a:cubicBezTo>
                  <a:cubicBezTo>
                    <a:pt x="62" y="10"/>
                    <a:pt x="71" y="2"/>
                    <a:pt x="86" y="1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10"/>
                    <a:pt x="74" y="10"/>
                    <a:pt x="63" y="21"/>
                  </a:cubicBezTo>
                  <a:cubicBezTo>
                    <a:pt x="81" y="19"/>
                    <a:pt x="83" y="28"/>
                    <a:pt x="94" y="25"/>
                  </a:cubicBezTo>
                  <a:cubicBezTo>
                    <a:pt x="90" y="32"/>
                    <a:pt x="87" y="34"/>
                    <a:pt x="83" y="35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46" name="Freeform 78"/>
            <p:cNvSpPr>
              <a:spLocks noChangeArrowheads="1"/>
            </p:cNvSpPr>
            <p:nvPr/>
          </p:nvSpPr>
          <p:spPr bwMode="auto">
            <a:xfrm>
              <a:off x="211138" y="1095375"/>
              <a:ext cx="150813" cy="123825"/>
            </a:xfrm>
            <a:custGeom>
              <a:avLst/>
              <a:gdLst>
                <a:gd name="T0" fmla="*/ 107 w 125"/>
                <a:gd name="T1" fmla="*/ 40 h 103"/>
                <a:gd name="T2" fmla="*/ 119 w 125"/>
                <a:gd name="T3" fmla="*/ 26 h 103"/>
                <a:gd name="T4" fmla="*/ 113 w 125"/>
                <a:gd name="T5" fmla="*/ 2 h 103"/>
                <a:gd name="T6" fmla="*/ 116 w 125"/>
                <a:gd name="T7" fmla="*/ 0 h 103"/>
                <a:gd name="T8" fmla="*/ 122 w 125"/>
                <a:gd name="T9" fmla="*/ 27 h 103"/>
                <a:gd name="T10" fmla="*/ 118 w 125"/>
                <a:gd name="T11" fmla="*/ 45 h 103"/>
                <a:gd name="T12" fmla="*/ 118 w 125"/>
                <a:gd name="T13" fmla="*/ 59 h 103"/>
                <a:gd name="T14" fmla="*/ 72 w 125"/>
                <a:gd name="T15" fmla="*/ 96 h 103"/>
                <a:gd name="T16" fmla="*/ 7 w 125"/>
                <a:gd name="T17" fmla="*/ 81 h 103"/>
                <a:gd name="T18" fmla="*/ 1 w 125"/>
                <a:gd name="T19" fmla="*/ 73 h 103"/>
                <a:gd name="T20" fmla="*/ 10 w 125"/>
                <a:gd name="T21" fmla="*/ 75 h 103"/>
                <a:gd name="T22" fmla="*/ 67 w 125"/>
                <a:gd name="T23" fmla="*/ 79 h 103"/>
                <a:gd name="T24" fmla="*/ 107 w 125"/>
                <a:gd name="T25" fmla="*/ 40 h 1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5"/>
                <a:gd name="T40" fmla="*/ 0 h 103"/>
                <a:gd name="T41" fmla="*/ 125 w 125"/>
                <a:gd name="T42" fmla="*/ 103 h 1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5" h="103">
                  <a:moveTo>
                    <a:pt x="107" y="40"/>
                  </a:moveTo>
                  <a:cubicBezTo>
                    <a:pt x="110" y="38"/>
                    <a:pt x="115" y="34"/>
                    <a:pt x="119" y="26"/>
                  </a:cubicBezTo>
                  <a:cubicBezTo>
                    <a:pt x="122" y="18"/>
                    <a:pt x="119" y="8"/>
                    <a:pt x="113" y="2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3" y="8"/>
                    <a:pt x="125" y="17"/>
                    <a:pt x="122" y="27"/>
                  </a:cubicBezTo>
                  <a:cubicBezTo>
                    <a:pt x="120" y="35"/>
                    <a:pt x="118" y="38"/>
                    <a:pt x="118" y="45"/>
                  </a:cubicBezTo>
                  <a:cubicBezTo>
                    <a:pt x="122" y="49"/>
                    <a:pt x="120" y="54"/>
                    <a:pt x="118" y="59"/>
                  </a:cubicBezTo>
                  <a:cubicBezTo>
                    <a:pt x="114" y="70"/>
                    <a:pt x="97" y="89"/>
                    <a:pt x="72" y="96"/>
                  </a:cubicBezTo>
                  <a:cubicBezTo>
                    <a:pt x="46" y="103"/>
                    <a:pt x="25" y="92"/>
                    <a:pt x="7" y="81"/>
                  </a:cubicBezTo>
                  <a:cubicBezTo>
                    <a:pt x="4" y="79"/>
                    <a:pt x="0" y="75"/>
                    <a:pt x="1" y="73"/>
                  </a:cubicBezTo>
                  <a:cubicBezTo>
                    <a:pt x="3" y="72"/>
                    <a:pt x="7" y="74"/>
                    <a:pt x="10" y="75"/>
                  </a:cubicBezTo>
                  <a:cubicBezTo>
                    <a:pt x="28" y="81"/>
                    <a:pt x="44" y="87"/>
                    <a:pt x="67" y="79"/>
                  </a:cubicBezTo>
                  <a:cubicBezTo>
                    <a:pt x="94" y="70"/>
                    <a:pt x="94" y="41"/>
                    <a:pt x="107" y="40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47" name="Freeform 79"/>
            <p:cNvSpPr>
              <a:spLocks noChangeArrowheads="1"/>
            </p:cNvSpPr>
            <p:nvPr/>
          </p:nvSpPr>
          <p:spPr bwMode="auto">
            <a:xfrm>
              <a:off x="271463" y="1000125"/>
              <a:ext cx="161925" cy="204788"/>
            </a:xfrm>
            <a:custGeom>
              <a:avLst/>
              <a:gdLst>
                <a:gd name="T0" fmla="*/ 67 w 135"/>
                <a:gd name="T1" fmla="*/ 169 h 169"/>
                <a:gd name="T2" fmla="*/ 115 w 135"/>
                <a:gd name="T3" fmla="*/ 155 h 169"/>
                <a:gd name="T4" fmla="*/ 129 w 135"/>
                <a:gd name="T5" fmla="*/ 119 h 169"/>
                <a:gd name="T6" fmla="*/ 129 w 135"/>
                <a:gd name="T7" fmla="*/ 106 h 169"/>
                <a:gd name="T8" fmla="*/ 97 w 135"/>
                <a:gd name="T9" fmla="*/ 44 h 169"/>
                <a:gd name="T10" fmla="*/ 135 w 135"/>
                <a:gd name="T11" fmla="*/ 54 h 169"/>
                <a:gd name="T12" fmla="*/ 100 w 135"/>
                <a:gd name="T13" fmla="*/ 31 h 169"/>
                <a:gd name="T14" fmla="*/ 128 w 135"/>
                <a:gd name="T15" fmla="*/ 27 h 169"/>
                <a:gd name="T16" fmla="*/ 84 w 135"/>
                <a:gd name="T17" fmla="*/ 25 h 169"/>
                <a:gd name="T18" fmla="*/ 109 w 135"/>
                <a:gd name="T19" fmla="*/ 10 h 169"/>
                <a:gd name="T20" fmla="*/ 73 w 135"/>
                <a:gd name="T21" fmla="*/ 21 h 169"/>
                <a:gd name="T22" fmla="*/ 82 w 135"/>
                <a:gd name="T23" fmla="*/ 0 h 169"/>
                <a:gd name="T24" fmla="*/ 63 w 135"/>
                <a:gd name="T25" fmla="*/ 23 h 169"/>
                <a:gd name="T26" fmla="*/ 26 w 135"/>
                <a:gd name="T27" fmla="*/ 10 h 169"/>
                <a:gd name="T28" fmla="*/ 51 w 135"/>
                <a:gd name="T29" fmla="*/ 25 h 169"/>
                <a:gd name="T30" fmla="*/ 6 w 135"/>
                <a:gd name="T31" fmla="*/ 27 h 169"/>
                <a:gd name="T32" fmla="*/ 35 w 135"/>
                <a:gd name="T33" fmla="*/ 31 h 169"/>
                <a:gd name="T34" fmla="*/ 0 w 135"/>
                <a:gd name="T35" fmla="*/ 54 h 169"/>
                <a:gd name="T36" fmla="*/ 37 w 135"/>
                <a:gd name="T37" fmla="*/ 44 h 169"/>
                <a:gd name="T38" fmla="*/ 6 w 135"/>
                <a:gd name="T39" fmla="*/ 106 h 169"/>
                <a:gd name="T40" fmla="*/ 15 w 135"/>
                <a:gd name="T41" fmla="*/ 150 h 169"/>
                <a:gd name="T42" fmla="*/ 39 w 135"/>
                <a:gd name="T43" fmla="*/ 127 h 169"/>
                <a:gd name="T44" fmla="*/ 54 w 135"/>
                <a:gd name="T45" fmla="*/ 114 h 169"/>
                <a:gd name="T46" fmla="*/ 63 w 135"/>
                <a:gd name="T47" fmla="*/ 103 h 169"/>
                <a:gd name="T48" fmla="*/ 58 w 135"/>
                <a:gd name="T49" fmla="*/ 86 h 169"/>
                <a:gd name="T50" fmla="*/ 60 w 135"/>
                <a:gd name="T51" fmla="*/ 79 h 169"/>
                <a:gd name="T52" fmla="*/ 62 w 135"/>
                <a:gd name="T53" fmla="*/ 77 h 169"/>
                <a:gd name="T54" fmla="*/ 70 w 135"/>
                <a:gd name="T55" fmla="*/ 78 h 169"/>
                <a:gd name="T56" fmla="*/ 78 w 135"/>
                <a:gd name="T57" fmla="*/ 107 h 169"/>
                <a:gd name="T58" fmla="*/ 74 w 135"/>
                <a:gd name="T59" fmla="*/ 121 h 169"/>
                <a:gd name="T60" fmla="*/ 76 w 135"/>
                <a:gd name="T61" fmla="*/ 129 h 169"/>
                <a:gd name="T62" fmla="*/ 74 w 135"/>
                <a:gd name="T63" fmla="*/ 137 h 169"/>
                <a:gd name="T64" fmla="*/ 54 w 135"/>
                <a:gd name="T65" fmla="*/ 160 h 169"/>
                <a:gd name="T66" fmla="*/ 43 w 135"/>
                <a:gd name="T67" fmla="*/ 167 h 169"/>
                <a:gd name="T68" fmla="*/ 67 w 135"/>
                <a:gd name="T69" fmla="*/ 169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5"/>
                <a:gd name="T106" fmla="*/ 0 h 169"/>
                <a:gd name="T107" fmla="*/ 135 w 135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5" h="169">
                  <a:moveTo>
                    <a:pt x="67" y="169"/>
                  </a:moveTo>
                  <a:cubicBezTo>
                    <a:pt x="88" y="169"/>
                    <a:pt x="105" y="165"/>
                    <a:pt x="115" y="155"/>
                  </a:cubicBezTo>
                  <a:cubicBezTo>
                    <a:pt x="107" y="142"/>
                    <a:pt x="112" y="125"/>
                    <a:pt x="129" y="119"/>
                  </a:cubicBezTo>
                  <a:cubicBezTo>
                    <a:pt x="129" y="115"/>
                    <a:pt x="129" y="111"/>
                    <a:pt x="129" y="106"/>
                  </a:cubicBezTo>
                  <a:cubicBezTo>
                    <a:pt x="127" y="76"/>
                    <a:pt x="114" y="55"/>
                    <a:pt x="97" y="44"/>
                  </a:cubicBezTo>
                  <a:cubicBezTo>
                    <a:pt x="111" y="44"/>
                    <a:pt x="124" y="49"/>
                    <a:pt x="135" y="54"/>
                  </a:cubicBezTo>
                  <a:cubicBezTo>
                    <a:pt x="128" y="37"/>
                    <a:pt x="112" y="33"/>
                    <a:pt x="100" y="31"/>
                  </a:cubicBezTo>
                  <a:cubicBezTo>
                    <a:pt x="110" y="27"/>
                    <a:pt x="120" y="27"/>
                    <a:pt x="128" y="27"/>
                  </a:cubicBezTo>
                  <a:cubicBezTo>
                    <a:pt x="110" y="17"/>
                    <a:pt x="94" y="19"/>
                    <a:pt x="84" y="25"/>
                  </a:cubicBezTo>
                  <a:cubicBezTo>
                    <a:pt x="91" y="18"/>
                    <a:pt x="100" y="13"/>
                    <a:pt x="109" y="10"/>
                  </a:cubicBezTo>
                  <a:cubicBezTo>
                    <a:pt x="91" y="8"/>
                    <a:pt x="80" y="14"/>
                    <a:pt x="73" y="21"/>
                  </a:cubicBezTo>
                  <a:cubicBezTo>
                    <a:pt x="75" y="13"/>
                    <a:pt x="78" y="6"/>
                    <a:pt x="82" y="0"/>
                  </a:cubicBezTo>
                  <a:cubicBezTo>
                    <a:pt x="69" y="6"/>
                    <a:pt x="64" y="15"/>
                    <a:pt x="63" y="23"/>
                  </a:cubicBezTo>
                  <a:cubicBezTo>
                    <a:pt x="57" y="15"/>
                    <a:pt x="45" y="7"/>
                    <a:pt x="26" y="10"/>
                  </a:cubicBezTo>
                  <a:cubicBezTo>
                    <a:pt x="35" y="13"/>
                    <a:pt x="44" y="18"/>
                    <a:pt x="51" y="25"/>
                  </a:cubicBezTo>
                  <a:cubicBezTo>
                    <a:pt x="41" y="19"/>
                    <a:pt x="25" y="17"/>
                    <a:pt x="6" y="27"/>
                  </a:cubicBezTo>
                  <a:cubicBezTo>
                    <a:pt x="15" y="27"/>
                    <a:pt x="25" y="27"/>
                    <a:pt x="35" y="31"/>
                  </a:cubicBezTo>
                  <a:cubicBezTo>
                    <a:pt x="23" y="33"/>
                    <a:pt x="7" y="38"/>
                    <a:pt x="0" y="54"/>
                  </a:cubicBezTo>
                  <a:cubicBezTo>
                    <a:pt x="11" y="50"/>
                    <a:pt x="24" y="45"/>
                    <a:pt x="37" y="44"/>
                  </a:cubicBezTo>
                  <a:cubicBezTo>
                    <a:pt x="20" y="55"/>
                    <a:pt x="8" y="76"/>
                    <a:pt x="6" y="106"/>
                  </a:cubicBezTo>
                  <a:cubicBezTo>
                    <a:pt x="4" y="126"/>
                    <a:pt x="8" y="140"/>
                    <a:pt x="15" y="150"/>
                  </a:cubicBezTo>
                  <a:cubicBezTo>
                    <a:pt x="27" y="146"/>
                    <a:pt x="33" y="137"/>
                    <a:pt x="39" y="127"/>
                  </a:cubicBezTo>
                  <a:cubicBezTo>
                    <a:pt x="44" y="120"/>
                    <a:pt x="47" y="115"/>
                    <a:pt x="54" y="114"/>
                  </a:cubicBezTo>
                  <a:cubicBezTo>
                    <a:pt x="59" y="111"/>
                    <a:pt x="62" y="107"/>
                    <a:pt x="63" y="103"/>
                  </a:cubicBezTo>
                  <a:cubicBezTo>
                    <a:pt x="66" y="97"/>
                    <a:pt x="63" y="90"/>
                    <a:pt x="58" y="86"/>
                  </a:cubicBezTo>
                  <a:cubicBezTo>
                    <a:pt x="56" y="84"/>
                    <a:pt x="57" y="81"/>
                    <a:pt x="60" y="79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5" y="75"/>
                    <a:pt x="68" y="75"/>
                    <a:pt x="70" y="78"/>
                  </a:cubicBezTo>
                  <a:cubicBezTo>
                    <a:pt x="78" y="86"/>
                    <a:pt x="81" y="96"/>
                    <a:pt x="78" y="107"/>
                  </a:cubicBezTo>
                  <a:cubicBezTo>
                    <a:pt x="76" y="111"/>
                    <a:pt x="74" y="116"/>
                    <a:pt x="74" y="121"/>
                  </a:cubicBezTo>
                  <a:cubicBezTo>
                    <a:pt x="76" y="123"/>
                    <a:pt x="76" y="126"/>
                    <a:pt x="76" y="129"/>
                  </a:cubicBezTo>
                  <a:cubicBezTo>
                    <a:pt x="76" y="132"/>
                    <a:pt x="75" y="134"/>
                    <a:pt x="74" y="137"/>
                  </a:cubicBezTo>
                  <a:cubicBezTo>
                    <a:pt x="71" y="143"/>
                    <a:pt x="64" y="152"/>
                    <a:pt x="54" y="160"/>
                  </a:cubicBezTo>
                  <a:cubicBezTo>
                    <a:pt x="50" y="162"/>
                    <a:pt x="47" y="164"/>
                    <a:pt x="43" y="167"/>
                  </a:cubicBezTo>
                  <a:cubicBezTo>
                    <a:pt x="50" y="168"/>
                    <a:pt x="58" y="169"/>
                    <a:pt x="67" y="169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6248" name="任意多边形 193"/>
          <p:cNvSpPr>
            <a:spLocks noChangeArrowheads="1"/>
          </p:cNvSpPr>
          <p:nvPr/>
        </p:nvSpPr>
        <p:spPr bwMode="auto">
          <a:xfrm>
            <a:off x="138113" y="-30163"/>
            <a:ext cx="4392612" cy="3094038"/>
          </a:xfrm>
          <a:custGeom>
            <a:avLst/>
            <a:gdLst>
              <a:gd name="T0" fmla="*/ 4391660 w 4391660"/>
              <a:gd name="T1" fmla="*/ 0 h 3094084"/>
              <a:gd name="T2" fmla="*/ 0 w 4391660"/>
              <a:gd name="T3" fmla="*/ 3094084 h 3094084"/>
              <a:gd name="T4" fmla="*/ 0 60000 65536"/>
              <a:gd name="T5" fmla="*/ 0 60000 65536"/>
              <a:gd name="T6" fmla="*/ 0 w 4391660"/>
              <a:gd name="T7" fmla="*/ 0 h 3094084"/>
              <a:gd name="T8" fmla="*/ 4391660 w 4391660"/>
              <a:gd name="T9" fmla="*/ 3094084 h 30940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91660" h="3094084">
                <a:moveTo>
                  <a:pt x="4391660" y="0"/>
                </a:moveTo>
                <a:lnTo>
                  <a:pt x="0" y="3094084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249" name="组合 119"/>
          <p:cNvGrpSpPr>
            <a:grpSpLocks/>
          </p:cNvGrpSpPr>
          <p:nvPr/>
        </p:nvGrpSpPr>
        <p:grpSpPr bwMode="auto">
          <a:xfrm>
            <a:off x="60325" y="3051175"/>
            <a:ext cx="260350" cy="260350"/>
            <a:chOff x="0" y="0"/>
            <a:chExt cx="294234" cy="294710"/>
          </a:xfrm>
        </p:grpSpPr>
        <p:sp>
          <p:nvSpPr>
            <p:cNvPr id="6250" name="Oval 6"/>
            <p:cNvSpPr>
              <a:spLocks noChangeArrowheads="1"/>
            </p:cNvSpPr>
            <p:nvPr/>
          </p:nvSpPr>
          <p:spPr bwMode="auto">
            <a:xfrm>
              <a:off x="0" y="0"/>
              <a:ext cx="294234" cy="294710"/>
            </a:xfrm>
            <a:prstGeom prst="ellipse">
              <a:avLst/>
            </a:prstGeom>
            <a:noFill/>
            <a:ln w="12700" cmpd="sng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1" name="Freeform 8"/>
            <p:cNvSpPr>
              <a:spLocks noChangeArrowheads="1"/>
            </p:cNvSpPr>
            <p:nvPr/>
          </p:nvSpPr>
          <p:spPr bwMode="auto">
            <a:xfrm>
              <a:off x="116864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2" name="Freeform 9"/>
            <p:cNvSpPr>
              <a:spLocks noChangeArrowheads="1"/>
            </p:cNvSpPr>
            <p:nvPr/>
          </p:nvSpPr>
          <p:spPr bwMode="auto">
            <a:xfrm>
              <a:off x="34971" y="96499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3" name="Freeform 10"/>
            <p:cNvSpPr>
              <a:spLocks noChangeArrowheads="1"/>
            </p:cNvSpPr>
            <p:nvPr/>
          </p:nvSpPr>
          <p:spPr bwMode="auto">
            <a:xfrm>
              <a:off x="64703" y="43816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4" name="Freeform 11"/>
            <p:cNvSpPr>
              <a:spLocks noChangeArrowheads="1"/>
            </p:cNvSpPr>
            <p:nvPr/>
          </p:nvSpPr>
          <p:spPr bwMode="auto">
            <a:xfrm>
              <a:off x="161200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5" name="Freeform 12"/>
            <p:cNvSpPr>
              <a:spLocks noChangeArrowheads="1"/>
            </p:cNvSpPr>
            <p:nvPr/>
          </p:nvSpPr>
          <p:spPr bwMode="auto">
            <a:xfrm>
              <a:off x="211796" y="96499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6" name="Freeform 13"/>
            <p:cNvSpPr>
              <a:spLocks noChangeArrowheads="1"/>
            </p:cNvSpPr>
            <p:nvPr/>
          </p:nvSpPr>
          <p:spPr bwMode="auto">
            <a:xfrm>
              <a:off x="194062" y="43816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7" name="Freeform 14"/>
            <p:cNvSpPr>
              <a:spLocks noChangeArrowheads="1"/>
            </p:cNvSpPr>
            <p:nvPr/>
          </p:nvSpPr>
          <p:spPr bwMode="auto">
            <a:xfrm>
              <a:off x="113734" y="220642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8" name="Freeform 15"/>
            <p:cNvSpPr>
              <a:spLocks noChangeArrowheads="1"/>
            </p:cNvSpPr>
            <p:nvPr/>
          </p:nvSpPr>
          <p:spPr bwMode="auto">
            <a:xfrm>
              <a:off x="34971" y="158570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59" name="Freeform 16"/>
            <p:cNvSpPr>
              <a:spLocks noChangeArrowheads="1"/>
            </p:cNvSpPr>
            <p:nvPr/>
          </p:nvSpPr>
          <p:spPr bwMode="auto">
            <a:xfrm>
              <a:off x="61573" y="220642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0" name="Freeform 17"/>
            <p:cNvSpPr>
              <a:spLocks noChangeArrowheads="1"/>
            </p:cNvSpPr>
            <p:nvPr/>
          </p:nvSpPr>
          <p:spPr bwMode="auto">
            <a:xfrm>
              <a:off x="158071" y="220642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1" name="Freeform 18"/>
            <p:cNvSpPr>
              <a:spLocks noChangeArrowheads="1"/>
            </p:cNvSpPr>
            <p:nvPr/>
          </p:nvSpPr>
          <p:spPr bwMode="auto">
            <a:xfrm>
              <a:off x="211796" y="158570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2" name="Freeform 19"/>
            <p:cNvSpPr>
              <a:spLocks noChangeArrowheads="1"/>
            </p:cNvSpPr>
            <p:nvPr/>
          </p:nvSpPr>
          <p:spPr bwMode="auto">
            <a:xfrm>
              <a:off x="190932" y="220642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63" name="Freeform 21"/>
            <p:cNvSpPr>
              <a:spLocks noChangeArrowheads="1"/>
            </p:cNvSpPr>
            <p:nvPr/>
          </p:nvSpPr>
          <p:spPr bwMode="auto">
            <a:xfrm>
              <a:off x="95477" y="96499"/>
              <a:ext cx="109016" cy="101193"/>
            </a:xfrm>
            <a:custGeom>
              <a:avLst/>
              <a:gdLst>
                <a:gd name="T0" fmla="*/ 0 w 331788"/>
                <a:gd name="T1" fmla="*/ 0 h 307975"/>
                <a:gd name="T2" fmla="*/ 331788 w 331788"/>
                <a:gd name="T3" fmla="*/ 307975 h 307975"/>
              </a:gdLst>
              <a:ahLst/>
              <a:cxnLst/>
              <a:rect l="T0" t="T1" r="T2" b="T3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1000" tmFilter="0, 0; .2, .5; .8, .5; 1, 0"/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2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" dur="1000" tmFilter="0, 0; .2, .5; .8, .5; 1, 0"/>
                                        <p:tgtEl>
                                          <p:spTgt spid="62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62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2" dur="1000" tmFilter="0, 0; .2, .5; .8, .5; 1, 0"/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62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5" dur="1000" tmFilter="0, 0; .2, .5; .8, .5; 1, 0"/>
                                        <p:tgtEl>
                                          <p:spTgt spid="62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62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5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10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01649 1.85185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62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33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5" grpId="0" bldLvl="0" animBg="1" autoUpdateAnimBg="0"/>
      <p:bldP spid="6206" grpId="0" bldLvl="0" animBg="1" autoUpdateAnimBg="0"/>
      <p:bldP spid="6207" grpId="0" bldLvl="0" animBg="1" autoUpdateAnimBg="0"/>
      <p:bldP spid="6208" grpId="0" bldLvl="0" animBg="1" autoUpdateAnimBg="0"/>
      <p:bldP spid="6213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merit_badges_ai&amp;in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9" r="1169" b="13019"/>
          <a:stretch>
            <a:fillRect/>
          </a:stretch>
        </p:blipFill>
        <p:spPr bwMode="auto">
          <a:xfrm>
            <a:off x="-17463" y="0"/>
            <a:ext cx="91614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任意多边形 3"/>
          <p:cNvSpPr>
            <a:spLocks noChangeArrowheads="1"/>
          </p:cNvSpPr>
          <p:nvPr/>
        </p:nvSpPr>
        <p:spPr bwMode="auto">
          <a:xfrm>
            <a:off x="2547938" y="-61913"/>
            <a:ext cx="6446837" cy="3787776"/>
          </a:xfrm>
          <a:custGeom>
            <a:avLst/>
            <a:gdLst>
              <a:gd name="T0" fmla="*/ 0 w 6447998"/>
              <a:gd name="T1" fmla="*/ 0 h 3788737"/>
              <a:gd name="T2" fmla="*/ 2133168 w 6447998"/>
              <a:gd name="T3" fmla="*/ 1559093 h 3788737"/>
              <a:gd name="T4" fmla="*/ 4726541 w 6447998"/>
              <a:gd name="T5" fmla="*/ 1556330 h 3788737"/>
              <a:gd name="T6" fmla="*/ 4723860 w 6447998"/>
              <a:gd name="T7" fmla="*/ 2429950 h 3788737"/>
              <a:gd name="T8" fmla="*/ 6447998 w 6447998"/>
              <a:gd name="T9" fmla="*/ 3788737 h 37887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47998"/>
              <a:gd name="T16" fmla="*/ 0 h 3788737"/>
              <a:gd name="T17" fmla="*/ 6447998 w 6447998"/>
              <a:gd name="T18" fmla="*/ 3788737 h 37887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47998" h="3788737">
                <a:moveTo>
                  <a:pt x="0" y="0"/>
                </a:moveTo>
                <a:lnTo>
                  <a:pt x="2133168" y="1559093"/>
                </a:lnTo>
                <a:lnTo>
                  <a:pt x="4726541" y="1556330"/>
                </a:lnTo>
                <a:cubicBezTo>
                  <a:pt x="4725647" y="1847537"/>
                  <a:pt x="4724754" y="2138743"/>
                  <a:pt x="4723860" y="2429950"/>
                </a:cubicBezTo>
                <a:lnTo>
                  <a:pt x="6447998" y="3788737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1544638" y="1520825"/>
            <a:ext cx="605472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现代流行病症候是一种病态的文化倾向，</a:t>
            </a:r>
            <a:endParaRPr lang="en-US" sz="24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网民消极情绪的“发明创造”</a:t>
            </a:r>
            <a:endParaRPr lang="en-US" sz="24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3" name="等腰三角形 11"/>
          <p:cNvSpPr>
            <a:spLocks noChangeArrowheads="1"/>
          </p:cNvSpPr>
          <p:nvPr/>
        </p:nvSpPr>
        <p:spPr bwMode="auto">
          <a:xfrm>
            <a:off x="1050925" y="2638425"/>
            <a:ext cx="1441450" cy="1565275"/>
          </a:xfrm>
          <a:custGeom>
            <a:avLst/>
            <a:gdLst>
              <a:gd name="T0" fmla="*/ 0 w 1440160"/>
              <a:gd name="T1" fmla="*/ 0 h 1565459"/>
              <a:gd name="T2" fmla="*/ 1440160 w 1440160"/>
              <a:gd name="T3" fmla="*/ 1565459 h 1565459"/>
            </a:gdLst>
            <a:ahLst/>
            <a:cxnLst/>
            <a:rect l="T0" t="T1" r="T2" b="T3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4" name="等腰三角形 11"/>
          <p:cNvSpPr>
            <a:spLocks noChangeArrowheads="1"/>
          </p:cNvSpPr>
          <p:nvPr/>
        </p:nvSpPr>
        <p:spPr bwMode="auto">
          <a:xfrm>
            <a:off x="2916238" y="2638425"/>
            <a:ext cx="1439862" cy="1565275"/>
          </a:xfrm>
          <a:custGeom>
            <a:avLst/>
            <a:gdLst>
              <a:gd name="T0" fmla="*/ 0 w 1440160"/>
              <a:gd name="T1" fmla="*/ 0 h 1565459"/>
              <a:gd name="T2" fmla="*/ 1440160 w 1440160"/>
              <a:gd name="T3" fmla="*/ 1565459 h 1565459"/>
            </a:gdLst>
            <a:ahLst/>
            <a:cxnLst/>
            <a:rect l="T0" t="T1" r="T2" b="T3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5" name="等腰三角形 11"/>
          <p:cNvSpPr>
            <a:spLocks noChangeArrowheads="1"/>
          </p:cNvSpPr>
          <p:nvPr/>
        </p:nvSpPr>
        <p:spPr bwMode="auto">
          <a:xfrm>
            <a:off x="4759325" y="2638425"/>
            <a:ext cx="1439863" cy="1565275"/>
          </a:xfrm>
          <a:custGeom>
            <a:avLst/>
            <a:gdLst>
              <a:gd name="T0" fmla="*/ 0 w 1440160"/>
              <a:gd name="T1" fmla="*/ 0 h 1565459"/>
              <a:gd name="T2" fmla="*/ 1440160 w 1440160"/>
              <a:gd name="T3" fmla="*/ 1565459 h 1565459"/>
            </a:gdLst>
            <a:ahLst/>
            <a:cxnLst/>
            <a:rect l="T0" t="T1" r="T2" b="T3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6" name="等腰三角形 11"/>
          <p:cNvSpPr>
            <a:spLocks noChangeArrowheads="1"/>
          </p:cNvSpPr>
          <p:nvPr/>
        </p:nvSpPr>
        <p:spPr bwMode="auto">
          <a:xfrm>
            <a:off x="6580188" y="2638425"/>
            <a:ext cx="1439862" cy="1565275"/>
          </a:xfrm>
          <a:custGeom>
            <a:avLst/>
            <a:gdLst>
              <a:gd name="T0" fmla="*/ 0 w 1440160"/>
              <a:gd name="T1" fmla="*/ 0 h 1565459"/>
              <a:gd name="T2" fmla="*/ 1440160 w 1440160"/>
              <a:gd name="T3" fmla="*/ 1565459 h 1565459"/>
            </a:gdLst>
            <a:ahLst/>
            <a:cxnLst/>
            <a:rect l="T0" t="T1" r="T2" b="T3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7" name="矩形 6"/>
          <p:cNvSpPr>
            <a:spLocks noChangeArrowheads="1"/>
          </p:cNvSpPr>
          <p:nvPr/>
        </p:nvSpPr>
        <p:spPr bwMode="auto">
          <a:xfrm>
            <a:off x="1230313" y="3702050"/>
            <a:ext cx="108267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社会节奏快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8" name="矩形 12"/>
          <p:cNvSpPr>
            <a:spLocks noChangeArrowheads="1"/>
          </p:cNvSpPr>
          <p:nvPr/>
        </p:nvSpPr>
        <p:spPr bwMode="auto">
          <a:xfrm>
            <a:off x="3184525" y="3722688"/>
            <a:ext cx="9032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源于焦虑</a:t>
            </a:r>
            <a:endParaRPr lang="zh-CN" altLang="en-US"/>
          </a:p>
        </p:txBody>
      </p:sp>
      <p:sp>
        <p:nvSpPr>
          <p:cNvPr id="7179" name="矩形 14"/>
          <p:cNvSpPr>
            <a:spLocks noChangeArrowheads="1"/>
          </p:cNvSpPr>
          <p:nvPr/>
        </p:nvSpPr>
        <p:spPr bwMode="auto">
          <a:xfrm>
            <a:off x="5027613" y="3722688"/>
            <a:ext cx="9032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沮丧抑郁</a:t>
            </a:r>
          </a:p>
        </p:txBody>
      </p:sp>
      <p:sp>
        <p:nvSpPr>
          <p:cNvPr id="7180" name="矩形 15"/>
          <p:cNvSpPr>
            <a:spLocks noChangeArrowheads="1"/>
          </p:cNvSpPr>
          <p:nvPr/>
        </p:nvSpPr>
        <p:spPr bwMode="auto">
          <a:xfrm>
            <a:off x="6848475" y="3702050"/>
            <a:ext cx="9032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强迫性质</a:t>
            </a:r>
          </a:p>
        </p:txBody>
      </p:sp>
      <p:sp>
        <p:nvSpPr>
          <p:cNvPr id="7181" name="Freeform 6"/>
          <p:cNvSpPr>
            <a:spLocks noEditPoints="1" noChangeArrowheads="1"/>
          </p:cNvSpPr>
          <p:nvPr/>
        </p:nvSpPr>
        <p:spPr bwMode="auto">
          <a:xfrm>
            <a:off x="6989763" y="2938463"/>
            <a:ext cx="503237" cy="504825"/>
          </a:xfrm>
          <a:custGeom>
            <a:avLst/>
            <a:gdLst>
              <a:gd name="T0" fmla="*/ 287 w 543"/>
              <a:gd name="T1" fmla="*/ 538 h 545"/>
              <a:gd name="T2" fmla="*/ 304 w 543"/>
              <a:gd name="T3" fmla="*/ 545 h 545"/>
              <a:gd name="T4" fmla="*/ 321 w 543"/>
              <a:gd name="T5" fmla="*/ 538 h 545"/>
              <a:gd name="T6" fmla="*/ 536 w 543"/>
              <a:gd name="T7" fmla="*/ 323 h 545"/>
              <a:gd name="T8" fmla="*/ 543 w 543"/>
              <a:gd name="T9" fmla="*/ 306 h 545"/>
              <a:gd name="T10" fmla="*/ 536 w 543"/>
              <a:gd name="T11" fmla="*/ 289 h 545"/>
              <a:gd name="T12" fmla="*/ 256 w 543"/>
              <a:gd name="T13" fmla="*/ 9 h 545"/>
              <a:gd name="T14" fmla="*/ 222 w 543"/>
              <a:gd name="T15" fmla="*/ 9 h 545"/>
              <a:gd name="T16" fmla="*/ 7 w 543"/>
              <a:gd name="T17" fmla="*/ 224 h 545"/>
              <a:gd name="T18" fmla="*/ 0 w 543"/>
              <a:gd name="T19" fmla="*/ 241 h 545"/>
              <a:gd name="T20" fmla="*/ 7 w 543"/>
              <a:gd name="T21" fmla="*/ 258 h 545"/>
              <a:gd name="T22" fmla="*/ 287 w 543"/>
              <a:gd name="T23" fmla="*/ 538 h 545"/>
              <a:gd name="T24" fmla="*/ 239 w 543"/>
              <a:gd name="T25" fmla="*/ 60 h 545"/>
              <a:gd name="T26" fmla="*/ 485 w 543"/>
              <a:gd name="T27" fmla="*/ 306 h 545"/>
              <a:gd name="T28" fmla="*/ 304 w 543"/>
              <a:gd name="T29" fmla="*/ 487 h 545"/>
              <a:gd name="T30" fmla="*/ 58 w 543"/>
              <a:gd name="T31" fmla="*/ 241 h 545"/>
              <a:gd name="T32" fmla="*/ 239 w 543"/>
              <a:gd name="T33" fmla="*/ 60 h 54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43"/>
              <a:gd name="T52" fmla="*/ 0 h 545"/>
              <a:gd name="T53" fmla="*/ 543 w 543"/>
              <a:gd name="T54" fmla="*/ 545 h 54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43" h="545">
                <a:moveTo>
                  <a:pt x="287" y="538"/>
                </a:moveTo>
                <a:cubicBezTo>
                  <a:pt x="291" y="542"/>
                  <a:pt x="297" y="545"/>
                  <a:pt x="304" y="545"/>
                </a:cubicBezTo>
                <a:cubicBezTo>
                  <a:pt x="310" y="545"/>
                  <a:pt x="316" y="542"/>
                  <a:pt x="321" y="538"/>
                </a:cubicBezTo>
                <a:cubicBezTo>
                  <a:pt x="536" y="323"/>
                  <a:pt x="536" y="323"/>
                  <a:pt x="536" y="323"/>
                </a:cubicBezTo>
                <a:cubicBezTo>
                  <a:pt x="540" y="318"/>
                  <a:pt x="543" y="312"/>
                  <a:pt x="543" y="306"/>
                </a:cubicBezTo>
                <a:cubicBezTo>
                  <a:pt x="543" y="299"/>
                  <a:pt x="540" y="293"/>
                  <a:pt x="536" y="289"/>
                </a:cubicBezTo>
                <a:cubicBezTo>
                  <a:pt x="256" y="9"/>
                  <a:pt x="256" y="9"/>
                  <a:pt x="256" y="9"/>
                </a:cubicBezTo>
                <a:cubicBezTo>
                  <a:pt x="247" y="0"/>
                  <a:pt x="232" y="0"/>
                  <a:pt x="222" y="9"/>
                </a:cubicBezTo>
                <a:cubicBezTo>
                  <a:pt x="7" y="224"/>
                  <a:pt x="7" y="224"/>
                  <a:pt x="7" y="224"/>
                </a:cubicBezTo>
                <a:cubicBezTo>
                  <a:pt x="2" y="229"/>
                  <a:pt x="0" y="235"/>
                  <a:pt x="0" y="241"/>
                </a:cubicBezTo>
                <a:cubicBezTo>
                  <a:pt x="0" y="248"/>
                  <a:pt x="2" y="254"/>
                  <a:pt x="7" y="258"/>
                </a:cubicBezTo>
                <a:lnTo>
                  <a:pt x="287" y="538"/>
                </a:lnTo>
                <a:close/>
                <a:moveTo>
                  <a:pt x="239" y="60"/>
                </a:moveTo>
                <a:cubicBezTo>
                  <a:pt x="485" y="306"/>
                  <a:pt x="485" y="306"/>
                  <a:pt x="485" y="306"/>
                </a:cubicBezTo>
                <a:cubicBezTo>
                  <a:pt x="304" y="487"/>
                  <a:pt x="304" y="487"/>
                  <a:pt x="304" y="487"/>
                </a:cubicBezTo>
                <a:cubicBezTo>
                  <a:pt x="58" y="241"/>
                  <a:pt x="58" y="241"/>
                  <a:pt x="58" y="241"/>
                </a:cubicBezTo>
                <a:lnTo>
                  <a:pt x="239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82" name="Freeform 7"/>
          <p:cNvSpPr>
            <a:spLocks noChangeArrowheads="1"/>
          </p:cNvSpPr>
          <p:nvPr/>
        </p:nvSpPr>
        <p:spPr bwMode="auto">
          <a:xfrm>
            <a:off x="6873875" y="2987675"/>
            <a:ext cx="930275" cy="623888"/>
          </a:xfrm>
          <a:custGeom>
            <a:avLst/>
            <a:gdLst>
              <a:gd name="T0" fmla="*/ 987 w 1005"/>
              <a:gd name="T1" fmla="*/ 184 h 675"/>
              <a:gd name="T2" fmla="*/ 926 w 1005"/>
              <a:gd name="T3" fmla="*/ 137 h 675"/>
              <a:gd name="T4" fmla="*/ 866 w 1005"/>
              <a:gd name="T5" fmla="*/ 139 h 675"/>
              <a:gd name="T6" fmla="*/ 883 w 1005"/>
              <a:gd name="T7" fmla="*/ 51 h 675"/>
              <a:gd name="T8" fmla="*/ 851 w 1005"/>
              <a:gd name="T9" fmla="*/ 4 h 675"/>
              <a:gd name="T10" fmla="*/ 804 w 1005"/>
              <a:gd name="T11" fmla="*/ 36 h 675"/>
              <a:gd name="T12" fmla="*/ 749 w 1005"/>
              <a:gd name="T13" fmla="*/ 318 h 675"/>
              <a:gd name="T14" fmla="*/ 710 w 1005"/>
              <a:gd name="T15" fmla="*/ 334 h 675"/>
              <a:gd name="T16" fmla="*/ 605 w 1005"/>
              <a:gd name="T17" fmla="*/ 395 h 675"/>
              <a:gd name="T18" fmla="*/ 433 w 1005"/>
              <a:gd name="T19" fmla="*/ 549 h 675"/>
              <a:gd name="T20" fmla="*/ 322 w 1005"/>
              <a:gd name="T21" fmla="*/ 441 h 675"/>
              <a:gd name="T22" fmla="*/ 298 w 1005"/>
              <a:gd name="T23" fmla="*/ 427 h 675"/>
              <a:gd name="T24" fmla="*/ 85 w 1005"/>
              <a:gd name="T25" fmla="*/ 362 h 675"/>
              <a:gd name="T26" fmla="*/ 10 w 1005"/>
              <a:gd name="T27" fmla="*/ 402 h 675"/>
              <a:gd name="T28" fmla="*/ 50 w 1005"/>
              <a:gd name="T29" fmla="*/ 477 h 675"/>
              <a:gd name="T30" fmla="*/ 249 w 1005"/>
              <a:gd name="T31" fmla="*/ 537 h 675"/>
              <a:gd name="T32" fmla="*/ 373 w 1005"/>
              <a:gd name="T33" fmla="*/ 658 h 675"/>
              <a:gd name="T34" fmla="*/ 415 w 1005"/>
              <a:gd name="T35" fmla="*/ 675 h 675"/>
              <a:gd name="T36" fmla="*/ 479 w 1005"/>
              <a:gd name="T37" fmla="*/ 659 h 675"/>
              <a:gd name="T38" fmla="*/ 508 w 1005"/>
              <a:gd name="T39" fmla="*/ 643 h 675"/>
              <a:gd name="T40" fmla="*/ 677 w 1005"/>
              <a:gd name="T41" fmla="*/ 545 h 675"/>
              <a:gd name="T42" fmla="*/ 793 w 1005"/>
              <a:gd name="T43" fmla="*/ 478 h 675"/>
              <a:gd name="T44" fmla="*/ 831 w 1005"/>
              <a:gd name="T45" fmla="*/ 367 h 675"/>
              <a:gd name="T46" fmla="*/ 825 w 1005"/>
              <a:gd name="T47" fmla="*/ 356 h 675"/>
              <a:gd name="T48" fmla="*/ 824 w 1005"/>
              <a:gd name="T49" fmla="*/ 354 h 675"/>
              <a:gd name="T50" fmla="*/ 832 w 1005"/>
              <a:gd name="T51" fmla="*/ 312 h 675"/>
              <a:gd name="T52" fmla="*/ 873 w 1005"/>
              <a:gd name="T53" fmla="*/ 334 h 675"/>
              <a:gd name="T54" fmla="*/ 951 w 1005"/>
              <a:gd name="T55" fmla="*/ 324 h 675"/>
              <a:gd name="T56" fmla="*/ 998 w 1005"/>
              <a:gd name="T57" fmla="*/ 262 h 675"/>
              <a:gd name="T58" fmla="*/ 987 w 1005"/>
              <a:gd name="T59" fmla="*/ 184 h 67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005"/>
              <a:gd name="T91" fmla="*/ 0 h 675"/>
              <a:gd name="T92" fmla="*/ 1005 w 1005"/>
              <a:gd name="T93" fmla="*/ 675 h 67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005" h="675">
                <a:moveTo>
                  <a:pt x="987" y="184"/>
                </a:moveTo>
                <a:cubicBezTo>
                  <a:pt x="974" y="160"/>
                  <a:pt x="953" y="144"/>
                  <a:pt x="926" y="137"/>
                </a:cubicBezTo>
                <a:cubicBezTo>
                  <a:pt x="905" y="131"/>
                  <a:pt x="885" y="132"/>
                  <a:pt x="866" y="139"/>
                </a:cubicBezTo>
                <a:cubicBezTo>
                  <a:pt x="883" y="51"/>
                  <a:pt x="883" y="51"/>
                  <a:pt x="883" y="51"/>
                </a:cubicBezTo>
                <a:cubicBezTo>
                  <a:pt x="887" y="30"/>
                  <a:pt x="873" y="9"/>
                  <a:pt x="851" y="4"/>
                </a:cubicBezTo>
                <a:cubicBezTo>
                  <a:pt x="830" y="0"/>
                  <a:pt x="809" y="14"/>
                  <a:pt x="804" y="36"/>
                </a:cubicBezTo>
                <a:cubicBezTo>
                  <a:pt x="749" y="318"/>
                  <a:pt x="749" y="318"/>
                  <a:pt x="749" y="318"/>
                </a:cubicBezTo>
                <a:cubicBezTo>
                  <a:pt x="738" y="321"/>
                  <a:pt x="725" y="326"/>
                  <a:pt x="710" y="334"/>
                </a:cubicBezTo>
                <a:cubicBezTo>
                  <a:pt x="605" y="395"/>
                  <a:pt x="605" y="395"/>
                  <a:pt x="605" y="395"/>
                </a:cubicBezTo>
                <a:cubicBezTo>
                  <a:pt x="433" y="549"/>
                  <a:pt x="433" y="549"/>
                  <a:pt x="433" y="549"/>
                </a:cubicBezTo>
                <a:cubicBezTo>
                  <a:pt x="322" y="441"/>
                  <a:pt x="322" y="441"/>
                  <a:pt x="322" y="441"/>
                </a:cubicBezTo>
                <a:cubicBezTo>
                  <a:pt x="315" y="435"/>
                  <a:pt x="307" y="430"/>
                  <a:pt x="298" y="427"/>
                </a:cubicBezTo>
                <a:cubicBezTo>
                  <a:pt x="85" y="362"/>
                  <a:pt x="85" y="362"/>
                  <a:pt x="85" y="362"/>
                </a:cubicBezTo>
                <a:cubicBezTo>
                  <a:pt x="53" y="352"/>
                  <a:pt x="20" y="370"/>
                  <a:pt x="10" y="402"/>
                </a:cubicBezTo>
                <a:cubicBezTo>
                  <a:pt x="0" y="434"/>
                  <a:pt x="18" y="467"/>
                  <a:pt x="50" y="477"/>
                </a:cubicBezTo>
                <a:cubicBezTo>
                  <a:pt x="249" y="537"/>
                  <a:pt x="249" y="537"/>
                  <a:pt x="249" y="537"/>
                </a:cubicBezTo>
                <a:cubicBezTo>
                  <a:pt x="373" y="658"/>
                  <a:pt x="373" y="658"/>
                  <a:pt x="373" y="658"/>
                </a:cubicBezTo>
                <a:cubicBezTo>
                  <a:pt x="385" y="670"/>
                  <a:pt x="400" y="675"/>
                  <a:pt x="415" y="675"/>
                </a:cubicBezTo>
                <a:cubicBezTo>
                  <a:pt x="424" y="675"/>
                  <a:pt x="465" y="667"/>
                  <a:pt x="479" y="659"/>
                </a:cubicBezTo>
                <a:cubicBezTo>
                  <a:pt x="508" y="643"/>
                  <a:pt x="508" y="643"/>
                  <a:pt x="508" y="643"/>
                </a:cubicBezTo>
                <a:cubicBezTo>
                  <a:pt x="677" y="545"/>
                  <a:pt x="677" y="545"/>
                  <a:pt x="677" y="545"/>
                </a:cubicBezTo>
                <a:cubicBezTo>
                  <a:pt x="793" y="478"/>
                  <a:pt x="793" y="478"/>
                  <a:pt x="793" y="478"/>
                </a:cubicBezTo>
                <a:cubicBezTo>
                  <a:pt x="869" y="434"/>
                  <a:pt x="839" y="381"/>
                  <a:pt x="831" y="367"/>
                </a:cubicBezTo>
                <a:cubicBezTo>
                  <a:pt x="825" y="356"/>
                  <a:pt x="825" y="356"/>
                  <a:pt x="825" y="356"/>
                </a:cubicBezTo>
                <a:cubicBezTo>
                  <a:pt x="824" y="356"/>
                  <a:pt x="824" y="355"/>
                  <a:pt x="824" y="354"/>
                </a:cubicBezTo>
                <a:cubicBezTo>
                  <a:pt x="832" y="312"/>
                  <a:pt x="832" y="312"/>
                  <a:pt x="832" y="312"/>
                </a:cubicBezTo>
                <a:cubicBezTo>
                  <a:pt x="843" y="322"/>
                  <a:pt x="857" y="330"/>
                  <a:pt x="873" y="334"/>
                </a:cubicBezTo>
                <a:cubicBezTo>
                  <a:pt x="900" y="341"/>
                  <a:pt x="926" y="338"/>
                  <a:pt x="951" y="324"/>
                </a:cubicBezTo>
                <a:cubicBezTo>
                  <a:pt x="975" y="310"/>
                  <a:pt x="990" y="289"/>
                  <a:pt x="998" y="262"/>
                </a:cubicBezTo>
                <a:cubicBezTo>
                  <a:pt x="1005" y="234"/>
                  <a:pt x="1002" y="208"/>
                  <a:pt x="987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7183" name="组合 1"/>
          <p:cNvGrpSpPr>
            <a:grpSpLocks/>
          </p:cNvGrpSpPr>
          <p:nvPr/>
        </p:nvGrpSpPr>
        <p:grpSpPr bwMode="auto">
          <a:xfrm>
            <a:off x="3175000" y="2997200"/>
            <a:ext cx="382588" cy="668338"/>
            <a:chOff x="0" y="0"/>
            <a:chExt cx="266806" cy="464965"/>
          </a:xfrm>
        </p:grpSpPr>
        <p:sp>
          <p:nvSpPr>
            <p:cNvPr id="7184" name="Freeform 9"/>
            <p:cNvSpPr>
              <a:spLocks noChangeArrowheads="1"/>
            </p:cNvSpPr>
            <p:nvPr/>
          </p:nvSpPr>
          <p:spPr bwMode="auto">
            <a:xfrm>
              <a:off x="0" y="0"/>
              <a:ext cx="266806" cy="430641"/>
            </a:xfrm>
            <a:custGeom>
              <a:avLst/>
              <a:gdLst>
                <a:gd name="T0" fmla="*/ 285 w 319"/>
                <a:gd name="T1" fmla="*/ 307 h 515"/>
                <a:gd name="T2" fmla="*/ 117 w 319"/>
                <a:gd name="T3" fmla="*/ 250 h 515"/>
                <a:gd name="T4" fmla="*/ 51 w 319"/>
                <a:gd name="T5" fmla="*/ 4 h 515"/>
                <a:gd name="T6" fmla="*/ 0 w 319"/>
                <a:gd name="T7" fmla="*/ 36 h 515"/>
                <a:gd name="T8" fmla="*/ 41 w 319"/>
                <a:gd name="T9" fmla="*/ 286 h 515"/>
                <a:gd name="T10" fmla="*/ 90 w 319"/>
                <a:gd name="T11" fmla="*/ 357 h 515"/>
                <a:gd name="T12" fmla="*/ 154 w 319"/>
                <a:gd name="T13" fmla="*/ 374 h 515"/>
                <a:gd name="T14" fmla="*/ 154 w 319"/>
                <a:gd name="T15" fmla="*/ 399 h 515"/>
                <a:gd name="T16" fmla="*/ 147 w 319"/>
                <a:gd name="T17" fmla="*/ 399 h 515"/>
                <a:gd name="T18" fmla="*/ 147 w 319"/>
                <a:gd name="T19" fmla="*/ 439 h 515"/>
                <a:gd name="T20" fmla="*/ 99 w 319"/>
                <a:gd name="T21" fmla="*/ 472 h 515"/>
                <a:gd name="T22" fmla="*/ 118 w 319"/>
                <a:gd name="T23" fmla="*/ 501 h 515"/>
                <a:gd name="T24" fmla="*/ 157 w 319"/>
                <a:gd name="T25" fmla="*/ 475 h 515"/>
                <a:gd name="T26" fmla="*/ 159 w 319"/>
                <a:gd name="T27" fmla="*/ 515 h 515"/>
                <a:gd name="T28" fmla="*/ 194 w 319"/>
                <a:gd name="T29" fmla="*/ 514 h 515"/>
                <a:gd name="T30" fmla="*/ 192 w 319"/>
                <a:gd name="T31" fmla="*/ 471 h 515"/>
                <a:gd name="T32" fmla="*/ 235 w 319"/>
                <a:gd name="T33" fmla="*/ 501 h 515"/>
                <a:gd name="T34" fmla="*/ 254 w 319"/>
                <a:gd name="T35" fmla="*/ 472 h 515"/>
                <a:gd name="T36" fmla="*/ 202 w 319"/>
                <a:gd name="T37" fmla="*/ 436 h 515"/>
                <a:gd name="T38" fmla="*/ 202 w 319"/>
                <a:gd name="T39" fmla="*/ 399 h 515"/>
                <a:gd name="T40" fmla="*/ 191 w 319"/>
                <a:gd name="T41" fmla="*/ 399 h 515"/>
                <a:gd name="T42" fmla="*/ 191 w 319"/>
                <a:gd name="T43" fmla="*/ 376 h 515"/>
                <a:gd name="T44" fmla="*/ 271 w 319"/>
                <a:gd name="T45" fmla="*/ 378 h 515"/>
                <a:gd name="T46" fmla="*/ 285 w 319"/>
                <a:gd name="T47" fmla="*/ 307 h 5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9"/>
                <a:gd name="T73" fmla="*/ 0 h 515"/>
                <a:gd name="T74" fmla="*/ 319 w 319"/>
                <a:gd name="T75" fmla="*/ 515 h 5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9" h="515">
                  <a:moveTo>
                    <a:pt x="285" y="307"/>
                  </a:moveTo>
                  <a:cubicBezTo>
                    <a:pt x="117" y="250"/>
                    <a:pt x="117" y="250"/>
                    <a:pt x="117" y="250"/>
                  </a:cubicBezTo>
                  <a:cubicBezTo>
                    <a:pt x="117" y="250"/>
                    <a:pt x="99" y="9"/>
                    <a:pt x="51" y="4"/>
                  </a:cubicBezTo>
                  <a:cubicBezTo>
                    <a:pt x="2" y="0"/>
                    <a:pt x="0" y="36"/>
                    <a:pt x="0" y="36"/>
                  </a:cubicBezTo>
                  <a:cubicBezTo>
                    <a:pt x="41" y="286"/>
                    <a:pt x="41" y="286"/>
                    <a:pt x="41" y="286"/>
                  </a:cubicBezTo>
                  <a:cubicBezTo>
                    <a:pt x="41" y="286"/>
                    <a:pt x="48" y="335"/>
                    <a:pt x="90" y="357"/>
                  </a:cubicBezTo>
                  <a:cubicBezTo>
                    <a:pt x="105" y="366"/>
                    <a:pt x="129" y="371"/>
                    <a:pt x="154" y="374"/>
                  </a:cubicBezTo>
                  <a:cubicBezTo>
                    <a:pt x="154" y="399"/>
                    <a:pt x="154" y="399"/>
                    <a:pt x="154" y="399"/>
                  </a:cubicBezTo>
                  <a:cubicBezTo>
                    <a:pt x="147" y="399"/>
                    <a:pt x="147" y="399"/>
                    <a:pt x="147" y="399"/>
                  </a:cubicBezTo>
                  <a:cubicBezTo>
                    <a:pt x="147" y="439"/>
                    <a:pt x="147" y="439"/>
                    <a:pt x="147" y="439"/>
                  </a:cubicBezTo>
                  <a:cubicBezTo>
                    <a:pt x="99" y="472"/>
                    <a:pt x="99" y="472"/>
                    <a:pt x="99" y="472"/>
                  </a:cubicBezTo>
                  <a:cubicBezTo>
                    <a:pt x="118" y="501"/>
                    <a:pt x="118" y="501"/>
                    <a:pt x="118" y="501"/>
                  </a:cubicBezTo>
                  <a:cubicBezTo>
                    <a:pt x="157" y="475"/>
                    <a:pt x="157" y="475"/>
                    <a:pt x="157" y="475"/>
                  </a:cubicBezTo>
                  <a:cubicBezTo>
                    <a:pt x="159" y="515"/>
                    <a:pt x="159" y="515"/>
                    <a:pt x="159" y="515"/>
                  </a:cubicBezTo>
                  <a:cubicBezTo>
                    <a:pt x="194" y="514"/>
                    <a:pt x="194" y="514"/>
                    <a:pt x="194" y="514"/>
                  </a:cubicBezTo>
                  <a:cubicBezTo>
                    <a:pt x="192" y="471"/>
                    <a:pt x="192" y="471"/>
                    <a:pt x="192" y="471"/>
                  </a:cubicBezTo>
                  <a:cubicBezTo>
                    <a:pt x="235" y="501"/>
                    <a:pt x="235" y="501"/>
                    <a:pt x="235" y="501"/>
                  </a:cubicBezTo>
                  <a:cubicBezTo>
                    <a:pt x="254" y="472"/>
                    <a:pt x="254" y="472"/>
                    <a:pt x="254" y="472"/>
                  </a:cubicBezTo>
                  <a:cubicBezTo>
                    <a:pt x="202" y="436"/>
                    <a:pt x="202" y="436"/>
                    <a:pt x="202" y="436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191" y="399"/>
                    <a:pt x="191" y="399"/>
                    <a:pt x="191" y="399"/>
                  </a:cubicBezTo>
                  <a:cubicBezTo>
                    <a:pt x="191" y="376"/>
                    <a:pt x="191" y="376"/>
                    <a:pt x="191" y="376"/>
                  </a:cubicBezTo>
                  <a:cubicBezTo>
                    <a:pt x="220" y="377"/>
                    <a:pt x="250" y="377"/>
                    <a:pt x="271" y="378"/>
                  </a:cubicBezTo>
                  <a:cubicBezTo>
                    <a:pt x="319" y="380"/>
                    <a:pt x="285" y="307"/>
                    <a:pt x="285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5" name="Freeform 10"/>
            <p:cNvSpPr>
              <a:spLocks noChangeArrowheads="1"/>
            </p:cNvSpPr>
            <p:nvPr/>
          </p:nvSpPr>
          <p:spPr bwMode="auto">
            <a:xfrm>
              <a:off x="201343" y="400563"/>
              <a:ext cx="36093" cy="42463"/>
            </a:xfrm>
            <a:custGeom>
              <a:avLst/>
              <a:gdLst>
                <a:gd name="T0" fmla="*/ 35 w 43"/>
                <a:gd name="T1" fmla="*/ 5 h 51"/>
                <a:gd name="T2" fmla="*/ 8 w 43"/>
                <a:gd name="T3" fmla="*/ 16 h 51"/>
                <a:gd name="T4" fmla="*/ 7 w 43"/>
                <a:gd name="T5" fmla="*/ 46 h 51"/>
                <a:gd name="T6" fmla="*/ 35 w 43"/>
                <a:gd name="T7" fmla="*/ 34 h 51"/>
                <a:gd name="T8" fmla="*/ 35 w 43"/>
                <a:gd name="T9" fmla="*/ 5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1"/>
                <a:gd name="T17" fmla="*/ 43 w 43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1">
                  <a:moveTo>
                    <a:pt x="35" y="5"/>
                  </a:moveTo>
                  <a:cubicBezTo>
                    <a:pt x="28" y="0"/>
                    <a:pt x="16" y="5"/>
                    <a:pt x="8" y="16"/>
                  </a:cubicBezTo>
                  <a:cubicBezTo>
                    <a:pt x="1" y="27"/>
                    <a:pt x="0" y="41"/>
                    <a:pt x="7" y="46"/>
                  </a:cubicBezTo>
                  <a:cubicBezTo>
                    <a:pt x="15" y="51"/>
                    <a:pt x="27" y="45"/>
                    <a:pt x="35" y="34"/>
                  </a:cubicBezTo>
                  <a:cubicBezTo>
                    <a:pt x="42" y="23"/>
                    <a:pt x="43" y="10"/>
                    <a:pt x="3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6" name="Freeform 11"/>
            <p:cNvSpPr>
              <a:spLocks noChangeArrowheads="1"/>
            </p:cNvSpPr>
            <p:nvPr/>
          </p:nvSpPr>
          <p:spPr bwMode="auto">
            <a:xfrm>
              <a:off x="123849" y="437364"/>
              <a:ext cx="41755" cy="27601"/>
            </a:xfrm>
            <a:custGeom>
              <a:avLst/>
              <a:gdLst>
                <a:gd name="T0" fmla="*/ 25 w 50"/>
                <a:gd name="T1" fmla="*/ 0 h 33"/>
                <a:gd name="T2" fmla="*/ 1 w 50"/>
                <a:gd name="T3" fmla="*/ 18 h 33"/>
                <a:gd name="T4" fmla="*/ 26 w 50"/>
                <a:gd name="T5" fmla="*/ 32 h 33"/>
                <a:gd name="T6" fmla="*/ 50 w 50"/>
                <a:gd name="T7" fmla="*/ 15 h 33"/>
                <a:gd name="T8" fmla="*/ 25 w 50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33"/>
                <a:gd name="T17" fmla="*/ 50 w 50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33">
                  <a:moveTo>
                    <a:pt x="25" y="0"/>
                  </a:moveTo>
                  <a:cubicBezTo>
                    <a:pt x="11" y="1"/>
                    <a:pt x="0" y="9"/>
                    <a:pt x="1" y="18"/>
                  </a:cubicBezTo>
                  <a:cubicBezTo>
                    <a:pt x="1" y="26"/>
                    <a:pt x="13" y="33"/>
                    <a:pt x="26" y="32"/>
                  </a:cubicBezTo>
                  <a:cubicBezTo>
                    <a:pt x="40" y="32"/>
                    <a:pt x="50" y="24"/>
                    <a:pt x="50" y="15"/>
                  </a:cubicBezTo>
                  <a:cubicBezTo>
                    <a:pt x="50" y="6"/>
                    <a:pt x="38" y="0"/>
                    <a:pt x="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7" name="Freeform 12"/>
            <p:cNvSpPr>
              <a:spLocks noChangeArrowheads="1"/>
            </p:cNvSpPr>
            <p:nvPr/>
          </p:nvSpPr>
          <p:spPr bwMode="auto">
            <a:xfrm>
              <a:off x="58386" y="400563"/>
              <a:ext cx="35032" cy="42463"/>
            </a:xfrm>
            <a:custGeom>
              <a:avLst/>
              <a:gdLst>
                <a:gd name="T0" fmla="*/ 7 w 42"/>
                <a:gd name="T1" fmla="*/ 5 h 51"/>
                <a:gd name="T2" fmla="*/ 8 w 42"/>
                <a:gd name="T3" fmla="*/ 34 h 51"/>
                <a:gd name="T4" fmla="*/ 35 w 42"/>
                <a:gd name="T5" fmla="*/ 46 h 51"/>
                <a:gd name="T6" fmla="*/ 34 w 42"/>
                <a:gd name="T7" fmla="*/ 16 h 51"/>
                <a:gd name="T8" fmla="*/ 7 w 42"/>
                <a:gd name="T9" fmla="*/ 5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51"/>
                <a:gd name="T17" fmla="*/ 42 w 42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51">
                  <a:moveTo>
                    <a:pt x="7" y="5"/>
                  </a:moveTo>
                  <a:cubicBezTo>
                    <a:pt x="0" y="10"/>
                    <a:pt x="0" y="23"/>
                    <a:pt x="8" y="34"/>
                  </a:cubicBezTo>
                  <a:cubicBezTo>
                    <a:pt x="15" y="45"/>
                    <a:pt x="27" y="51"/>
                    <a:pt x="35" y="46"/>
                  </a:cubicBezTo>
                  <a:cubicBezTo>
                    <a:pt x="42" y="41"/>
                    <a:pt x="42" y="27"/>
                    <a:pt x="34" y="16"/>
                  </a:cubicBezTo>
                  <a:cubicBezTo>
                    <a:pt x="26" y="5"/>
                    <a:pt x="14" y="0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188" name="组合 2"/>
          <p:cNvGrpSpPr>
            <a:grpSpLocks/>
          </p:cNvGrpSpPr>
          <p:nvPr/>
        </p:nvGrpSpPr>
        <p:grpSpPr bwMode="auto">
          <a:xfrm>
            <a:off x="3578225" y="3011488"/>
            <a:ext cx="501650" cy="627062"/>
            <a:chOff x="0" y="0"/>
            <a:chExt cx="348900" cy="436303"/>
          </a:xfrm>
        </p:grpSpPr>
        <p:sp>
          <p:nvSpPr>
            <p:cNvPr id="7189" name="Freeform 13"/>
            <p:cNvSpPr>
              <a:spLocks noChangeArrowheads="1"/>
            </p:cNvSpPr>
            <p:nvPr/>
          </p:nvSpPr>
          <p:spPr bwMode="auto">
            <a:xfrm>
              <a:off x="0" y="134465"/>
              <a:ext cx="348900" cy="301838"/>
            </a:xfrm>
            <a:custGeom>
              <a:avLst/>
              <a:gdLst>
                <a:gd name="T0" fmla="*/ 390 w 417"/>
                <a:gd name="T1" fmla="*/ 0 h 361"/>
                <a:gd name="T2" fmla="*/ 27 w 417"/>
                <a:gd name="T3" fmla="*/ 0 h 361"/>
                <a:gd name="T4" fmla="*/ 0 w 417"/>
                <a:gd name="T5" fmla="*/ 15 h 361"/>
                <a:gd name="T6" fmla="*/ 0 w 417"/>
                <a:gd name="T7" fmla="*/ 29 h 361"/>
                <a:gd name="T8" fmla="*/ 27 w 417"/>
                <a:gd name="T9" fmla="*/ 44 h 361"/>
                <a:gd name="T10" fmla="*/ 179 w 417"/>
                <a:gd name="T11" fmla="*/ 44 h 361"/>
                <a:gd name="T12" fmla="*/ 178 w 417"/>
                <a:gd name="T13" fmla="*/ 58 h 361"/>
                <a:gd name="T14" fmla="*/ 178 w 417"/>
                <a:gd name="T15" fmla="*/ 314 h 361"/>
                <a:gd name="T16" fmla="*/ 178 w 417"/>
                <a:gd name="T17" fmla="*/ 316 h 361"/>
                <a:gd name="T18" fmla="*/ 75 w 417"/>
                <a:gd name="T19" fmla="*/ 316 h 361"/>
                <a:gd name="T20" fmla="*/ 55 w 417"/>
                <a:gd name="T21" fmla="*/ 331 h 361"/>
                <a:gd name="T22" fmla="*/ 55 w 417"/>
                <a:gd name="T23" fmla="*/ 346 h 361"/>
                <a:gd name="T24" fmla="*/ 75 w 417"/>
                <a:gd name="T25" fmla="*/ 361 h 361"/>
                <a:gd name="T26" fmla="*/ 342 w 417"/>
                <a:gd name="T27" fmla="*/ 361 h 361"/>
                <a:gd name="T28" fmla="*/ 362 w 417"/>
                <a:gd name="T29" fmla="*/ 346 h 361"/>
                <a:gd name="T30" fmla="*/ 362 w 417"/>
                <a:gd name="T31" fmla="*/ 331 h 361"/>
                <a:gd name="T32" fmla="*/ 342 w 417"/>
                <a:gd name="T33" fmla="*/ 316 h 361"/>
                <a:gd name="T34" fmla="*/ 239 w 417"/>
                <a:gd name="T35" fmla="*/ 316 h 361"/>
                <a:gd name="T36" fmla="*/ 239 w 417"/>
                <a:gd name="T37" fmla="*/ 314 h 361"/>
                <a:gd name="T38" fmla="*/ 239 w 417"/>
                <a:gd name="T39" fmla="*/ 58 h 361"/>
                <a:gd name="T40" fmla="*/ 238 w 417"/>
                <a:gd name="T41" fmla="*/ 44 h 361"/>
                <a:gd name="T42" fmla="*/ 390 w 417"/>
                <a:gd name="T43" fmla="*/ 44 h 361"/>
                <a:gd name="T44" fmla="*/ 417 w 417"/>
                <a:gd name="T45" fmla="*/ 29 h 361"/>
                <a:gd name="T46" fmla="*/ 417 w 417"/>
                <a:gd name="T47" fmla="*/ 15 h 361"/>
                <a:gd name="T48" fmla="*/ 390 w 417"/>
                <a:gd name="T49" fmla="*/ 0 h 3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7"/>
                <a:gd name="T76" fmla="*/ 0 h 361"/>
                <a:gd name="T77" fmla="*/ 417 w 417"/>
                <a:gd name="T78" fmla="*/ 361 h 3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7" h="361">
                  <a:moveTo>
                    <a:pt x="39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6"/>
                    <a:pt x="0" y="1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12" y="44"/>
                    <a:pt x="27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8" y="48"/>
                    <a:pt x="178" y="53"/>
                    <a:pt x="178" y="58"/>
                  </a:cubicBezTo>
                  <a:cubicBezTo>
                    <a:pt x="178" y="314"/>
                    <a:pt x="178" y="314"/>
                    <a:pt x="178" y="314"/>
                  </a:cubicBezTo>
                  <a:cubicBezTo>
                    <a:pt x="178" y="315"/>
                    <a:pt x="178" y="316"/>
                    <a:pt x="178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64" y="316"/>
                    <a:pt x="55" y="323"/>
                    <a:pt x="55" y="331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54"/>
                    <a:pt x="64" y="361"/>
                    <a:pt x="75" y="361"/>
                  </a:cubicBezTo>
                  <a:cubicBezTo>
                    <a:pt x="342" y="361"/>
                    <a:pt x="342" y="361"/>
                    <a:pt x="342" y="361"/>
                  </a:cubicBezTo>
                  <a:cubicBezTo>
                    <a:pt x="353" y="361"/>
                    <a:pt x="362" y="354"/>
                    <a:pt x="362" y="346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62" y="323"/>
                    <a:pt x="353" y="316"/>
                    <a:pt x="342" y="316"/>
                  </a:cubicBezTo>
                  <a:cubicBezTo>
                    <a:pt x="239" y="316"/>
                    <a:pt x="239" y="316"/>
                    <a:pt x="239" y="316"/>
                  </a:cubicBezTo>
                  <a:cubicBezTo>
                    <a:pt x="239" y="316"/>
                    <a:pt x="239" y="315"/>
                    <a:pt x="239" y="314"/>
                  </a:cubicBezTo>
                  <a:cubicBezTo>
                    <a:pt x="239" y="58"/>
                    <a:pt x="239" y="58"/>
                    <a:pt x="239" y="58"/>
                  </a:cubicBezTo>
                  <a:cubicBezTo>
                    <a:pt x="239" y="53"/>
                    <a:pt x="239" y="48"/>
                    <a:pt x="238" y="44"/>
                  </a:cubicBezTo>
                  <a:cubicBezTo>
                    <a:pt x="390" y="44"/>
                    <a:pt x="390" y="44"/>
                    <a:pt x="390" y="44"/>
                  </a:cubicBezTo>
                  <a:cubicBezTo>
                    <a:pt x="405" y="44"/>
                    <a:pt x="417" y="38"/>
                    <a:pt x="417" y="29"/>
                  </a:cubicBezTo>
                  <a:cubicBezTo>
                    <a:pt x="417" y="15"/>
                    <a:pt x="417" y="15"/>
                    <a:pt x="417" y="15"/>
                  </a:cubicBezTo>
                  <a:cubicBezTo>
                    <a:pt x="417" y="6"/>
                    <a:pt x="405" y="0"/>
                    <a:pt x="3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0" name="Freeform 14"/>
            <p:cNvSpPr>
              <a:spLocks noChangeArrowheads="1"/>
            </p:cNvSpPr>
            <p:nvPr/>
          </p:nvSpPr>
          <p:spPr bwMode="auto">
            <a:xfrm>
              <a:off x="146495" y="106157"/>
              <a:ext cx="79263" cy="17339"/>
            </a:xfrm>
            <a:custGeom>
              <a:avLst/>
              <a:gdLst>
                <a:gd name="T0" fmla="*/ 7 w 95"/>
                <a:gd name="T1" fmla="*/ 20 h 21"/>
                <a:gd name="T2" fmla="*/ 0 w 95"/>
                <a:gd name="T3" fmla="*/ 14 h 21"/>
                <a:gd name="T4" fmla="*/ 0 w 95"/>
                <a:gd name="T5" fmla="*/ 14 h 21"/>
                <a:gd name="T6" fmla="*/ 6 w 95"/>
                <a:gd name="T7" fmla="*/ 7 h 21"/>
                <a:gd name="T8" fmla="*/ 88 w 95"/>
                <a:gd name="T9" fmla="*/ 0 h 21"/>
                <a:gd name="T10" fmla="*/ 95 w 95"/>
                <a:gd name="T11" fmla="*/ 6 h 21"/>
                <a:gd name="T12" fmla="*/ 95 w 95"/>
                <a:gd name="T13" fmla="*/ 6 h 21"/>
                <a:gd name="T14" fmla="*/ 89 w 95"/>
                <a:gd name="T15" fmla="*/ 14 h 21"/>
                <a:gd name="T16" fmla="*/ 7 w 95"/>
                <a:gd name="T17" fmla="*/ 2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5"/>
                <a:gd name="T28" fmla="*/ 0 h 21"/>
                <a:gd name="T29" fmla="*/ 95 w 95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5" h="21">
                  <a:moveTo>
                    <a:pt x="7" y="20"/>
                  </a:moveTo>
                  <a:cubicBezTo>
                    <a:pt x="4" y="21"/>
                    <a:pt x="0" y="1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3" y="7"/>
                    <a:pt x="6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5" y="3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10"/>
                    <a:pt x="93" y="13"/>
                    <a:pt x="89" y="14"/>
                  </a:cubicBezTo>
                  <a:lnTo>
                    <a:pt x="7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1" name="Rectangle 15"/>
            <p:cNvSpPr>
              <a:spLocks noChangeArrowheads="1"/>
            </p:cNvSpPr>
            <p:nvPr/>
          </p:nvSpPr>
          <p:spPr bwMode="auto">
            <a:xfrm>
              <a:off x="220097" y="120311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2" name="Rectangle 16"/>
            <p:cNvSpPr>
              <a:spLocks noChangeArrowheads="1"/>
            </p:cNvSpPr>
            <p:nvPr/>
          </p:nvSpPr>
          <p:spPr bwMode="auto">
            <a:xfrm>
              <a:off x="220097" y="106865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3" name="Rectangle 17"/>
            <p:cNvSpPr>
              <a:spLocks noChangeArrowheads="1"/>
            </p:cNvSpPr>
            <p:nvPr/>
          </p:nvSpPr>
          <p:spPr bwMode="auto">
            <a:xfrm>
              <a:off x="220097" y="93418"/>
              <a:ext cx="116064" cy="7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4" name="Rectangle 18"/>
            <p:cNvSpPr>
              <a:spLocks noChangeArrowheads="1"/>
            </p:cNvSpPr>
            <p:nvPr/>
          </p:nvSpPr>
          <p:spPr bwMode="auto">
            <a:xfrm>
              <a:off x="220097" y="80326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5" name="Rectangle 19"/>
            <p:cNvSpPr>
              <a:spLocks noChangeArrowheads="1"/>
            </p:cNvSpPr>
            <p:nvPr/>
          </p:nvSpPr>
          <p:spPr bwMode="auto">
            <a:xfrm>
              <a:off x="220097" y="66879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6" name="Rectangle 20"/>
            <p:cNvSpPr>
              <a:spLocks noChangeArrowheads="1"/>
            </p:cNvSpPr>
            <p:nvPr/>
          </p:nvSpPr>
          <p:spPr bwMode="auto">
            <a:xfrm>
              <a:off x="220097" y="53433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7" name="Rectangle 21"/>
            <p:cNvSpPr>
              <a:spLocks noChangeArrowheads="1"/>
            </p:cNvSpPr>
            <p:nvPr/>
          </p:nvSpPr>
          <p:spPr bwMode="auto">
            <a:xfrm>
              <a:off x="220097" y="39986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8" name="Rectangle 22"/>
            <p:cNvSpPr>
              <a:spLocks noChangeArrowheads="1"/>
            </p:cNvSpPr>
            <p:nvPr/>
          </p:nvSpPr>
          <p:spPr bwMode="auto">
            <a:xfrm>
              <a:off x="220097" y="26540"/>
              <a:ext cx="116064" cy="7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9" name="Rectangle 23"/>
            <p:cNvSpPr>
              <a:spLocks noChangeArrowheads="1"/>
            </p:cNvSpPr>
            <p:nvPr/>
          </p:nvSpPr>
          <p:spPr bwMode="auto">
            <a:xfrm>
              <a:off x="220097" y="13447"/>
              <a:ext cx="116064" cy="63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0" name="Rectangle 24"/>
            <p:cNvSpPr>
              <a:spLocks noChangeArrowheads="1"/>
            </p:cNvSpPr>
            <p:nvPr/>
          </p:nvSpPr>
          <p:spPr bwMode="auto">
            <a:xfrm>
              <a:off x="220097" y="0"/>
              <a:ext cx="116064" cy="67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1" name="Rectangle 25"/>
            <p:cNvSpPr>
              <a:spLocks noChangeArrowheads="1"/>
            </p:cNvSpPr>
            <p:nvPr/>
          </p:nvSpPr>
          <p:spPr bwMode="auto">
            <a:xfrm>
              <a:off x="89525" y="120311"/>
              <a:ext cx="116418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202" name="组合 21"/>
          <p:cNvGrpSpPr>
            <a:grpSpLocks/>
          </p:cNvGrpSpPr>
          <p:nvPr/>
        </p:nvGrpSpPr>
        <p:grpSpPr bwMode="auto">
          <a:xfrm>
            <a:off x="3322638" y="2870200"/>
            <a:ext cx="506412" cy="755650"/>
            <a:chOff x="0" y="0"/>
            <a:chExt cx="351731" cy="525121"/>
          </a:xfrm>
        </p:grpSpPr>
        <p:sp>
          <p:nvSpPr>
            <p:cNvPr id="7203" name="Oval 6"/>
            <p:cNvSpPr>
              <a:spLocks noChangeArrowheads="1"/>
            </p:cNvSpPr>
            <p:nvPr/>
          </p:nvSpPr>
          <p:spPr bwMode="auto">
            <a:xfrm>
              <a:off x="176927" y="34324"/>
              <a:ext cx="118895" cy="1185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4" name="Freeform 7"/>
            <p:cNvSpPr>
              <a:spLocks noChangeArrowheads="1"/>
            </p:cNvSpPr>
            <p:nvPr/>
          </p:nvSpPr>
          <p:spPr bwMode="auto">
            <a:xfrm>
              <a:off x="708" y="71125"/>
              <a:ext cx="273175" cy="453996"/>
            </a:xfrm>
            <a:custGeom>
              <a:avLst/>
              <a:gdLst>
                <a:gd name="T0" fmla="*/ 227 w 327"/>
                <a:gd name="T1" fmla="*/ 490 h 543"/>
                <a:gd name="T2" fmla="*/ 298 w 327"/>
                <a:gd name="T3" fmla="*/ 490 h 543"/>
                <a:gd name="T4" fmla="*/ 296 w 327"/>
                <a:gd name="T5" fmla="*/ 284 h 543"/>
                <a:gd name="T6" fmla="*/ 262 w 327"/>
                <a:gd name="T7" fmla="*/ 254 h 543"/>
                <a:gd name="T8" fmla="*/ 172 w 327"/>
                <a:gd name="T9" fmla="*/ 236 h 543"/>
                <a:gd name="T10" fmla="*/ 216 w 327"/>
                <a:gd name="T11" fmla="*/ 172 h 543"/>
                <a:gd name="T12" fmla="*/ 312 w 327"/>
                <a:gd name="T13" fmla="*/ 190 h 543"/>
                <a:gd name="T14" fmla="*/ 326 w 327"/>
                <a:gd name="T15" fmla="*/ 68 h 543"/>
                <a:gd name="T16" fmla="*/ 268 w 327"/>
                <a:gd name="T17" fmla="*/ 55 h 543"/>
                <a:gd name="T18" fmla="*/ 266 w 327"/>
                <a:gd name="T19" fmla="*/ 121 h 543"/>
                <a:gd name="T20" fmla="*/ 225 w 327"/>
                <a:gd name="T21" fmla="*/ 84 h 543"/>
                <a:gd name="T22" fmla="*/ 135 w 327"/>
                <a:gd name="T23" fmla="*/ 34 h 543"/>
                <a:gd name="T24" fmla="*/ 2 w 327"/>
                <a:gd name="T25" fmla="*/ 167 h 543"/>
                <a:gd name="T26" fmla="*/ 0 w 327"/>
                <a:gd name="T27" fmla="*/ 266 h 543"/>
                <a:gd name="T28" fmla="*/ 184 w 327"/>
                <a:gd name="T29" fmla="*/ 328 h 543"/>
                <a:gd name="T30" fmla="*/ 229 w 327"/>
                <a:gd name="T31" fmla="*/ 328 h 543"/>
                <a:gd name="T32" fmla="*/ 227 w 327"/>
                <a:gd name="T33" fmla="*/ 490 h 54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7"/>
                <a:gd name="T52" fmla="*/ 0 h 543"/>
                <a:gd name="T53" fmla="*/ 327 w 327"/>
                <a:gd name="T54" fmla="*/ 543 h 54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7" h="543">
                  <a:moveTo>
                    <a:pt x="227" y="490"/>
                  </a:moveTo>
                  <a:cubicBezTo>
                    <a:pt x="227" y="532"/>
                    <a:pt x="298" y="543"/>
                    <a:pt x="298" y="490"/>
                  </a:cubicBezTo>
                  <a:cubicBezTo>
                    <a:pt x="298" y="438"/>
                    <a:pt x="296" y="284"/>
                    <a:pt x="296" y="284"/>
                  </a:cubicBezTo>
                  <a:cubicBezTo>
                    <a:pt x="296" y="284"/>
                    <a:pt x="305" y="261"/>
                    <a:pt x="262" y="254"/>
                  </a:cubicBezTo>
                  <a:cubicBezTo>
                    <a:pt x="218" y="247"/>
                    <a:pt x="172" y="236"/>
                    <a:pt x="172" y="236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2"/>
                    <a:pt x="287" y="188"/>
                    <a:pt x="312" y="190"/>
                  </a:cubicBezTo>
                  <a:cubicBezTo>
                    <a:pt x="312" y="190"/>
                    <a:pt x="327" y="84"/>
                    <a:pt x="326" y="68"/>
                  </a:cubicBezTo>
                  <a:cubicBezTo>
                    <a:pt x="318" y="23"/>
                    <a:pt x="274" y="40"/>
                    <a:pt x="268" y="55"/>
                  </a:cubicBezTo>
                  <a:cubicBezTo>
                    <a:pt x="266" y="62"/>
                    <a:pt x="266" y="121"/>
                    <a:pt x="266" y="121"/>
                  </a:cubicBezTo>
                  <a:cubicBezTo>
                    <a:pt x="225" y="84"/>
                    <a:pt x="225" y="84"/>
                    <a:pt x="225" y="84"/>
                  </a:cubicBezTo>
                  <a:cubicBezTo>
                    <a:pt x="239" y="64"/>
                    <a:pt x="149" y="0"/>
                    <a:pt x="135" y="34"/>
                  </a:cubicBezTo>
                  <a:cubicBezTo>
                    <a:pt x="2" y="167"/>
                    <a:pt x="2" y="167"/>
                    <a:pt x="2" y="1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184" y="328"/>
                    <a:pt x="184" y="328"/>
                    <a:pt x="184" y="328"/>
                  </a:cubicBezTo>
                  <a:cubicBezTo>
                    <a:pt x="229" y="328"/>
                    <a:pt x="229" y="328"/>
                    <a:pt x="229" y="328"/>
                  </a:cubicBezTo>
                  <a:cubicBezTo>
                    <a:pt x="229" y="328"/>
                    <a:pt x="227" y="449"/>
                    <a:pt x="227" y="4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5" name="Freeform 8"/>
            <p:cNvSpPr>
              <a:spLocks noEditPoints="1" noChangeArrowheads="1"/>
            </p:cNvSpPr>
            <p:nvPr/>
          </p:nvSpPr>
          <p:spPr bwMode="auto">
            <a:xfrm>
              <a:off x="0" y="90233"/>
              <a:ext cx="273883" cy="421441"/>
            </a:xfrm>
            <a:custGeom>
              <a:avLst/>
              <a:gdLst>
                <a:gd name="T0" fmla="*/ 229 w 328"/>
                <a:gd name="T1" fmla="*/ 306 h 504"/>
                <a:gd name="T2" fmla="*/ 184 w 328"/>
                <a:gd name="T3" fmla="*/ 306 h 504"/>
                <a:gd name="T4" fmla="*/ 2 w 328"/>
                <a:gd name="T5" fmla="*/ 144 h 504"/>
                <a:gd name="T6" fmla="*/ 153 w 328"/>
                <a:gd name="T7" fmla="*/ 0 h 504"/>
                <a:gd name="T8" fmla="*/ 228 w 328"/>
                <a:gd name="T9" fmla="*/ 56 h 504"/>
                <a:gd name="T10" fmla="*/ 227 w 328"/>
                <a:gd name="T11" fmla="*/ 61 h 504"/>
                <a:gd name="T12" fmla="*/ 266 w 328"/>
                <a:gd name="T13" fmla="*/ 96 h 504"/>
                <a:gd name="T14" fmla="*/ 266 w 328"/>
                <a:gd name="T15" fmla="*/ 87 h 504"/>
                <a:gd name="T16" fmla="*/ 268 w 328"/>
                <a:gd name="T17" fmla="*/ 31 h 504"/>
                <a:gd name="T18" fmla="*/ 298 w 328"/>
                <a:gd name="T19" fmla="*/ 15 h 504"/>
                <a:gd name="T20" fmla="*/ 328 w 328"/>
                <a:gd name="T21" fmla="*/ 45 h 504"/>
                <a:gd name="T22" fmla="*/ 328 w 328"/>
                <a:gd name="T23" fmla="*/ 48 h 504"/>
                <a:gd name="T24" fmla="*/ 314 w 328"/>
                <a:gd name="T25" fmla="*/ 167 h 504"/>
                <a:gd name="T26" fmla="*/ 313 w 328"/>
                <a:gd name="T27" fmla="*/ 168 h 504"/>
                <a:gd name="T28" fmla="*/ 217 w 328"/>
                <a:gd name="T29" fmla="*/ 150 h 504"/>
                <a:gd name="T30" fmla="*/ 263 w 328"/>
                <a:gd name="T31" fmla="*/ 230 h 504"/>
                <a:gd name="T32" fmla="*/ 299 w 328"/>
                <a:gd name="T33" fmla="*/ 256 h 504"/>
                <a:gd name="T34" fmla="*/ 298 w 328"/>
                <a:gd name="T35" fmla="*/ 261 h 504"/>
                <a:gd name="T36" fmla="*/ 300 w 328"/>
                <a:gd name="T37" fmla="*/ 467 h 504"/>
                <a:gd name="T38" fmla="*/ 267 w 328"/>
                <a:gd name="T39" fmla="*/ 504 h 504"/>
                <a:gd name="T40" fmla="*/ 227 w 328"/>
                <a:gd name="T41" fmla="*/ 467 h 504"/>
                <a:gd name="T42" fmla="*/ 267 w 328"/>
                <a:gd name="T43" fmla="*/ 502 h 504"/>
                <a:gd name="T44" fmla="*/ 298 w 328"/>
                <a:gd name="T45" fmla="*/ 467 h 504"/>
                <a:gd name="T46" fmla="*/ 296 w 328"/>
                <a:gd name="T47" fmla="*/ 261 h 504"/>
                <a:gd name="T48" fmla="*/ 296 w 328"/>
                <a:gd name="T49" fmla="*/ 261 h 504"/>
                <a:gd name="T50" fmla="*/ 297 w 328"/>
                <a:gd name="T51" fmla="*/ 256 h 504"/>
                <a:gd name="T52" fmla="*/ 262 w 328"/>
                <a:gd name="T53" fmla="*/ 232 h 504"/>
                <a:gd name="T54" fmla="*/ 173 w 328"/>
                <a:gd name="T55" fmla="*/ 214 h 504"/>
                <a:gd name="T56" fmla="*/ 171 w 328"/>
                <a:gd name="T57" fmla="*/ 214 h 504"/>
                <a:gd name="T58" fmla="*/ 217 w 328"/>
                <a:gd name="T59" fmla="*/ 147 h 504"/>
                <a:gd name="T60" fmla="*/ 312 w 328"/>
                <a:gd name="T61" fmla="*/ 166 h 504"/>
                <a:gd name="T62" fmla="*/ 326 w 328"/>
                <a:gd name="T63" fmla="*/ 48 h 504"/>
                <a:gd name="T64" fmla="*/ 326 w 328"/>
                <a:gd name="T65" fmla="*/ 46 h 504"/>
                <a:gd name="T66" fmla="*/ 298 w 328"/>
                <a:gd name="T67" fmla="*/ 17 h 504"/>
                <a:gd name="T68" fmla="*/ 271 w 328"/>
                <a:gd name="T69" fmla="*/ 32 h 504"/>
                <a:gd name="T70" fmla="*/ 268 w 328"/>
                <a:gd name="T71" fmla="*/ 87 h 504"/>
                <a:gd name="T72" fmla="*/ 268 w 328"/>
                <a:gd name="T73" fmla="*/ 98 h 504"/>
                <a:gd name="T74" fmla="*/ 224 w 328"/>
                <a:gd name="T75" fmla="*/ 62 h 504"/>
                <a:gd name="T76" fmla="*/ 226 w 328"/>
                <a:gd name="T77" fmla="*/ 56 h 504"/>
                <a:gd name="T78" fmla="*/ 200 w 328"/>
                <a:gd name="T79" fmla="*/ 23 h 504"/>
                <a:gd name="T80" fmla="*/ 153 w 328"/>
                <a:gd name="T81" fmla="*/ 2 h 504"/>
                <a:gd name="T82" fmla="*/ 138 w 328"/>
                <a:gd name="T83" fmla="*/ 11 h 504"/>
                <a:gd name="T84" fmla="*/ 137 w 328"/>
                <a:gd name="T85" fmla="*/ 12 h 504"/>
                <a:gd name="T86" fmla="*/ 2 w 328"/>
                <a:gd name="T87" fmla="*/ 242 h 504"/>
                <a:gd name="T88" fmla="*/ 232 w 328"/>
                <a:gd name="T89" fmla="*/ 303 h 504"/>
                <a:gd name="T90" fmla="*/ 229 w 328"/>
                <a:gd name="T91" fmla="*/ 467 h 504"/>
                <a:gd name="T92" fmla="*/ 229 w 328"/>
                <a:gd name="T93" fmla="*/ 467 h 5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8"/>
                <a:gd name="T142" fmla="*/ 0 h 504"/>
                <a:gd name="T143" fmla="*/ 328 w 328"/>
                <a:gd name="T144" fmla="*/ 504 h 5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8" h="504">
                  <a:moveTo>
                    <a:pt x="227" y="467"/>
                  </a:moveTo>
                  <a:cubicBezTo>
                    <a:pt x="227" y="428"/>
                    <a:pt x="229" y="318"/>
                    <a:pt x="229" y="306"/>
                  </a:cubicBezTo>
                  <a:cubicBezTo>
                    <a:pt x="229" y="306"/>
                    <a:pt x="229" y="306"/>
                    <a:pt x="229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8" y="3"/>
                    <a:pt x="145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81" y="0"/>
                    <a:pt x="228" y="36"/>
                    <a:pt x="228" y="56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8"/>
                    <a:pt x="228" y="60"/>
                    <a:pt x="227" y="61"/>
                  </a:cubicBezTo>
                  <a:cubicBezTo>
                    <a:pt x="227" y="61"/>
                    <a:pt x="227" y="61"/>
                    <a:pt x="227" y="61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6" y="94"/>
                    <a:pt x="266" y="90"/>
                    <a:pt x="266" y="87"/>
                  </a:cubicBezTo>
                  <a:cubicBezTo>
                    <a:pt x="266" y="87"/>
                    <a:pt x="266" y="87"/>
                    <a:pt x="266" y="87"/>
                  </a:cubicBezTo>
                  <a:cubicBezTo>
                    <a:pt x="266" y="69"/>
                    <a:pt x="266" y="37"/>
                    <a:pt x="268" y="31"/>
                  </a:cubicBezTo>
                  <a:cubicBezTo>
                    <a:pt x="268" y="31"/>
                    <a:pt x="268" y="31"/>
                    <a:pt x="268" y="31"/>
                  </a:cubicBezTo>
                  <a:cubicBezTo>
                    <a:pt x="271" y="23"/>
                    <a:pt x="285" y="15"/>
                    <a:pt x="298" y="15"/>
                  </a:cubicBezTo>
                  <a:cubicBezTo>
                    <a:pt x="298" y="15"/>
                    <a:pt x="298" y="15"/>
                    <a:pt x="298" y="15"/>
                  </a:cubicBezTo>
                  <a:cubicBezTo>
                    <a:pt x="311" y="15"/>
                    <a:pt x="324" y="23"/>
                    <a:pt x="328" y="45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28" y="46"/>
                    <a:pt x="328" y="47"/>
                    <a:pt x="328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28" y="69"/>
                    <a:pt x="314" y="167"/>
                    <a:pt x="314" y="167"/>
                  </a:cubicBezTo>
                  <a:cubicBezTo>
                    <a:pt x="314" y="167"/>
                    <a:pt x="314" y="167"/>
                    <a:pt x="314" y="167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289" y="166"/>
                    <a:pt x="225" y="152"/>
                    <a:pt x="217" y="150"/>
                  </a:cubicBezTo>
                  <a:cubicBezTo>
                    <a:pt x="217" y="150"/>
                    <a:pt x="217" y="150"/>
                    <a:pt x="217" y="150"/>
                  </a:cubicBezTo>
                  <a:cubicBezTo>
                    <a:pt x="175" y="212"/>
                    <a:pt x="175" y="212"/>
                    <a:pt x="175" y="212"/>
                  </a:cubicBezTo>
                  <a:cubicBezTo>
                    <a:pt x="183" y="214"/>
                    <a:pt x="224" y="224"/>
                    <a:pt x="263" y="230"/>
                  </a:cubicBezTo>
                  <a:cubicBezTo>
                    <a:pt x="263" y="230"/>
                    <a:pt x="263" y="230"/>
                    <a:pt x="263" y="230"/>
                  </a:cubicBezTo>
                  <a:cubicBezTo>
                    <a:pt x="294" y="235"/>
                    <a:pt x="299" y="248"/>
                    <a:pt x="299" y="256"/>
                  </a:cubicBezTo>
                  <a:cubicBezTo>
                    <a:pt x="299" y="256"/>
                    <a:pt x="299" y="256"/>
                    <a:pt x="299" y="256"/>
                  </a:cubicBezTo>
                  <a:cubicBezTo>
                    <a:pt x="299" y="259"/>
                    <a:pt x="298" y="260"/>
                    <a:pt x="298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8" y="267"/>
                    <a:pt x="300" y="416"/>
                    <a:pt x="300" y="467"/>
                  </a:cubicBezTo>
                  <a:cubicBezTo>
                    <a:pt x="300" y="467"/>
                    <a:pt x="300" y="467"/>
                    <a:pt x="300" y="467"/>
                  </a:cubicBezTo>
                  <a:cubicBezTo>
                    <a:pt x="300" y="493"/>
                    <a:pt x="284" y="504"/>
                    <a:pt x="267" y="504"/>
                  </a:cubicBezTo>
                  <a:cubicBezTo>
                    <a:pt x="267" y="504"/>
                    <a:pt x="267" y="504"/>
                    <a:pt x="267" y="504"/>
                  </a:cubicBezTo>
                  <a:cubicBezTo>
                    <a:pt x="248" y="504"/>
                    <a:pt x="227" y="490"/>
                    <a:pt x="227" y="467"/>
                  </a:cubicBezTo>
                  <a:close/>
                  <a:moveTo>
                    <a:pt x="229" y="467"/>
                  </a:moveTo>
                  <a:cubicBezTo>
                    <a:pt x="229" y="488"/>
                    <a:pt x="249" y="502"/>
                    <a:pt x="267" y="502"/>
                  </a:cubicBezTo>
                  <a:cubicBezTo>
                    <a:pt x="267" y="502"/>
                    <a:pt x="267" y="502"/>
                    <a:pt x="267" y="502"/>
                  </a:cubicBezTo>
                  <a:cubicBezTo>
                    <a:pt x="283" y="501"/>
                    <a:pt x="298" y="492"/>
                    <a:pt x="298" y="467"/>
                  </a:cubicBezTo>
                  <a:cubicBezTo>
                    <a:pt x="298" y="467"/>
                    <a:pt x="298" y="467"/>
                    <a:pt x="298" y="467"/>
                  </a:cubicBezTo>
                  <a:cubicBezTo>
                    <a:pt x="298" y="415"/>
                    <a:pt x="296" y="261"/>
                    <a:pt x="296" y="261"/>
                  </a:cubicBezTo>
                  <a:cubicBezTo>
                    <a:pt x="296" y="261"/>
                    <a:pt x="296" y="261"/>
                    <a:pt x="296" y="261"/>
                  </a:cubicBezTo>
                  <a:cubicBezTo>
                    <a:pt x="296" y="261"/>
                    <a:pt x="296" y="261"/>
                    <a:pt x="296" y="261"/>
                  </a:cubicBezTo>
                  <a:cubicBezTo>
                    <a:pt x="296" y="261"/>
                    <a:pt x="296" y="261"/>
                    <a:pt x="296" y="261"/>
                  </a:cubicBezTo>
                  <a:cubicBezTo>
                    <a:pt x="296" y="261"/>
                    <a:pt x="297" y="259"/>
                    <a:pt x="297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49"/>
                    <a:pt x="293" y="237"/>
                    <a:pt x="262" y="232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19" y="225"/>
                    <a:pt x="173" y="214"/>
                    <a:pt x="173" y="214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1" y="214"/>
                    <a:pt x="171" y="214"/>
                    <a:pt x="171" y="214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17" y="147"/>
                    <a:pt x="217" y="147"/>
                    <a:pt x="217" y="147"/>
                  </a:cubicBezTo>
                  <a:cubicBezTo>
                    <a:pt x="217" y="147"/>
                    <a:pt x="286" y="163"/>
                    <a:pt x="312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4" y="155"/>
                    <a:pt x="326" y="68"/>
                    <a:pt x="326" y="48"/>
                  </a:cubicBezTo>
                  <a:cubicBezTo>
                    <a:pt x="326" y="48"/>
                    <a:pt x="326" y="48"/>
                    <a:pt x="326" y="48"/>
                  </a:cubicBezTo>
                  <a:cubicBezTo>
                    <a:pt x="326" y="47"/>
                    <a:pt x="326" y="46"/>
                    <a:pt x="326" y="46"/>
                  </a:cubicBezTo>
                  <a:cubicBezTo>
                    <a:pt x="326" y="46"/>
                    <a:pt x="326" y="46"/>
                    <a:pt x="326" y="46"/>
                  </a:cubicBezTo>
                  <a:cubicBezTo>
                    <a:pt x="322" y="24"/>
                    <a:pt x="310" y="17"/>
                    <a:pt x="298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86" y="17"/>
                    <a:pt x="273" y="25"/>
                    <a:pt x="271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9" y="37"/>
                    <a:pt x="268" y="69"/>
                    <a:pt x="268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8" y="94"/>
                    <a:pt x="268" y="98"/>
                    <a:pt x="268" y="98"/>
                  </a:cubicBezTo>
                  <a:cubicBezTo>
                    <a:pt x="268" y="98"/>
                    <a:pt x="268" y="98"/>
                    <a:pt x="268" y="98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5" y="61"/>
                    <a:pt x="225" y="61"/>
                    <a:pt x="225" y="61"/>
                  </a:cubicBezTo>
                  <a:cubicBezTo>
                    <a:pt x="226" y="60"/>
                    <a:pt x="226" y="58"/>
                    <a:pt x="226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6" y="48"/>
                    <a:pt x="215" y="34"/>
                    <a:pt x="200" y="23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84" y="11"/>
                    <a:pt x="166" y="2"/>
                    <a:pt x="153" y="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46" y="2"/>
                    <a:pt x="140" y="5"/>
                    <a:pt x="138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32" y="305"/>
                    <a:pt x="229" y="426"/>
                    <a:pt x="229" y="467"/>
                  </a:cubicBezTo>
                  <a:cubicBezTo>
                    <a:pt x="229" y="467"/>
                    <a:pt x="229" y="467"/>
                    <a:pt x="229" y="467"/>
                  </a:cubicBezTo>
                  <a:cubicBezTo>
                    <a:pt x="229" y="467"/>
                    <a:pt x="229" y="467"/>
                    <a:pt x="229" y="4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6" name="Freeform 26"/>
            <p:cNvSpPr>
              <a:spLocks noChangeArrowheads="1"/>
            </p:cNvSpPr>
            <p:nvPr/>
          </p:nvSpPr>
          <p:spPr bwMode="auto">
            <a:xfrm>
              <a:off x="298299" y="24062"/>
              <a:ext cx="46001" cy="27601"/>
            </a:xfrm>
            <a:custGeom>
              <a:avLst/>
              <a:gdLst>
                <a:gd name="T0" fmla="*/ 0 w 130"/>
                <a:gd name="T1" fmla="*/ 78 h 78"/>
                <a:gd name="T2" fmla="*/ 130 w 130"/>
                <a:gd name="T3" fmla="*/ 0 h 78"/>
                <a:gd name="T4" fmla="*/ 130 w 130"/>
                <a:gd name="T5" fmla="*/ 40 h 78"/>
                <a:gd name="T6" fmla="*/ 0 w 130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0"/>
                <a:gd name="T13" fmla="*/ 0 h 78"/>
                <a:gd name="T14" fmla="*/ 130 w 130"/>
                <a:gd name="T15" fmla="*/ 78 h 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0" h="78">
                  <a:moveTo>
                    <a:pt x="0" y="78"/>
                  </a:moveTo>
                  <a:lnTo>
                    <a:pt x="130" y="0"/>
                  </a:lnTo>
                  <a:lnTo>
                    <a:pt x="130" y="4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7" name="Freeform 27"/>
            <p:cNvSpPr>
              <a:spLocks noChangeArrowheads="1"/>
            </p:cNvSpPr>
            <p:nvPr/>
          </p:nvSpPr>
          <p:spPr bwMode="auto">
            <a:xfrm>
              <a:off x="298299" y="51663"/>
              <a:ext cx="53432" cy="12739"/>
            </a:xfrm>
            <a:custGeom>
              <a:avLst/>
              <a:gdLst>
                <a:gd name="T0" fmla="*/ 0 w 151"/>
                <a:gd name="T1" fmla="*/ 12 h 36"/>
                <a:gd name="T2" fmla="*/ 151 w 151"/>
                <a:gd name="T3" fmla="*/ 0 h 36"/>
                <a:gd name="T4" fmla="*/ 132 w 151"/>
                <a:gd name="T5" fmla="*/ 36 h 36"/>
                <a:gd name="T6" fmla="*/ 0 w 151"/>
                <a:gd name="T7" fmla="*/ 1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36"/>
                <a:gd name="T14" fmla="*/ 151 w 151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36">
                  <a:moveTo>
                    <a:pt x="0" y="12"/>
                  </a:moveTo>
                  <a:lnTo>
                    <a:pt x="151" y="0"/>
                  </a:lnTo>
                  <a:lnTo>
                    <a:pt x="132" y="3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8" name="Freeform 28"/>
            <p:cNvSpPr>
              <a:spLocks noChangeArrowheads="1"/>
            </p:cNvSpPr>
            <p:nvPr/>
          </p:nvSpPr>
          <p:spPr bwMode="auto">
            <a:xfrm>
              <a:off x="298299" y="0"/>
              <a:ext cx="33616" cy="46709"/>
            </a:xfrm>
            <a:custGeom>
              <a:avLst/>
              <a:gdLst>
                <a:gd name="T0" fmla="*/ 0 w 95"/>
                <a:gd name="T1" fmla="*/ 132 h 132"/>
                <a:gd name="T2" fmla="*/ 76 w 95"/>
                <a:gd name="T3" fmla="*/ 0 h 132"/>
                <a:gd name="T4" fmla="*/ 95 w 95"/>
                <a:gd name="T5" fmla="*/ 35 h 132"/>
                <a:gd name="T6" fmla="*/ 0 w 95"/>
                <a:gd name="T7" fmla="*/ 132 h 1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"/>
                <a:gd name="T13" fmla="*/ 0 h 132"/>
                <a:gd name="T14" fmla="*/ 95 w 95"/>
                <a:gd name="T15" fmla="*/ 132 h 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" h="132">
                  <a:moveTo>
                    <a:pt x="0" y="132"/>
                  </a:moveTo>
                  <a:lnTo>
                    <a:pt x="76" y="0"/>
                  </a:lnTo>
                  <a:lnTo>
                    <a:pt x="95" y="35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209" name="组合 33"/>
          <p:cNvGrpSpPr>
            <a:grpSpLocks/>
          </p:cNvGrpSpPr>
          <p:nvPr/>
        </p:nvGrpSpPr>
        <p:grpSpPr bwMode="auto">
          <a:xfrm>
            <a:off x="5505450" y="2852738"/>
            <a:ext cx="160338" cy="144462"/>
            <a:chOff x="0" y="0"/>
            <a:chExt cx="127110" cy="115119"/>
          </a:xfrm>
        </p:grpSpPr>
        <p:sp>
          <p:nvSpPr>
            <p:cNvPr id="7210" name="Freeform 37"/>
            <p:cNvSpPr>
              <a:spLocks noChangeArrowheads="1"/>
            </p:cNvSpPr>
            <p:nvPr/>
          </p:nvSpPr>
          <p:spPr bwMode="auto">
            <a:xfrm>
              <a:off x="49565" y="0"/>
              <a:ext cx="34109" cy="104460"/>
            </a:xfrm>
            <a:custGeom>
              <a:avLst/>
              <a:gdLst>
                <a:gd name="T0" fmla="*/ 40 w 128"/>
                <a:gd name="T1" fmla="*/ 0 h 392"/>
                <a:gd name="T2" fmla="*/ 0 w 128"/>
                <a:gd name="T3" fmla="*/ 213 h 392"/>
                <a:gd name="T4" fmla="*/ 83 w 128"/>
                <a:gd name="T5" fmla="*/ 196 h 392"/>
                <a:gd name="T6" fmla="*/ 31 w 128"/>
                <a:gd name="T7" fmla="*/ 390 h 392"/>
                <a:gd name="T8" fmla="*/ 38 w 128"/>
                <a:gd name="T9" fmla="*/ 392 h 392"/>
                <a:gd name="T10" fmla="*/ 128 w 128"/>
                <a:gd name="T11" fmla="*/ 168 h 392"/>
                <a:gd name="T12" fmla="*/ 36 w 128"/>
                <a:gd name="T13" fmla="*/ 180 h 392"/>
                <a:gd name="T14" fmla="*/ 81 w 128"/>
                <a:gd name="T15" fmla="*/ 7 h 392"/>
                <a:gd name="T16" fmla="*/ 40 w 128"/>
                <a:gd name="T17" fmla="*/ 0 h 3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392"/>
                <a:gd name="T29" fmla="*/ 128 w 128"/>
                <a:gd name="T30" fmla="*/ 392 h 39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392">
                  <a:moveTo>
                    <a:pt x="40" y="0"/>
                  </a:moveTo>
                  <a:lnTo>
                    <a:pt x="0" y="213"/>
                  </a:lnTo>
                  <a:lnTo>
                    <a:pt x="83" y="196"/>
                  </a:lnTo>
                  <a:lnTo>
                    <a:pt x="31" y="390"/>
                  </a:lnTo>
                  <a:lnTo>
                    <a:pt x="38" y="392"/>
                  </a:lnTo>
                  <a:lnTo>
                    <a:pt x="128" y="168"/>
                  </a:lnTo>
                  <a:lnTo>
                    <a:pt x="36" y="180"/>
                  </a:lnTo>
                  <a:lnTo>
                    <a:pt x="81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1" name="Freeform 38"/>
            <p:cNvSpPr>
              <a:spLocks noChangeArrowheads="1"/>
            </p:cNvSpPr>
            <p:nvPr/>
          </p:nvSpPr>
          <p:spPr bwMode="auto">
            <a:xfrm>
              <a:off x="74081" y="38373"/>
              <a:ext cx="53029" cy="76746"/>
            </a:xfrm>
            <a:custGeom>
              <a:avLst/>
              <a:gdLst>
                <a:gd name="T0" fmla="*/ 7 w 199"/>
                <a:gd name="T1" fmla="*/ 288 h 288"/>
                <a:gd name="T2" fmla="*/ 166 w 199"/>
                <a:gd name="T3" fmla="*/ 161 h 288"/>
                <a:gd name="T4" fmla="*/ 95 w 199"/>
                <a:gd name="T5" fmla="*/ 130 h 288"/>
                <a:gd name="T6" fmla="*/ 199 w 199"/>
                <a:gd name="T7" fmla="*/ 21 h 288"/>
                <a:gd name="T8" fmla="*/ 173 w 199"/>
                <a:gd name="T9" fmla="*/ 0 h 288"/>
                <a:gd name="T10" fmla="*/ 55 w 199"/>
                <a:gd name="T11" fmla="*/ 140 h 288"/>
                <a:gd name="T12" fmla="*/ 121 w 199"/>
                <a:gd name="T13" fmla="*/ 163 h 288"/>
                <a:gd name="T14" fmla="*/ 0 w 199"/>
                <a:gd name="T15" fmla="*/ 284 h 288"/>
                <a:gd name="T16" fmla="*/ 7 w 199"/>
                <a:gd name="T17" fmla="*/ 288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9"/>
                <a:gd name="T28" fmla="*/ 0 h 288"/>
                <a:gd name="T29" fmla="*/ 199 w 199"/>
                <a:gd name="T30" fmla="*/ 288 h 28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9" h="288">
                  <a:moveTo>
                    <a:pt x="7" y="288"/>
                  </a:moveTo>
                  <a:lnTo>
                    <a:pt x="166" y="161"/>
                  </a:lnTo>
                  <a:lnTo>
                    <a:pt x="95" y="130"/>
                  </a:lnTo>
                  <a:lnTo>
                    <a:pt x="199" y="21"/>
                  </a:lnTo>
                  <a:lnTo>
                    <a:pt x="173" y="0"/>
                  </a:lnTo>
                  <a:lnTo>
                    <a:pt x="55" y="140"/>
                  </a:lnTo>
                  <a:lnTo>
                    <a:pt x="121" y="163"/>
                  </a:lnTo>
                  <a:lnTo>
                    <a:pt x="0" y="284"/>
                  </a:lnTo>
                  <a:lnTo>
                    <a:pt x="7" y="2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2" name="Freeform 39"/>
            <p:cNvSpPr>
              <a:spLocks noChangeArrowheads="1"/>
            </p:cNvSpPr>
            <p:nvPr/>
          </p:nvSpPr>
          <p:spPr bwMode="auto">
            <a:xfrm>
              <a:off x="0" y="28247"/>
              <a:ext cx="37041" cy="81809"/>
            </a:xfrm>
            <a:custGeom>
              <a:avLst/>
              <a:gdLst>
                <a:gd name="T0" fmla="*/ 101 w 139"/>
                <a:gd name="T1" fmla="*/ 142 h 307"/>
                <a:gd name="T2" fmla="*/ 132 w 139"/>
                <a:gd name="T3" fmla="*/ 307 h 307"/>
                <a:gd name="T4" fmla="*/ 139 w 139"/>
                <a:gd name="T5" fmla="*/ 305 h 307"/>
                <a:gd name="T6" fmla="*/ 125 w 139"/>
                <a:gd name="T7" fmla="*/ 104 h 307"/>
                <a:gd name="T8" fmla="*/ 59 w 139"/>
                <a:gd name="T9" fmla="*/ 147 h 307"/>
                <a:gd name="T10" fmla="*/ 30 w 139"/>
                <a:gd name="T11" fmla="*/ 0 h 307"/>
                <a:gd name="T12" fmla="*/ 0 w 139"/>
                <a:gd name="T13" fmla="*/ 10 h 307"/>
                <a:gd name="T14" fmla="*/ 47 w 139"/>
                <a:gd name="T15" fmla="*/ 185 h 307"/>
                <a:gd name="T16" fmla="*/ 101 w 139"/>
                <a:gd name="T17" fmla="*/ 142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307"/>
                <a:gd name="T29" fmla="*/ 139 w 139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307">
                  <a:moveTo>
                    <a:pt x="101" y="142"/>
                  </a:moveTo>
                  <a:lnTo>
                    <a:pt x="132" y="307"/>
                  </a:lnTo>
                  <a:lnTo>
                    <a:pt x="139" y="305"/>
                  </a:lnTo>
                  <a:lnTo>
                    <a:pt x="125" y="104"/>
                  </a:lnTo>
                  <a:lnTo>
                    <a:pt x="59" y="147"/>
                  </a:lnTo>
                  <a:lnTo>
                    <a:pt x="30" y="0"/>
                  </a:lnTo>
                  <a:lnTo>
                    <a:pt x="0" y="10"/>
                  </a:lnTo>
                  <a:lnTo>
                    <a:pt x="47" y="185"/>
                  </a:lnTo>
                  <a:lnTo>
                    <a:pt x="101" y="1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213" name="组合 32"/>
          <p:cNvGrpSpPr>
            <a:grpSpLocks/>
          </p:cNvGrpSpPr>
          <p:nvPr/>
        </p:nvGrpSpPr>
        <p:grpSpPr bwMode="auto">
          <a:xfrm>
            <a:off x="4987925" y="3028950"/>
            <a:ext cx="1038225" cy="600075"/>
            <a:chOff x="0" y="0"/>
            <a:chExt cx="821023" cy="475932"/>
          </a:xfrm>
        </p:grpSpPr>
        <p:sp>
          <p:nvSpPr>
            <p:cNvPr id="7214" name="Freeform 33"/>
            <p:cNvSpPr>
              <a:spLocks noChangeArrowheads="1"/>
            </p:cNvSpPr>
            <p:nvPr/>
          </p:nvSpPr>
          <p:spPr bwMode="auto">
            <a:xfrm>
              <a:off x="527629" y="228639"/>
              <a:ext cx="293394" cy="199593"/>
            </a:xfrm>
            <a:custGeom>
              <a:avLst/>
              <a:gdLst>
                <a:gd name="T0" fmla="*/ 450 w 466"/>
                <a:gd name="T1" fmla="*/ 0 h 317"/>
                <a:gd name="T2" fmla="*/ 354 w 466"/>
                <a:gd name="T3" fmla="*/ 0 h 317"/>
                <a:gd name="T4" fmla="*/ 338 w 466"/>
                <a:gd name="T5" fmla="*/ 16 h 317"/>
                <a:gd name="T6" fmla="*/ 338 w 466"/>
                <a:gd name="T7" fmla="*/ 91 h 317"/>
                <a:gd name="T8" fmla="*/ 23 w 466"/>
                <a:gd name="T9" fmla="*/ 91 h 317"/>
                <a:gd name="T10" fmla="*/ 26 w 466"/>
                <a:gd name="T11" fmla="*/ 128 h 317"/>
                <a:gd name="T12" fmla="*/ 0 w 466"/>
                <a:gd name="T13" fmla="*/ 277 h 317"/>
                <a:gd name="T14" fmla="*/ 338 w 466"/>
                <a:gd name="T15" fmla="*/ 277 h 317"/>
                <a:gd name="T16" fmla="*/ 338 w 466"/>
                <a:gd name="T17" fmla="*/ 301 h 317"/>
                <a:gd name="T18" fmla="*/ 354 w 466"/>
                <a:gd name="T19" fmla="*/ 317 h 317"/>
                <a:gd name="T20" fmla="*/ 450 w 466"/>
                <a:gd name="T21" fmla="*/ 317 h 317"/>
                <a:gd name="T22" fmla="*/ 466 w 466"/>
                <a:gd name="T23" fmla="*/ 301 h 317"/>
                <a:gd name="T24" fmla="*/ 466 w 466"/>
                <a:gd name="T25" fmla="*/ 16 h 317"/>
                <a:gd name="T26" fmla="*/ 450 w 466"/>
                <a:gd name="T27" fmla="*/ 0 h 31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66"/>
                <a:gd name="T43" fmla="*/ 0 h 317"/>
                <a:gd name="T44" fmla="*/ 466 w 466"/>
                <a:gd name="T45" fmla="*/ 317 h 31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66" h="317">
                  <a:moveTo>
                    <a:pt x="450" y="0"/>
                  </a:moveTo>
                  <a:cubicBezTo>
                    <a:pt x="354" y="0"/>
                    <a:pt x="354" y="0"/>
                    <a:pt x="354" y="0"/>
                  </a:cubicBezTo>
                  <a:cubicBezTo>
                    <a:pt x="345" y="0"/>
                    <a:pt x="338" y="7"/>
                    <a:pt x="338" y="16"/>
                  </a:cubicBezTo>
                  <a:cubicBezTo>
                    <a:pt x="338" y="91"/>
                    <a:pt x="338" y="91"/>
                    <a:pt x="338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102"/>
                    <a:pt x="26" y="115"/>
                    <a:pt x="26" y="128"/>
                  </a:cubicBezTo>
                  <a:cubicBezTo>
                    <a:pt x="26" y="169"/>
                    <a:pt x="18" y="218"/>
                    <a:pt x="0" y="277"/>
                  </a:cubicBezTo>
                  <a:cubicBezTo>
                    <a:pt x="338" y="277"/>
                    <a:pt x="338" y="277"/>
                    <a:pt x="338" y="277"/>
                  </a:cubicBezTo>
                  <a:cubicBezTo>
                    <a:pt x="338" y="301"/>
                    <a:pt x="338" y="301"/>
                    <a:pt x="338" y="301"/>
                  </a:cubicBezTo>
                  <a:cubicBezTo>
                    <a:pt x="338" y="310"/>
                    <a:pt x="345" y="317"/>
                    <a:pt x="354" y="317"/>
                  </a:cubicBezTo>
                  <a:cubicBezTo>
                    <a:pt x="450" y="317"/>
                    <a:pt x="450" y="317"/>
                    <a:pt x="450" y="317"/>
                  </a:cubicBezTo>
                  <a:cubicBezTo>
                    <a:pt x="459" y="317"/>
                    <a:pt x="466" y="310"/>
                    <a:pt x="466" y="301"/>
                  </a:cubicBezTo>
                  <a:cubicBezTo>
                    <a:pt x="466" y="16"/>
                    <a:pt x="466" y="16"/>
                    <a:pt x="466" y="16"/>
                  </a:cubicBezTo>
                  <a:cubicBezTo>
                    <a:pt x="466" y="7"/>
                    <a:pt x="459" y="0"/>
                    <a:pt x="4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5" name="Freeform 34"/>
            <p:cNvSpPr>
              <a:spLocks noChangeArrowheads="1"/>
            </p:cNvSpPr>
            <p:nvPr/>
          </p:nvSpPr>
          <p:spPr bwMode="auto">
            <a:xfrm>
              <a:off x="0" y="54362"/>
              <a:ext cx="329369" cy="373871"/>
            </a:xfrm>
            <a:custGeom>
              <a:avLst/>
              <a:gdLst>
                <a:gd name="T0" fmla="*/ 499 w 523"/>
                <a:gd name="T1" fmla="*/ 368 h 594"/>
                <a:gd name="T2" fmla="*/ 128 w 523"/>
                <a:gd name="T3" fmla="*/ 368 h 594"/>
                <a:gd name="T4" fmla="*/ 128 w 523"/>
                <a:gd name="T5" fmla="*/ 16 h 594"/>
                <a:gd name="T6" fmla="*/ 112 w 523"/>
                <a:gd name="T7" fmla="*/ 0 h 594"/>
                <a:gd name="T8" fmla="*/ 16 w 523"/>
                <a:gd name="T9" fmla="*/ 0 h 594"/>
                <a:gd name="T10" fmla="*/ 0 w 523"/>
                <a:gd name="T11" fmla="*/ 16 h 594"/>
                <a:gd name="T12" fmla="*/ 0 w 523"/>
                <a:gd name="T13" fmla="*/ 578 h 594"/>
                <a:gd name="T14" fmla="*/ 16 w 523"/>
                <a:gd name="T15" fmla="*/ 594 h 594"/>
                <a:gd name="T16" fmla="*/ 112 w 523"/>
                <a:gd name="T17" fmla="*/ 594 h 594"/>
                <a:gd name="T18" fmla="*/ 128 w 523"/>
                <a:gd name="T19" fmla="*/ 578 h 594"/>
                <a:gd name="T20" fmla="*/ 128 w 523"/>
                <a:gd name="T21" fmla="*/ 554 h 594"/>
                <a:gd name="T22" fmla="*/ 523 w 523"/>
                <a:gd name="T23" fmla="*/ 554 h 594"/>
                <a:gd name="T24" fmla="*/ 497 w 523"/>
                <a:gd name="T25" fmla="*/ 405 h 594"/>
                <a:gd name="T26" fmla="*/ 499 w 523"/>
                <a:gd name="T27" fmla="*/ 368 h 59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23"/>
                <a:gd name="T43" fmla="*/ 0 h 594"/>
                <a:gd name="T44" fmla="*/ 523 w 523"/>
                <a:gd name="T45" fmla="*/ 594 h 59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23" h="594">
                  <a:moveTo>
                    <a:pt x="499" y="368"/>
                  </a:moveTo>
                  <a:cubicBezTo>
                    <a:pt x="128" y="368"/>
                    <a:pt x="128" y="368"/>
                    <a:pt x="128" y="3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587"/>
                    <a:pt x="7" y="594"/>
                    <a:pt x="16" y="594"/>
                  </a:cubicBezTo>
                  <a:cubicBezTo>
                    <a:pt x="112" y="594"/>
                    <a:pt x="112" y="594"/>
                    <a:pt x="112" y="594"/>
                  </a:cubicBezTo>
                  <a:cubicBezTo>
                    <a:pt x="121" y="594"/>
                    <a:pt x="128" y="587"/>
                    <a:pt x="128" y="578"/>
                  </a:cubicBezTo>
                  <a:cubicBezTo>
                    <a:pt x="128" y="554"/>
                    <a:pt x="128" y="554"/>
                    <a:pt x="128" y="554"/>
                  </a:cubicBezTo>
                  <a:cubicBezTo>
                    <a:pt x="523" y="554"/>
                    <a:pt x="523" y="554"/>
                    <a:pt x="523" y="554"/>
                  </a:cubicBezTo>
                  <a:cubicBezTo>
                    <a:pt x="505" y="495"/>
                    <a:pt x="497" y="446"/>
                    <a:pt x="497" y="405"/>
                  </a:cubicBezTo>
                  <a:cubicBezTo>
                    <a:pt x="497" y="392"/>
                    <a:pt x="498" y="379"/>
                    <a:pt x="499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6" name="Freeform 35"/>
            <p:cNvSpPr>
              <a:spLocks noChangeArrowheads="1"/>
            </p:cNvSpPr>
            <p:nvPr/>
          </p:nvSpPr>
          <p:spPr bwMode="auto">
            <a:xfrm>
              <a:off x="388527" y="285932"/>
              <a:ext cx="79944" cy="116984"/>
            </a:xfrm>
            <a:custGeom>
              <a:avLst/>
              <a:gdLst>
                <a:gd name="T0" fmla="*/ 121 w 127"/>
                <a:gd name="T1" fmla="*/ 2 h 186"/>
                <a:gd name="T2" fmla="*/ 119 w 127"/>
                <a:gd name="T3" fmla="*/ 0 h 186"/>
                <a:gd name="T4" fmla="*/ 8 w 127"/>
                <a:gd name="T5" fmla="*/ 0 h 186"/>
                <a:gd name="T6" fmla="*/ 5 w 127"/>
                <a:gd name="T7" fmla="*/ 4 h 186"/>
                <a:gd name="T8" fmla="*/ 0 w 127"/>
                <a:gd name="T9" fmla="*/ 37 h 186"/>
                <a:gd name="T10" fmla="*/ 31 w 127"/>
                <a:gd name="T11" fmla="*/ 186 h 186"/>
                <a:gd name="T12" fmla="*/ 96 w 127"/>
                <a:gd name="T13" fmla="*/ 186 h 186"/>
                <a:gd name="T14" fmla="*/ 127 w 127"/>
                <a:gd name="T15" fmla="*/ 37 h 186"/>
                <a:gd name="T16" fmla="*/ 121 w 127"/>
                <a:gd name="T17" fmla="*/ 2 h 1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7"/>
                <a:gd name="T28" fmla="*/ 0 h 186"/>
                <a:gd name="T29" fmla="*/ 127 w 127"/>
                <a:gd name="T30" fmla="*/ 186 h 18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7" h="186">
                  <a:moveTo>
                    <a:pt x="121" y="2"/>
                  </a:moveTo>
                  <a:cubicBezTo>
                    <a:pt x="121" y="1"/>
                    <a:pt x="120" y="0"/>
                    <a:pt x="11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2"/>
                    <a:pt x="5" y="4"/>
                  </a:cubicBezTo>
                  <a:cubicBezTo>
                    <a:pt x="3" y="8"/>
                    <a:pt x="0" y="18"/>
                    <a:pt x="0" y="37"/>
                  </a:cubicBezTo>
                  <a:cubicBezTo>
                    <a:pt x="0" y="58"/>
                    <a:pt x="4" y="103"/>
                    <a:pt x="31" y="186"/>
                  </a:cubicBezTo>
                  <a:cubicBezTo>
                    <a:pt x="96" y="186"/>
                    <a:pt x="96" y="186"/>
                    <a:pt x="96" y="186"/>
                  </a:cubicBezTo>
                  <a:cubicBezTo>
                    <a:pt x="123" y="103"/>
                    <a:pt x="127" y="58"/>
                    <a:pt x="127" y="37"/>
                  </a:cubicBezTo>
                  <a:cubicBezTo>
                    <a:pt x="127" y="15"/>
                    <a:pt x="123" y="6"/>
                    <a:pt x="12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7" name="Freeform 36"/>
            <p:cNvSpPr>
              <a:spLocks noChangeArrowheads="1"/>
            </p:cNvSpPr>
            <p:nvPr/>
          </p:nvSpPr>
          <p:spPr bwMode="auto">
            <a:xfrm>
              <a:off x="95666" y="217181"/>
              <a:ext cx="133506" cy="55428"/>
            </a:xfrm>
            <a:custGeom>
              <a:avLst/>
              <a:gdLst>
                <a:gd name="T0" fmla="*/ 196 w 212"/>
                <a:gd name="T1" fmla="*/ 88 h 88"/>
                <a:gd name="T2" fmla="*/ 212 w 212"/>
                <a:gd name="T3" fmla="*/ 72 h 88"/>
                <a:gd name="T4" fmla="*/ 212 w 212"/>
                <a:gd name="T5" fmla="*/ 16 h 88"/>
                <a:gd name="T6" fmla="*/ 196 w 212"/>
                <a:gd name="T7" fmla="*/ 0 h 88"/>
                <a:gd name="T8" fmla="*/ 16 w 212"/>
                <a:gd name="T9" fmla="*/ 0 h 88"/>
                <a:gd name="T10" fmla="*/ 0 w 212"/>
                <a:gd name="T11" fmla="*/ 16 h 88"/>
                <a:gd name="T12" fmla="*/ 0 w 212"/>
                <a:gd name="T13" fmla="*/ 72 h 88"/>
                <a:gd name="T14" fmla="*/ 16 w 212"/>
                <a:gd name="T15" fmla="*/ 88 h 88"/>
                <a:gd name="T16" fmla="*/ 196 w 212"/>
                <a:gd name="T17" fmla="*/ 88 h 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2"/>
                <a:gd name="T28" fmla="*/ 0 h 88"/>
                <a:gd name="T29" fmla="*/ 212 w 212"/>
                <a:gd name="T30" fmla="*/ 88 h 8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2" h="88">
                  <a:moveTo>
                    <a:pt x="196" y="88"/>
                  </a:moveTo>
                  <a:cubicBezTo>
                    <a:pt x="205" y="88"/>
                    <a:pt x="212" y="81"/>
                    <a:pt x="212" y="72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7"/>
                    <a:pt x="205" y="0"/>
                    <a:pt x="19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lnTo>
                    <a:pt x="196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8" name="Freeform 40"/>
            <p:cNvSpPr>
              <a:spLocks noChangeArrowheads="1"/>
            </p:cNvSpPr>
            <p:nvPr/>
          </p:nvSpPr>
          <p:spPr bwMode="auto">
            <a:xfrm>
              <a:off x="276339" y="30911"/>
              <a:ext cx="304053" cy="445021"/>
            </a:xfrm>
            <a:custGeom>
              <a:avLst/>
              <a:gdLst>
                <a:gd name="T0" fmla="*/ 66 w 483"/>
                <a:gd name="T1" fmla="*/ 442 h 707"/>
                <a:gd name="T2" fmla="*/ 183 w 483"/>
                <a:gd name="T3" fmla="*/ 697 h 707"/>
                <a:gd name="T4" fmla="*/ 170 w 483"/>
                <a:gd name="T5" fmla="*/ 442 h 707"/>
                <a:gd name="T6" fmla="*/ 182 w 483"/>
                <a:gd name="T7" fmla="*/ 397 h 707"/>
                <a:gd name="T8" fmla="*/ 241 w 483"/>
                <a:gd name="T9" fmla="*/ 386 h 707"/>
                <a:gd name="T10" fmla="*/ 295 w 483"/>
                <a:gd name="T11" fmla="*/ 393 h 707"/>
                <a:gd name="T12" fmla="*/ 313 w 483"/>
                <a:gd name="T13" fmla="*/ 442 h 707"/>
                <a:gd name="T14" fmla="*/ 300 w 483"/>
                <a:gd name="T15" fmla="*/ 697 h 707"/>
                <a:gd name="T16" fmla="*/ 366 w 483"/>
                <a:gd name="T17" fmla="*/ 666 h 707"/>
                <a:gd name="T18" fmla="*/ 417 w 483"/>
                <a:gd name="T19" fmla="*/ 442 h 707"/>
                <a:gd name="T20" fmla="*/ 369 w 483"/>
                <a:gd name="T21" fmla="*/ 318 h 707"/>
                <a:gd name="T22" fmla="*/ 353 w 483"/>
                <a:gd name="T23" fmla="*/ 297 h 707"/>
                <a:gd name="T24" fmla="*/ 364 w 483"/>
                <a:gd name="T25" fmla="*/ 189 h 707"/>
                <a:gd name="T26" fmla="*/ 422 w 483"/>
                <a:gd name="T27" fmla="*/ 229 h 707"/>
                <a:gd name="T28" fmla="*/ 447 w 483"/>
                <a:gd name="T29" fmla="*/ 236 h 707"/>
                <a:gd name="T30" fmla="*/ 469 w 483"/>
                <a:gd name="T31" fmla="*/ 228 h 707"/>
                <a:gd name="T32" fmla="*/ 482 w 483"/>
                <a:gd name="T33" fmla="*/ 205 h 707"/>
                <a:gd name="T34" fmla="*/ 482 w 483"/>
                <a:gd name="T35" fmla="*/ 204 h 707"/>
                <a:gd name="T36" fmla="*/ 483 w 483"/>
                <a:gd name="T37" fmla="*/ 200 h 707"/>
                <a:gd name="T38" fmla="*/ 473 w 483"/>
                <a:gd name="T39" fmla="*/ 169 h 707"/>
                <a:gd name="T40" fmla="*/ 451 w 483"/>
                <a:gd name="T41" fmla="*/ 134 h 707"/>
                <a:gd name="T42" fmla="*/ 315 w 483"/>
                <a:gd name="T43" fmla="*/ 11 h 707"/>
                <a:gd name="T44" fmla="*/ 391 w 483"/>
                <a:gd name="T45" fmla="*/ 159 h 707"/>
                <a:gd name="T46" fmla="*/ 384 w 483"/>
                <a:gd name="T47" fmla="*/ 164 h 707"/>
                <a:gd name="T48" fmla="*/ 265 w 483"/>
                <a:gd name="T49" fmla="*/ 151 h 707"/>
                <a:gd name="T50" fmla="*/ 150 w 483"/>
                <a:gd name="T51" fmla="*/ 97 h 707"/>
                <a:gd name="T52" fmla="*/ 91 w 483"/>
                <a:gd name="T53" fmla="*/ 161 h 707"/>
                <a:gd name="T54" fmla="*/ 172 w 483"/>
                <a:gd name="T55" fmla="*/ 56 h 707"/>
                <a:gd name="T56" fmla="*/ 123 w 483"/>
                <a:gd name="T57" fmla="*/ 16 h 707"/>
                <a:gd name="T58" fmla="*/ 31 w 483"/>
                <a:gd name="T59" fmla="*/ 135 h 707"/>
                <a:gd name="T60" fmla="*/ 4 w 483"/>
                <a:gd name="T61" fmla="*/ 183 h 707"/>
                <a:gd name="T62" fmla="*/ 0 w 483"/>
                <a:gd name="T63" fmla="*/ 201 h 707"/>
                <a:gd name="T64" fmla="*/ 14 w 483"/>
                <a:gd name="T65" fmla="*/ 228 h 707"/>
                <a:gd name="T66" fmla="*/ 36 w 483"/>
                <a:gd name="T67" fmla="*/ 236 h 707"/>
                <a:gd name="T68" fmla="*/ 87 w 483"/>
                <a:gd name="T69" fmla="*/ 213 h 707"/>
                <a:gd name="T70" fmla="*/ 130 w 483"/>
                <a:gd name="T71" fmla="*/ 297 h 707"/>
                <a:gd name="T72" fmla="*/ 85 w 483"/>
                <a:gd name="T73" fmla="*/ 354 h 7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83"/>
                <a:gd name="T112" fmla="*/ 0 h 707"/>
                <a:gd name="T113" fmla="*/ 483 w 483"/>
                <a:gd name="T114" fmla="*/ 707 h 70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83" h="707">
                  <a:moveTo>
                    <a:pt x="85" y="354"/>
                  </a:moveTo>
                  <a:cubicBezTo>
                    <a:pt x="72" y="379"/>
                    <a:pt x="66" y="409"/>
                    <a:pt x="66" y="442"/>
                  </a:cubicBezTo>
                  <a:cubicBezTo>
                    <a:pt x="66" y="499"/>
                    <a:pt x="82" y="569"/>
                    <a:pt x="117" y="666"/>
                  </a:cubicBezTo>
                  <a:cubicBezTo>
                    <a:pt x="126" y="693"/>
                    <a:pt x="156" y="707"/>
                    <a:pt x="183" y="697"/>
                  </a:cubicBezTo>
                  <a:cubicBezTo>
                    <a:pt x="210" y="687"/>
                    <a:pt x="224" y="657"/>
                    <a:pt x="214" y="630"/>
                  </a:cubicBezTo>
                  <a:cubicBezTo>
                    <a:pt x="181" y="540"/>
                    <a:pt x="169" y="478"/>
                    <a:pt x="170" y="442"/>
                  </a:cubicBezTo>
                  <a:cubicBezTo>
                    <a:pt x="170" y="423"/>
                    <a:pt x="173" y="412"/>
                    <a:pt x="176" y="406"/>
                  </a:cubicBezTo>
                  <a:cubicBezTo>
                    <a:pt x="178" y="401"/>
                    <a:pt x="179" y="399"/>
                    <a:pt x="182" y="397"/>
                  </a:cubicBezTo>
                  <a:cubicBezTo>
                    <a:pt x="185" y="394"/>
                    <a:pt x="191" y="391"/>
                    <a:pt x="201" y="389"/>
                  </a:cubicBezTo>
                  <a:cubicBezTo>
                    <a:pt x="211" y="387"/>
                    <a:pt x="226" y="386"/>
                    <a:pt x="241" y="386"/>
                  </a:cubicBezTo>
                  <a:cubicBezTo>
                    <a:pt x="256" y="386"/>
                    <a:pt x="268" y="387"/>
                    <a:pt x="278" y="389"/>
                  </a:cubicBezTo>
                  <a:cubicBezTo>
                    <a:pt x="286" y="390"/>
                    <a:pt x="292" y="392"/>
                    <a:pt x="295" y="393"/>
                  </a:cubicBezTo>
                  <a:cubicBezTo>
                    <a:pt x="301" y="397"/>
                    <a:pt x="303" y="398"/>
                    <a:pt x="306" y="404"/>
                  </a:cubicBezTo>
                  <a:cubicBezTo>
                    <a:pt x="309" y="409"/>
                    <a:pt x="313" y="421"/>
                    <a:pt x="313" y="442"/>
                  </a:cubicBezTo>
                  <a:cubicBezTo>
                    <a:pt x="313" y="478"/>
                    <a:pt x="302" y="540"/>
                    <a:pt x="269" y="630"/>
                  </a:cubicBezTo>
                  <a:cubicBezTo>
                    <a:pt x="259" y="657"/>
                    <a:pt x="273" y="687"/>
                    <a:pt x="300" y="697"/>
                  </a:cubicBezTo>
                  <a:cubicBezTo>
                    <a:pt x="306" y="699"/>
                    <a:pt x="312" y="700"/>
                    <a:pt x="317" y="700"/>
                  </a:cubicBezTo>
                  <a:cubicBezTo>
                    <a:pt x="339" y="700"/>
                    <a:pt x="359" y="687"/>
                    <a:pt x="366" y="666"/>
                  </a:cubicBezTo>
                  <a:cubicBezTo>
                    <a:pt x="366" y="666"/>
                    <a:pt x="366" y="666"/>
                    <a:pt x="366" y="666"/>
                  </a:cubicBezTo>
                  <a:cubicBezTo>
                    <a:pt x="401" y="569"/>
                    <a:pt x="417" y="499"/>
                    <a:pt x="417" y="442"/>
                  </a:cubicBezTo>
                  <a:cubicBezTo>
                    <a:pt x="417" y="412"/>
                    <a:pt x="413" y="386"/>
                    <a:pt x="402" y="362"/>
                  </a:cubicBezTo>
                  <a:cubicBezTo>
                    <a:pt x="394" y="345"/>
                    <a:pt x="382" y="330"/>
                    <a:pt x="369" y="318"/>
                  </a:cubicBezTo>
                  <a:cubicBezTo>
                    <a:pt x="363" y="314"/>
                    <a:pt x="358" y="310"/>
                    <a:pt x="352" y="306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62" y="187"/>
                    <a:pt x="362" y="187"/>
                    <a:pt x="362" y="187"/>
                  </a:cubicBezTo>
                  <a:cubicBezTo>
                    <a:pt x="363" y="187"/>
                    <a:pt x="364" y="188"/>
                    <a:pt x="364" y="189"/>
                  </a:cubicBezTo>
                  <a:cubicBezTo>
                    <a:pt x="377" y="199"/>
                    <a:pt x="391" y="210"/>
                    <a:pt x="403" y="218"/>
                  </a:cubicBezTo>
                  <a:cubicBezTo>
                    <a:pt x="410" y="222"/>
                    <a:pt x="416" y="226"/>
                    <a:pt x="422" y="229"/>
                  </a:cubicBezTo>
                  <a:cubicBezTo>
                    <a:pt x="425" y="231"/>
                    <a:pt x="428" y="232"/>
                    <a:pt x="432" y="233"/>
                  </a:cubicBezTo>
                  <a:cubicBezTo>
                    <a:pt x="436" y="235"/>
                    <a:pt x="440" y="236"/>
                    <a:pt x="447" y="236"/>
                  </a:cubicBezTo>
                  <a:cubicBezTo>
                    <a:pt x="447" y="236"/>
                    <a:pt x="447" y="236"/>
                    <a:pt x="447" y="236"/>
                  </a:cubicBezTo>
                  <a:cubicBezTo>
                    <a:pt x="453" y="236"/>
                    <a:pt x="461" y="235"/>
                    <a:pt x="469" y="228"/>
                  </a:cubicBezTo>
                  <a:cubicBezTo>
                    <a:pt x="478" y="222"/>
                    <a:pt x="482" y="211"/>
                    <a:pt x="482" y="205"/>
                  </a:cubicBezTo>
                  <a:cubicBezTo>
                    <a:pt x="482" y="205"/>
                    <a:pt x="482" y="205"/>
                    <a:pt x="482" y="205"/>
                  </a:cubicBezTo>
                  <a:cubicBezTo>
                    <a:pt x="482" y="205"/>
                    <a:pt x="482" y="205"/>
                    <a:pt x="482" y="205"/>
                  </a:cubicBezTo>
                  <a:cubicBezTo>
                    <a:pt x="482" y="205"/>
                    <a:pt x="482" y="204"/>
                    <a:pt x="482" y="204"/>
                  </a:cubicBezTo>
                  <a:cubicBezTo>
                    <a:pt x="482" y="203"/>
                    <a:pt x="482" y="202"/>
                    <a:pt x="482" y="201"/>
                  </a:cubicBezTo>
                  <a:cubicBezTo>
                    <a:pt x="482" y="201"/>
                    <a:pt x="483" y="200"/>
                    <a:pt x="483" y="200"/>
                  </a:cubicBezTo>
                  <a:cubicBezTo>
                    <a:pt x="482" y="192"/>
                    <a:pt x="481" y="187"/>
                    <a:pt x="479" y="183"/>
                  </a:cubicBezTo>
                  <a:cubicBezTo>
                    <a:pt x="478" y="178"/>
                    <a:pt x="476" y="174"/>
                    <a:pt x="473" y="169"/>
                  </a:cubicBezTo>
                  <a:cubicBezTo>
                    <a:pt x="468" y="159"/>
                    <a:pt x="461" y="148"/>
                    <a:pt x="452" y="135"/>
                  </a:cubicBezTo>
                  <a:cubicBezTo>
                    <a:pt x="451" y="134"/>
                    <a:pt x="451" y="134"/>
                    <a:pt x="451" y="134"/>
                  </a:cubicBezTo>
                  <a:cubicBezTo>
                    <a:pt x="432" y="106"/>
                    <a:pt x="403" y="69"/>
                    <a:pt x="360" y="16"/>
                  </a:cubicBezTo>
                  <a:cubicBezTo>
                    <a:pt x="349" y="2"/>
                    <a:pt x="329" y="0"/>
                    <a:pt x="315" y="11"/>
                  </a:cubicBezTo>
                  <a:cubicBezTo>
                    <a:pt x="301" y="22"/>
                    <a:pt x="299" y="43"/>
                    <a:pt x="311" y="56"/>
                  </a:cubicBezTo>
                  <a:cubicBezTo>
                    <a:pt x="347" y="101"/>
                    <a:pt x="373" y="135"/>
                    <a:pt x="391" y="159"/>
                  </a:cubicBezTo>
                  <a:cubicBezTo>
                    <a:pt x="391" y="160"/>
                    <a:pt x="391" y="160"/>
                    <a:pt x="392" y="161"/>
                  </a:cubicBezTo>
                  <a:cubicBezTo>
                    <a:pt x="384" y="164"/>
                    <a:pt x="384" y="164"/>
                    <a:pt x="384" y="164"/>
                  </a:cubicBezTo>
                  <a:cubicBezTo>
                    <a:pt x="371" y="146"/>
                    <a:pt x="354" y="123"/>
                    <a:pt x="333" y="97"/>
                  </a:cubicBezTo>
                  <a:cubicBezTo>
                    <a:pt x="320" y="123"/>
                    <a:pt x="295" y="143"/>
                    <a:pt x="265" y="151"/>
                  </a:cubicBezTo>
                  <a:cubicBezTo>
                    <a:pt x="257" y="152"/>
                    <a:pt x="249" y="153"/>
                    <a:pt x="241" y="153"/>
                  </a:cubicBezTo>
                  <a:cubicBezTo>
                    <a:pt x="202" y="153"/>
                    <a:pt x="167" y="131"/>
                    <a:pt x="150" y="97"/>
                  </a:cubicBezTo>
                  <a:cubicBezTo>
                    <a:pt x="129" y="123"/>
                    <a:pt x="112" y="146"/>
                    <a:pt x="99" y="164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59"/>
                  </a:cubicBezTo>
                  <a:cubicBezTo>
                    <a:pt x="110" y="135"/>
                    <a:pt x="136" y="101"/>
                    <a:pt x="172" y="56"/>
                  </a:cubicBezTo>
                  <a:cubicBezTo>
                    <a:pt x="184" y="43"/>
                    <a:pt x="181" y="22"/>
                    <a:pt x="168" y="11"/>
                  </a:cubicBezTo>
                  <a:cubicBezTo>
                    <a:pt x="154" y="0"/>
                    <a:pt x="134" y="2"/>
                    <a:pt x="123" y="16"/>
                  </a:cubicBezTo>
                  <a:cubicBezTo>
                    <a:pt x="80" y="69"/>
                    <a:pt x="51" y="106"/>
                    <a:pt x="32" y="134"/>
                  </a:cubicBezTo>
                  <a:cubicBezTo>
                    <a:pt x="32" y="134"/>
                    <a:pt x="31" y="134"/>
                    <a:pt x="31" y="135"/>
                  </a:cubicBezTo>
                  <a:cubicBezTo>
                    <a:pt x="22" y="148"/>
                    <a:pt x="15" y="159"/>
                    <a:pt x="10" y="169"/>
                  </a:cubicBezTo>
                  <a:cubicBezTo>
                    <a:pt x="7" y="174"/>
                    <a:pt x="5" y="178"/>
                    <a:pt x="4" y="183"/>
                  </a:cubicBezTo>
                  <a:cubicBezTo>
                    <a:pt x="2" y="187"/>
                    <a:pt x="0" y="192"/>
                    <a:pt x="0" y="200"/>
                  </a:cubicBezTo>
                  <a:cubicBezTo>
                    <a:pt x="0" y="200"/>
                    <a:pt x="0" y="201"/>
                    <a:pt x="0" y="201"/>
                  </a:cubicBezTo>
                  <a:cubicBezTo>
                    <a:pt x="0" y="202"/>
                    <a:pt x="1" y="203"/>
                    <a:pt x="1" y="205"/>
                  </a:cubicBezTo>
                  <a:cubicBezTo>
                    <a:pt x="1" y="211"/>
                    <a:pt x="5" y="222"/>
                    <a:pt x="14" y="228"/>
                  </a:cubicBezTo>
                  <a:cubicBezTo>
                    <a:pt x="22" y="235"/>
                    <a:pt x="30" y="236"/>
                    <a:pt x="36" y="236"/>
                  </a:cubicBezTo>
                  <a:cubicBezTo>
                    <a:pt x="36" y="236"/>
                    <a:pt x="36" y="236"/>
                    <a:pt x="36" y="236"/>
                  </a:cubicBezTo>
                  <a:cubicBezTo>
                    <a:pt x="43" y="236"/>
                    <a:pt x="47" y="235"/>
                    <a:pt x="51" y="233"/>
                  </a:cubicBezTo>
                  <a:cubicBezTo>
                    <a:pt x="64" y="229"/>
                    <a:pt x="74" y="222"/>
                    <a:pt x="87" y="213"/>
                  </a:cubicBezTo>
                  <a:cubicBezTo>
                    <a:pt x="98" y="205"/>
                    <a:pt x="110" y="196"/>
                    <a:pt x="121" y="187"/>
                  </a:cubicBezTo>
                  <a:cubicBezTo>
                    <a:pt x="130" y="297"/>
                    <a:pt x="130" y="297"/>
                    <a:pt x="130" y="297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13" y="317"/>
                    <a:pt x="96" y="333"/>
                    <a:pt x="85" y="3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9" name="Freeform 41"/>
            <p:cNvSpPr>
              <a:spLocks noChangeArrowheads="1"/>
            </p:cNvSpPr>
            <p:nvPr/>
          </p:nvSpPr>
          <p:spPr bwMode="auto">
            <a:xfrm>
              <a:off x="374670" y="0"/>
              <a:ext cx="107658" cy="127377"/>
            </a:xfrm>
            <a:custGeom>
              <a:avLst/>
              <a:gdLst>
                <a:gd name="T0" fmla="*/ 23 w 171"/>
                <a:gd name="T1" fmla="*/ 110 h 202"/>
                <a:gd name="T2" fmla="*/ 0 w 171"/>
                <a:gd name="T3" fmla="*/ 139 h 202"/>
                <a:gd name="T4" fmla="*/ 107 w 171"/>
                <a:gd name="T5" fmla="*/ 192 h 202"/>
                <a:gd name="T6" fmla="*/ 171 w 171"/>
                <a:gd name="T7" fmla="*/ 139 h 202"/>
                <a:gd name="T8" fmla="*/ 148 w 171"/>
                <a:gd name="T9" fmla="*/ 110 h 202"/>
                <a:gd name="T10" fmla="*/ 154 w 171"/>
                <a:gd name="T11" fmla="*/ 54 h 202"/>
                <a:gd name="T12" fmla="*/ 164 w 171"/>
                <a:gd name="T13" fmla="*/ 48 h 202"/>
                <a:gd name="T14" fmla="*/ 64 w 171"/>
                <a:gd name="T15" fmla="*/ 9 h 202"/>
                <a:gd name="T16" fmla="*/ 7 w 171"/>
                <a:gd name="T17" fmla="*/ 48 h 202"/>
                <a:gd name="T18" fmla="*/ 17 w 171"/>
                <a:gd name="T19" fmla="*/ 54 h 202"/>
                <a:gd name="T20" fmla="*/ 23 w 171"/>
                <a:gd name="T21" fmla="*/ 110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1"/>
                <a:gd name="T34" fmla="*/ 0 h 202"/>
                <a:gd name="T35" fmla="*/ 171 w 171"/>
                <a:gd name="T36" fmla="*/ 202 h 2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1" h="202">
                  <a:moveTo>
                    <a:pt x="23" y="110"/>
                  </a:moveTo>
                  <a:cubicBezTo>
                    <a:pt x="15" y="120"/>
                    <a:pt x="7" y="130"/>
                    <a:pt x="0" y="139"/>
                  </a:cubicBezTo>
                  <a:cubicBezTo>
                    <a:pt x="18" y="179"/>
                    <a:pt x="62" y="202"/>
                    <a:pt x="107" y="192"/>
                  </a:cubicBezTo>
                  <a:cubicBezTo>
                    <a:pt x="137" y="185"/>
                    <a:pt x="160" y="165"/>
                    <a:pt x="171" y="139"/>
                  </a:cubicBezTo>
                  <a:cubicBezTo>
                    <a:pt x="164" y="130"/>
                    <a:pt x="156" y="120"/>
                    <a:pt x="148" y="110"/>
                  </a:cubicBezTo>
                  <a:cubicBezTo>
                    <a:pt x="134" y="93"/>
                    <a:pt x="137" y="68"/>
                    <a:pt x="154" y="54"/>
                  </a:cubicBezTo>
                  <a:cubicBezTo>
                    <a:pt x="157" y="52"/>
                    <a:pt x="160" y="50"/>
                    <a:pt x="164" y="48"/>
                  </a:cubicBezTo>
                  <a:cubicBezTo>
                    <a:pt x="143" y="17"/>
                    <a:pt x="103" y="0"/>
                    <a:pt x="64" y="9"/>
                  </a:cubicBezTo>
                  <a:cubicBezTo>
                    <a:pt x="40" y="14"/>
                    <a:pt x="20" y="29"/>
                    <a:pt x="7" y="48"/>
                  </a:cubicBezTo>
                  <a:cubicBezTo>
                    <a:pt x="11" y="50"/>
                    <a:pt x="14" y="52"/>
                    <a:pt x="17" y="54"/>
                  </a:cubicBezTo>
                  <a:cubicBezTo>
                    <a:pt x="34" y="68"/>
                    <a:pt x="37" y="93"/>
                    <a:pt x="23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220" name="组合 62"/>
          <p:cNvGrpSpPr>
            <a:grpSpLocks/>
          </p:cNvGrpSpPr>
          <p:nvPr/>
        </p:nvGrpSpPr>
        <p:grpSpPr bwMode="auto">
          <a:xfrm>
            <a:off x="611188" y="584200"/>
            <a:ext cx="2857500" cy="752475"/>
            <a:chOff x="0" y="0"/>
            <a:chExt cx="7315735" cy="1639346"/>
          </a:xfrm>
        </p:grpSpPr>
        <p:sp>
          <p:nvSpPr>
            <p:cNvPr id="7221" name="任意多边形 92"/>
            <p:cNvSpPr>
              <a:spLocks noChangeArrowheads="1"/>
            </p:cNvSpPr>
            <p:nvPr/>
          </p:nvSpPr>
          <p:spPr bwMode="auto">
            <a:xfrm>
              <a:off x="607" y="1236121"/>
              <a:ext cx="774700" cy="403225"/>
            </a:xfrm>
            <a:custGeom>
              <a:avLst/>
              <a:gdLst>
                <a:gd name="T0" fmla="*/ 0 w 774700"/>
                <a:gd name="T1" fmla="*/ 3175 h 403225"/>
                <a:gd name="T2" fmla="*/ 774700 w 774700"/>
                <a:gd name="T3" fmla="*/ 403225 h 403225"/>
                <a:gd name="T4" fmla="*/ 492125 w 774700"/>
                <a:gd name="T5" fmla="*/ 0 h 403225"/>
                <a:gd name="T6" fmla="*/ 0 w 774700"/>
                <a:gd name="T7" fmla="*/ 3175 h 403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4700"/>
                <a:gd name="T13" fmla="*/ 0 h 403225"/>
                <a:gd name="T14" fmla="*/ 774700 w 774700"/>
                <a:gd name="T15" fmla="*/ 403225 h 403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22" name="矩形 93"/>
            <p:cNvSpPr>
              <a:spLocks noChangeArrowheads="1"/>
            </p:cNvSpPr>
            <p:nvPr/>
          </p:nvSpPr>
          <p:spPr bwMode="auto">
            <a:xfrm>
              <a:off x="0" y="0"/>
              <a:ext cx="7315735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223" name="矩形 94"/>
          <p:cNvSpPr>
            <a:spLocks noChangeArrowheads="1"/>
          </p:cNvSpPr>
          <p:nvPr/>
        </p:nvSpPr>
        <p:spPr bwMode="auto">
          <a:xfrm>
            <a:off x="712788" y="581025"/>
            <a:ext cx="2635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病情分析报告</a:t>
            </a:r>
          </a:p>
        </p:txBody>
      </p:sp>
      <p:sp>
        <p:nvSpPr>
          <p:cNvPr id="7224" name="任意多边形 35"/>
          <p:cNvSpPr>
            <a:spLocks noChangeArrowheads="1"/>
          </p:cNvSpPr>
          <p:nvPr/>
        </p:nvSpPr>
        <p:spPr bwMode="auto">
          <a:xfrm>
            <a:off x="7677150" y="3948113"/>
            <a:ext cx="1330325" cy="1204912"/>
          </a:xfrm>
          <a:custGeom>
            <a:avLst/>
            <a:gdLst>
              <a:gd name="T0" fmla="*/ 0 w 1331119"/>
              <a:gd name="T1" fmla="*/ 1204912 h 1204912"/>
              <a:gd name="T2" fmla="*/ 1331119 w 1331119"/>
              <a:gd name="T3" fmla="*/ 0 h 1204912"/>
              <a:gd name="T4" fmla="*/ 0 60000 65536"/>
              <a:gd name="T5" fmla="*/ 0 60000 65536"/>
              <a:gd name="T6" fmla="*/ 0 w 1331119"/>
              <a:gd name="T7" fmla="*/ 0 h 1204912"/>
              <a:gd name="T8" fmla="*/ 1331119 w 1331119"/>
              <a:gd name="T9" fmla="*/ 1204912 h 12049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31119" h="1204912">
                <a:moveTo>
                  <a:pt x="0" y="1204912"/>
                </a:moveTo>
                <a:cubicBezTo>
                  <a:pt x="447675" y="808037"/>
                  <a:pt x="883444" y="396875"/>
                  <a:pt x="1331119" y="0"/>
                </a:cubicBez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225" name="组合 78"/>
          <p:cNvGrpSpPr>
            <a:grpSpLocks/>
          </p:cNvGrpSpPr>
          <p:nvPr/>
        </p:nvGrpSpPr>
        <p:grpSpPr bwMode="auto">
          <a:xfrm>
            <a:off x="8805863" y="3711575"/>
            <a:ext cx="258762" cy="258763"/>
            <a:chOff x="0" y="0"/>
            <a:chExt cx="294234" cy="294710"/>
          </a:xfrm>
        </p:grpSpPr>
        <p:sp>
          <p:nvSpPr>
            <p:cNvPr id="7226" name="Oval 6"/>
            <p:cNvSpPr>
              <a:spLocks noChangeArrowheads="1"/>
            </p:cNvSpPr>
            <p:nvPr/>
          </p:nvSpPr>
          <p:spPr bwMode="auto">
            <a:xfrm>
              <a:off x="0" y="0"/>
              <a:ext cx="294234" cy="294710"/>
            </a:xfrm>
            <a:prstGeom prst="ellipse">
              <a:avLst/>
            </a:prstGeom>
            <a:noFill/>
            <a:ln w="12700" cmpd="sng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7" name="Freeform 8"/>
            <p:cNvSpPr>
              <a:spLocks noChangeArrowheads="1"/>
            </p:cNvSpPr>
            <p:nvPr/>
          </p:nvSpPr>
          <p:spPr bwMode="auto">
            <a:xfrm>
              <a:off x="116864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8" name="Freeform 9"/>
            <p:cNvSpPr>
              <a:spLocks noChangeArrowheads="1"/>
            </p:cNvSpPr>
            <p:nvPr/>
          </p:nvSpPr>
          <p:spPr bwMode="auto">
            <a:xfrm>
              <a:off x="34971" y="96499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9" name="Freeform 10"/>
            <p:cNvSpPr>
              <a:spLocks noChangeArrowheads="1"/>
            </p:cNvSpPr>
            <p:nvPr/>
          </p:nvSpPr>
          <p:spPr bwMode="auto">
            <a:xfrm>
              <a:off x="64703" y="43816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0" name="Freeform 11"/>
            <p:cNvSpPr>
              <a:spLocks noChangeArrowheads="1"/>
            </p:cNvSpPr>
            <p:nvPr/>
          </p:nvSpPr>
          <p:spPr bwMode="auto">
            <a:xfrm>
              <a:off x="161200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1" name="Freeform 12"/>
            <p:cNvSpPr>
              <a:spLocks noChangeArrowheads="1"/>
            </p:cNvSpPr>
            <p:nvPr/>
          </p:nvSpPr>
          <p:spPr bwMode="auto">
            <a:xfrm>
              <a:off x="211796" y="96499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2" name="Freeform 13"/>
            <p:cNvSpPr>
              <a:spLocks noChangeArrowheads="1"/>
            </p:cNvSpPr>
            <p:nvPr/>
          </p:nvSpPr>
          <p:spPr bwMode="auto">
            <a:xfrm>
              <a:off x="194062" y="43816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3" name="Freeform 14"/>
            <p:cNvSpPr>
              <a:spLocks noChangeArrowheads="1"/>
            </p:cNvSpPr>
            <p:nvPr/>
          </p:nvSpPr>
          <p:spPr bwMode="auto">
            <a:xfrm>
              <a:off x="113734" y="220642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4" name="Freeform 15"/>
            <p:cNvSpPr>
              <a:spLocks noChangeArrowheads="1"/>
            </p:cNvSpPr>
            <p:nvPr/>
          </p:nvSpPr>
          <p:spPr bwMode="auto">
            <a:xfrm>
              <a:off x="34971" y="158570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5" name="Freeform 16"/>
            <p:cNvSpPr>
              <a:spLocks noChangeArrowheads="1"/>
            </p:cNvSpPr>
            <p:nvPr/>
          </p:nvSpPr>
          <p:spPr bwMode="auto">
            <a:xfrm>
              <a:off x="61573" y="220642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6" name="Freeform 17"/>
            <p:cNvSpPr>
              <a:spLocks noChangeArrowheads="1"/>
            </p:cNvSpPr>
            <p:nvPr/>
          </p:nvSpPr>
          <p:spPr bwMode="auto">
            <a:xfrm>
              <a:off x="158071" y="220642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7" name="Freeform 18"/>
            <p:cNvSpPr>
              <a:spLocks noChangeArrowheads="1"/>
            </p:cNvSpPr>
            <p:nvPr/>
          </p:nvSpPr>
          <p:spPr bwMode="auto">
            <a:xfrm>
              <a:off x="211796" y="158570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8" name="Freeform 19"/>
            <p:cNvSpPr>
              <a:spLocks noChangeArrowheads="1"/>
            </p:cNvSpPr>
            <p:nvPr/>
          </p:nvSpPr>
          <p:spPr bwMode="auto">
            <a:xfrm>
              <a:off x="190932" y="220642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9" name="Freeform 21"/>
            <p:cNvSpPr>
              <a:spLocks noChangeArrowheads="1"/>
            </p:cNvSpPr>
            <p:nvPr/>
          </p:nvSpPr>
          <p:spPr bwMode="auto">
            <a:xfrm>
              <a:off x="95477" y="96499"/>
              <a:ext cx="109016" cy="101193"/>
            </a:xfrm>
            <a:custGeom>
              <a:avLst/>
              <a:gdLst>
                <a:gd name="T0" fmla="*/ 0 w 331788"/>
                <a:gd name="T1" fmla="*/ 0 h 307975"/>
                <a:gd name="T2" fmla="*/ 331788 w 331788"/>
                <a:gd name="T3" fmla="*/ 307975 h 307975"/>
              </a:gdLst>
              <a:ahLst/>
              <a:cxnLst/>
              <a:rect l="T0" t="T1" r="T2" b="T3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7240" name="Freeform 6"/>
          <p:cNvSpPr>
            <a:spLocks noEditPoints="1" noChangeArrowheads="1"/>
          </p:cNvSpPr>
          <p:nvPr/>
        </p:nvSpPr>
        <p:spPr bwMode="auto">
          <a:xfrm flipH="1">
            <a:off x="1338263" y="2890838"/>
            <a:ext cx="695325" cy="804862"/>
          </a:xfrm>
          <a:custGeom>
            <a:avLst/>
            <a:gdLst>
              <a:gd name="T0" fmla="*/ 180 w 575"/>
              <a:gd name="T1" fmla="*/ 0 h 664"/>
              <a:gd name="T2" fmla="*/ 250 w 575"/>
              <a:gd name="T3" fmla="*/ 70 h 664"/>
              <a:gd name="T4" fmla="*/ 180 w 575"/>
              <a:gd name="T5" fmla="*/ 139 h 664"/>
              <a:gd name="T6" fmla="*/ 110 w 575"/>
              <a:gd name="T7" fmla="*/ 70 h 664"/>
              <a:gd name="T8" fmla="*/ 180 w 575"/>
              <a:gd name="T9" fmla="*/ 0 h 664"/>
              <a:gd name="T10" fmla="*/ 283 w 575"/>
              <a:gd name="T11" fmla="*/ 443 h 664"/>
              <a:gd name="T12" fmla="*/ 228 w 575"/>
              <a:gd name="T13" fmla="*/ 488 h 664"/>
              <a:gd name="T14" fmla="*/ 231 w 575"/>
              <a:gd name="T15" fmla="*/ 624 h 664"/>
              <a:gd name="T16" fmla="*/ 193 w 575"/>
              <a:gd name="T17" fmla="*/ 663 h 664"/>
              <a:gd name="T18" fmla="*/ 193 w 575"/>
              <a:gd name="T19" fmla="*/ 663 h 664"/>
              <a:gd name="T20" fmla="*/ 153 w 575"/>
              <a:gd name="T21" fmla="*/ 625 h 664"/>
              <a:gd name="T22" fmla="*/ 150 w 575"/>
              <a:gd name="T23" fmla="*/ 472 h 664"/>
              <a:gd name="T24" fmla="*/ 154 w 575"/>
              <a:gd name="T25" fmla="*/ 454 h 664"/>
              <a:gd name="T26" fmla="*/ 165 w 575"/>
              <a:gd name="T27" fmla="*/ 440 h 664"/>
              <a:gd name="T28" fmla="*/ 219 w 575"/>
              <a:gd name="T29" fmla="*/ 395 h 664"/>
              <a:gd name="T30" fmla="*/ 215 w 575"/>
              <a:gd name="T31" fmla="*/ 386 h 664"/>
              <a:gd name="T32" fmla="*/ 173 w 575"/>
              <a:gd name="T33" fmla="*/ 267 h 664"/>
              <a:gd name="T34" fmla="*/ 155 w 575"/>
              <a:gd name="T35" fmla="*/ 284 h 664"/>
              <a:gd name="T36" fmla="*/ 130 w 575"/>
              <a:gd name="T37" fmla="*/ 290 h 664"/>
              <a:gd name="T38" fmla="*/ 30 w 575"/>
              <a:gd name="T39" fmla="*/ 290 h 664"/>
              <a:gd name="T40" fmla="*/ 1 w 575"/>
              <a:gd name="T41" fmla="*/ 259 h 664"/>
              <a:gd name="T42" fmla="*/ 1 w 575"/>
              <a:gd name="T43" fmla="*/ 259 h 664"/>
              <a:gd name="T44" fmla="*/ 32 w 575"/>
              <a:gd name="T45" fmla="*/ 230 h 664"/>
              <a:gd name="T46" fmla="*/ 125 w 575"/>
              <a:gd name="T47" fmla="*/ 230 h 664"/>
              <a:gd name="T48" fmla="*/ 175 w 575"/>
              <a:gd name="T49" fmla="*/ 186 h 664"/>
              <a:gd name="T50" fmla="*/ 207 w 575"/>
              <a:gd name="T51" fmla="*/ 160 h 664"/>
              <a:gd name="T52" fmla="*/ 207 w 575"/>
              <a:gd name="T53" fmla="*/ 160 h 664"/>
              <a:gd name="T54" fmla="*/ 234 w 575"/>
              <a:gd name="T55" fmla="*/ 157 h 664"/>
              <a:gd name="T56" fmla="*/ 236 w 575"/>
              <a:gd name="T57" fmla="*/ 157 h 664"/>
              <a:gd name="T58" fmla="*/ 338 w 575"/>
              <a:gd name="T59" fmla="*/ 157 h 664"/>
              <a:gd name="T60" fmla="*/ 364 w 575"/>
              <a:gd name="T61" fmla="*/ 169 h 664"/>
              <a:gd name="T62" fmla="*/ 421 w 575"/>
              <a:gd name="T63" fmla="*/ 222 h 664"/>
              <a:gd name="T64" fmla="*/ 449 w 575"/>
              <a:gd name="T65" fmla="*/ 194 h 664"/>
              <a:gd name="T66" fmla="*/ 524 w 575"/>
              <a:gd name="T67" fmla="*/ 270 h 664"/>
              <a:gd name="T68" fmla="*/ 430 w 575"/>
              <a:gd name="T69" fmla="*/ 363 h 664"/>
              <a:gd name="T70" fmla="*/ 355 w 575"/>
              <a:gd name="T71" fmla="*/ 287 h 664"/>
              <a:gd name="T72" fmla="*/ 378 w 575"/>
              <a:gd name="T73" fmla="*/ 264 h 664"/>
              <a:gd name="T74" fmla="*/ 327 w 575"/>
              <a:gd name="T75" fmla="*/ 217 h 664"/>
              <a:gd name="T76" fmla="*/ 299 w 575"/>
              <a:gd name="T77" fmla="*/ 218 h 664"/>
              <a:gd name="T78" fmla="*/ 342 w 575"/>
              <a:gd name="T79" fmla="*/ 341 h 664"/>
              <a:gd name="T80" fmla="*/ 341 w 575"/>
              <a:gd name="T81" fmla="*/ 388 h 664"/>
              <a:gd name="T82" fmla="*/ 391 w 575"/>
              <a:gd name="T83" fmla="*/ 419 h 664"/>
              <a:gd name="T84" fmla="*/ 519 w 575"/>
              <a:gd name="T85" fmla="*/ 373 h 664"/>
              <a:gd name="T86" fmla="*/ 568 w 575"/>
              <a:gd name="T87" fmla="*/ 396 h 664"/>
              <a:gd name="T88" fmla="*/ 568 w 575"/>
              <a:gd name="T89" fmla="*/ 396 h 664"/>
              <a:gd name="T90" fmla="*/ 545 w 575"/>
              <a:gd name="T91" fmla="*/ 445 h 664"/>
              <a:gd name="T92" fmla="*/ 400 w 575"/>
              <a:gd name="T93" fmla="*/ 498 h 664"/>
              <a:gd name="T94" fmla="*/ 382 w 575"/>
              <a:gd name="T95" fmla="*/ 500 h 664"/>
              <a:gd name="T96" fmla="*/ 366 w 575"/>
              <a:gd name="T97" fmla="*/ 494 h 664"/>
              <a:gd name="T98" fmla="*/ 283 w 575"/>
              <a:gd name="T99" fmla="*/ 443 h 664"/>
              <a:gd name="T100" fmla="*/ 436 w 575"/>
              <a:gd name="T101" fmla="*/ 235 h 664"/>
              <a:gd name="T102" fmla="*/ 437 w 575"/>
              <a:gd name="T103" fmla="*/ 236 h 664"/>
              <a:gd name="T104" fmla="*/ 438 w 575"/>
              <a:gd name="T105" fmla="*/ 279 h 664"/>
              <a:gd name="T106" fmla="*/ 438 w 575"/>
              <a:gd name="T107" fmla="*/ 279 h 664"/>
              <a:gd name="T108" fmla="*/ 396 w 575"/>
              <a:gd name="T109" fmla="*/ 280 h 664"/>
              <a:gd name="T110" fmla="*/ 393 w 575"/>
              <a:gd name="T111" fmla="*/ 277 h 664"/>
              <a:gd name="T112" fmla="*/ 383 w 575"/>
              <a:gd name="T113" fmla="*/ 287 h 664"/>
              <a:gd name="T114" fmla="*/ 430 w 575"/>
              <a:gd name="T115" fmla="*/ 335 h 664"/>
              <a:gd name="T116" fmla="*/ 496 w 575"/>
              <a:gd name="T117" fmla="*/ 270 h 664"/>
              <a:gd name="T118" fmla="*/ 449 w 575"/>
              <a:gd name="T119" fmla="*/ 222 h 664"/>
              <a:gd name="T120" fmla="*/ 436 w 575"/>
              <a:gd name="T121" fmla="*/ 235 h 66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75"/>
              <a:gd name="T184" fmla="*/ 0 h 664"/>
              <a:gd name="T185" fmla="*/ 575 w 575"/>
              <a:gd name="T186" fmla="*/ 664 h 66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75" h="664">
                <a:moveTo>
                  <a:pt x="180" y="0"/>
                </a:moveTo>
                <a:cubicBezTo>
                  <a:pt x="218" y="0"/>
                  <a:pt x="250" y="31"/>
                  <a:pt x="250" y="70"/>
                </a:cubicBezTo>
                <a:cubicBezTo>
                  <a:pt x="250" y="108"/>
                  <a:pt x="218" y="139"/>
                  <a:pt x="180" y="139"/>
                </a:cubicBezTo>
                <a:cubicBezTo>
                  <a:pt x="142" y="139"/>
                  <a:pt x="110" y="108"/>
                  <a:pt x="110" y="70"/>
                </a:cubicBezTo>
                <a:cubicBezTo>
                  <a:pt x="110" y="31"/>
                  <a:pt x="142" y="0"/>
                  <a:pt x="180" y="0"/>
                </a:cubicBezTo>
                <a:close/>
                <a:moveTo>
                  <a:pt x="283" y="443"/>
                </a:moveTo>
                <a:cubicBezTo>
                  <a:pt x="228" y="488"/>
                  <a:pt x="228" y="488"/>
                  <a:pt x="228" y="488"/>
                </a:cubicBezTo>
                <a:cubicBezTo>
                  <a:pt x="231" y="624"/>
                  <a:pt x="231" y="624"/>
                  <a:pt x="231" y="624"/>
                </a:cubicBezTo>
                <a:cubicBezTo>
                  <a:pt x="231" y="645"/>
                  <a:pt x="214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71" y="664"/>
                  <a:pt x="154" y="647"/>
                  <a:pt x="153" y="625"/>
                </a:cubicBezTo>
                <a:cubicBezTo>
                  <a:pt x="150" y="472"/>
                  <a:pt x="150" y="472"/>
                  <a:pt x="150" y="472"/>
                </a:cubicBezTo>
                <a:cubicBezTo>
                  <a:pt x="150" y="465"/>
                  <a:pt x="151" y="459"/>
                  <a:pt x="154" y="454"/>
                </a:cubicBezTo>
                <a:cubicBezTo>
                  <a:pt x="156" y="448"/>
                  <a:pt x="160" y="444"/>
                  <a:pt x="165" y="440"/>
                </a:cubicBezTo>
                <a:cubicBezTo>
                  <a:pt x="219" y="395"/>
                  <a:pt x="219" y="395"/>
                  <a:pt x="219" y="395"/>
                </a:cubicBezTo>
                <a:cubicBezTo>
                  <a:pt x="218" y="392"/>
                  <a:pt x="216" y="389"/>
                  <a:pt x="215" y="386"/>
                </a:cubicBezTo>
                <a:cubicBezTo>
                  <a:pt x="173" y="267"/>
                  <a:pt x="173" y="267"/>
                  <a:pt x="173" y="267"/>
                </a:cubicBezTo>
                <a:cubicBezTo>
                  <a:pt x="155" y="284"/>
                  <a:pt x="155" y="284"/>
                  <a:pt x="155" y="284"/>
                </a:cubicBezTo>
                <a:cubicBezTo>
                  <a:pt x="148" y="290"/>
                  <a:pt x="138" y="292"/>
                  <a:pt x="130" y="290"/>
                </a:cubicBezTo>
                <a:cubicBezTo>
                  <a:pt x="30" y="290"/>
                  <a:pt x="30" y="290"/>
                  <a:pt x="30" y="290"/>
                </a:cubicBezTo>
                <a:cubicBezTo>
                  <a:pt x="14" y="289"/>
                  <a:pt x="0" y="276"/>
                  <a:pt x="1" y="259"/>
                </a:cubicBezTo>
                <a:cubicBezTo>
                  <a:pt x="1" y="259"/>
                  <a:pt x="1" y="259"/>
                  <a:pt x="1" y="259"/>
                </a:cubicBezTo>
                <a:cubicBezTo>
                  <a:pt x="1" y="243"/>
                  <a:pt x="15" y="229"/>
                  <a:pt x="32" y="230"/>
                </a:cubicBezTo>
                <a:cubicBezTo>
                  <a:pt x="125" y="230"/>
                  <a:pt x="125" y="230"/>
                  <a:pt x="125" y="230"/>
                </a:cubicBezTo>
                <a:cubicBezTo>
                  <a:pt x="175" y="186"/>
                  <a:pt x="175" y="186"/>
                  <a:pt x="175" y="186"/>
                </a:cubicBezTo>
                <a:cubicBezTo>
                  <a:pt x="182" y="175"/>
                  <a:pt x="194" y="165"/>
                  <a:pt x="207" y="160"/>
                </a:cubicBezTo>
                <a:cubicBezTo>
                  <a:pt x="207" y="160"/>
                  <a:pt x="207" y="160"/>
                  <a:pt x="207" y="160"/>
                </a:cubicBezTo>
                <a:cubicBezTo>
                  <a:pt x="216" y="157"/>
                  <a:pt x="225" y="156"/>
                  <a:pt x="234" y="157"/>
                </a:cubicBezTo>
                <a:cubicBezTo>
                  <a:pt x="235" y="157"/>
                  <a:pt x="235" y="157"/>
                  <a:pt x="236" y="157"/>
                </a:cubicBezTo>
                <a:cubicBezTo>
                  <a:pt x="338" y="157"/>
                  <a:pt x="338" y="157"/>
                  <a:pt x="338" y="157"/>
                </a:cubicBezTo>
                <a:cubicBezTo>
                  <a:pt x="348" y="157"/>
                  <a:pt x="357" y="163"/>
                  <a:pt x="364" y="169"/>
                </a:cubicBezTo>
                <a:cubicBezTo>
                  <a:pt x="421" y="222"/>
                  <a:pt x="421" y="222"/>
                  <a:pt x="421" y="222"/>
                </a:cubicBezTo>
                <a:cubicBezTo>
                  <a:pt x="449" y="194"/>
                  <a:pt x="449" y="194"/>
                  <a:pt x="449" y="194"/>
                </a:cubicBezTo>
                <a:cubicBezTo>
                  <a:pt x="524" y="270"/>
                  <a:pt x="524" y="270"/>
                  <a:pt x="524" y="270"/>
                </a:cubicBezTo>
                <a:cubicBezTo>
                  <a:pt x="430" y="363"/>
                  <a:pt x="430" y="363"/>
                  <a:pt x="430" y="363"/>
                </a:cubicBezTo>
                <a:cubicBezTo>
                  <a:pt x="355" y="287"/>
                  <a:pt x="355" y="287"/>
                  <a:pt x="355" y="287"/>
                </a:cubicBezTo>
                <a:cubicBezTo>
                  <a:pt x="378" y="264"/>
                  <a:pt x="378" y="264"/>
                  <a:pt x="378" y="264"/>
                </a:cubicBezTo>
                <a:cubicBezTo>
                  <a:pt x="327" y="217"/>
                  <a:pt x="327" y="217"/>
                  <a:pt x="327" y="217"/>
                </a:cubicBezTo>
                <a:cubicBezTo>
                  <a:pt x="299" y="218"/>
                  <a:pt x="299" y="218"/>
                  <a:pt x="299" y="218"/>
                </a:cubicBezTo>
                <a:cubicBezTo>
                  <a:pt x="342" y="341"/>
                  <a:pt x="342" y="341"/>
                  <a:pt x="342" y="341"/>
                </a:cubicBezTo>
                <a:cubicBezTo>
                  <a:pt x="348" y="357"/>
                  <a:pt x="347" y="374"/>
                  <a:pt x="341" y="388"/>
                </a:cubicBezTo>
                <a:cubicBezTo>
                  <a:pt x="391" y="419"/>
                  <a:pt x="391" y="419"/>
                  <a:pt x="391" y="419"/>
                </a:cubicBezTo>
                <a:cubicBezTo>
                  <a:pt x="519" y="373"/>
                  <a:pt x="519" y="373"/>
                  <a:pt x="519" y="373"/>
                </a:cubicBezTo>
                <a:cubicBezTo>
                  <a:pt x="539" y="366"/>
                  <a:pt x="561" y="376"/>
                  <a:pt x="568" y="396"/>
                </a:cubicBezTo>
                <a:cubicBezTo>
                  <a:pt x="568" y="396"/>
                  <a:pt x="568" y="396"/>
                  <a:pt x="568" y="396"/>
                </a:cubicBezTo>
                <a:cubicBezTo>
                  <a:pt x="575" y="416"/>
                  <a:pt x="565" y="438"/>
                  <a:pt x="545" y="445"/>
                </a:cubicBezTo>
                <a:cubicBezTo>
                  <a:pt x="400" y="498"/>
                  <a:pt x="400" y="498"/>
                  <a:pt x="400" y="498"/>
                </a:cubicBezTo>
                <a:cubicBezTo>
                  <a:pt x="394" y="500"/>
                  <a:pt x="388" y="501"/>
                  <a:pt x="382" y="500"/>
                </a:cubicBezTo>
                <a:cubicBezTo>
                  <a:pt x="376" y="499"/>
                  <a:pt x="371" y="498"/>
                  <a:pt x="366" y="494"/>
                </a:cubicBezTo>
                <a:cubicBezTo>
                  <a:pt x="283" y="443"/>
                  <a:pt x="283" y="443"/>
                  <a:pt x="283" y="443"/>
                </a:cubicBezTo>
                <a:close/>
                <a:moveTo>
                  <a:pt x="436" y="235"/>
                </a:moveTo>
                <a:cubicBezTo>
                  <a:pt x="437" y="236"/>
                  <a:pt x="437" y="236"/>
                  <a:pt x="437" y="236"/>
                </a:cubicBezTo>
                <a:cubicBezTo>
                  <a:pt x="449" y="248"/>
                  <a:pt x="449" y="267"/>
                  <a:pt x="438" y="279"/>
                </a:cubicBezTo>
                <a:cubicBezTo>
                  <a:pt x="438" y="279"/>
                  <a:pt x="438" y="279"/>
                  <a:pt x="438" y="279"/>
                </a:cubicBezTo>
                <a:cubicBezTo>
                  <a:pt x="427" y="291"/>
                  <a:pt x="407" y="291"/>
                  <a:pt x="396" y="280"/>
                </a:cubicBezTo>
                <a:cubicBezTo>
                  <a:pt x="393" y="277"/>
                  <a:pt x="393" y="277"/>
                  <a:pt x="393" y="277"/>
                </a:cubicBezTo>
                <a:cubicBezTo>
                  <a:pt x="383" y="287"/>
                  <a:pt x="383" y="287"/>
                  <a:pt x="383" y="287"/>
                </a:cubicBezTo>
                <a:cubicBezTo>
                  <a:pt x="430" y="335"/>
                  <a:pt x="430" y="335"/>
                  <a:pt x="430" y="335"/>
                </a:cubicBezTo>
                <a:cubicBezTo>
                  <a:pt x="496" y="270"/>
                  <a:pt x="496" y="270"/>
                  <a:pt x="496" y="270"/>
                </a:cubicBezTo>
                <a:cubicBezTo>
                  <a:pt x="449" y="222"/>
                  <a:pt x="449" y="222"/>
                  <a:pt x="449" y="222"/>
                </a:cubicBezTo>
                <a:lnTo>
                  <a:pt x="436" y="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2" dur="1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ldLvl="0" animBg="1" autoUpdateAnimBg="0"/>
      <p:bldP spid="7240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merit_badges_ai&amp;in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9" r="1169" b="13019"/>
          <a:stretch>
            <a:fillRect/>
          </a:stretch>
        </p:blipFill>
        <p:spPr bwMode="auto">
          <a:xfrm>
            <a:off x="-17463" y="0"/>
            <a:ext cx="91614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任意多边形 14"/>
          <p:cNvSpPr>
            <a:spLocks noChangeArrowheads="1"/>
          </p:cNvSpPr>
          <p:nvPr/>
        </p:nvSpPr>
        <p:spPr bwMode="auto">
          <a:xfrm>
            <a:off x="146050" y="4886325"/>
            <a:ext cx="193675" cy="257175"/>
          </a:xfrm>
          <a:custGeom>
            <a:avLst/>
            <a:gdLst>
              <a:gd name="T0" fmla="*/ 193675 w 193675"/>
              <a:gd name="T1" fmla="*/ 257175 h 257175"/>
              <a:gd name="T2" fmla="*/ 0 w 193675"/>
              <a:gd name="T3" fmla="*/ 0 h 257175"/>
              <a:gd name="T4" fmla="*/ 0 60000 65536"/>
              <a:gd name="T5" fmla="*/ 0 60000 65536"/>
              <a:gd name="T6" fmla="*/ 0 w 193675"/>
              <a:gd name="T7" fmla="*/ 0 h 257175"/>
              <a:gd name="T8" fmla="*/ 193675 w 193675"/>
              <a:gd name="T9" fmla="*/ 257175 h 25717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3675" h="257175">
                <a:moveTo>
                  <a:pt x="193675" y="257175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任意多边形 30"/>
          <p:cNvSpPr>
            <a:spLocks noChangeArrowheads="1"/>
          </p:cNvSpPr>
          <p:nvPr/>
        </p:nvSpPr>
        <p:spPr bwMode="auto">
          <a:xfrm>
            <a:off x="196850" y="-90488"/>
            <a:ext cx="7594600" cy="4784726"/>
          </a:xfrm>
          <a:custGeom>
            <a:avLst/>
            <a:gdLst>
              <a:gd name="T0" fmla="*/ 7594787 w 7594787"/>
              <a:gd name="T1" fmla="*/ 0 h 4785981"/>
              <a:gd name="T2" fmla="*/ 6099274 w 7594787"/>
              <a:gd name="T3" fmla="*/ 1236673 h 4785981"/>
              <a:gd name="T4" fmla="*/ 4249852 w 7594787"/>
              <a:gd name="T5" fmla="*/ 1251064 h 4785981"/>
              <a:gd name="T6" fmla="*/ 0 w 7594787"/>
              <a:gd name="T7" fmla="*/ 4785981 h 4785981"/>
              <a:gd name="T8" fmla="*/ 0 60000 65536"/>
              <a:gd name="T9" fmla="*/ 0 60000 65536"/>
              <a:gd name="T10" fmla="*/ 0 60000 65536"/>
              <a:gd name="T11" fmla="*/ 0 60000 65536"/>
              <a:gd name="T12" fmla="*/ 0 w 7594787"/>
              <a:gd name="T13" fmla="*/ 0 h 4785981"/>
              <a:gd name="T14" fmla="*/ 7594787 w 7594787"/>
              <a:gd name="T15" fmla="*/ 4785981 h 4785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594787" h="4785981">
                <a:moveTo>
                  <a:pt x="7594787" y="0"/>
                </a:moveTo>
                <a:lnTo>
                  <a:pt x="6099274" y="1236673"/>
                </a:lnTo>
                <a:lnTo>
                  <a:pt x="4249852" y="1251064"/>
                </a:lnTo>
                <a:lnTo>
                  <a:pt x="0" y="4785981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7" name="矩形 20"/>
          <p:cNvSpPr>
            <a:spLocks noChangeArrowheads="1"/>
          </p:cNvSpPr>
          <p:nvPr/>
        </p:nvSpPr>
        <p:spPr bwMode="auto">
          <a:xfrm rot="19227702">
            <a:off x="1949450" y="1674813"/>
            <a:ext cx="24320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2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折射的社会现实</a:t>
            </a:r>
          </a:p>
        </p:txBody>
      </p:sp>
      <p:grpSp>
        <p:nvGrpSpPr>
          <p:cNvPr id="8198" name="组合 21"/>
          <p:cNvGrpSpPr>
            <a:grpSpLocks/>
          </p:cNvGrpSpPr>
          <p:nvPr/>
        </p:nvGrpSpPr>
        <p:grpSpPr bwMode="auto">
          <a:xfrm>
            <a:off x="611188" y="584200"/>
            <a:ext cx="2857500" cy="752475"/>
            <a:chOff x="0" y="0"/>
            <a:chExt cx="7315735" cy="1639346"/>
          </a:xfrm>
        </p:grpSpPr>
        <p:sp>
          <p:nvSpPr>
            <p:cNvPr id="8199" name="任意多边形 22"/>
            <p:cNvSpPr>
              <a:spLocks noChangeArrowheads="1"/>
            </p:cNvSpPr>
            <p:nvPr/>
          </p:nvSpPr>
          <p:spPr bwMode="auto">
            <a:xfrm>
              <a:off x="607" y="1236121"/>
              <a:ext cx="774700" cy="403225"/>
            </a:xfrm>
            <a:custGeom>
              <a:avLst/>
              <a:gdLst>
                <a:gd name="T0" fmla="*/ 0 w 774700"/>
                <a:gd name="T1" fmla="*/ 3175 h 403225"/>
                <a:gd name="T2" fmla="*/ 774700 w 774700"/>
                <a:gd name="T3" fmla="*/ 403225 h 403225"/>
                <a:gd name="T4" fmla="*/ 492125 w 774700"/>
                <a:gd name="T5" fmla="*/ 0 h 403225"/>
                <a:gd name="T6" fmla="*/ 0 w 774700"/>
                <a:gd name="T7" fmla="*/ 3175 h 403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4700"/>
                <a:gd name="T13" fmla="*/ 0 h 403225"/>
                <a:gd name="T14" fmla="*/ 774700 w 774700"/>
                <a:gd name="T15" fmla="*/ 403225 h 403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0" name="矩形 23"/>
            <p:cNvSpPr>
              <a:spLocks noChangeArrowheads="1"/>
            </p:cNvSpPr>
            <p:nvPr/>
          </p:nvSpPr>
          <p:spPr bwMode="auto">
            <a:xfrm>
              <a:off x="0" y="0"/>
              <a:ext cx="7315735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201" name="矩形 24"/>
          <p:cNvSpPr>
            <a:spLocks noChangeArrowheads="1"/>
          </p:cNvSpPr>
          <p:nvPr/>
        </p:nvSpPr>
        <p:spPr bwMode="auto">
          <a:xfrm>
            <a:off x="712788" y="581025"/>
            <a:ext cx="2635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病情分析报告</a:t>
            </a:r>
          </a:p>
        </p:txBody>
      </p:sp>
      <p:grpSp>
        <p:nvGrpSpPr>
          <p:cNvPr id="8202" name="组合 145"/>
          <p:cNvGrpSpPr>
            <a:grpSpLocks/>
          </p:cNvGrpSpPr>
          <p:nvPr/>
        </p:nvGrpSpPr>
        <p:grpSpPr bwMode="auto">
          <a:xfrm flipH="1" flipV="1">
            <a:off x="2868613" y="2333625"/>
            <a:ext cx="3198812" cy="1154113"/>
            <a:chOff x="0" y="0"/>
            <a:chExt cx="3198419" cy="1155184"/>
          </a:xfrm>
        </p:grpSpPr>
        <p:sp>
          <p:nvSpPr>
            <p:cNvPr id="8203" name="圆角矩形 146"/>
            <p:cNvSpPr>
              <a:spLocks noChangeArrowheads="1"/>
            </p:cNvSpPr>
            <p:nvPr/>
          </p:nvSpPr>
          <p:spPr bwMode="auto">
            <a:xfrm>
              <a:off x="59307" y="54222"/>
              <a:ext cx="2955055" cy="773938"/>
            </a:xfrm>
            <a:prstGeom prst="roundRect">
              <a:avLst>
                <a:gd name="adj" fmla="val 50000"/>
              </a:avLst>
            </a:prstGeom>
            <a:solidFill>
              <a:srgbClr val="7F7F7F">
                <a:alpha val="1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4" name="椭圆 147"/>
            <p:cNvSpPr>
              <a:spLocks noChangeArrowheads="1"/>
            </p:cNvSpPr>
            <p:nvPr/>
          </p:nvSpPr>
          <p:spPr bwMode="auto">
            <a:xfrm>
              <a:off x="2105376" y="58798"/>
              <a:ext cx="1034739" cy="1034739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5" name="圆角矩形 5192"/>
            <p:cNvSpPr>
              <a:spLocks noChangeArrowheads="1"/>
            </p:cNvSpPr>
            <p:nvPr/>
          </p:nvSpPr>
          <p:spPr bwMode="auto">
            <a:xfrm>
              <a:off x="0" y="0"/>
              <a:ext cx="3198419" cy="1155184"/>
            </a:xfrm>
            <a:custGeom>
              <a:avLst/>
              <a:gdLst>
                <a:gd name="T0" fmla="*/ 0 w 3198419"/>
                <a:gd name="T1" fmla="*/ 0 h 1155184"/>
                <a:gd name="T2" fmla="*/ 3198419 w 3198419"/>
                <a:gd name="T3" fmla="*/ 1155184 h 1155184"/>
              </a:gdLst>
              <a:ahLst/>
              <a:cxnLst/>
              <a:rect l="T0" t="T1" r="T2" b="T3"/>
              <a:pathLst>
                <a:path w="3198419" h="1155184">
                  <a:moveTo>
                    <a:pt x="2620827" y="0"/>
                  </a:moveTo>
                  <a:lnTo>
                    <a:pt x="2620837" y="1"/>
                  </a:lnTo>
                  <a:lnTo>
                    <a:pt x="2657013" y="1"/>
                  </a:lnTo>
                  <a:cubicBezTo>
                    <a:pt x="2750126" y="1"/>
                    <a:pt x="2836473" y="28968"/>
                    <a:pt x="2907233" y="78815"/>
                  </a:cubicBezTo>
                  <a:cubicBezTo>
                    <a:pt x="3081760" y="176328"/>
                    <a:pt x="3198419" y="363337"/>
                    <a:pt x="3198419" y="577592"/>
                  </a:cubicBezTo>
                  <a:cubicBezTo>
                    <a:pt x="3198419" y="896587"/>
                    <a:pt x="2939822" y="1155184"/>
                    <a:pt x="2620827" y="1155184"/>
                  </a:cubicBezTo>
                  <a:cubicBezTo>
                    <a:pt x="2412556" y="1155184"/>
                    <a:pt x="2230031" y="1044950"/>
                    <a:pt x="2130010" y="878663"/>
                  </a:cubicBezTo>
                  <a:lnTo>
                    <a:pt x="439331" y="878663"/>
                  </a:lnTo>
                  <a:cubicBezTo>
                    <a:pt x="196695" y="878663"/>
                    <a:pt x="0" y="681968"/>
                    <a:pt x="0" y="439332"/>
                  </a:cubicBezTo>
                  <a:cubicBezTo>
                    <a:pt x="0" y="196696"/>
                    <a:pt x="196695" y="1"/>
                    <a:pt x="439331" y="1"/>
                  </a:cubicBezTo>
                  <a:lnTo>
                    <a:pt x="2620817" y="1"/>
                  </a:lnTo>
                  <a:cubicBezTo>
                    <a:pt x="2620820" y="0"/>
                    <a:pt x="2620824" y="0"/>
                    <a:pt x="2620827" y="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014F3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206" name="矩形 26"/>
          <p:cNvSpPr>
            <a:spLocks noChangeArrowheads="1"/>
          </p:cNvSpPr>
          <p:nvPr/>
        </p:nvSpPr>
        <p:spPr bwMode="auto">
          <a:xfrm>
            <a:off x="4003675" y="2727325"/>
            <a:ext cx="1993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网络环境下个人的</a:t>
            </a:r>
            <a:endParaRPr 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自怜与自恋</a:t>
            </a:r>
            <a:endParaRPr lang="zh-CN" altLang="en-US"/>
          </a:p>
        </p:txBody>
      </p:sp>
      <p:grpSp>
        <p:nvGrpSpPr>
          <p:cNvPr id="8207" name="组合 149"/>
          <p:cNvGrpSpPr>
            <a:grpSpLocks/>
          </p:cNvGrpSpPr>
          <p:nvPr/>
        </p:nvGrpSpPr>
        <p:grpSpPr bwMode="auto">
          <a:xfrm flipH="1" flipV="1">
            <a:off x="1641475" y="3390900"/>
            <a:ext cx="3197225" cy="1154113"/>
            <a:chOff x="0" y="0"/>
            <a:chExt cx="3198419" cy="1155184"/>
          </a:xfrm>
        </p:grpSpPr>
        <p:sp>
          <p:nvSpPr>
            <p:cNvPr id="8208" name="圆角矩形 150"/>
            <p:cNvSpPr>
              <a:spLocks noChangeArrowheads="1"/>
            </p:cNvSpPr>
            <p:nvPr/>
          </p:nvSpPr>
          <p:spPr bwMode="auto">
            <a:xfrm>
              <a:off x="59307" y="54222"/>
              <a:ext cx="2955055" cy="773938"/>
            </a:xfrm>
            <a:prstGeom prst="roundRect">
              <a:avLst>
                <a:gd name="adj" fmla="val 50000"/>
              </a:avLst>
            </a:prstGeom>
            <a:solidFill>
              <a:srgbClr val="7F7F7F">
                <a:alpha val="1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9" name="椭圆 151"/>
            <p:cNvSpPr>
              <a:spLocks noChangeArrowheads="1"/>
            </p:cNvSpPr>
            <p:nvPr/>
          </p:nvSpPr>
          <p:spPr bwMode="auto">
            <a:xfrm>
              <a:off x="2105376" y="58798"/>
              <a:ext cx="1034739" cy="1034739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10" name="圆角矩形 5192"/>
            <p:cNvSpPr>
              <a:spLocks noChangeArrowheads="1"/>
            </p:cNvSpPr>
            <p:nvPr/>
          </p:nvSpPr>
          <p:spPr bwMode="auto">
            <a:xfrm>
              <a:off x="0" y="0"/>
              <a:ext cx="3198419" cy="1155184"/>
            </a:xfrm>
            <a:custGeom>
              <a:avLst/>
              <a:gdLst>
                <a:gd name="T0" fmla="*/ 0 w 3198419"/>
                <a:gd name="T1" fmla="*/ 0 h 1155184"/>
                <a:gd name="T2" fmla="*/ 3198419 w 3198419"/>
                <a:gd name="T3" fmla="*/ 1155184 h 1155184"/>
              </a:gdLst>
              <a:ahLst/>
              <a:cxnLst/>
              <a:rect l="T0" t="T1" r="T2" b="T3"/>
              <a:pathLst>
                <a:path w="3198419" h="1155184">
                  <a:moveTo>
                    <a:pt x="2620827" y="0"/>
                  </a:moveTo>
                  <a:lnTo>
                    <a:pt x="2620837" y="1"/>
                  </a:lnTo>
                  <a:lnTo>
                    <a:pt x="2657013" y="1"/>
                  </a:lnTo>
                  <a:cubicBezTo>
                    <a:pt x="2750126" y="1"/>
                    <a:pt x="2836473" y="28968"/>
                    <a:pt x="2907233" y="78815"/>
                  </a:cubicBezTo>
                  <a:cubicBezTo>
                    <a:pt x="3081760" y="176328"/>
                    <a:pt x="3198419" y="363337"/>
                    <a:pt x="3198419" y="577592"/>
                  </a:cubicBezTo>
                  <a:cubicBezTo>
                    <a:pt x="3198419" y="896587"/>
                    <a:pt x="2939822" y="1155184"/>
                    <a:pt x="2620827" y="1155184"/>
                  </a:cubicBezTo>
                  <a:cubicBezTo>
                    <a:pt x="2412556" y="1155184"/>
                    <a:pt x="2230031" y="1044950"/>
                    <a:pt x="2130010" y="878663"/>
                  </a:cubicBezTo>
                  <a:lnTo>
                    <a:pt x="439331" y="878663"/>
                  </a:lnTo>
                  <a:cubicBezTo>
                    <a:pt x="196695" y="878663"/>
                    <a:pt x="0" y="681968"/>
                    <a:pt x="0" y="439332"/>
                  </a:cubicBezTo>
                  <a:cubicBezTo>
                    <a:pt x="0" y="196696"/>
                    <a:pt x="196695" y="1"/>
                    <a:pt x="439331" y="1"/>
                  </a:cubicBezTo>
                  <a:lnTo>
                    <a:pt x="2620817" y="1"/>
                  </a:lnTo>
                  <a:cubicBezTo>
                    <a:pt x="2620820" y="0"/>
                    <a:pt x="2620824" y="0"/>
                    <a:pt x="2620827" y="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014F3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8211" name="组合 5200"/>
          <p:cNvGrpSpPr>
            <a:grpSpLocks/>
          </p:cNvGrpSpPr>
          <p:nvPr/>
        </p:nvGrpSpPr>
        <p:grpSpPr bwMode="auto">
          <a:xfrm>
            <a:off x="2271713" y="3463925"/>
            <a:ext cx="92075" cy="330200"/>
            <a:chOff x="0" y="0"/>
            <a:chExt cx="92614" cy="329938"/>
          </a:xfrm>
        </p:grpSpPr>
        <p:sp>
          <p:nvSpPr>
            <p:cNvPr id="8212" name="Freeform 6"/>
            <p:cNvSpPr>
              <a:spLocks noChangeArrowheads="1"/>
            </p:cNvSpPr>
            <p:nvPr/>
          </p:nvSpPr>
          <p:spPr bwMode="auto">
            <a:xfrm flipH="1">
              <a:off x="33766" y="135062"/>
              <a:ext cx="25083" cy="23154"/>
            </a:xfrm>
            <a:custGeom>
              <a:avLst/>
              <a:gdLst>
                <a:gd name="T0" fmla="*/ 10 w 13"/>
                <a:gd name="T1" fmla="*/ 7 h 12"/>
                <a:gd name="T2" fmla="*/ 13 w 13"/>
                <a:gd name="T3" fmla="*/ 6 h 12"/>
                <a:gd name="T4" fmla="*/ 13 w 13"/>
                <a:gd name="T5" fmla="*/ 0 h 12"/>
                <a:gd name="T6" fmla="*/ 10 w 13"/>
                <a:gd name="T7" fmla="*/ 1 h 12"/>
                <a:gd name="T8" fmla="*/ 2 w 13"/>
                <a:gd name="T9" fmla="*/ 4 h 12"/>
                <a:gd name="T10" fmla="*/ 0 w 13"/>
                <a:gd name="T11" fmla="*/ 6 h 12"/>
                <a:gd name="T12" fmla="*/ 0 w 13"/>
                <a:gd name="T13" fmla="*/ 12 h 12"/>
                <a:gd name="T14" fmla="*/ 2 w 13"/>
                <a:gd name="T15" fmla="*/ 10 h 12"/>
                <a:gd name="T16" fmla="*/ 10 w 13"/>
                <a:gd name="T17" fmla="*/ 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12"/>
                <a:gd name="T29" fmla="*/ 13 w 13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12">
                  <a:moveTo>
                    <a:pt x="10" y="7"/>
                  </a:moveTo>
                  <a:lnTo>
                    <a:pt x="13" y="6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1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3" name="Freeform 7"/>
            <p:cNvSpPr>
              <a:spLocks noChangeArrowheads="1"/>
            </p:cNvSpPr>
            <p:nvPr/>
          </p:nvSpPr>
          <p:spPr bwMode="auto">
            <a:xfrm flipH="1">
              <a:off x="33766" y="111909"/>
              <a:ext cx="25083" cy="21224"/>
            </a:xfrm>
            <a:custGeom>
              <a:avLst/>
              <a:gdLst>
                <a:gd name="T0" fmla="*/ 10 w 13"/>
                <a:gd name="T1" fmla="*/ 7 h 11"/>
                <a:gd name="T2" fmla="*/ 13 w 13"/>
                <a:gd name="T3" fmla="*/ 6 h 11"/>
                <a:gd name="T4" fmla="*/ 13 w 13"/>
                <a:gd name="T5" fmla="*/ 0 h 11"/>
                <a:gd name="T6" fmla="*/ 10 w 13"/>
                <a:gd name="T7" fmla="*/ 2 h 11"/>
                <a:gd name="T8" fmla="*/ 2 w 13"/>
                <a:gd name="T9" fmla="*/ 5 h 11"/>
                <a:gd name="T10" fmla="*/ 0 w 13"/>
                <a:gd name="T11" fmla="*/ 6 h 11"/>
                <a:gd name="T12" fmla="*/ 0 w 13"/>
                <a:gd name="T13" fmla="*/ 11 h 11"/>
                <a:gd name="T14" fmla="*/ 2 w 13"/>
                <a:gd name="T15" fmla="*/ 10 h 11"/>
                <a:gd name="T16" fmla="*/ 10 w 13"/>
                <a:gd name="T17" fmla="*/ 7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11"/>
                <a:gd name="T29" fmla="*/ 13 w 13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11">
                  <a:moveTo>
                    <a:pt x="10" y="7"/>
                  </a:moveTo>
                  <a:lnTo>
                    <a:pt x="13" y="6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0"/>
                  </a:lnTo>
                  <a:lnTo>
                    <a:pt x="1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4" name="Freeform 8"/>
            <p:cNvSpPr>
              <a:spLocks noChangeArrowheads="1"/>
            </p:cNvSpPr>
            <p:nvPr/>
          </p:nvSpPr>
          <p:spPr bwMode="auto">
            <a:xfrm flipH="1">
              <a:off x="22189" y="0"/>
              <a:ext cx="48237" cy="111909"/>
            </a:xfrm>
            <a:custGeom>
              <a:avLst/>
              <a:gdLst>
                <a:gd name="T0" fmla="*/ 10 w 13"/>
                <a:gd name="T1" fmla="*/ 131 h 135"/>
                <a:gd name="T2" fmla="*/ 13 w 13"/>
                <a:gd name="T3" fmla="*/ 129 h 135"/>
                <a:gd name="T4" fmla="*/ 13 w 13"/>
                <a:gd name="T5" fmla="*/ 126 h 135"/>
                <a:gd name="T6" fmla="*/ 10 w 13"/>
                <a:gd name="T7" fmla="*/ 126 h 135"/>
                <a:gd name="T8" fmla="*/ 10 w 13"/>
                <a:gd name="T9" fmla="*/ 0 h 135"/>
                <a:gd name="T10" fmla="*/ 2 w 13"/>
                <a:gd name="T11" fmla="*/ 0 h 135"/>
                <a:gd name="T12" fmla="*/ 2 w 13"/>
                <a:gd name="T13" fmla="*/ 126 h 135"/>
                <a:gd name="T14" fmla="*/ 0 w 13"/>
                <a:gd name="T15" fmla="*/ 126 h 135"/>
                <a:gd name="T16" fmla="*/ 0 w 13"/>
                <a:gd name="T17" fmla="*/ 135 h 135"/>
                <a:gd name="T18" fmla="*/ 2 w 13"/>
                <a:gd name="T19" fmla="*/ 134 h 135"/>
                <a:gd name="T20" fmla="*/ 10 w 13"/>
                <a:gd name="T21" fmla="*/ 131 h 1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"/>
                <a:gd name="T34" fmla="*/ 0 h 135"/>
                <a:gd name="T35" fmla="*/ 13 w 13"/>
                <a:gd name="T36" fmla="*/ 135 h 13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" h="135">
                  <a:moveTo>
                    <a:pt x="10" y="131"/>
                  </a:move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126"/>
                  </a:lnTo>
                  <a:lnTo>
                    <a:pt x="0" y="126"/>
                  </a:lnTo>
                  <a:lnTo>
                    <a:pt x="0" y="135"/>
                  </a:lnTo>
                  <a:lnTo>
                    <a:pt x="2" y="134"/>
                  </a:lnTo>
                  <a:lnTo>
                    <a:pt x="10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5" name="Freeform 9"/>
            <p:cNvSpPr>
              <a:spLocks noChangeArrowheads="1"/>
            </p:cNvSpPr>
            <p:nvPr/>
          </p:nvSpPr>
          <p:spPr bwMode="auto">
            <a:xfrm flipH="1">
              <a:off x="0" y="158216"/>
              <a:ext cx="92614" cy="171722"/>
            </a:xfrm>
            <a:custGeom>
              <a:avLst/>
              <a:gdLst>
                <a:gd name="T0" fmla="*/ 46 w 141"/>
                <a:gd name="T1" fmla="*/ 256 h 256"/>
                <a:gd name="T2" fmla="*/ 47 w 141"/>
                <a:gd name="T3" fmla="*/ 246 h 256"/>
                <a:gd name="T4" fmla="*/ 52 w 141"/>
                <a:gd name="T5" fmla="*/ 234 h 256"/>
                <a:gd name="T6" fmla="*/ 36 w 141"/>
                <a:gd name="T7" fmla="*/ 226 h 256"/>
                <a:gd name="T8" fmla="*/ 23 w 141"/>
                <a:gd name="T9" fmla="*/ 178 h 256"/>
                <a:gd name="T10" fmla="*/ 39 w 141"/>
                <a:gd name="T11" fmla="*/ 91 h 256"/>
                <a:gd name="T12" fmla="*/ 56 w 141"/>
                <a:gd name="T13" fmla="*/ 60 h 256"/>
                <a:gd name="T14" fmla="*/ 70 w 141"/>
                <a:gd name="T15" fmla="*/ 50 h 256"/>
                <a:gd name="T16" fmla="*/ 70 w 141"/>
                <a:gd name="T17" fmla="*/ 50 h 256"/>
                <a:gd name="T18" fmla="*/ 84 w 141"/>
                <a:gd name="T19" fmla="*/ 60 h 256"/>
                <a:gd name="T20" fmla="*/ 118 w 141"/>
                <a:gd name="T21" fmla="*/ 178 h 256"/>
                <a:gd name="T22" fmla="*/ 108 w 141"/>
                <a:gd name="T23" fmla="*/ 222 h 256"/>
                <a:gd name="T24" fmla="*/ 120 w 141"/>
                <a:gd name="T25" fmla="*/ 234 h 256"/>
                <a:gd name="T26" fmla="*/ 123 w 141"/>
                <a:gd name="T27" fmla="*/ 239 h 256"/>
                <a:gd name="T28" fmla="*/ 141 w 141"/>
                <a:gd name="T29" fmla="*/ 178 h 256"/>
                <a:gd name="T30" fmla="*/ 123 w 141"/>
                <a:gd name="T31" fmla="*/ 83 h 256"/>
                <a:gd name="T32" fmla="*/ 102 w 141"/>
                <a:gd name="T33" fmla="*/ 45 h 256"/>
                <a:gd name="T34" fmla="*/ 87 w 141"/>
                <a:gd name="T35" fmla="*/ 32 h 256"/>
                <a:gd name="T36" fmla="*/ 87 w 141"/>
                <a:gd name="T37" fmla="*/ 0 h 256"/>
                <a:gd name="T38" fmla="*/ 80 w 141"/>
                <a:gd name="T39" fmla="*/ 4 h 256"/>
                <a:gd name="T40" fmla="*/ 57 w 141"/>
                <a:gd name="T41" fmla="*/ 13 h 256"/>
                <a:gd name="T42" fmla="*/ 49 w 141"/>
                <a:gd name="T43" fmla="*/ 17 h 256"/>
                <a:gd name="T44" fmla="*/ 49 w 141"/>
                <a:gd name="T45" fmla="*/ 35 h 256"/>
                <a:gd name="T46" fmla="*/ 39 w 141"/>
                <a:gd name="T47" fmla="*/ 45 h 256"/>
                <a:gd name="T48" fmla="*/ 0 w 141"/>
                <a:gd name="T49" fmla="*/ 178 h 256"/>
                <a:gd name="T50" fmla="*/ 21 w 141"/>
                <a:gd name="T51" fmla="*/ 243 h 256"/>
                <a:gd name="T52" fmla="*/ 46 w 141"/>
                <a:gd name="T53" fmla="*/ 256 h 2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1"/>
                <a:gd name="T82" fmla="*/ 0 h 256"/>
                <a:gd name="T83" fmla="*/ 141 w 141"/>
                <a:gd name="T84" fmla="*/ 256 h 2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1" h="256">
                  <a:moveTo>
                    <a:pt x="46" y="256"/>
                  </a:moveTo>
                  <a:cubicBezTo>
                    <a:pt x="46" y="253"/>
                    <a:pt x="46" y="249"/>
                    <a:pt x="47" y="246"/>
                  </a:cubicBezTo>
                  <a:cubicBezTo>
                    <a:pt x="48" y="242"/>
                    <a:pt x="50" y="238"/>
                    <a:pt x="52" y="234"/>
                  </a:cubicBezTo>
                  <a:cubicBezTo>
                    <a:pt x="46" y="233"/>
                    <a:pt x="40" y="230"/>
                    <a:pt x="36" y="226"/>
                  </a:cubicBezTo>
                  <a:cubicBezTo>
                    <a:pt x="29" y="219"/>
                    <a:pt x="23" y="205"/>
                    <a:pt x="23" y="178"/>
                  </a:cubicBezTo>
                  <a:cubicBezTo>
                    <a:pt x="23" y="151"/>
                    <a:pt x="29" y="117"/>
                    <a:pt x="39" y="91"/>
                  </a:cubicBezTo>
                  <a:cubicBezTo>
                    <a:pt x="44" y="78"/>
                    <a:pt x="50" y="67"/>
                    <a:pt x="56" y="60"/>
                  </a:cubicBezTo>
                  <a:cubicBezTo>
                    <a:pt x="62" y="53"/>
                    <a:pt x="67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3" y="50"/>
                    <a:pt x="78" y="53"/>
                    <a:pt x="84" y="60"/>
                  </a:cubicBezTo>
                  <a:cubicBezTo>
                    <a:pt x="103" y="81"/>
                    <a:pt x="118" y="137"/>
                    <a:pt x="118" y="178"/>
                  </a:cubicBezTo>
                  <a:cubicBezTo>
                    <a:pt x="118" y="201"/>
                    <a:pt x="114" y="214"/>
                    <a:pt x="108" y="222"/>
                  </a:cubicBezTo>
                  <a:cubicBezTo>
                    <a:pt x="113" y="225"/>
                    <a:pt x="117" y="229"/>
                    <a:pt x="120" y="234"/>
                  </a:cubicBezTo>
                  <a:cubicBezTo>
                    <a:pt x="121" y="236"/>
                    <a:pt x="122" y="237"/>
                    <a:pt x="123" y="239"/>
                  </a:cubicBezTo>
                  <a:cubicBezTo>
                    <a:pt x="135" y="226"/>
                    <a:pt x="141" y="206"/>
                    <a:pt x="141" y="178"/>
                  </a:cubicBezTo>
                  <a:cubicBezTo>
                    <a:pt x="140" y="147"/>
                    <a:pt x="134" y="112"/>
                    <a:pt x="123" y="83"/>
                  </a:cubicBezTo>
                  <a:cubicBezTo>
                    <a:pt x="117" y="68"/>
                    <a:pt x="110" y="55"/>
                    <a:pt x="102" y="45"/>
                  </a:cubicBezTo>
                  <a:cubicBezTo>
                    <a:pt x="98" y="40"/>
                    <a:pt x="93" y="36"/>
                    <a:pt x="87" y="3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5" y="38"/>
                    <a:pt x="42" y="42"/>
                    <a:pt x="39" y="45"/>
                  </a:cubicBezTo>
                  <a:cubicBezTo>
                    <a:pt x="15" y="75"/>
                    <a:pt x="0" y="132"/>
                    <a:pt x="0" y="178"/>
                  </a:cubicBezTo>
                  <a:cubicBezTo>
                    <a:pt x="0" y="208"/>
                    <a:pt x="7" y="229"/>
                    <a:pt x="21" y="243"/>
                  </a:cubicBezTo>
                  <a:cubicBezTo>
                    <a:pt x="28" y="250"/>
                    <a:pt x="37" y="254"/>
                    <a:pt x="46" y="2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8216" name="Freeform 10"/>
          <p:cNvSpPr>
            <a:spLocks noChangeArrowheads="1"/>
          </p:cNvSpPr>
          <p:nvPr/>
        </p:nvSpPr>
        <p:spPr bwMode="auto">
          <a:xfrm flipH="1">
            <a:off x="2132013" y="3683000"/>
            <a:ext cx="123825" cy="123825"/>
          </a:xfrm>
          <a:custGeom>
            <a:avLst/>
            <a:gdLst>
              <a:gd name="T0" fmla="*/ 87 w 185"/>
              <a:gd name="T1" fmla="*/ 182 h 185"/>
              <a:gd name="T2" fmla="*/ 182 w 185"/>
              <a:gd name="T3" fmla="*/ 97 h 185"/>
              <a:gd name="T4" fmla="*/ 97 w 185"/>
              <a:gd name="T5" fmla="*/ 2 h 185"/>
              <a:gd name="T6" fmla="*/ 2 w 185"/>
              <a:gd name="T7" fmla="*/ 87 h 185"/>
              <a:gd name="T8" fmla="*/ 87 w 185"/>
              <a:gd name="T9" fmla="*/ 182 h 1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5"/>
              <a:gd name="T16" fmla="*/ 0 h 185"/>
              <a:gd name="T17" fmla="*/ 185 w 185"/>
              <a:gd name="T18" fmla="*/ 185 h 1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5" h="185">
                <a:moveTo>
                  <a:pt x="87" y="182"/>
                </a:moveTo>
                <a:cubicBezTo>
                  <a:pt x="137" y="185"/>
                  <a:pt x="179" y="146"/>
                  <a:pt x="182" y="97"/>
                </a:cubicBezTo>
                <a:cubicBezTo>
                  <a:pt x="185" y="47"/>
                  <a:pt x="147" y="5"/>
                  <a:pt x="97" y="2"/>
                </a:cubicBezTo>
                <a:cubicBezTo>
                  <a:pt x="47" y="0"/>
                  <a:pt x="5" y="38"/>
                  <a:pt x="2" y="87"/>
                </a:cubicBezTo>
                <a:cubicBezTo>
                  <a:pt x="0" y="137"/>
                  <a:pt x="38" y="179"/>
                  <a:pt x="87" y="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17" name="Freeform 11"/>
          <p:cNvSpPr>
            <a:spLocks noChangeArrowheads="1"/>
          </p:cNvSpPr>
          <p:nvPr/>
        </p:nvSpPr>
        <p:spPr bwMode="auto">
          <a:xfrm flipH="1">
            <a:off x="2066925" y="3810000"/>
            <a:ext cx="117475" cy="471488"/>
          </a:xfrm>
          <a:custGeom>
            <a:avLst/>
            <a:gdLst>
              <a:gd name="T0" fmla="*/ 65 w 176"/>
              <a:gd name="T1" fmla="*/ 30 h 710"/>
              <a:gd name="T2" fmla="*/ 104 w 176"/>
              <a:gd name="T3" fmla="*/ 59 h 710"/>
              <a:gd name="T4" fmla="*/ 76 w 176"/>
              <a:gd name="T5" fmla="*/ 109 h 710"/>
              <a:gd name="T6" fmla="*/ 4 w 176"/>
              <a:gd name="T7" fmla="*/ 118 h 710"/>
              <a:gd name="T8" fmla="*/ 4 w 176"/>
              <a:gd name="T9" fmla="*/ 118 h 710"/>
              <a:gd name="T10" fmla="*/ 4 w 176"/>
              <a:gd name="T11" fmla="*/ 118 h 710"/>
              <a:gd name="T12" fmla="*/ 3 w 176"/>
              <a:gd name="T13" fmla="*/ 118 h 710"/>
              <a:gd name="T14" fmla="*/ 23 w 176"/>
              <a:gd name="T15" fmla="*/ 305 h 710"/>
              <a:gd name="T16" fmla="*/ 0 w 176"/>
              <a:gd name="T17" fmla="*/ 450 h 710"/>
              <a:gd name="T18" fmla="*/ 27 w 176"/>
              <a:gd name="T19" fmla="*/ 671 h 710"/>
              <a:gd name="T20" fmla="*/ 76 w 176"/>
              <a:gd name="T21" fmla="*/ 710 h 710"/>
              <a:gd name="T22" fmla="*/ 87 w 176"/>
              <a:gd name="T23" fmla="*/ 709 h 710"/>
              <a:gd name="T24" fmla="*/ 125 w 176"/>
              <a:gd name="T25" fmla="*/ 649 h 710"/>
              <a:gd name="T26" fmla="*/ 100 w 176"/>
              <a:gd name="T27" fmla="*/ 450 h 710"/>
              <a:gd name="T28" fmla="*/ 108 w 176"/>
              <a:gd name="T29" fmla="*/ 367 h 710"/>
              <a:gd name="T30" fmla="*/ 166 w 176"/>
              <a:gd name="T31" fmla="*/ 299 h 710"/>
              <a:gd name="T32" fmla="*/ 142 w 176"/>
              <a:gd name="T33" fmla="*/ 77 h 710"/>
              <a:gd name="T34" fmla="*/ 38 w 176"/>
              <a:gd name="T35" fmla="*/ 9 h 710"/>
              <a:gd name="T36" fmla="*/ 5 w 176"/>
              <a:gd name="T37" fmla="*/ 38 h 710"/>
              <a:gd name="T38" fmla="*/ 54 w 176"/>
              <a:gd name="T39" fmla="*/ 32 h 710"/>
              <a:gd name="T40" fmla="*/ 65 w 176"/>
              <a:gd name="T41" fmla="*/ 30 h 7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76"/>
              <a:gd name="T64" fmla="*/ 0 h 710"/>
              <a:gd name="T65" fmla="*/ 176 w 176"/>
              <a:gd name="T66" fmla="*/ 710 h 7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76" h="710">
                <a:moveTo>
                  <a:pt x="65" y="30"/>
                </a:moveTo>
                <a:cubicBezTo>
                  <a:pt x="83" y="30"/>
                  <a:pt x="99" y="42"/>
                  <a:pt x="104" y="59"/>
                </a:cubicBezTo>
                <a:cubicBezTo>
                  <a:pt x="110" y="81"/>
                  <a:pt x="97" y="103"/>
                  <a:pt x="76" y="109"/>
                </a:cubicBezTo>
                <a:cubicBezTo>
                  <a:pt x="69" y="111"/>
                  <a:pt x="41" y="118"/>
                  <a:pt x="4" y="118"/>
                </a:cubicBezTo>
                <a:cubicBezTo>
                  <a:pt x="4" y="118"/>
                  <a:pt x="4" y="118"/>
                  <a:pt x="4" y="118"/>
                </a:cubicBezTo>
                <a:cubicBezTo>
                  <a:pt x="4" y="118"/>
                  <a:pt x="4" y="118"/>
                  <a:pt x="4" y="118"/>
                </a:cubicBezTo>
                <a:cubicBezTo>
                  <a:pt x="4" y="118"/>
                  <a:pt x="3" y="118"/>
                  <a:pt x="3" y="118"/>
                </a:cubicBezTo>
                <a:cubicBezTo>
                  <a:pt x="14" y="171"/>
                  <a:pt x="30" y="242"/>
                  <a:pt x="23" y="305"/>
                </a:cubicBezTo>
                <a:cubicBezTo>
                  <a:pt x="15" y="323"/>
                  <a:pt x="0" y="369"/>
                  <a:pt x="0" y="450"/>
                </a:cubicBezTo>
                <a:cubicBezTo>
                  <a:pt x="0" y="506"/>
                  <a:pt x="7" y="578"/>
                  <a:pt x="27" y="671"/>
                </a:cubicBezTo>
                <a:cubicBezTo>
                  <a:pt x="33" y="694"/>
                  <a:pt x="53" y="710"/>
                  <a:pt x="76" y="710"/>
                </a:cubicBezTo>
                <a:cubicBezTo>
                  <a:pt x="80" y="710"/>
                  <a:pt x="83" y="710"/>
                  <a:pt x="87" y="709"/>
                </a:cubicBezTo>
                <a:cubicBezTo>
                  <a:pt x="114" y="703"/>
                  <a:pt x="131" y="676"/>
                  <a:pt x="125" y="649"/>
                </a:cubicBezTo>
                <a:cubicBezTo>
                  <a:pt x="106" y="563"/>
                  <a:pt x="100" y="498"/>
                  <a:pt x="100" y="450"/>
                </a:cubicBezTo>
                <a:cubicBezTo>
                  <a:pt x="100" y="411"/>
                  <a:pt x="104" y="383"/>
                  <a:pt x="108" y="367"/>
                </a:cubicBezTo>
                <a:cubicBezTo>
                  <a:pt x="134" y="361"/>
                  <a:pt x="157" y="344"/>
                  <a:pt x="166" y="299"/>
                </a:cubicBezTo>
                <a:cubicBezTo>
                  <a:pt x="176" y="210"/>
                  <a:pt x="170" y="158"/>
                  <a:pt x="142" y="77"/>
                </a:cubicBezTo>
                <a:cubicBezTo>
                  <a:pt x="122" y="19"/>
                  <a:pt x="72" y="0"/>
                  <a:pt x="38" y="9"/>
                </a:cubicBezTo>
                <a:cubicBezTo>
                  <a:pt x="23" y="13"/>
                  <a:pt x="12" y="23"/>
                  <a:pt x="5" y="38"/>
                </a:cubicBezTo>
                <a:cubicBezTo>
                  <a:pt x="33" y="37"/>
                  <a:pt x="54" y="32"/>
                  <a:pt x="54" y="32"/>
                </a:cubicBezTo>
                <a:cubicBezTo>
                  <a:pt x="58" y="31"/>
                  <a:pt x="62" y="30"/>
                  <a:pt x="65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18" name="Freeform 12"/>
          <p:cNvSpPr>
            <a:spLocks noChangeArrowheads="1"/>
          </p:cNvSpPr>
          <p:nvPr/>
        </p:nvSpPr>
        <p:spPr bwMode="auto">
          <a:xfrm flipH="1">
            <a:off x="2117725" y="3770313"/>
            <a:ext cx="211138" cy="112712"/>
          </a:xfrm>
          <a:custGeom>
            <a:avLst/>
            <a:gdLst>
              <a:gd name="T0" fmla="*/ 59 w 317"/>
              <a:gd name="T1" fmla="*/ 17 h 169"/>
              <a:gd name="T2" fmla="*/ 48 w 317"/>
              <a:gd name="T3" fmla="*/ 6 h 169"/>
              <a:gd name="T4" fmla="*/ 15 w 317"/>
              <a:gd name="T5" fmla="*/ 6 h 169"/>
              <a:gd name="T6" fmla="*/ 7 w 317"/>
              <a:gd name="T7" fmla="*/ 14 h 169"/>
              <a:gd name="T8" fmla="*/ 0 w 317"/>
              <a:gd name="T9" fmla="*/ 36 h 169"/>
              <a:gd name="T10" fmla="*/ 5 w 317"/>
              <a:gd name="T11" fmla="*/ 50 h 169"/>
              <a:gd name="T12" fmla="*/ 112 w 317"/>
              <a:gd name="T13" fmla="*/ 147 h 169"/>
              <a:gd name="T14" fmla="*/ 217 w 317"/>
              <a:gd name="T15" fmla="*/ 169 h 169"/>
              <a:gd name="T16" fmla="*/ 220 w 317"/>
              <a:gd name="T17" fmla="*/ 169 h 169"/>
              <a:gd name="T18" fmla="*/ 290 w 317"/>
              <a:gd name="T19" fmla="*/ 160 h 169"/>
              <a:gd name="T20" fmla="*/ 312 w 317"/>
              <a:gd name="T21" fmla="*/ 121 h 169"/>
              <a:gd name="T22" fmla="*/ 273 w 317"/>
              <a:gd name="T23" fmla="*/ 99 h 169"/>
              <a:gd name="T24" fmla="*/ 273 w 317"/>
              <a:gd name="T25" fmla="*/ 99 h 169"/>
              <a:gd name="T26" fmla="*/ 220 w 317"/>
              <a:gd name="T27" fmla="*/ 105 h 169"/>
              <a:gd name="T28" fmla="*/ 218 w 317"/>
              <a:gd name="T29" fmla="*/ 105 h 169"/>
              <a:gd name="T30" fmla="*/ 138 w 317"/>
              <a:gd name="T31" fmla="*/ 88 h 169"/>
              <a:gd name="T32" fmla="*/ 63 w 317"/>
              <a:gd name="T33" fmla="*/ 23 h 169"/>
              <a:gd name="T34" fmla="*/ 59 w 317"/>
              <a:gd name="T35" fmla="*/ 17 h 16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17"/>
              <a:gd name="T55" fmla="*/ 0 h 169"/>
              <a:gd name="T56" fmla="*/ 317 w 317"/>
              <a:gd name="T57" fmla="*/ 169 h 16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17" h="169">
                <a:moveTo>
                  <a:pt x="59" y="17"/>
                </a:moveTo>
                <a:cubicBezTo>
                  <a:pt x="57" y="12"/>
                  <a:pt x="53" y="8"/>
                  <a:pt x="48" y="6"/>
                </a:cubicBezTo>
                <a:cubicBezTo>
                  <a:pt x="38" y="0"/>
                  <a:pt x="26" y="0"/>
                  <a:pt x="15" y="6"/>
                </a:cubicBezTo>
                <a:cubicBezTo>
                  <a:pt x="12" y="8"/>
                  <a:pt x="9" y="11"/>
                  <a:pt x="7" y="14"/>
                </a:cubicBezTo>
                <a:cubicBezTo>
                  <a:pt x="2" y="20"/>
                  <a:pt x="0" y="28"/>
                  <a:pt x="0" y="36"/>
                </a:cubicBezTo>
                <a:cubicBezTo>
                  <a:pt x="1" y="41"/>
                  <a:pt x="2" y="45"/>
                  <a:pt x="5" y="50"/>
                </a:cubicBezTo>
                <a:cubicBezTo>
                  <a:pt x="34" y="99"/>
                  <a:pt x="73" y="129"/>
                  <a:pt x="112" y="147"/>
                </a:cubicBezTo>
                <a:cubicBezTo>
                  <a:pt x="150" y="163"/>
                  <a:pt x="187" y="168"/>
                  <a:pt x="217" y="169"/>
                </a:cubicBezTo>
                <a:cubicBezTo>
                  <a:pt x="218" y="169"/>
                  <a:pt x="219" y="169"/>
                  <a:pt x="220" y="169"/>
                </a:cubicBezTo>
                <a:cubicBezTo>
                  <a:pt x="260" y="169"/>
                  <a:pt x="288" y="161"/>
                  <a:pt x="290" y="160"/>
                </a:cubicBezTo>
                <a:cubicBezTo>
                  <a:pt x="307" y="155"/>
                  <a:pt x="317" y="138"/>
                  <a:pt x="312" y="121"/>
                </a:cubicBezTo>
                <a:cubicBezTo>
                  <a:pt x="307" y="104"/>
                  <a:pt x="290" y="94"/>
                  <a:pt x="273" y="99"/>
                </a:cubicBezTo>
                <a:cubicBezTo>
                  <a:pt x="273" y="99"/>
                  <a:pt x="273" y="99"/>
                  <a:pt x="273" y="99"/>
                </a:cubicBezTo>
                <a:cubicBezTo>
                  <a:pt x="272" y="99"/>
                  <a:pt x="250" y="105"/>
                  <a:pt x="220" y="105"/>
                </a:cubicBezTo>
                <a:cubicBezTo>
                  <a:pt x="219" y="105"/>
                  <a:pt x="219" y="105"/>
                  <a:pt x="218" y="105"/>
                </a:cubicBezTo>
                <a:cubicBezTo>
                  <a:pt x="194" y="104"/>
                  <a:pt x="166" y="100"/>
                  <a:pt x="138" y="88"/>
                </a:cubicBezTo>
                <a:cubicBezTo>
                  <a:pt x="111" y="76"/>
                  <a:pt x="85" y="57"/>
                  <a:pt x="63" y="23"/>
                </a:cubicBezTo>
                <a:cubicBezTo>
                  <a:pt x="62" y="21"/>
                  <a:pt x="61" y="19"/>
                  <a:pt x="59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19" name="Freeform 13"/>
          <p:cNvSpPr>
            <a:spLocks noChangeArrowheads="1"/>
          </p:cNvSpPr>
          <p:nvPr/>
        </p:nvSpPr>
        <p:spPr bwMode="auto">
          <a:xfrm flipH="1">
            <a:off x="2030413" y="4070350"/>
            <a:ext cx="220662" cy="371475"/>
          </a:xfrm>
          <a:custGeom>
            <a:avLst/>
            <a:gdLst>
              <a:gd name="T0" fmla="*/ 0 w 115"/>
              <a:gd name="T1" fmla="*/ 125 h 193"/>
              <a:gd name="T2" fmla="*/ 7 w 115"/>
              <a:gd name="T3" fmla="*/ 125 h 193"/>
              <a:gd name="T4" fmla="*/ 7 w 115"/>
              <a:gd name="T5" fmla="*/ 193 h 193"/>
              <a:gd name="T6" fmla="*/ 21 w 115"/>
              <a:gd name="T7" fmla="*/ 193 h 193"/>
              <a:gd name="T8" fmla="*/ 21 w 115"/>
              <a:gd name="T9" fmla="*/ 125 h 193"/>
              <a:gd name="T10" fmla="*/ 101 w 115"/>
              <a:gd name="T11" fmla="*/ 125 h 193"/>
              <a:gd name="T12" fmla="*/ 101 w 115"/>
              <a:gd name="T13" fmla="*/ 193 h 193"/>
              <a:gd name="T14" fmla="*/ 115 w 115"/>
              <a:gd name="T15" fmla="*/ 193 h 193"/>
              <a:gd name="T16" fmla="*/ 115 w 115"/>
              <a:gd name="T17" fmla="*/ 0 h 193"/>
              <a:gd name="T18" fmla="*/ 101 w 115"/>
              <a:gd name="T19" fmla="*/ 0 h 193"/>
              <a:gd name="T20" fmla="*/ 101 w 115"/>
              <a:gd name="T21" fmla="*/ 111 h 193"/>
              <a:gd name="T22" fmla="*/ 0 w 115"/>
              <a:gd name="T23" fmla="*/ 111 h 193"/>
              <a:gd name="T24" fmla="*/ 0 w 115"/>
              <a:gd name="T25" fmla="*/ 125 h 19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5"/>
              <a:gd name="T40" fmla="*/ 0 h 193"/>
              <a:gd name="T41" fmla="*/ 115 w 115"/>
              <a:gd name="T42" fmla="*/ 193 h 19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5" h="193">
                <a:moveTo>
                  <a:pt x="0" y="125"/>
                </a:moveTo>
                <a:lnTo>
                  <a:pt x="7" y="125"/>
                </a:lnTo>
                <a:lnTo>
                  <a:pt x="7" y="193"/>
                </a:lnTo>
                <a:lnTo>
                  <a:pt x="21" y="193"/>
                </a:lnTo>
                <a:lnTo>
                  <a:pt x="21" y="125"/>
                </a:lnTo>
                <a:lnTo>
                  <a:pt x="101" y="125"/>
                </a:lnTo>
                <a:lnTo>
                  <a:pt x="101" y="193"/>
                </a:lnTo>
                <a:lnTo>
                  <a:pt x="115" y="193"/>
                </a:lnTo>
                <a:lnTo>
                  <a:pt x="115" y="0"/>
                </a:lnTo>
                <a:lnTo>
                  <a:pt x="101" y="0"/>
                </a:lnTo>
                <a:lnTo>
                  <a:pt x="101" y="111"/>
                </a:lnTo>
                <a:lnTo>
                  <a:pt x="0" y="111"/>
                </a:lnTo>
                <a:lnTo>
                  <a:pt x="0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20" name="矩形 27"/>
          <p:cNvSpPr>
            <a:spLocks noChangeArrowheads="1"/>
          </p:cNvSpPr>
          <p:nvPr/>
        </p:nvSpPr>
        <p:spPr bwMode="auto">
          <a:xfrm>
            <a:off x="2738438" y="3898900"/>
            <a:ext cx="183832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逃避现实的</a:t>
            </a:r>
            <a:r>
              <a:rPr lang="zh-CN" altLang="en-US" sz="1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消极情绪</a:t>
            </a:r>
          </a:p>
        </p:txBody>
      </p:sp>
      <p:grpSp>
        <p:nvGrpSpPr>
          <p:cNvPr id="8221" name="组合 153"/>
          <p:cNvGrpSpPr>
            <a:grpSpLocks/>
          </p:cNvGrpSpPr>
          <p:nvPr/>
        </p:nvGrpSpPr>
        <p:grpSpPr bwMode="auto">
          <a:xfrm flipH="1" flipV="1">
            <a:off x="4181475" y="1276350"/>
            <a:ext cx="3198813" cy="1154113"/>
            <a:chOff x="0" y="0"/>
            <a:chExt cx="3198419" cy="1155184"/>
          </a:xfrm>
        </p:grpSpPr>
        <p:sp>
          <p:nvSpPr>
            <p:cNvPr id="8222" name="圆角矩形 154"/>
            <p:cNvSpPr>
              <a:spLocks noChangeArrowheads="1"/>
            </p:cNvSpPr>
            <p:nvPr/>
          </p:nvSpPr>
          <p:spPr bwMode="auto">
            <a:xfrm>
              <a:off x="59307" y="54222"/>
              <a:ext cx="2955055" cy="773938"/>
            </a:xfrm>
            <a:prstGeom prst="roundRect">
              <a:avLst>
                <a:gd name="adj" fmla="val 50000"/>
              </a:avLst>
            </a:prstGeom>
            <a:solidFill>
              <a:srgbClr val="7F7F7F">
                <a:alpha val="1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23" name="椭圆 155"/>
            <p:cNvSpPr>
              <a:spLocks noChangeArrowheads="1"/>
            </p:cNvSpPr>
            <p:nvPr/>
          </p:nvSpPr>
          <p:spPr bwMode="auto">
            <a:xfrm>
              <a:off x="2105376" y="58798"/>
              <a:ext cx="1034739" cy="1034739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24" name="圆角矩形 5192"/>
            <p:cNvSpPr>
              <a:spLocks noChangeArrowheads="1"/>
            </p:cNvSpPr>
            <p:nvPr/>
          </p:nvSpPr>
          <p:spPr bwMode="auto">
            <a:xfrm>
              <a:off x="0" y="0"/>
              <a:ext cx="3198419" cy="1155184"/>
            </a:xfrm>
            <a:custGeom>
              <a:avLst/>
              <a:gdLst>
                <a:gd name="T0" fmla="*/ 0 w 3198419"/>
                <a:gd name="T1" fmla="*/ 0 h 1155184"/>
                <a:gd name="T2" fmla="*/ 3198419 w 3198419"/>
                <a:gd name="T3" fmla="*/ 1155184 h 1155184"/>
              </a:gdLst>
              <a:ahLst/>
              <a:cxnLst/>
              <a:rect l="T0" t="T1" r="T2" b="T3"/>
              <a:pathLst>
                <a:path w="3198419" h="1155184">
                  <a:moveTo>
                    <a:pt x="2620827" y="0"/>
                  </a:moveTo>
                  <a:lnTo>
                    <a:pt x="2620837" y="1"/>
                  </a:lnTo>
                  <a:lnTo>
                    <a:pt x="2657013" y="1"/>
                  </a:lnTo>
                  <a:cubicBezTo>
                    <a:pt x="2750126" y="1"/>
                    <a:pt x="2836473" y="28968"/>
                    <a:pt x="2907233" y="78815"/>
                  </a:cubicBezTo>
                  <a:cubicBezTo>
                    <a:pt x="3081760" y="176328"/>
                    <a:pt x="3198419" y="363337"/>
                    <a:pt x="3198419" y="577592"/>
                  </a:cubicBezTo>
                  <a:cubicBezTo>
                    <a:pt x="3198419" y="896587"/>
                    <a:pt x="2939822" y="1155184"/>
                    <a:pt x="2620827" y="1155184"/>
                  </a:cubicBezTo>
                  <a:cubicBezTo>
                    <a:pt x="2412556" y="1155184"/>
                    <a:pt x="2230031" y="1044950"/>
                    <a:pt x="2130010" y="878663"/>
                  </a:cubicBezTo>
                  <a:lnTo>
                    <a:pt x="439331" y="878663"/>
                  </a:lnTo>
                  <a:cubicBezTo>
                    <a:pt x="196695" y="878663"/>
                    <a:pt x="0" y="681968"/>
                    <a:pt x="0" y="439332"/>
                  </a:cubicBezTo>
                  <a:cubicBezTo>
                    <a:pt x="0" y="196696"/>
                    <a:pt x="196695" y="1"/>
                    <a:pt x="439331" y="1"/>
                  </a:cubicBezTo>
                  <a:lnTo>
                    <a:pt x="2620817" y="1"/>
                  </a:lnTo>
                  <a:cubicBezTo>
                    <a:pt x="2620820" y="0"/>
                    <a:pt x="2620824" y="0"/>
                    <a:pt x="2620827" y="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014F3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225" name="矩形 19"/>
          <p:cNvSpPr>
            <a:spLocks noChangeArrowheads="1"/>
          </p:cNvSpPr>
          <p:nvPr/>
        </p:nvSpPr>
        <p:spPr bwMode="auto">
          <a:xfrm>
            <a:off x="5299075" y="1665288"/>
            <a:ext cx="16192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快节奏无孔不入的</a:t>
            </a:r>
            <a:r>
              <a:rPr lang="zh-CN" altLang="en-US" sz="1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生存压力</a:t>
            </a:r>
            <a:endParaRPr lang="zh-CN" altLang="en-US"/>
          </a:p>
        </p:txBody>
      </p:sp>
      <p:grpSp>
        <p:nvGrpSpPr>
          <p:cNvPr id="8226" name="组合 5201"/>
          <p:cNvGrpSpPr>
            <a:grpSpLocks/>
          </p:cNvGrpSpPr>
          <p:nvPr/>
        </p:nvGrpSpPr>
        <p:grpSpPr bwMode="auto">
          <a:xfrm>
            <a:off x="4313238" y="1568450"/>
            <a:ext cx="835025" cy="557213"/>
            <a:chOff x="0" y="0"/>
            <a:chExt cx="835542" cy="556781"/>
          </a:xfrm>
        </p:grpSpPr>
        <p:sp>
          <p:nvSpPr>
            <p:cNvPr id="8227" name="Freeform 88"/>
            <p:cNvSpPr>
              <a:spLocks noChangeArrowheads="1"/>
            </p:cNvSpPr>
            <p:nvPr/>
          </p:nvSpPr>
          <p:spPr bwMode="auto">
            <a:xfrm>
              <a:off x="471940" y="230776"/>
              <a:ext cx="92261" cy="111554"/>
            </a:xfrm>
            <a:custGeom>
              <a:avLst/>
              <a:gdLst>
                <a:gd name="T0" fmla="*/ 107 w 158"/>
                <a:gd name="T1" fmla="*/ 127 h 191"/>
                <a:gd name="T2" fmla="*/ 59 w 158"/>
                <a:gd name="T3" fmla="*/ 137 h 191"/>
                <a:gd name="T4" fmla="*/ 19 w 158"/>
                <a:gd name="T5" fmla="*/ 145 h 191"/>
                <a:gd name="T6" fmla="*/ 1 w 158"/>
                <a:gd name="T7" fmla="*/ 166 h 191"/>
                <a:gd name="T8" fmla="*/ 15 w 158"/>
                <a:gd name="T9" fmla="*/ 189 h 191"/>
                <a:gd name="T10" fmla="*/ 32 w 158"/>
                <a:gd name="T11" fmla="*/ 190 h 191"/>
                <a:gd name="T12" fmla="*/ 134 w 158"/>
                <a:gd name="T13" fmla="*/ 168 h 191"/>
                <a:gd name="T14" fmla="*/ 155 w 158"/>
                <a:gd name="T15" fmla="*/ 137 h 191"/>
                <a:gd name="T16" fmla="*/ 142 w 158"/>
                <a:gd name="T17" fmla="*/ 50 h 191"/>
                <a:gd name="T18" fmla="*/ 137 w 158"/>
                <a:gd name="T19" fmla="*/ 18 h 191"/>
                <a:gd name="T20" fmla="*/ 116 w 158"/>
                <a:gd name="T21" fmla="*/ 1 h 191"/>
                <a:gd name="T22" fmla="*/ 94 w 158"/>
                <a:gd name="T23" fmla="*/ 14 h 191"/>
                <a:gd name="T24" fmla="*/ 92 w 158"/>
                <a:gd name="T25" fmla="*/ 29 h 191"/>
                <a:gd name="T26" fmla="*/ 101 w 158"/>
                <a:gd name="T27" fmla="*/ 90 h 191"/>
                <a:gd name="T28" fmla="*/ 107 w 158"/>
                <a:gd name="T29" fmla="*/ 127 h 1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8"/>
                <a:gd name="T46" fmla="*/ 0 h 191"/>
                <a:gd name="T47" fmla="*/ 158 w 158"/>
                <a:gd name="T48" fmla="*/ 191 h 19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8" h="191">
                  <a:moveTo>
                    <a:pt x="107" y="127"/>
                  </a:moveTo>
                  <a:cubicBezTo>
                    <a:pt x="90" y="130"/>
                    <a:pt x="75" y="133"/>
                    <a:pt x="59" y="137"/>
                  </a:cubicBezTo>
                  <a:cubicBezTo>
                    <a:pt x="46" y="139"/>
                    <a:pt x="32" y="142"/>
                    <a:pt x="19" y="145"/>
                  </a:cubicBezTo>
                  <a:cubicBezTo>
                    <a:pt x="8" y="148"/>
                    <a:pt x="2" y="156"/>
                    <a:pt x="1" y="166"/>
                  </a:cubicBezTo>
                  <a:cubicBezTo>
                    <a:pt x="0" y="176"/>
                    <a:pt x="5" y="186"/>
                    <a:pt x="15" y="189"/>
                  </a:cubicBezTo>
                  <a:cubicBezTo>
                    <a:pt x="20" y="190"/>
                    <a:pt x="26" y="191"/>
                    <a:pt x="32" y="190"/>
                  </a:cubicBezTo>
                  <a:cubicBezTo>
                    <a:pt x="66" y="183"/>
                    <a:pt x="100" y="176"/>
                    <a:pt x="134" y="168"/>
                  </a:cubicBezTo>
                  <a:cubicBezTo>
                    <a:pt x="152" y="165"/>
                    <a:pt x="158" y="155"/>
                    <a:pt x="155" y="137"/>
                  </a:cubicBezTo>
                  <a:cubicBezTo>
                    <a:pt x="151" y="108"/>
                    <a:pt x="147" y="79"/>
                    <a:pt x="142" y="50"/>
                  </a:cubicBezTo>
                  <a:cubicBezTo>
                    <a:pt x="140" y="39"/>
                    <a:pt x="139" y="28"/>
                    <a:pt x="137" y="18"/>
                  </a:cubicBezTo>
                  <a:cubicBezTo>
                    <a:pt x="135" y="8"/>
                    <a:pt x="126" y="1"/>
                    <a:pt x="116" y="1"/>
                  </a:cubicBezTo>
                  <a:cubicBezTo>
                    <a:pt x="107" y="0"/>
                    <a:pt x="97" y="5"/>
                    <a:pt x="94" y="14"/>
                  </a:cubicBezTo>
                  <a:cubicBezTo>
                    <a:pt x="92" y="19"/>
                    <a:pt x="92" y="24"/>
                    <a:pt x="92" y="29"/>
                  </a:cubicBezTo>
                  <a:cubicBezTo>
                    <a:pt x="95" y="49"/>
                    <a:pt x="98" y="69"/>
                    <a:pt x="101" y="90"/>
                  </a:cubicBezTo>
                  <a:cubicBezTo>
                    <a:pt x="103" y="102"/>
                    <a:pt x="105" y="114"/>
                    <a:pt x="107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28" name="Freeform 89"/>
            <p:cNvSpPr>
              <a:spLocks noChangeArrowheads="1"/>
            </p:cNvSpPr>
            <p:nvPr/>
          </p:nvSpPr>
          <p:spPr bwMode="auto">
            <a:xfrm>
              <a:off x="550844" y="258726"/>
              <a:ext cx="40318" cy="75936"/>
            </a:xfrm>
            <a:custGeom>
              <a:avLst/>
              <a:gdLst>
                <a:gd name="T0" fmla="*/ 0 w 69"/>
                <a:gd name="T1" fmla="*/ 126 h 130"/>
                <a:gd name="T2" fmla="*/ 67 w 69"/>
                <a:gd name="T3" fmla="*/ 67 h 130"/>
                <a:gd name="T4" fmla="*/ 13 w 69"/>
                <a:gd name="T5" fmla="*/ 0 h 130"/>
                <a:gd name="T6" fmla="*/ 14 w 69"/>
                <a:gd name="T7" fmla="*/ 11 h 130"/>
                <a:gd name="T8" fmla="*/ 26 w 69"/>
                <a:gd name="T9" fmla="*/ 91 h 130"/>
                <a:gd name="T10" fmla="*/ 9 w 69"/>
                <a:gd name="T11" fmla="*/ 123 h 130"/>
                <a:gd name="T12" fmla="*/ 0 w 69"/>
                <a:gd name="T13" fmla="*/ 126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130"/>
                <a:gd name="T23" fmla="*/ 69 w 6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130">
                  <a:moveTo>
                    <a:pt x="0" y="126"/>
                  </a:moveTo>
                  <a:cubicBezTo>
                    <a:pt x="34" y="130"/>
                    <a:pt x="65" y="102"/>
                    <a:pt x="67" y="67"/>
                  </a:cubicBezTo>
                  <a:cubicBezTo>
                    <a:pt x="69" y="33"/>
                    <a:pt x="43" y="0"/>
                    <a:pt x="13" y="0"/>
                  </a:cubicBezTo>
                  <a:cubicBezTo>
                    <a:pt x="13" y="4"/>
                    <a:pt x="13" y="7"/>
                    <a:pt x="14" y="11"/>
                  </a:cubicBezTo>
                  <a:cubicBezTo>
                    <a:pt x="18" y="37"/>
                    <a:pt x="22" y="64"/>
                    <a:pt x="26" y="91"/>
                  </a:cubicBezTo>
                  <a:cubicBezTo>
                    <a:pt x="28" y="105"/>
                    <a:pt x="22" y="118"/>
                    <a:pt x="9" y="123"/>
                  </a:cubicBezTo>
                  <a:cubicBezTo>
                    <a:pt x="6" y="124"/>
                    <a:pt x="3" y="125"/>
                    <a:pt x="0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29" name="Freeform 90"/>
            <p:cNvSpPr>
              <a:spLocks noChangeArrowheads="1"/>
            </p:cNvSpPr>
            <p:nvPr/>
          </p:nvSpPr>
          <p:spPr bwMode="auto">
            <a:xfrm>
              <a:off x="602787" y="347030"/>
              <a:ext cx="32155" cy="32155"/>
            </a:xfrm>
            <a:custGeom>
              <a:avLst/>
              <a:gdLst>
                <a:gd name="T0" fmla="*/ 2 w 55"/>
                <a:gd name="T1" fmla="*/ 0 h 55"/>
                <a:gd name="T2" fmla="*/ 0 w 55"/>
                <a:gd name="T3" fmla="*/ 1 h 55"/>
                <a:gd name="T4" fmla="*/ 21 w 55"/>
                <a:gd name="T5" fmla="*/ 34 h 55"/>
                <a:gd name="T6" fmla="*/ 34 w 55"/>
                <a:gd name="T7" fmla="*/ 48 h 55"/>
                <a:gd name="T8" fmla="*/ 47 w 55"/>
                <a:gd name="T9" fmla="*/ 52 h 55"/>
                <a:gd name="T10" fmla="*/ 54 w 55"/>
                <a:gd name="T11" fmla="*/ 38 h 55"/>
                <a:gd name="T12" fmla="*/ 50 w 55"/>
                <a:gd name="T13" fmla="*/ 26 h 55"/>
                <a:gd name="T14" fmla="*/ 39 w 55"/>
                <a:gd name="T15" fmla="*/ 16 h 55"/>
                <a:gd name="T16" fmla="*/ 2 w 55"/>
                <a:gd name="T17" fmla="*/ 0 h 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"/>
                <a:gd name="T28" fmla="*/ 0 h 55"/>
                <a:gd name="T29" fmla="*/ 55 w 55"/>
                <a:gd name="T30" fmla="*/ 55 h 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" h="55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7" y="12"/>
                    <a:pt x="14" y="23"/>
                    <a:pt x="21" y="34"/>
                  </a:cubicBezTo>
                  <a:cubicBezTo>
                    <a:pt x="25" y="39"/>
                    <a:pt x="29" y="44"/>
                    <a:pt x="34" y="48"/>
                  </a:cubicBezTo>
                  <a:cubicBezTo>
                    <a:pt x="37" y="52"/>
                    <a:pt x="42" y="55"/>
                    <a:pt x="47" y="52"/>
                  </a:cubicBezTo>
                  <a:cubicBezTo>
                    <a:pt x="53" y="50"/>
                    <a:pt x="55" y="44"/>
                    <a:pt x="54" y="38"/>
                  </a:cubicBezTo>
                  <a:cubicBezTo>
                    <a:pt x="54" y="34"/>
                    <a:pt x="52" y="29"/>
                    <a:pt x="50" y="26"/>
                  </a:cubicBezTo>
                  <a:cubicBezTo>
                    <a:pt x="47" y="22"/>
                    <a:pt x="43" y="19"/>
                    <a:pt x="39" y="16"/>
                  </a:cubicBezTo>
                  <a:cubicBezTo>
                    <a:pt x="28" y="8"/>
                    <a:pt x="15" y="3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0" name="Freeform 91"/>
            <p:cNvSpPr>
              <a:spLocks noChangeArrowheads="1"/>
            </p:cNvSpPr>
            <p:nvPr/>
          </p:nvSpPr>
          <p:spPr bwMode="auto">
            <a:xfrm>
              <a:off x="528583" y="355192"/>
              <a:ext cx="16325" cy="42791"/>
            </a:xfrm>
            <a:custGeom>
              <a:avLst/>
              <a:gdLst>
                <a:gd name="T0" fmla="*/ 7 w 28"/>
                <a:gd name="T1" fmla="*/ 0 h 73"/>
                <a:gd name="T2" fmla="*/ 4 w 28"/>
                <a:gd name="T3" fmla="*/ 16 h 73"/>
                <a:gd name="T4" fmla="*/ 1 w 28"/>
                <a:gd name="T5" fmla="*/ 58 h 73"/>
                <a:gd name="T6" fmla="*/ 20 w 28"/>
                <a:gd name="T7" fmla="*/ 66 h 73"/>
                <a:gd name="T8" fmla="*/ 28 w 28"/>
                <a:gd name="T9" fmla="*/ 54 h 73"/>
                <a:gd name="T10" fmla="*/ 28 w 28"/>
                <a:gd name="T11" fmla="*/ 41 h 73"/>
                <a:gd name="T12" fmla="*/ 7 w 28"/>
                <a:gd name="T13" fmla="*/ 0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73"/>
                <a:gd name="T23" fmla="*/ 28 w 28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73">
                  <a:moveTo>
                    <a:pt x="7" y="0"/>
                  </a:moveTo>
                  <a:cubicBezTo>
                    <a:pt x="6" y="5"/>
                    <a:pt x="5" y="11"/>
                    <a:pt x="4" y="16"/>
                  </a:cubicBezTo>
                  <a:cubicBezTo>
                    <a:pt x="1" y="30"/>
                    <a:pt x="0" y="44"/>
                    <a:pt x="1" y="58"/>
                  </a:cubicBezTo>
                  <a:cubicBezTo>
                    <a:pt x="3" y="70"/>
                    <a:pt x="11" y="73"/>
                    <a:pt x="20" y="66"/>
                  </a:cubicBezTo>
                  <a:cubicBezTo>
                    <a:pt x="25" y="63"/>
                    <a:pt x="28" y="59"/>
                    <a:pt x="28" y="54"/>
                  </a:cubicBezTo>
                  <a:cubicBezTo>
                    <a:pt x="28" y="49"/>
                    <a:pt x="28" y="45"/>
                    <a:pt x="28" y="41"/>
                  </a:cubicBezTo>
                  <a:cubicBezTo>
                    <a:pt x="24" y="26"/>
                    <a:pt x="18" y="12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1" name="Freeform 92"/>
            <p:cNvSpPr>
              <a:spLocks noChangeArrowheads="1"/>
            </p:cNvSpPr>
            <p:nvPr/>
          </p:nvSpPr>
          <p:spPr bwMode="auto">
            <a:xfrm>
              <a:off x="598830" y="320811"/>
              <a:ext cx="33887" cy="16820"/>
            </a:xfrm>
            <a:custGeom>
              <a:avLst/>
              <a:gdLst>
                <a:gd name="T0" fmla="*/ 0 w 58"/>
                <a:gd name="T1" fmla="*/ 5 h 29"/>
                <a:gd name="T2" fmla="*/ 2 w 58"/>
                <a:gd name="T3" fmla="*/ 8 h 29"/>
                <a:gd name="T4" fmla="*/ 38 w 58"/>
                <a:gd name="T5" fmla="*/ 26 h 29"/>
                <a:gd name="T6" fmla="*/ 47 w 58"/>
                <a:gd name="T7" fmla="*/ 28 h 29"/>
                <a:gd name="T8" fmla="*/ 57 w 58"/>
                <a:gd name="T9" fmla="*/ 17 h 29"/>
                <a:gd name="T10" fmla="*/ 44 w 58"/>
                <a:gd name="T11" fmla="*/ 3 h 29"/>
                <a:gd name="T12" fmla="*/ 0 w 58"/>
                <a:gd name="T13" fmla="*/ 5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29"/>
                <a:gd name="T23" fmla="*/ 58 w 58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29">
                  <a:moveTo>
                    <a:pt x="0" y="5"/>
                  </a:moveTo>
                  <a:cubicBezTo>
                    <a:pt x="1" y="7"/>
                    <a:pt x="1" y="8"/>
                    <a:pt x="2" y="8"/>
                  </a:cubicBezTo>
                  <a:cubicBezTo>
                    <a:pt x="14" y="14"/>
                    <a:pt x="26" y="20"/>
                    <a:pt x="38" y="26"/>
                  </a:cubicBezTo>
                  <a:cubicBezTo>
                    <a:pt x="41" y="27"/>
                    <a:pt x="44" y="28"/>
                    <a:pt x="47" y="28"/>
                  </a:cubicBezTo>
                  <a:cubicBezTo>
                    <a:pt x="54" y="29"/>
                    <a:pt x="58" y="24"/>
                    <a:pt x="57" y="17"/>
                  </a:cubicBezTo>
                  <a:cubicBezTo>
                    <a:pt x="56" y="10"/>
                    <a:pt x="51" y="5"/>
                    <a:pt x="44" y="3"/>
                  </a:cubicBezTo>
                  <a:cubicBezTo>
                    <a:pt x="30" y="0"/>
                    <a:pt x="15" y="1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2" name="Freeform 95"/>
            <p:cNvSpPr>
              <a:spLocks noChangeArrowheads="1"/>
            </p:cNvSpPr>
            <p:nvPr/>
          </p:nvSpPr>
          <p:spPr bwMode="auto">
            <a:xfrm>
              <a:off x="583494" y="250564"/>
              <a:ext cx="15830" cy="18304"/>
            </a:xfrm>
            <a:custGeom>
              <a:avLst/>
              <a:gdLst>
                <a:gd name="T0" fmla="*/ 22 w 27"/>
                <a:gd name="T1" fmla="*/ 31 h 31"/>
                <a:gd name="T2" fmla="*/ 22 w 27"/>
                <a:gd name="T3" fmla="*/ 12 h 31"/>
                <a:gd name="T4" fmla="*/ 0 w 27"/>
                <a:gd name="T5" fmla="*/ 2 h 31"/>
                <a:gd name="T6" fmla="*/ 15 w 27"/>
                <a:gd name="T7" fmla="*/ 13 h 31"/>
                <a:gd name="T8" fmla="*/ 22 w 27"/>
                <a:gd name="T9" fmla="*/ 31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1"/>
                <a:gd name="T17" fmla="*/ 27 w 27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1">
                  <a:moveTo>
                    <a:pt x="22" y="31"/>
                  </a:moveTo>
                  <a:cubicBezTo>
                    <a:pt x="27" y="26"/>
                    <a:pt x="27" y="20"/>
                    <a:pt x="22" y="12"/>
                  </a:cubicBezTo>
                  <a:cubicBezTo>
                    <a:pt x="17" y="4"/>
                    <a:pt x="9" y="0"/>
                    <a:pt x="0" y="2"/>
                  </a:cubicBezTo>
                  <a:cubicBezTo>
                    <a:pt x="5" y="6"/>
                    <a:pt x="12" y="9"/>
                    <a:pt x="15" y="13"/>
                  </a:cubicBezTo>
                  <a:cubicBezTo>
                    <a:pt x="19" y="18"/>
                    <a:pt x="20" y="24"/>
                    <a:pt x="22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3" name="Freeform 98"/>
            <p:cNvSpPr>
              <a:spLocks noChangeArrowheads="1"/>
            </p:cNvSpPr>
            <p:nvPr/>
          </p:nvSpPr>
          <p:spPr bwMode="auto">
            <a:xfrm>
              <a:off x="582505" y="255263"/>
              <a:ext cx="11131" cy="14099"/>
            </a:xfrm>
            <a:custGeom>
              <a:avLst/>
              <a:gdLst>
                <a:gd name="T0" fmla="*/ 0 w 19"/>
                <a:gd name="T1" fmla="*/ 3 h 24"/>
                <a:gd name="T2" fmla="*/ 0 w 19"/>
                <a:gd name="T3" fmla="*/ 5 h 24"/>
                <a:gd name="T4" fmla="*/ 1 w 19"/>
                <a:gd name="T5" fmla="*/ 7 h 24"/>
                <a:gd name="T6" fmla="*/ 12 w 19"/>
                <a:gd name="T7" fmla="*/ 21 h 24"/>
                <a:gd name="T8" fmla="*/ 15 w 19"/>
                <a:gd name="T9" fmla="*/ 24 h 24"/>
                <a:gd name="T10" fmla="*/ 12 w 19"/>
                <a:gd name="T11" fmla="*/ 6 h 24"/>
                <a:gd name="T12" fmla="*/ 0 w 19"/>
                <a:gd name="T13" fmla="*/ 3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24"/>
                <a:gd name="T23" fmla="*/ 19 w 19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24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8" y="9"/>
                    <a:pt x="11" y="14"/>
                    <a:pt x="12" y="21"/>
                  </a:cubicBezTo>
                  <a:cubicBezTo>
                    <a:pt x="12" y="22"/>
                    <a:pt x="14" y="23"/>
                    <a:pt x="15" y="24"/>
                  </a:cubicBezTo>
                  <a:cubicBezTo>
                    <a:pt x="19" y="16"/>
                    <a:pt x="17" y="11"/>
                    <a:pt x="12" y="6"/>
                  </a:cubicBezTo>
                  <a:cubicBezTo>
                    <a:pt x="9" y="3"/>
                    <a:pt x="5" y="0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4" name="Freeform 99"/>
            <p:cNvSpPr>
              <a:spLocks noEditPoints="1" noChangeArrowheads="1"/>
            </p:cNvSpPr>
            <p:nvPr/>
          </p:nvSpPr>
          <p:spPr bwMode="auto">
            <a:xfrm>
              <a:off x="0" y="0"/>
              <a:ext cx="835542" cy="556781"/>
            </a:xfrm>
            <a:custGeom>
              <a:avLst/>
              <a:gdLst>
                <a:gd name="T0" fmla="*/ 289 w 1430"/>
                <a:gd name="T1" fmla="*/ 613 h 953"/>
                <a:gd name="T2" fmla="*/ 209 w 1430"/>
                <a:gd name="T3" fmla="*/ 726 h 953"/>
                <a:gd name="T4" fmla="*/ 214 w 1430"/>
                <a:gd name="T5" fmla="*/ 801 h 953"/>
                <a:gd name="T6" fmla="*/ 98 w 1430"/>
                <a:gd name="T7" fmla="*/ 852 h 953"/>
                <a:gd name="T8" fmla="*/ 87 w 1430"/>
                <a:gd name="T9" fmla="*/ 789 h 953"/>
                <a:gd name="T10" fmla="*/ 99 w 1430"/>
                <a:gd name="T11" fmla="*/ 766 h 953"/>
                <a:gd name="T12" fmla="*/ 41 w 1430"/>
                <a:gd name="T13" fmla="*/ 722 h 953"/>
                <a:gd name="T14" fmla="*/ 3 w 1430"/>
                <a:gd name="T15" fmla="*/ 658 h 953"/>
                <a:gd name="T16" fmla="*/ 173 w 1430"/>
                <a:gd name="T17" fmla="*/ 314 h 953"/>
                <a:gd name="T18" fmla="*/ 320 w 1430"/>
                <a:gd name="T19" fmla="*/ 189 h 953"/>
                <a:gd name="T20" fmla="*/ 632 w 1430"/>
                <a:gd name="T21" fmla="*/ 57 h 953"/>
                <a:gd name="T22" fmla="*/ 788 w 1430"/>
                <a:gd name="T23" fmla="*/ 91 h 953"/>
                <a:gd name="T24" fmla="*/ 899 w 1430"/>
                <a:gd name="T25" fmla="*/ 114 h 953"/>
                <a:gd name="T26" fmla="*/ 1260 w 1430"/>
                <a:gd name="T27" fmla="*/ 4 h 953"/>
                <a:gd name="T28" fmla="*/ 1339 w 1430"/>
                <a:gd name="T29" fmla="*/ 27 h 953"/>
                <a:gd name="T30" fmla="*/ 1353 w 1430"/>
                <a:gd name="T31" fmla="*/ 119 h 953"/>
                <a:gd name="T32" fmla="*/ 1380 w 1430"/>
                <a:gd name="T33" fmla="*/ 106 h 953"/>
                <a:gd name="T34" fmla="*/ 1421 w 1430"/>
                <a:gd name="T35" fmla="*/ 130 h 953"/>
                <a:gd name="T36" fmla="*/ 1304 w 1430"/>
                <a:gd name="T37" fmla="*/ 224 h 953"/>
                <a:gd name="T38" fmla="*/ 1170 w 1430"/>
                <a:gd name="T39" fmla="*/ 177 h 953"/>
                <a:gd name="T40" fmla="*/ 1016 w 1430"/>
                <a:gd name="T41" fmla="*/ 273 h 953"/>
                <a:gd name="T42" fmla="*/ 951 w 1430"/>
                <a:gd name="T43" fmla="*/ 411 h 953"/>
                <a:gd name="T44" fmla="*/ 914 w 1430"/>
                <a:gd name="T45" fmla="*/ 391 h 953"/>
                <a:gd name="T46" fmla="*/ 899 w 1430"/>
                <a:gd name="T47" fmla="*/ 458 h 953"/>
                <a:gd name="T48" fmla="*/ 908 w 1430"/>
                <a:gd name="T49" fmla="*/ 517 h 953"/>
                <a:gd name="T50" fmla="*/ 829 w 1430"/>
                <a:gd name="T51" fmla="*/ 534 h 953"/>
                <a:gd name="T52" fmla="*/ 833 w 1430"/>
                <a:gd name="T53" fmla="*/ 591 h 953"/>
                <a:gd name="T54" fmla="*/ 875 w 1430"/>
                <a:gd name="T55" fmla="*/ 583 h 953"/>
                <a:gd name="T56" fmla="*/ 812 w 1430"/>
                <a:gd name="T57" fmla="*/ 641 h 953"/>
                <a:gd name="T58" fmla="*/ 768 w 1430"/>
                <a:gd name="T59" fmla="*/ 683 h 953"/>
                <a:gd name="T60" fmla="*/ 853 w 1430"/>
                <a:gd name="T61" fmla="*/ 737 h 953"/>
                <a:gd name="T62" fmla="*/ 869 w 1430"/>
                <a:gd name="T63" fmla="*/ 783 h 953"/>
                <a:gd name="T64" fmla="*/ 773 w 1430"/>
                <a:gd name="T65" fmla="*/ 941 h 953"/>
                <a:gd name="T66" fmla="*/ 781 w 1430"/>
                <a:gd name="T67" fmla="*/ 812 h 953"/>
                <a:gd name="T68" fmla="*/ 747 w 1430"/>
                <a:gd name="T69" fmla="*/ 756 h 953"/>
                <a:gd name="T70" fmla="*/ 756 w 1430"/>
                <a:gd name="T71" fmla="*/ 813 h 953"/>
                <a:gd name="T72" fmla="*/ 634 w 1430"/>
                <a:gd name="T73" fmla="*/ 935 h 953"/>
                <a:gd name="T74" fmla="*/ 589 w 1430"/>
                <a:gd name="T75" fmla="*/ 878 h 953"/>
                <a:gd name="T76" fmla="*/ 679 w 1430"/>
                <a:gd name="T77" fmla="*/ 807 h 953"/>
                <a:gd name="T78" fmla="*/ 673 w 1430"/>
                <a:gd name="T79" fmla="*/ 753 h 953"/>
                <a:gd name="T80" fmla="*/ 672 w 1430"/>
                <a:gd name="T81" fmla="*/ 639 h 953"/>
                <a:gd name="T82" fmla="*/ 847 w 1430"/>
                <a:gd name="T83" fmla="*/ 518 h 953"/>
                <a:gd name="T84" fmla="*/ 879 w 1430"/>
                <a:gd name="T85" fmla="*/ 501 h 953"/>
                <a:gd name="T86" fmla="*/ 470 w 1430"/>
                <a:gd name="T87" fmla="*/ 665 h 953"/>
                <a:gd name="T88" fmla="*/ 459 w 1430"/>
                <a:gd name="T89" fmla="*/ 343 h 953"/>
                <a:gd name="T90" fmla="*/ 818 w 1430"/>
                <a:gd name="T91" fmla="*/ 146 h 953"/>
                <a:gd name="T92" fmla="*/ 632 w 1430"/>
                <a:gd name="T93" fmla="*/ 95 h 953"/>
                <a:gd name="T94" fmla="*/ 396 w 1430"/>
                <a:gd name="T95" fmla="*/ 192 h 953"/>
                <a:gd name="T96" fmla="*/ 109 w 1430"/>
                <a:gd name="T97" fmla="*/ 527 h 953"/>
                <a:gd name="T98" fmla="*/ 347 w 1430"/>
                <a:gd name="T99" fmla="*/ 217 h 953"/>
                <a:gd name="T100" fmla="*/ 213 w 1430"/>
                <a:gd name="T101" fmla="*/ 323 h 953"/>
                <a:gd name="T102" fmla="*/ 109 w 1430"/>
                <a:gd name="T103" fmla="*/ 527 h 953"/>
                <a:gd name="T104" fmla="*/ 508 w 1430"/>
                <a:gd name="T105" fmla="*/ 378 h 953"/>
                <a:gd name="T106" fmla="*/ 576 w 1430"/>
                <a:gd name="T107" fmla="*/ 330 h 953"/>
                <a:gd name="T108" fmla="*/ 556 w 1430"/>
                <a:gd name="T109" fmla="*/ 319 h 953"/>
                <a:gd name="T110" fmla="*/ 493 w 1430"/>
                <a:gd name="T111" fmla="*/ 352 h 953"/>
                <a:gd name="T112" fmla="*/ 503 w 1430"/>
                <a:gd name="T113" fmla="*/ 380 h 9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30"/>
                <a:gd name="T172" fmla="*/ 0 h 953"/>
                <a:gd name="T173" fmla="*/ 1430 w 1430"/>
                <a:gd name="T174" fmla="*/ 953 h 9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30" h="953">
                  <a:moveTo>
                    <a:pt x="470" y="665"/>
                  </a:moveTo>
                  <a:cubicBezTo>
                    <a:pt x="425" y="598"/>
                    <a:pt x="346" y="585"/>
                    <a:pt x="289" y="613"/>
                  </a:cubicBezTo>
                  <a:cubicBezTo>
                    <a:pt x="267" y="623"/>
                    <a:pt x="248" y="639"/>
                    <a:pt x="234" y="659"/>
                  </a:cubicBezTo>
                  <a:cubicBezTo>
                    <a:pt x="220" y="679"/>
                    <a:pt x="212" y="702"/>
                    <a:pt x="209" y="726"/>
                  </a:cubicBezTo>
                  <a:cubicBezTo>
                    <a:pt x="207" y="751"/>
                    <a:pt x="211" y="774"/>
                    <a:pt x="220" y="797"/>
                  </a:cubicBezTo>
                  <a:cubicBezTo>
                    <a:pt x="217" y="798"/>
                    <a:pt x="216" y="800"/>
                    <a:pt x="214" y="801"/>
                  </a:cubicBezTo>
                  <a:cubicBezTo>
                    <a:pt x="183" y="817"/>
                    <a:pt x="152" y="833"/>
                    <a:pt x="121" y="850"/>
                  </a:cubicBezTo>
                  <a:cubicBezTo>
                    <a:pt x="114" y="853"/>
                    <a:pt x="106" y="855"/>
                    <a:pt x="98" y="852"/>
                  </a:cubicBezTo>
                  <a:cubicBezTo>
                    <a:pt x="85" y="847"/>
                    <a:pt x="70" y="820"/>
                    <a:pt x="74" y="806"/>
                  </a:cubicBezTo>
                  <a:cubicBezTo>
                    <a:pt x="75" y="798"/>
                    <a:pt x="80" y="793"/>
                    <a:pt x="87" y="789"/>
                  </a:cubicBezTo>
                  <a:cubicBezTo>
                    <a:pt x="94" y="785"/>
                    <a:pt x="101" y="781"/>
                    <a:pt x="110" y="776"/>
                  </a:cubicBezTo>
                  <a:cubicBezTo>
                    <a:pt x="106" y="772"/>
                    <a:pt x="103" y="769"/>
                    <a:pt x="99" y="766"/>
                  </a:cubicBezTo>
                  <a:cubicBezTo>
                    <a:pt x="83" y="755"/>
                    <a:pt x="68" y="745"/>
                    <a:pt x="52" y="734"/>
                  </a:cubicBezTo>
                  <a:cubicBezTo>
                    <a:pt x="48" y="731"/>
                    <a:pt x="44" y="727"/>
                    <a:pt x="41" y="722"/>
                  </a:cubicBezTo>
                  <a:cubicBezTo>
                    <a:pt x="30" y="705"/>
                    <a:pt x="19" y="688"/>
                    <a:pt x="9" y="670"/>
                  </a:cubicBezTo>
                  <a:cubicBezTo>
                    <a:pt x="6" y="666"/>
                    <a:pt x="5" y="662"/>
                    <a:pt x="3" y="658"/>
                  </a:cubicBezTo>
                  <a:cubicBezTo>
                    <a:pt x="0" y="652"/>
                    <a:pt x="1" y="646"/>
                    <a:pt x="4" y="639"/>
                  </a:cubicBezTo>
                  <a:cubicBezTo>
                    <a:pt x="60" y="531"/>
                    <a:pt x="117" y="423"/>
                    <a:pt x="173" y="314"/>
                  </a:cubicBezTo>
                  <a:cubicBezTo>
                    <a:pt x="187" y="287"/>
                    <a:pt x="207" y="266"/>
                    <a:pt x="231" y="247"/>
                  </a:cubicBezTo>
                  <a:cubicBezTo>
                    <a:pt x="259" y="225"/>
                    <a:pt x="289" y="207"/>
                    <a:pt x="320" y="189"/>
                  </a:cubicBezTo>
                  <a:cubicBezTo>
                    <a:pt x="401" y="144"/>
                    <a:pt x="484" y="105"/>
                    <a:pt x="571" y="73"/>
                  </a:cubicBezTo>
                  <a:cubicBezTo>
                    <a:pt x="591" y="66"/>
                    <a:pt x="611" y="60"/>
                    <a:pt x="632" y="57"/>
                  </a:cubicBezTo>
                  <a:cubicBezTo>
                    <a:pt x="638" y="56"/>
                    <a:pt x="643" y="56"/>
                    <a:pt x="648" y="57"/>
                  </a:cubicBezTo>
                  <a:cubicBezTo>
                    <a:pt x="695" y="68"/>
                    <a:pt x="742" y="79"/>
                    <a:pt x="788" y="91"/>
                  </a:cubicBezTo>
                  <a:cubicBezTo>
                    <a:pt x="820" y="99"/>
                    <a:pt x="851" y="107"/>
                    <a:pt x="883" y="115"/>
                  </a:cubicBezTo>
                  <a:cubicBezTo>
                    <a:pt x="889" y="117"/>
                    <a:pt x="893" y="116"/>
                    <a:pt x="899" y="114"/>
                  </a:cubicBezTo>
                  <a:cubicBezTo>
                    <a:pt x="983" y="82"/>
                    <a:pt x="1068" y="52"/>
                    <a:pt x="1155" y="28"/>
                  </a:cubicBezTo>
                  <a:cubicBezTo>
                    <a:pt x="1189" y="18"/>
                    <a:pt x="1224" y="9"/>
                    <a:pt x="1260" y="4"/>
                  </a:cubicBezTo>
                  <a:cubicBezTo>
                    <a:pt x="1278" y="2"/>
                    <a:pt x="1296" y="0"/>
                    <a:pt x="1314" y="3"/>
                  </a:cubicBezTo>
                  <a:cubicBezTo>
                    <a:pt x="1328" y="5"/>
                    <a:pt x="1337" y="13"/>
                    <a:pt x="1339" y="27"/>
                  </a:cubicBezTo>
                  <a:cubicBezTo>
                    <a:pt x="1343" y="50"/>
                    <a:pt x="1346" y="73"/>
                    <a:pt x="1350" y="96"/>
                  </a:cubicBezTo>
                  <a:cubicBezTo>
                    <a:pt x="1351" y="103"/>
                    <a:pt x="1352" y="111"/>
                    <a:pt x="1353" y="119"/>
                  </a:cubicBezTo>
                  <a:cubicBezTo>
                    <a:pt x="1356" y="118"/>
                    <a:pt x="1359" y="117"/>
                    <a:pt x="1361" y="115"/>
                  </a:cubicBezTo>
                  <a:cubicBezTo>
                    <a:pt x="1367" y="112"/>
                    <a:pt x="1373" y="109"/>
                    <a:pt x="1380" y="106"/>
                  </a:cubicBezTo>
                  <a:cubicBezTo>
                    <a:pt x="1393" y="99"/>
                    <a:pt x="1406" y="103"/>
                    <a:pt x="1414" y="116"/>
                  </a:cubicBezTo>
                  <a:cubicBezTo>
                    <a:pt x="1416" y="121"/>
                    <a:pt x="1419" y="126"/>
                    <a:pt x="1421" y="130"/>
                  </a:cubicBezTo>
                  <a:cubicBezTo>
                    <a:pt x="1430" y="146"/>
                    <a:pt x="1426" y="160"/>
                    <a:pt x="1410" y="168"/>
                  </a:cubicBezTo>
                  <a:cubicBezTo>
                    <a:pt x="1374" y="187"/>
                    <a:pt x="1339" y="206"/>
                    <a:pt x="1304" y="224"/>
                  </a:cubicBezTo>
                  <a:cubicBezTo>
                    <a:pt x="1293" y="230"/>
                    <a:pt x="1282" y="236"/>
                    <a:pt x="1271" y="242"/>
                  </a:cubicBezTo>
                  <a:cubicBezTo>
                    <a:pt x="1247" y="205"/>
                    <a:pt x="1213" y="183"/>
                    <a:pt x="1170" y="177"/>
                  </a:cubicBezTo>
                  <a:cubicBezTo>
                    <a:pt x="1138" y="172"/>
                    <a:pt x="1108" y="178"/>
                    <a:pt x="1080" y="194"/>
                  </a:cubicBezTo>
                  <a:cubicBezTo>
                    <a:pt x="1049" y="212"/>
                    <a:pt x="1028" y="239"/>
                    <a:pt x="1016" y="273"/>
                  </a:cubicBezTo>
                  <a:cubicBezTo>
                    <a:pt x="1005" y="307"/>
                    <a:pt x="1007" y="340"/>
                    <a:pt x="1021" y="374"/>
                  </a:cubicBezTo>
                  <a:cubicBezTo>
                    <a:pt x="997" y="386"/>
                    <a:pt x="974" y="398"/>
                    <a:pt x="951" y="411"/>
                  </a:cubicBezTo>
                  <a:cubicBezTo>
                    <a:pt x="949" y="408"/>
                    <a:pt x="948" y="406"/>
                    <a:pt x="947" y="404"/>
                  </a:cubicBezTo>
                  <a:cubicBezTo>
                    <a:pt x="940" y="392"/>
                    <a:pt x="927" y="388"/>
                    <a:pt x="914" y="391"/>
                  </a:cubicBezTo>
                  <a:cubicBezTo>
                    <a:pt x="902" y="395"/>
                    <a:pt x="893" y="406"/>
                    <a:pt x="894" y="420"/>
                  </a:cubicBezTo>
                  <a:cubicBezTo>
                    <a:pt x="895" y="432"/>
                    <a:pt x="898" y="445"/>
                    <a:pt x="899" y="458"/>
                  </a:cubicBezTo>
                  <a:cubicBezTo>
                    <a:pt x="902" y="476"/>
                    <a:pt x="905" y="494"/>
                    <a:pt x="908" y="513"/>
                  </a:cubicBezTo>
                  <a:cubicBezTo>
                    <a:pt x="908" y="514"/>
                    <a:pt x="908" y="515"/>
                    <a:pt x="908" y="517"/>
                  </a:cubicBezTo>
                  <a:cubicBezTo>
                    <a:pt x="904" y="518"/>
                    <a:pt x="901" y="519"/>
                    <a:pt x="897" y="520"/>
                  </a:cubicBezTo>
                  <a:cubicBezTo>
                    <a:pt x="874" y="525"/>
                    <a:pt x="852" y="529"/>
                    <a:pt x="829" y="534"/>
                  </a:cubicBezTo>
                  <a:cubicBezTo>
                    <a:pt x="817" y="536"/>
                    <a:pt x="808" y="542"/>
                    <a:pt x="805" y="554"/>
                  </a:cubicBezTo>
                  <a:cubicBezTo>
                    <a:pt x="799" y="573"/>
                    <a:pt x="813" y="592"/>
                    <a:pt x="833" y="591"/>
                  </a:cubicBezTo>
                  <a:cubicBezTo>
                    <a:pt x="842" y="591"/>
                    <a:pt x="850" y="588"/>
                    <a:pt x="859" y="586"/>
                  </a:cubicBezTo>
                  <a:cubicBezTo>
                    <a:pt x="864" y="585"/>
                    <a:pt x="868" y="584"/>
                    <a:pt x="875" y="583"/>
                  </a:cubicBezTo>
                  <a:cubicBezTo>
                    <a:pt x="869" y="594"/>
                    <a:pt x="863" y="601"/>
                    <a:pt x="855" y="607"/>
                  </a:cubicBezTo>
                  <a:cubicBezTo>
                    <a:pt x="841" y="618"/>
                    <a:pt x="826" y="629"/>
                    <a:pt x="812" y="641"/>
                  </a:cubicBezTo>
                  <a:cubicBezTo>
                    <a:pt x="800" y="652"/>
                    <a:pt x="788" y="663"/>
                    <a:pt x="776" y="674"/>
                  </a:cubicBezTo>
                  <a:cubicBezTo>
                    <a:pt x="773" y="677"/>
                    <a:pt x="771" y="680"/>
                    <a:pt x="768" y="683"/>
                  </a:cubicBezTo>
                  <a:cubicBezTo>
                    <a:pt x="772" y="686"/>
                    <a:pt x="774" y="688"/>
                    <a:pt x="777" y="689"/>
                  </a:cubicBezTo>
                  <a:cubicBezTo>
                    <a:pt x="803" y="705"/>
                    <a:pt x="828" y="721"/>
                    <a:pt x="853" y="737"/>
                  </a:cubicBezTo>
                  <a:cubicBezTo>
                    <a:pt x="866" y="745"/>
                    <a:pt x="873" y="756"/>
                    <a:pt x="872" y="772"/>
                  </a:cubicBezTo>
                  <a:cubicBezTo>
                    <a:pt x="871" y="776"/>
                    <a:pt x="870" y="779"/>
                    <a:pt x="869" y="783"/>
                  </a:cubicBezTo>
                  <a:cubicBezTo>
                    <a:pt x="852" y="828"/>
                    <a:pt x="835" y="873"/>
                    <a:pt x="818" y="918"/>
                  </a:cubicBezTo>
                  <a:cubicBezTo>
                    <a:pt x="811" y="938"/>
                    <a:pt x="792" y="947"/>
                    <a:pt x="773" y="941"/>
                  </a:cubicBezTo>
                  <a:cubicBezTo>
                    <a:pt x="754" y="936"/>
                    <a:pt x="742" y="914"/>
                    <a:pt x="750" y="894"/>
                  </a:cubicBezTo>
                  <a:cubicBezTo>
                    <a:pt x="760" y="866"/>
                    <a:pt x="771" y="839"/>
                    <a:pt x="781" y="812"/>
                  </a:cubicBezTo>
                  <a:cubicBezTo>
                    <a:pt x="784" y="803"/>
                    <a:pt x="788" y="793"/>
                    <a:pt x="791" y="783"/>
                  </a:cubicBezTo>
                  <a:cubicBezTo>
                    <a:pt x="777" y="774"/>
                    <a:pt x="763" y="765"/>
                    <a:pt x="747" y="756"/>
                  </a:cubicBezTo>
                  <a:cubicBezTo>
                    <a:pt x="749" y="771"/>
                    <a:pt x="751" y="785"/>
                    <a:pt x="753" y="798"/>
                  </a:cubicBezTo>
                  <a:cubicBezTo>
                    <a:pt x="754" y="803"/>
                    <a:pt x="755" y="808"/>
                    <a:pt x="756" y="813"/>
                  </a:cubicBezTo>
                  <a:cubicBezTo>
                    <a:pt x="758" y="828"/>
                    <a:pt x="754" y="840"/>
                    <a:pt x="742" y="849"/>
                  </a:cubicBezTo>
                  <a:cubicBezTo>
                    <a:pt x="706" y="878"/>
                    <a:pt x="670" y="906"/>
                    <a:pt x="634" y="935"/>
                  </a:cubicBezTo>
                  <a:cubicBezTo>
                    <a:pt x="611" y="953"/>
                    <a:pt x="579" y="940"/>
                    <a:pt x="575" y="912"/>
                  </a:cubicBezTo>
                  <a:cubicBezTo>
                    <a:pt x="573" y="898"/>
                    <a:pt x="578" y="887"/>
                    <a:pt x="589" y="878"/>
                  </a:cubicBezTo>
                  <a:cubicBezTo>
                    <a:pt x="604" y="866"/>
                    <a:pt x="619" y="854"/>
                    <a:pt x="634" y="842"/>
                  </a:cubicBezTo>
                  <a:cubicBezTo>
                    <a:pt x="649" y="830"/>
                    <a:pt x="664" y="818"/>
                    <a:pt x="679" y="807"/>
                  </a:cubicBezTo>
                  <a:cubicBezTo>
                    <a:pt x="680" y="806"/>
                    <a:pt x="680" y="806"/>
                    <a:pt x="681" y="804"/>
                  </a:cubicBezTo>
                  <a:cubicBezTo>
                    <a:pt x="678" y="788"/>
                    <a:pt x="676" y="770"/>
                    <a:pt x="673" y="753"/>
                  </a:cubicBezTo>
                  <a:cubicBezTo>
                    <a:pt x="669" y="730"/>
                    <a:pt x="666" y="708"/>
                    <a:pt x="662" y="685"/>
                  </a:cubicBezTo>
                  <a:cubicBezTo>
                    <a:pt x="659" y="668"/>
                    <a:pt x="663" y="653"/>
                    <a:pt x="672" y="639"/>
                  </a:cubicBezTo>
                  <a:cubicBezTo>
                    <a:pt x="701" y="592"/>
                    <a:pt x="740" y="554"/>
                    <a:pt x="789" y="526"/>
                  </a:cubicBezTo>
                  <a:cubicBezTo>
                    <a:pt x="807" y="516"/>
                    <a:pt x="826" y="513"/>
                    <a:pt x="847" y="518"/>
                  </a:cubicBezTo>
                  <a:cubicBezTo>
                    <a:pt x="849" y="519"/>
                    <a:pt x="852" y="519"/>
                    <a:pt x="854" y="518"/>
                  </a:cubicBezTo>
                  <a:cubicBezTo>
                    <a:pt x="863" y="512"/>
                    <a:pt x="871" y="507"/>
                    <a:pt x="879" y="501"/>
                  </a:cubicBezTo>
                  <a:cubicBezTo>
                    <a:pt x="875" y="486"/>
                    <a:pt x="871" y="471"/>
                    <a:pt x="866" y="456"/>
                  </a:cubicBezTo>
                  <a:cubicBezTo>
                    <a:pt x="734" y="526"/>
                    <a:pt x="602" y="595"/>
                    <a:pt x="470" y="665"/>
                  </a:cubicBezTo>
                  <a:close/>
                  <a:moveTo>
                    <a:pt x="383" y="199"/>
                  </a:moveTo>
                  <a:cubicBezTo>
                    <a:pt x="408" y="247"/>
                    <a:pt x="433" y="294"/>
                    <a:pt x="459" y="343"/>
                  </a:cubicBezTo>
                  <a:cubicBezTo>
                    <a:pt x="581" y="278"/>
                    <a:pt x="703" y="213"/>
                    <a:pt x="825" y="149"/>
                  </a:cubicBezTo>
                  <a:cubicBezTo>
                    <a:pt x="822" y="147"/>
                    <a:pt x="820" y="146"/>
                    <a:pt x="818" y="146"/>
                  </a:cubicBezTo>
                  <a:cubicBezTo>
                    <a:pt x="761" y="126"/>
                    <a:pt x="704" y="109"/>
                    <a:pt x="645" y="95"/>
                  </a:cubicBezTo>
                  <a:cubicBezTo>
                    <a:pt x="641" y="94"/>
                    <a:pt x="636" y="94"/>
                    <a:pt x="632" y="95"/>
                  </a:cubicBezTo>
                  <a:cubicBezTo>
                    <a:pt x="619" y="98"/>
                    <a:pt x="606" y="102"/>
                    <a:pt x="593" y="106"/>
                  </a:cubicBezTo>
                  <a:cubicBezTo>
                    <a:pt x="526" y="130"/>
                    <a:pt x="460" y="159"/>
                    <a:pt x="396" y="192"/>
                  </a:cubicBezTo>
                  <a:cubicBezTo>
                    <a:pt x="392" y="194"/>
                    <a:pt x="388" y="196"/>
                    <a:pt x="383" y="199"/>
                  </a:cubicBezTo>
                  <a:close/>
                  <a:moveTo>
                    <a:pt x="109" y="527"/>
                  </a:moveTo>
                  <a:cubicBezTo>
                    <a:pt x="215" y="472"/>
                    <a:pt x="319" y="417"/>
                    <a:pt x="423" y="361"/>
                  </a:cubicBezTo>
                  <a:cubicBezTo>
                    <a:pt x="398" y="313"/>
                    <a:pt x="373" y="266"/>
                    <a:pt x="347" y="217"/>
                  </a:cubicBezTo>
                  <a:cubicBezTo>
                    <a:pt x="332" y="226"/>
                    <a:pt x="318" y="234"/>
                    <a:pt x="304" y="242"/>
                  </a:cubicBezTo>
                  <a:cubicBezTo>
                    <a:pt x="268" y="263"/>
                    <a:pt x="238" y="290"/>
                    <a:pt x="213" y="323"/>
                  </a:cubicBezTo>
                  <a:cubicBezTo>
                    <a:pt x="169" y="384"/>
                    <a:pt x="136" y="450"/>
                    <a:pt x="111" y="520"/>
                  </a:cubicBezTo>
                  <a:cubicBezTo>
                    <a:pt x="110" y="522"/>
                    <a:pt x="110" y="524"/>
                    <a:pt x="109" y="527"/>
                  </a:cubicBezTo>
                  <a:close/>
                  <a:moveTo>
                    <a:pt x="503" y="380"/>
                  </a:moveTo>
                  <a:cubicBezTo>
                    <a:pt x="504" y="379"/>
                    <a:pt x="506" y="379"/>
                    <a:pt x="508" y="378"/>
                  </a:cubicBezTo>
                  <a:cubicBezTo>
                    <a:pt x="529" y="367"/>
                    <a:pt x="550" y="356"/>
                    <a:pt x="570" y="345"/>
                  </a:cubicBezTo>
                  <a:cubicBezTo>
                    <a:pt x="578" y="341"/>
                    <a:pt x="579" y="337"/>
                    <a:pt x="576" y="330"/>
                  </a:cubicBezTo>
                  <a:cubicBezTo>
                    <a:pt x="575" y="328"/>
                    <a:pt x="574" y="326"/>
                    <a:pt x="572" y="324"/>
                  </a:cubicBezTo>
                  <a:cubicBezTo>
                    <a:pt x="568" y="316"/>
                    <a:pt x="564" y="315"/>
                    <a:pt x="556" y="319"/>
                  </a:cubicBezTo>
                  <a:cubicBezTo>
                    <a:pt x="536" y="330"/>
                    <a:pt x="516" y="340"/>
                    <a:pt x="496" y="351"/>
                  </a:cubicBezTo>
                  <a:cubicBezTo>
                    <a:pt x="495" y="351"/>
                    <a:pt x="494" y="352"/>
                    <a:pt x="493" y="352"/>
                  </a:cubicBezTo>
                  <a:cubicBezTo>
                    <a:pt x="488" y="356"/>
                    <a:pt x="486" y="360"/>
                    <a:pt x="489" y="364"/>
                  </a:cubicBezTo>
                  <a:cubicBezTo>
                    <a:pt x="492" y="371"/>
                    <a:pt x="493" y="379"/>
                    <a:pt x="503" y="3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5" name="Freeform 100"/>
            <p:cNvSpPr>
              <a:spLocks noEditPoints="1" noChangeArrowheads="1"/>
            </p:cNvSpPr>
            <p:nvPr/>
          </p:nvSpPr>
          <p:spPr bwMode="auto">
            <a:xfrm>
              <a:off x="137773" y="366323"/>
              <a:ext cx="132579" cy="132579"/>
            </a:xfrm>
            <a:custGeom>
              <a:avLst/>
              <a:gdLst>
                <a:gd name="T0" fmla="*/ 114 w 227"/>
                <a:gd name="T1" fmla="*/ 0 h 227"/>
                <a:gd name="T2" fmla="*/ 227 w 227"/>
                <a:gd name="T3" fmla="*/ 113 h 227"/>
                <a:gd name="T4" fmla="*/ 114 w 227"/>
                <a:gd name="T5" fmla="*/ 227 h 227"/>
                <a:gd name="T6" fmla="*/ 0 w 227"/>
                <a:gd name="T7" fmla="*/ 113 h 227"/>
                <a:gd name="T8" fmla="*/ 114 w 227"/>
                <a:gd name="T9" fmla="*/ 0 h 227"/>
                <a:gd name="T10" fmla="*/ 156 w 227"/>
                <a:gd name="T11" fmla="*/ 114 h 227"/>
                <a:gd name="T12" fmla="*/ 114 w 227"/>
                <a:gd name="T13" fmla="*/ 71 h 227"/>
                <a:gd name="T14" fmla="*/ 72 w 227"/>
                <a:gd name="T15" fmla="*/ 113 h 227"/>
                <a:gd name="T16" fmla="*/ 114 w 227"/>
                <a:gd name="T17" fmla="*/ 155 h 227"/>
                <a:gd name="T18" fmla="*/ 156 w 227"/>
                <a:gd name="T19" fmla="*/ 114 h 2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7"/>
                <a:gd name="T31" fmla="*/ 0 h 227"/>
                <a:gd name="T32" fmla="*/ 227 w 227"/>
                <a:gd name="T33" fmla="*/ 227 h 2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7" h="227">
                  <a:moveTo>
                    <a:pt x="114" y="0"/>
                  </a:moveTo>
                  <a:cubicBezTo>
                    <a:pt x="177" y="0"/>
                    <a:pt x="227" y="50"/>
                    <a:pt x="227" y="113"/>
                  </a:cubicBezTo>
                  <a:cubicBezTo>
                    <a:pt x="227" y="176"/>
                    <a:pt x="177" y="227"/>
                    <a:pt x="114" y="227"/>
                  </a:cubicBezTo>
                  <a:cubicBezTo>
                    <a:pt x="51" y="227"/>
                    <a:pt x="0" y="176"/>
                    <a:pt x="0" y="113"/>
                  </a:cubicBezTo>
                  <a:cubicBezTo>
                    <a:pt x="0" y="51"/>
                    <a:pt x="51" y="0"/>
                    <a:pt x="114" y="0"/>
                  </a:cubicBezTo>
                  <a:close/>
                  <a:moveTo>
                    <a:pt x="156" y="114"/>
                  </a:moveTo>
                  <a:cubicBezTo>
                    <a:pt x="156" y="90"/>
                    <a:pt x="137" y="71"/>
                    <a:pt x="114" y="71"/>
                  </a:cubicBezTo>
                  <a:cubicBezTo>
                    <a:pt x="91" y="72"/>
                    <a:pt x="72" y="90"/>
                    <a:pt x="72" y="113"/>
                  </a:cubicBezTo>
                  <a:cubicBezTo>
                    <a:pt x="72" y="136"/>
                    <a:pt x="91" y="155"/>
                    <a:pt x="114" y="155"/>
                  </a:cubicBezTo>
                  <a:cubicBezTo>
                    <a:pt x="137" y="155"/>
                    <a:pt x="156" y="136"/>
                    <a:pt x="156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6" name="Freeform 101"/>
            <p:cNvSpPr>
              <a:spLocks noEditPoints="1" noChangeArrowheads="1"/>
            </p:cNvSpPr>
            <p:nvPr/>
          </p:nvSpPr>
          <p:spPr bwMode="auto">
            <a:xfrm>
              <a:off x="605756" y="118727"/>
              <a:ext cx="132579" cy="133073"/>
            </a:xfrm>
            <a:custGeom>
              <a:avLst/>
              <a:gdLst>
                <a:gd name="T0" fmla="*/ 227 w 227"/>
                <a:gd name="T1" fmla="*/ 114 h 228"/>
                <a:gd name="T2" fmla="*/ 113 w 227"/>
                <a:gd name="T3" fmla="*/ 227 h 228"/>
                <a:gd name="T4" fmla="*/ 0 w 227"/>
                <a:gd name="T5" fmla="*/ 114 h 228"/>
                <a:gd name="T6" fmla="*/ 114 w 227"/>
                <a:gd name="T7" fmla="*/ 0 h 228"/>
                <a:gd name="T8" fmla="*/ 227 w 227"/>
                <a:gd name="T9" fmla="*/ 114 h 228"/>
                <a:gd name="T10" fmla="*/ 155 w 227"/>
                <a:gd name="T11" fmla="*/ 114 h 228"/>
                <a:gd name="T12" fmla="*/ 114 w 227"/>
                <a:gd name="T13" fmla="*/ 72 h 228"/>
                <a:gd name="T14" fmla="*/ 72 w 227"/>
                <a:gd name="T15" fmla="*/ 114 h 228"/>
                <a:gd name="T16" fmla="*/ 114 w 227"/>
                <a:gd name="T17" fmla="*/ 156 h 228"/>
                <a:gd name="T18" fmla="*/ 155 w 227"/>
                <a:gd name="T19" fmla="*/ 114 h 2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7"/>
                <a:gd name="T31" fmla="*/ 0 h 228"/>
                <a:gd name="T32" fmla="*/ 227 w 227"/>
                <a:gd name="T33" fmla="*/ 228 h 2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7" h="228">
                  <a:moveTo>
                    <a:pt x="227" y="114"/>
                  </a:moveTo>
                  <a:cubicBezTo>
                    <a:pt x="227" y="179"/>
                    <a:pt x="173" y="228"/>
                    <a:pt x="113" y="227"/>
                  </a:cubicBezTo>
                  <a:cubicBezTo>
                    <a:pt x="51" y="227"/>
                    <a:pt x="0" y="177"/>
                    <a:pt x="0" y="114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7" y="51"/>
                    <a:pt x="227" y="114"/>
                  </a:cubicBezTo>
                  <a:close/>
                  <a:moveTo>
                    <a:pt x="155" y="114"/>
                  </a:moveTo>
                  <a:cubicBezTo>
                    <a:pt x="156" y="91"/>
                    <a:pt x="137" y="72"/>
                    <a:pt x="114" y="72"/>
                  </a:cubicBezTo>
                  <a:cubicBezTo>
                    <a:pt x="91" y="72"/>
                    <a:pt x="72" y="91"/>
                    <a:pt x="72" y="114"/>
                  </a:cubicBezTo>
                  <a:cubicBezTo>
                    <a:pt x="72" y="137"/>
                    <a:pt x="91" y="156"/>
                    <a:pt x="114" y="156"/>
                  </a:cubicBezTo>
                  <a:cubicBezTo>
                    <a:pt x="137" y="156"/>
                    <a:pt x="155" y="137"/>
                    <a:pt x="155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7" name="Freeform 102"/>
            <p:cNvSpPr>
              <a:spLocks noChangeArrowheads="1"/>
            </p:cNvSpPr>
            <p:nvPr/>
          </p:nvSpPr>
          <p:spPr bwMode="auto">
            <a:xfrm>
              <a:off x="471940" y="230776"/>
              <a:ext cx="92261" cy="111554"/>
            </a:xfrm>
            <a:custGeom>
              <a:avLst/>
              <a:gdLst>
                <a:gd name="T0" fmla="*/ 107 w 158"/>
                <a:gd name="T1" fmla="*/ 127 h 191"/>
                <a:gd name="T2" fmla="*/ 101 w 158"/>
                <a:gd name="T3" fmla="*/ 90 h 191"/>
                <a:gd name="T4" fmla="*/ 92 w 158"/>
                <a:gd name="T5" fmla="*/ 29 h 191"/>
                <a:gd name="T6" fmla="*/ 94 w 158"/>
                <a:gd name="T7" fmla="*/ 14 h 191"/>
                <a:gd name="T8" fmla="*/ 116 w 158"/>
                <a:gd name="T9" fmla="*/ 1 h 191"/>
                <a:gd name="T10" fmla="*/ 137 w 158"/>
                <a:gd name="T11" fmla="*/ 18 h 191"/>
                <a:gd name="T12" fmla="*/ 142 w 158"/>
                <a:gd name="T13" fmla="*/ 50 h 191"/>
                <a:gd name="T14" fmla="*/ 155 w 158"/>
                <a:gd name="T15" fmla="*/ 137 h 191"/>
                <a:gd name="T16" fmla="*/ 134 w 158"/>
                <a:gd name="T17" fmla="*/ 168 h 191"/>
                <a:gd name="T18" fmla="*/ 32 w 158"/>
                <a:gd name="T19" fmla="*/ 190 h 191"/>
                <a:gd name="T20" fmla="*/ 15 w 158"/>
                <a:gd name="T21" fmla="*/ 189 h 191"/>
                <a:gd name="T22" fmla="*/ 1 w 158"/>
                <a:gd name="T23" fmla="*/ 166 h 191"/>
                <a:gd name="T24" fmla="*/ 19 w 158"/>
                <a:gd name="T25" fmla="*/ 145 h 191"/>
                <a:gd name="T26" fmla="*/ 59 w 158"/>
                <a:gd name="T27" fmla="*/ 137 h 191"/>
                <a:gd name="T28" fmla="*/ 107 w 158"/>
                <a:gd name="T29" fmla="*/ 127 h 1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8"/>
                <a:gd name="T46" fmla="*/ 0 h 191"/>
                <a:gd name="T47" fmla="*/ 158 w 158"/>
                <a:gd name="T48" fmla="*/ 191 h 19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8" h="191">
                  <a:moveTo>
                    <a:pt x="107" y="127"/>
                  </a:moveTo>
                  <a:cubicBezTo>
                    <a:pt x="105" y="114"/>
                    <a:pt x="103" y="102"/>
                    <a:pt x="101" y="90"/>
                  </a:cubicBezTo>
                  <a:cubicBezTo>
                    <a:pt x="98" y="69"/>
                    <a:pt x="95" y="49"/>
                    <a:pt x="92" y="29"/>
                  </a:cubicBezTo>
                  <a:cubicBezTo>
                    <a:pt x="92" y="24"/>
                    <a:pt x="92" y="19"/>
                    <a:pt x="94" y="14"/>
                  </a:cubicBezTo>
                  <a:cubicBezTo>
                    <a:pt x="97" y="5"/>
                    <a:pt x="107" y="0"/>
                    <a:pt x="116" y="1"/>
                  </a:cubicBezTo>
                  <a:cubicBezTo>
                    <a:pt x="126" y="1"/>
                    <a:pt x="135" y="8"/>
                    <a:pt x="137" y="18"/>
                  </a:cubicBezTo>
                  <a:cubicBezTo>
                    <a:pt x="139" y="28"/>
                    <a:pt x="140" y="39"/>
                    <a:pt x="142" y="50"/>
                  </a:cubicBezTo>
                  <a:cubicBezTo>
                    <a:pt x="147" y="79"/>
                    <a:pt x="151" y="108"/>
                    <a:pt x="155" y="137"/>
                  </a:cubicBezTo>
                  <a:cubicBezTo>
                    <a:pt x="158" y="155"/>
                    <a:pt x="152" y="165"/>
                    <a:pt x="134" y="168"/>
                  </a:cubicBezTo>
                  <a:cubicBezTo>
                    <a:pt x="100" y="176"/>
                    <a:pt x="66" y="183"/>
                    <a:pt x="32" y="190"/>
                  </a:cubicBezTo>
                  <a:cubicBezTo>
                    <a:pt x="26" y="191"/>
                    <a:pt x="20" y="190"/>
                    <a:pt x="15" y="189"/>
                  </a:cubicBezTo>
                  <a:cubicBezTo>
                    <a:pt x="5" y="186"/>
                    <a:pt x="0" y="176"/>
                    <a:pt x="1" y="166"/>
                  </a:cubicBezTo>
                  <a:cubicBezTo>
                    <a:pt x="2" y="156"/>
                    <a:pt x="8" y="148"/>
                    <a:pt x="19" y="145"/>
                  </a:cubicBezTo>
                  <a:cubicBezTo>
                    <a:pt x="32" y="142"/>
                    <a:pt x="46" y="139"/>
                    <a:pt x="59" y="137"/>
                  </a:cubicBezTo>
                  <a:cubicBezTo>
                    <a:pt x="75" y="133"/>
                    <a:pt x="90" y="130"/>
                    <a:pt x="107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8" name="Freeform 103"/>
            <p:cNvSpPr>
              <a:spLocks noChangeArrowheads="1"/>
            </p:cNvSpPr>
            <p:nvPr/>
          </p:nvSpPr>
          <p:spPr bwMode="auto">
            <a:xfrm>
              <a:off x="550844" y="258726"/>
              <a:ext cx="40318" cy="75936"/>
            </a:xfrm>
            <a:custGeom>
              <a:avLst/>
              <a:gdLst>
                <a:gd name="T0" fmla="*/ 0 w 69"/>
                <a:gd name="T1" fmla="*/ 126 h 130"/>
                <a:gd name="T2" fmla="*/ 9 w 69"/>
                <a:gd name="T3" fmla="*/ 123 h 130"/>
                <a:gd name="T4" fmla="*/ 26 w 69"/>
                <a:gd name="T5" fmla="*/ 91 h 130"/>
                <a:gd name="T6" fmla="*/ 14 w 69"/>
                <a:gd name="T7" fmla="*/ 11 h 130"/>
                <a:gd name="T8" fmla="*/ 13 w 69"/>
                <a:gd name="T9" fmla="*/ 0 h 130"/>
                <a:gd name="T10" fmla="*/ 67 w 69"/>
                <a:gd name="T11" fmla="*/ 67 h 130"/>
                <a:gd name="T12" fmla="*/ 0 w 69"/>
                <a:gd name="T13" fmla="*/ 126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130"/>
                <a:gd name="T23" fmla="*/ 69 w 6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130">
                  <a:moveTo>
                    <a:pt x="0" y="126"/>
                  </a:moveTo>
                  <a:cubicBezTo>
                    <a:pt x="3" y="125"/>
                    <a:pt x="6" y="124"/>
                    <a:pt x="9" y="123"/>
                  </a:cubicBezTo>
                  <a:cubicBezTo>
                    <a:pt x="22" y="118"/>
                    <a:pt x="28" y="105"/>
                    <a:pt x="26" y="91"/>
                  </a:cubicBezTo>
                  <a:cubicBezTo>
                    <a:pt x="22" y="64"/>
                    <a:pt x="18" y="37"/>
                    <a:pt x="14" y="11"/>
                  </a:cubicBezTo>
                  <a:cubicBezTo>
                    <a:pt x="13" y="7"/>
                    <a:pt x="13" y="4"/>
                    <a:pt x="13" y="0"/>
                  </a:cubicBezTo>
                  <a:cubicBezTo>
                    <a:pt x="43" y="0"/>
                    <a:pt x="69" y="33"/>
                    <a:pt x="67" y="67"/>
                  </a:cubicBezTo>
                  <a:cubicBezTo>
                    <a:pt x="65" y="102"/>
                    <a:pt x="34" y="130"/>
                    <a:pt x="0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8239" name="组合 5199"/>
            <p:cNvGrpSpPr>
              <a:grpSpLocks/>
            </p:cNvGrpSpPr>
            <p:nvPr/>
          </p:nvGrpSpPr>
          <p:grpSpPr bwMode="auto">
            <a:xfrm>
              <a:off x="528583" y="320811"/>
              <a:ext cx="106359" cy="77172"/>
              <a:chOff x="0" y="0"/>
              <a:chExt cx="106359" cy="77172"/>
            </a:xfrm>
          </p:grpSpPr>
          <p:sp>
            <p:nvSpPr>
              <p:cNvPr id="8240" name="Freeform 104"/>
              <p:cNvSpPr>
                <a:spLocks noChangeArrowheads="1"/>
              </p:cNvSpPr>
              <p:nvPr/>
            </p:nvSpPr>
            <p:spPr bwMode="auto">
              <a:xfrm>
                <a:off x="74204" y="26219"/>
                <a:ext cx="32155" cy="32155"/>
              </a:xfrm>
              <a:custGeom>
                <a:avLst/>
                <a:gdLst>
                  <a:gd name="T0" fmla="*/ 2 w 55"/>
                  <a:gd name="T1" fmla="*/ 0 h 55"/>
                  <a:gd name="T2" fmla="*/ 39 w 55"/>
                  <a:gd name="T3" fmla="*/ 16 h 55"/>
                  <a:gd name="T4" fmla="*/ 50 w 55"/>
                  <a:gd name="T5" fmla="*/ 26 h 55"/>
                  <a:gd name="T6" fmla="*/ 54 w 55"/>
                  <a:gd name="T7" fmla="*/ 38 h 55"/>
                  <a:gd name="T8" fmla="*/ 47 w 55"/>
                  <a:gd name="T9" fmla="*/ 52 h 55"/>
                  <a:gd name="T10" fmla="*/ 34 w 55"/>
                  <a:gd name="T11" fmla="*/ 48 h 55"/>
                  <a:gd name="T12" fmla="*/ 21 w 55"/>
                  <a:gd name="T13" fmla="*/ 34 h 55"/>
                  <a:gd name="T14" fmla="*/ 0 w 55"/>
                  <a:gd name="T15" fmla="*/ 1 h 55"/>
                  <a:gd name="T16" fmla="*/ 2 w 55"/>
                  <a:gd name="T17" fmla="*/ 0 h 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"/>
                  <a:gd name="T28" fmla="*/ 0 h 55"/>
                  <a:gd name="T29" fmla="*/ 55 w 55"/>
                  <a:gd name="T30" fmla="*/ 55 h 5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" h="55">
                    <a:moveTo>
                      <a:pt x="2" y="0"/>
                    </a:moveTo>
                    <a:cubicBezTo>
                      <a:pt x="15" y="3"/>
                      <a:pt x="28" y="8"/>
                      <a:pt x="39" y="16"/>
                    </a:cubicBezTo>
                    <a:cubicBezTo>
                      <a:pt x="43" y="19"/>
                      <a:pt x="47" y="22"/>
                      <a:pt x="50" y="26"/>
                    </a:cubicBezTo>
                    <a:cubicBezTo>
                      <a:pt x="52" y="29"/>
                      <a:pt x="54" y="34"/>
                      <a:pt x="54" y="38"/>
                    </a:cubicBezTo>
                    <a:cubicBezTo>
                      <a:pt x="55" y="44"/>
                      <a:pt x="53" y="50"/>
                      <a:pt x="47" y="52"/>
                    </a:cubicBezTo>
                    <a:cubicBezTo>
                      <a:pt x="42" y="55"/>
                      <a:pt x="37" y="52"/>
                      <a:pt x="34" y="48"/>
                    </a:cubicBezTo>
                    <a:cubicBezTo>
                      <a:pt x="29" y="44"/>
                      <a:pt x="25" y="39"/>
                      <a:pt x="21" y="34"/>
                    </a:cubicBezTo>
                    <a:cubicBezTo>
                      <a:pt x="14" y="23"/>
                      <a:pt x="7" y="1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1" name="Freeform 105"/>
              <p:cNvSpPr>
                <a:spLocks noChangeArrowheads="1"/>
              </p:cNvSpPr>
              <p:nvPr/>
            </p:nvSpPr>
            <p:spPr bwMode="auto">
              <a:xfrm>
                <a:off x="0" y="34381"/>
                <a:ext cx="16325" cy="42791"/>
              </a:xfrm>
              <a:custGeom>
                <a:avLst/>
                <a:gdLst>
                  <a:gd name="T0" fmla="*/ 7 w 28"/>
                  <a:gd name="T1" fmla="*/ 0 h 73"/>
                  <a:gd name="T2" fmla="*/ 28 w 28"/>
                  <a:gd name="T3" fmla="*/ 41 h 73"/>
                  <a:gd name="T4" fmla="*/ 28 w 28"/>
                  <a:gd name="T5" fmla="*/ 54 h 73"/>
                  <a:gd name="T6" fmla="*/ 20 w 28"/>
                  <a:gd name="T7" fmla="*/ 66 h 73"/>
                  <a:gd name="T8" fmla="*/ 1 w 28"/>
                  <a:gd name="T9" fmla="*/ 58 h 73"/>
                  <a:gd name="T10" fmla="*/ 4 w 28"/>
                  <a:gd name="T11" fmla="*/ 16 h 73"/>
                  <a:gd name="T12" fmla="*/ 7 w 28"/>
                  <a:gd name="T13" fmla="*/ 0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73"/>
                  <a:gd name="T23" fmla="*/ 28 w 28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73">
                    <a:moveTo>
                      <a:pt x="7" y="0"/>
                    </a:moveTo>
                    <a:cubicBezTo>
                      <a:pt x="18" y="12"/>
                      <a:pt x="24" y="26"/>
                      <a:pt x="28" y="41"/>
                    </a:cubicBezTo>
                    <a:cubicBezTo>
                      <a:pt x="28" y="45"/>
                      <a:pt x="28" y="49"/>
                      <a:pt x="28" y="54"/>
                    </a:cubicBezTo>
                    <a:cubicBezTo>
                      <a:pt x="28" y="59"/>
                      <a:pt x="25" y="63"/>
                      <a:pt x="20" y="66"/>
                    </a:cubicBezTo>
                    <a:cubicBezTo>
                      <a:pt x="11" y="73"/>
                      <a:pt x="3" y="70"/>
                      <a:pt x="1" y="58"/>
                    </a:cubicBezTo>
                    <a:cubicBezTo>
                      <a:pt x="0" y="44"/>
                      <a:pt x="1" y="30"/>
                      <a:pt x="4" y="16"/>
                    </a:cubicBezTo>
                    <a:cubicBezTo>
                      <a:pt x="5" y="11"/>
                      <a:pt x="6" y="5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242" name="Freeform 106"/>
              <p:cNvSpPr>
                <a:spLocks noChangeArrowheads="1"/>
              </p:cNvSpPr>
              <p:nvPr/>
            </p:nvSpPr>
            <p:spPr bwMode="auto">
              <a:xfrm>
                <a:off x="70247" y="0"/>
                <a:ext cx="33887" cy="16820"/>
              </a:xfrm>
              <a:custGeom>
                <a:avLst/>
                <a:gdLst>
                  <a:gd name="T0" fmla="*/ 0 w 58"/>
                  <a:gd name="T1" fmla="*/ 5 h 29"/>
                  <a:gd name="T2" fmla="*/ 44 w 58"/>
                  <a:gd name="T3" fmla="*/ 3 h 29"/>
                  <a:gd name="T4" fmla="*/ 57 w 58"/>
                  <a:gd name="T5" fmla="*/ 17 h 29"/>
                  <a:gd name="T6" fmla="*/ 47 w 58"/>
                  <a:gd name="T7" fmla="*/ 28 h 29"/>
                  <a:gd name="T8" fmla="*/ 38 w 58"/>
                  <a:gd name="T9" fmla="*/ 26 h 29"/>
                  <a:gd name="T10" fmla="*/ 2 w 58"/>
                  <a:gd name="T11" fmla="*/ 8 h 29"/>
                  <a:gd name="T12" fmla="*/ 0 w 58"/>
                  <a:gd name="T13" fmla="*/ 5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29"/>
                  <a:gd name="T23" fmla="*/ 58 w 58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29">
                    <a:moveTo>
                      <a:pt x="0" y="5"/>
                    </a:moveTo>
                    <a:cubicBezTo>
                      <a:pt x="15" y="1"/>
                      <a:pt x="30" y="0"/>
                      <a:pt x="44" y="3"/>
                    </a:cubicBezTo>
                    <a:cubicBezTo>
                      <a:pt x="51" y="5"/>
                      <a:pt x="56" y="10"/>
                      <a:pt x="57" y="17"/>
                    </a:cubicBezTo>
                    <a:cubicBezTo>
                      <a:pt x="58" y="24"/>
                      <a:pt x="54" y="29"/>
                      <a:pt x="47" y="28"/>
                    </a:cubicBezTo>
                    <a:cubicBezTo>
                      <a:pt x="44" y="28"/>
                      <a:pt x="41" y="27"/>
                      <a:pt x="38" y="26"/>
                    </a:cubicBezTo>
                    <a:cubicBezTo>
                      <a:pt x="26" y="20"/>
                      <a:pt x="14" y="14"/>
                      <a:pt x="2" y="8"/>
                    </a:cubicBezTo>
                    <a:cubicBezTo>
                      <a:pt x="1" y="8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8243" name="Freeform 109"/>
            <p:cNvSpPr>
              <a:spLocks noChangeArrowheads="1"/>
            </p:cNvSpPr>
            <p:nvPr/>
          </p:nvSpPr>
          <p:spPr bwMode="auto">
            <a:xfrm>
              <a:off x="583494" y="250564"/>
              <a:ext cx="15830" cy="18304"/>
            </a:xfrm>
            <a:custGeom>
              <a:avLst/>
              <a:gdLst>
                <a:gd name="T0" fmla="*/ 22 w 27"/>
                <a:gd name="T1" fmla="*/ 31 h 31"/>
                <a:gd name="T2" fmla="*/ 15 w 27"/>
                <a:gd name="T3" fmla="*/ 13 h 31"/>
                <a:gd name="T4" fmla="*/ 0 w 27"/>
                <a:gd name="T5" fmla="*/ 2 h 31"/>
                <a:gd name="T6" fmla="*/ 22 w 27"/>
                <a:gd name="T7" fmla="*/ 12 h 31"/>
                <a:gd name="T8" fmla="*/ 22 w 27"/>
                <a:gd name="T9" fmla="*/ 31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1"/>
                <a:gd name="T17" fmla="*/ 27 w 27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1">
                  <a:moveTo>
                    <a:pt x="22" y="31"/>
                  </a:moveTo>
                  <a:cubicBezTo>
                    <a:pt x="20" y="24"/>
                    <a:pt x="19" y="18"/>
                    <a:pt x="15" y="13"/>
                  </a:cubicBezTo>
                  <a:cubicBezTo>
                    <a:pt x="12" y="9"/>
                    <a:pt x="5" y="6"/>
                    <a:pt x="0" y="2"/>
                  </a:cubicBezTo>
                  <a:cubicBezTo>
                    <a:pt x="9" y="0"/>
                    <a:pt x="17" y="4"/>
                    <a:pt x="22" y="12"/>
                  </a:cubicBezTo>
                  <a:cubicBezTo>
                    <a:pt x="27" y="20"/>
                    <a:pt x="27" y="26"/>
                    <a:pt x="22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44" name="Freeform 112"/>
            <p:cNvSpPr>
              <a:spLocks noChangeArrowheads="1"/>
            </p:cNvSpPr>
            <p:nvPr/>
          </p:nvSpPr>
          <p:spPr bwMode="auto">
            <a:xfrm>
              <a:off x="582505" y="255263"/>
              <a:ext cx="11131" cy="14099"/>
            </a:xfrm>
            <a:custGeom>
              <a:avLst/>
              <a:gdLst>
                <a:gd name="T0" fmla="*/ 0 w 19"/>
                <a:gd name="T1" fmla="*/ 3 h 24"/>
                <a:gd name="T2" fmla="*/ 12 w 19"/>
                <a:gd name="T3" fmla="*/ 6 h 24"/>
                <a:gd name="T4" fmla="*/ 15 w 19"/>
                <a:gd name="T5" fmla="*/ 24 h 24"/>
                <a:gd name="T6" fmla="*/ 12 w 19"/>
                <a:gd name="T7" fmla="*/ 21 h 24"/>
                <a:gd name="T8" fmla="*/ 1 w 19"/>
                <a:gd name="T9" fmla="*/ 7 h 24"/>
                <a:gd name="T10" fmla="*/ 0 w 19"/>
                <a:gd name="T11" fmla="*/ 5 h 24"/>
                <a:gd name="T12" fmla="*/ 0 w 19"/>
                <a:gd name="T13" fmla="*/ 3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24"/>
                <a:gd name="T23" fmla="*/ 19 w 19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24">
                  <a:moveTo>
                    <a:pt x="0" y="3"/>
                  </a:moveTo>
                  <a:cubicBezTo>
                    <a:pt x="5" y="0"/>
                    <a:pt x="9" y="3"/>
                    <a:pt x="12" y="6"/>
                  </a:cubicBezTo>
                  <a:cubicBezTo>
                    <a:pt x="17" y="11"/>
                    <a:pt x="19" y="16"/>
                    <a:pt x="15" y="24"/>
                  </a:cubicBezTo>
                  <a:cubicBezTo>
                    <a:pt x="14" y="23"/>
                    <a:pt x="12" y="22"/>
                    <a:pt x="12" y="21"/>
                  </a:cubicBezTo>
                  <a:cubicBezTo>
                    <a:pt x="11" y="14"/>
                    <a:pt x="8" y="9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8245" name="Freeform 6"/>
          <p:cNvSpPr>
            <a:spLocks noEditPoints="1" noChangeArrowheads="1"/>
          </p:cNvSpPr>
          <p:nvPr/>
        </p:nvSpPr>
        <p:spPr bwMode="auto">
          <a:xfrm>
            <a:off x="3114675" y="2868613"/>
            <a:ext cx="622300" cy="384175"/>
          </a:xfrm>
          <a:custGeom>
            <a:avLst/>
            <a:gdLst>
              <a:gd name="T0" fmla="*/ 505 w 931"/>
              <a:gd name="T1" fmla="*/ 20 h 574"/>
              <a:gd name="T2" fmla="*/ 578 w 931"/>
              <a:gd name="T3" fmla="*/ 172 h 574"/>
              <a:gd name="T4" fmla="*/ 427 w 931"/>
              <a:gd name="T5" fmla="*/ 245 h 574"/>
              <a:gd name="T6" fmla="*/ 353 w 931"/>
              <a:gd name="T7" fmla="*/ 93 h 574"/>
              <a:gd name="T8" fmla="*/ 505 w 931"/>
              <a:gd name="T9" fmla="*/ 20 h 574"/>
              <a:gd name="T10" fmla="*/ 466 w 931"/>
              <a:gd name="T11" fmla="*/ 279 h 574"/>
              <a:gd name="T12" fmla="*/ 423 w 931"/>
              <a:gd name="T13" fmla="*/ 288 h 574"/>
              <a:gd name="T14" fmla="*/ 418 w 931"/>
              <a:gd name="T15" fmla="*/ 284 h 574"/>
              <a:gd name="T16" fmla="*/ 282 w 931"/>
              <a:gd name="T17" fmla="*/ 202 h 574"/>
              <a:gd name="T18" fmla="*/ 234 w 931"/>
              <a:gd name="T19" fmla="*/ 51 h 574"/>
              <a:gd name="T20" fmla="*/ 171 w 931"/>
              <a:gd name="T21" fmla="*/ 17 h 574"/>
              <a:gd name="T22" fmla="*/ 171 w 931"/>
              <a:gd name="T23" fmla="*/ 17 h 574"/>
              <a:gd name="T24" fmla="*/ 135 w 931"/>
              <a:gd name="T25" fmla="*/ 80 h 574"/>
              <a:gd name="T26" fmla="*/ 186 w 931"/>
              <a:gd name="T27" fmla="*/ 242 h 574"/>
              <a:gd name="T28" fmla="*/ 210 w 931"/>
              <a:gd name="T29" fmla="*/ 279 h 574"/>
              <a:gd name="T30" fmla="*/ 355 w 931"/>
              <a:gd name="T31" fmla="*/ 366 h 574"/>
              <a:gd name="T32" fmla="*/ 352 w 931"/>
              <a:gd name="T33" fmla="*/ 393 h 574"/>
              <a:gd name="T34" fmla="*/ 352 w 931"/>
              <a:gd name="T35" fmla="*/ 523 h 574"/>
              <a:gd name="T36" fmla="*/ 0 w 931"/>
              <a:gd name="T37" fmla="*/ 523 h 574"/>
              <a:gd name="T38" fmla="*/ 0 w 931"/>
              <a:gd name="T39" fmla="*/ 574 h 574"/>
              <a:gd name="T40" fmla="*/ 352 w 931"/>
              <a:gd name="T41" fmla="*/ 574 h 574"/>
              <a:gd name="T42" fmla="*/ 582 w 931"/>
              <a:gd name="T43" fmla="*/ 574 h 574"/>
              <a:gd name="T44" fmla="*/ 931 w 931"/>
              <a:gd name="T45" fmla="*/ 574 h 574"/>
              <a:gd name="T46" fmla="*/ 931 w 931"/>
              <a:gd name="T47" fmla="*/ 523 h 574"/>
              <a:gd name="T48" fmla="*/ 582 w 931"/>
              <a:gd name="T49" fmla="*/ 523 h 574"/>
              <a:gd name="T50" fmla="*/ 582 w 931"/>
              <a:gd name="T51" fmla="*/ 393 h 574"/>
              <a:gd name="T52" fmla="*/ 578 w 931"/>
              <a:gd name="T53" fmla="*/ 366 h 574"/>
              <a:gd name="T54" fmla="*/ 722 w 931"/>
              <a:gd name="T55" fmla="*/ 279 h 574"/>
              <a:gd name="T56" fmla="*/ 745 w 931"/>
              <a:gd name="T57" fmla="*/ 242 h 574"/>
              <a:gd name="T58" fmla="*/ 797 w 931"/>
              <a:gd name="T59" fmla="*/ 80 h 574"/>
              <a:gd name="T60" fmla="*/ 761 w 931"/>
              <a:gd name="T61" fmla="*/ 17 h 574"/>
              <a:gd name="T62" fmla="*/ 761 w 931"/>
              <a:gd name="T63" fmla="*/ 17 h 574"/>
              <a:gd name="T64" fmla="*/ 698 w 931"/>
              <a:gd name="T65" fmla="*/ 51 h 574"/>
              <a:gd name="T66" fmla="*/ 650 w 931"/>
              <a:gd name="T67" fmla="*/ 202 h 574"/>
              <a:gd name="T68" fmla="*/ 515 w 931"/>
              <a:gd name="T69" fmla="*/ 284 h 574"/>
              <a:gd name="T70" fmla="*/ 510 w 931"/>
              <a:gd name="T71" fmla="*/ 288 h 574"/>
              <a:gd name="T72" fmla="*/ 466 w 931"/>
              <a:gd name="T73" fmla="*/ 279 h 5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931"/>
              <a:gd name="T112" fmla="*/ 0 h 574"/>
              <a:gd name="T113" fmla="*/ 931 w 931"/>
              <a:gd name="T114" fmla="*/ 574 h 57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931" h="574">
                <a:moveTo>
                  <a:pt x="505" y="20"/>
                </a:moveTo>
                <a:cubicBezTo>
                  <a:pt x="568" y="42"/>
                  <a:pt x="601" y="110"/>
                  <a:pt x="578" y="172"/>
                </a:cubicBezTo>
                <a:cubicBezTo>
                  <a:pt x="556" y="233"/>
                  <a:pt x="488" y="265"/>
                  <a:pt x="427" y="245"/>
                </a:cubicBezTo>
                <a:cubicBezTo>
                  <a:pt x="365" y="223"/>
                  <a:pt x="333" y="155"/>
                  <a:pt x="353" y="93"/>
                </a:cubicBezTo>
                <a:cubicBezTo>
                  <a:pt x="375" y="32"/>
                  <a:pt x="444" y="0"/>
                  <a:pt x="505" y="20"/>
                </a:cubicBezTo>
                <a:close/>
                <a:moveTo>
                  <a:pt x="466" y="279"/>
                </a:moveTo>
                <a:cubicBezTo>
                  <a:pt x="451" y="279"/>
                  <a:pt x="435" y="283"/>
                  <a:pt x="423" y="288"/>
                </a:cubicBezTo>
                <a:cubicBezTo>
                  <a:pt x="422" y="286"/>
                  <a:pt x="420" y="284"/>
                  <a:pt x="418" y="284"/>
                </a:cubicBezTo>
                <a:cubicBezTo>
                  <a:pt x="282" y="202"/>
                  <a:pt x="282" y="202"/>
                  <a:pt x="282" y="202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27" y="23"/>
                  <a:pt x="198" y="8"/>
                  <a:pt x="171" y="17"/>
                </a:cubicBezTo>
                <a:cubicBezTo>
                  <a:pt x="171" y="17"/>
                  <a:pt x="171" y="17"/>
                  <a:pt x="171" y="17"/>
                </a:cubicBezTo>
                <a:cubicBezTo>
                  <a:pt x="144" y="23"/>
                  <a:pt x="128" y="52"/>
                  <a:pt x="135" y="80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8" y="257"/>
                  <a:pt x="196" y="271"/>
                  <a:pt x="210" y="279"/>
                </a:cubicBezTo>
                <a:cubicBezTo>
                  <a:pt x="355" y="366"/>
                  <a:pt x="355" y="366"/>
                  <a:pt x="355" y="366"/>
                </a:cubicBezTo>
                <a:cubicBezTo>
                  <a:pt x="352" y="375"/>
                  <a:pt x="352" y="385"/>
                  <a:pt x="352" y="393"/>
                </a:cubicBezTo>
                <a:cubicBezTo>
                  <a:pt x="352" y="523"/>
                  <a:pt x="352" y="523"/>
                  <a:pt x="352" y="523"/>
                </a:cubicBezTo>
                <a:cubicBezTo>
                  <a:pt x="0" y="523"/>
                  <a:pt x="0" y="523"/>
                  <a:pt x="0" y="523"/>
                </a:cubicBezTo>
                <a:cubicBezTo>
                  <a:pt x="0" y="574"/>
                  <a:pt x="0" y="574"/>
                  <a:pt x="0" y="574"/>
                </a:cubicBezTo>
                <a:cubicBezTo>
                  <a:pt x="352" y="574"/>
                  <a:pt x="352" y="574"/>
                  <a:pt x="352" y="574"/>
                </a:cubicBezTo>
                <a:cubicBezTo>
                  <a:pt x="582" y="574"/>
                  <a:pt x="582" y="574"/>
                  <a:pt x="582" y="574"/>
                </a:cubicBezTo>
                <a:cubicBezTo>
                  <a:pt x="931" y="574"/>
                  <a:pt x="931" y="574"/>
                  <a:pt x="931" y="574"/>
                </a:cubicBezTo>
                <a:cubicBezTo>
                  <a:pt x="931" y="523"/>
                  <a:pt x="931" y="523"/>
                  <a:pt x="931" y="523"/>
                </a:cubicBezTo>
                <a:cubicBezTo>
                  <a:pt x="582" y="523"/>
                  <a:pt x="582" y="523"/>
                  <a:pt x="582" y="523"/>
                </a:cubicBezTo>
                <a:cubicBezTo>
                  <a:pt x="582" y="393"/>
                  <a:pt x="582" y="393"/>
                  <a:pt x="582" y="393"/>
                </a:cubicBezTo>
                <a:cubicBezTo>
                  <a:pt x="582" y="385"/>
                  <a:pt x="580" y="375"/>
                  <a:pt x="578" y="366"/>
                </a:cubicBezTo>
                <a:cubicBezTo>
                  <a:pt x="722" y="279"/>
                  <a:pt x="722" y="279"/>
                  <a:pt x="722" y="279"/>
                </a:cubicBezTo>
                <a:cubicBezTo>
                  <a:pt x="735" y="271"/>
                  <a:pt x="744" y="257"/>
                  <a:pt x="745" y="242"/>
                </a:cubicBezTo>
                <a:cubicBezTo>
                  <a:pt x="797" y="80"/>
                  <a:pt x="797" y="80"/>
                  <a:pt x="797" y="80"/>
                </a:cubicBezTo>
                <a:cubicBezTo>
                  <a:pt x="803" y="52"/>
                  <a:pt x="788" y="23"/>
                  <a:pt x="761" y="17"/>
                </a:cubicBezTo>
                <a:cubicBezTo>
                  <a:pt x="761" y="17"/>
                  <a:pt x="761" y="17"/>
                  <a:pt x="761" y="17"/>
                </a:cubicBezTo>
                <a:cubicBezTo>
                  <a:pt x="735" y="8"/>
                  <a:pt x="706" y="23"/>
                  <a:pt x="698" y="51"/>
                </a:cubicBezTo>
                <a:cubicBezTo>
                  <a:pt x="650" y="202"/>
                  <a:pt x="650" y="202"/>
                  <a:pt x="650" y="202"/>
                </a:cubicBezTo>
                <a:cubicBezTo>
                  <a:pt x="515" y="284"/>
                  <a:pt x="515" y="284"/>
                  <a:pt x="515" y="284"/>
                </a:cubicBezTo>
                <a:cubicBezTo>
                  <a:pt x="514" y="284"/>
                  <a:pt x="512" y="286"/>
                  <a:pt x="510" y="288"/>
                </a:cubicBezTo>
                <a:cubicBezTo>
                  <a:pt x="497" y="283"/>
                  <a:pt x="481" y="279"/>
                  <a:pt x="466" y="2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46" name="Freeform 7"/>
          <p:cNvSpPr>
            <a:spLocks noEditPoints="1" noChangeArrowheads="1"/>
          </p:cNvSpPr>
          <p:nvPr/>
        </p:nvSpPr>
        <p:spPr bwMode="auto">
          <a:xfrm>
            <a:off x="3109913" y="2486025"/>
            <a:ext cx="669925" cy="358775"/>
          </a:xfrm>
          <a:custGeom>
            <a:avLst/>
            <a:gdLst>
              <a:gd name="T0" fmla="*/ 131 w 1003"/>
              <a:gd name="T1" fmla="*/ 249 h 538"/>
              <a:gd name="T2" fmla="*/ 278 w 1003"/>
              <a:gd name="T3" fmla="*/ 354 h 538"/>
              <a:gd name="T4" fmla="*/ 148 w 1003"/>
              <a:gd name="T5" fmla="*/ 538 h 538"/>
              <a:gd name="T6" fmla="*/ 0 w 1003"/>
              <a:gd name="T7" fmla="*/ 433 h 538"/>
              <a:gd name="T8" fmla="*/ 131 w 1003"/>
              <a:gd name="T9" fmla="*/ 249 h 538"/>
              <a:gd name="T10" fmla="*/ 138 w 1003"/>
              <a:gd name="T11" fmla="*/ 296 h 538"/>
              <a:gd name="T12" fmla="*/ 48 w 1003"/>
              <a:gd name="T13" fmla="*/ 424 h 538"/>
              <a:gd name="T14" fmla="*/ 140 w 1003"/>
              <a:gd name="T15" fmla="*/ 491 h 538"/>
              <a:gd name="T16" fmla="*/ 232 w 1003"/>
              <a:gd name="T17" fmla="*/ 363 h 538"/>
              <a:gd name="T18" fmla="*/ 138 w 1003"/>
              <a:gd name="T19" fmla="*/ 296 h 538"/>
              <a:gd name="T20" fmla="*/ 614 w 1003"/>
              <a:gd name="T21" fmla="*/ 70 h 538"/>
              <a:gd name="T22" fmla="*/ 488 w 1003"/>
              <a:gd name="T23" fmla="*/ 198 h 538"/>
              <a:gd name="T24" fmla="*/ 648 w 1003"/>
              <a:gd name="T25" fmla="*/ 356 h 538"/>
              <a:gd name="T26" fmla="*/ 774 w 1003"/>
              <a:gd name="T27" fmla="*/ 227 h 538"/>
              <a:gd name="T28" fmla="*/ 614 w 1003"/>
              <a:gd name="T29" fmla="*/ 70 h 538"/>
              <a:gd name="T30" fmla="*/ 614 w 1003"/>
              <a:gd name="T31" fmla="*/ 117 h 538"/>
              <a:gd name="T32" fmla="*/ 726 w 1003"/>
              <a:gd name="T33" fmla="*/ 227 h 538"/>
              <a:gd name="T34" fmla="*/ 648 w 1003"/>
              <a:gd name="T35" fmla="*/ 308 h 538"/>
              <a:gd name="T36" fmla="*/ 535 w 1003"/>
              <a:gd name="T37" fmla="*/ 198 h 538"/>
              <a:gd name="T38" fmla="*/ 614 w 1003"/>
              <a:gd name="T39" fmla="*/ 117 h 538"/>
              <a:gd name="T40" fmla="*/ 450 w 1003"/>
              <a:gd name="T41" fmla="*/ 42 h 538"/>
              <a:gd name="T42" fmla="*/ 275 w 1003"/>
              <a:gd name="T43" fmla="*/ 0 h 538"/>
              <a:gd name="T44" fmla="*/ 220 w 1003"/>
              <a:gd name="T45" fmla="*/ 220 h 538"/>
              <a:gd name="T46" fmla="*/ 396 w 1003"/>
              <a:gd name="T47" fmla="*/ 262 h 538"/>
              <a:gd name="T48" fmla="*/ 450 w 1003"/>
              <a:gd name="T49" fmla="*/ 42 h 538"/>
              <a:gd name="T50" fmla="*/ 409 w 1003"/>
              <a:gd name="T51" fmla="*/ 68 h 538"/>
              <a:gd name="T52" fmla="*/ 372 w 1003"/>
              <a:gd name="T53" fmla="*/ 221 h 538"/>
              <a:gd name="T54" fmla="*/ 261 w 1003"/>
              <a:gd name="T55" fmla="*/ 194 h 538"/>
              <a:gd name="T56" fmla="*/ 298 w 1003"/>
              <a:gd name="T57" fmla="*/ 41 h 538"/>
              <a:gd name="T58" fmla="*/ 409 w 1003"/>
              <a:gd name="T59" fmla="*/ 68 h 538"/>
              <a:gd name="T60" fmla="*/ 922 w 1003"/>
              <a:gd name="T61" fmla="*/ 264 h 538"/>
              <a:gd name="T62" fmla="*/ 1003 w 1003"/>
              <a:gd name="T63" fmla="*/ 475 h 538"/>
              <a:gd name="T64" fmla="*/ 834 w 1003"/>
              <a:gd name="T65" fmla="*/ 538 h 538"/>
              <a:gd name="T66" fmla="*/ 754 w 1003"/>
              <a:gd name="T67" fmla="*/ 329 h 538"/>
              <a:gd name="T68" fmla="*/ 922 w 1003"/>
              <a:gd name="T69" fmla="*/ 264 h 538"/>
              <a:gd name="T70" fmla="*/ 904 w 1003"/>
              <a:gd name="T71" fmla="*/ 308 h 538"/>
              <a:gd name="T72" fmla="*/ 796 w 1003"/>
              <a:gd name="T73" fmla="*/ 348 h 538"/>
              <a:gd name="T74" fmla="*/ 852 w 1003"/>
              <a:gd name="T75" fmla="*/ 496 h 538"/>
              <a:gd name="T76" fmla="*/ 958 w 1003"/>
              <a:gd name="T77" fmla="*/ 455 h 538"/>
              <a:gd name="T78" fmla="*/ 904 w 1003"/>
              <a:gd name="T79" fmla="*/ 308 h 5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03"/>
              <a:gd name="T121" fmla="*/ 0 h 538"/>
              <a:gd name="T122" fmla="*/ 1003 w 1003"/>
              <a:gd name="T123" fmla="*/ 538 h 5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03" h="538">
                <a:moveTo>
                  <a:pt x="131" y="249"/>
                </a:moveTo>
                <a:cubicBezTo>
                  <a:pt x="278" y="354"/>
                  <a:pt x="278" y="354"/>
                  <a:pt x="278" y="354"/>
                </a:cubicBezTo>
                <a:cubicBezTo>
                  <a:pt x="148" y="538"/>
                  <a:pt x="148" y="538"/>
                  <a:pt x="148" y="538"/>
                </a:cubicBezTo>
                <a:cubicBezTo>
                  <a:pt x="0" y="433"/>
                  <a:pt x="0" y="433"/>
                  <a:pt x="0" y="433"/>
                </a:cubicBezTo>
                <a:cubicBezTo>
                  <a:pt x="131" y="249"/>
                  <a:pt x="131" y="249"/>
                  <a:pt x="131" y="249"/>
                </a:cubicBezTo>
                <a:close/>
                <a:moveTo>
                  <a:pt x="138" y="296"/>
                </a:moveTo>
                <a:cubicBezTo>
                  <a:pt x="48" y="424"/>
                  <a:pt x="48" y="424"/>
                  <a:pt x="48" y="424"/>
                </a:cubicBezTo>
                <a:cubicBezTo>
                  <a:pt x="140" y="491"/>
                  <a:pt x="140" y="491"/>
                  <a:pt x="140" y="491"/>
                </a:cubicBezTo>
                <a:cubicBezTo>
                  <a:pt x="232" y="363"/>
                  <a:pt x="232" y="363"/>
                  <a:pt x="232" y="363"/>
                </a:cubicBezTo>
                <a:cubicBezTo>
                  <a:pt x="138" y="296"/>
                  <a:pt x="138" y="296"/>
                  <a:pt x="138" y="296"/>
                </a:cubicBezTo>
                <a:close/>
                <a:moveTo>
                  <a:pt x="614" y="70"/>
                </a:moveTo>
                <a:cubicBezTo>
                  <a:pt x="488" y="198"/>
                  <a:pt x="488" y="198"/>
                  <a:pt x="488" y="198"/>
                </a:cubicBezTo>
                <a:cubicBezTo>
                  <a:pt x="648" y="356"/>
                  <a:pt x="648" y="356"/>
                  <a:pt x="648" y="356"/>
                </a:cubicBezTo>
                <a:cubicBezTo>
                  <a:pt x="774" y="227"/>
                  <a:pt x="774" y="227"/>
                  <a:pt x="774" y="227"/>
                </a:cubicBezTo>
                <a:cubicBezTo>
                  <a:pt x="614" y="70"/>
                  <a:pt x="614" y="70"/>
                  <a:pt x="614" y="70"/>
                </a:cubicBezTo>
                <a:close/>
                <a:moveTo>
                  <a:pt x="614" y="117"/>
                </a:moveTo>
                <a:cubicBezTo>
                  <a:pt x="726" y="227"/>
                  <a:pt x="726" y="227"/>
                  <a:pt x="726" y="227"/>
                </a:cubicBezTo>
                <a:cubicBezTo>
                  <a:pt x="648" y="308"/>
                  <a:pt x="648" y="308"/>
                  <a:pt x="648" y="308"/>
                </a:cubicBezTo>
                <a:cubicBezTo>
                  <a:pt x="535" y="198"/>
                  <a:pt x="535" y="198"/>
                  <a:pt x="535" y="198"/>
                </a:cubicBezTo>
                <a:cubicBezTo>
                  <a:pt x="614" y="117"/>
                  <a:pt x="614" y="117"/>
                  <a:pt x="614" y="117"/>
                </a:cubicBezTo>
                <a:close/>
                <a:moveTo>
                  <a:pt x="450" y="42"/>
                </a:moveTo>
                <a:cubicBezTo>
                  <a:pt x="275" y="0"/>
                  <a:pt x="275" y="0"/>
                  <a:pt x="275" y="0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396" y="262"/>
                  <a:pt x="396" y="262"/>
                  <a:pt x="396" y="262"/>
                </a:cubicBezTo>
                <a:cubicBezTo>
                  <a:pt x="450" y="42"/>
                  <a:pt x="450" y="42"/>
                  <a:pt x="450" y="42"/>
                </a:cubicBezTo>
                <a:close/>
                <a:moveTo>
                  <a:pt x="409" y="68"/>
                </a:moveTo>
                <a:cubicBezTo>
                  <a:pt x="372" y="221"/>
                  <a:pt x="372" y="221"/>
                  <a:pt x="372" y="221"/>
                </a:cubicBezTo>
                <a:cubicBezTo>
                  <a:pt x="261" y="194"/>
                  <a:pt x="261" y="194"/>
                  <a:pt x="261" y="194"/>
                </a:cubicBezTo>
                <a:cubicBezTo>
                  <a:pt x="298" y="41"/>
                  <a:pt x="298" y="41"/>
                  <a:pt x="298" y="41"/>
                </a:cubicBezTo>
                <a:cubicBezTo>
                  <a:pt x="409" y="68"/>
                  <a:pt x="409" y="68"/>
                  <a:pt x="409" y="68"/>
                </a:cubicBezTo>
                <a:close/>
                <a:moveTo>
                  <a:pt x="922" y="264"/>
                </a:moveTo>
                <a:cubicBezTo>
                  <a:pt x="1003" y="475"/>
                  <a:pt x="1003" y="475"/>
                  <a:pt x="1003" y="475"/>
                </a:cubicBezTo>
                <a:cubicBezTo>
                  <a:pt x="834" y="538"/>
                  <a:pt x="834" y="538"/>
                  <a:pt x="834" y="538"/>
                </a:cubicBezTo>
                <a:cubicBezTo>
                  <a:pt x="754" y="329"/>
                  <a:pt x="754" y="329"/>
                  <a:pt x="754" y="329"/>
                </a:cubicBezTo>
                <a:cubicBezTo>
                  <a:pt x="922" y="264"/>
                  <a:pt x="922" y="264"/>
                  <a:pt x="922" y="264"/>
                </a:cubicBezTo>
                <a:close/>
                <a:moveTo>
                  <a:pt x="904" y="308"/>
                </a:moveTo>
                <a:cubicBezTo>
                  <a:pt x="796" y="348"/>
                  <a:pt x="796" y="348"/>
                  <a:pt x="796" y="348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958" y="455"/>
                  <a:pt x="958" y="455"/>
                  <a:pt x="958" y="455"/>
                </a:cubicBezTo>
                <a:cubicBezTo>
                  <a:pt x="904" y="308"/>
                  <a:pt x="904" y="308"/>
                  <a:pt x="904" y="3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8247" name="组合 69"/>
          <p:cNvGrpSpPr>
            <a:grpSpLocks/>
          </p:cNvGrpSpPr>
          <p:nvPr/>
        </p:nvGrpSpPr>
        <p:grpSpPr bwMode="auto">
          <a:xfrm>
            <a:off x="119063" y="4676775"/>
            <a:ext cx="258762" cy="258763"/>
            <a:chOff x="0" y="0"/>
            <a:chExt cx="294234" cy="294710"/>
          </a:xfrm>
        </p:grpSpPr>
        <p:sp>
          <p:nvSpPr>
            <p:cNvPr id="8248" name="Oval 6"/>
            <p:cNvSpPr>
              <a:spLocks noChangeArrowheads="1"/>
            </p:cNvSpPr>
            <p:nvPr/>
          </p:nvSpPr>
          <p:spPr bwMode="auto">
            <a:xfrm>
              <a:off x="0" y="0"/>
              <a:ext cx="294234" cy="294710"/>
            </a:xfrm>
            <a:prstGeom prst="ellipse">
              <a:avLst/>
            </a:prstGeom>
            <a:noFill/>
            <a:ln w="12700" cmpd="sng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49" name="Freeform 8"/>
            <p:cNvSpPr>
              <a:spLocks noChangeArrowheads="1"/>
            </p:cNvSpPr>
            <p:nvPr/>
          </p:nvSpPr>
          <p:spPr bwMode="auto">
            <a:xfrm>
              <a:off x="116864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0" name="Freeform 9"/>
            <p:cNvSpPr>
              <a:spLocks noChangeArrowheads="1"/>
            </p:cNvSpPr>
            <p:nvPr/>
          </p:nvSpPr>
          <p:spPr bwMode="auto">
            <a:xfrm>
              <a:off x="34971" y="96499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1" name="Freeform 10"/>
            <p:cNvSpPr>
              <a:spLocks noChangeArrowheads="1"/>
            </p:cNvSpPr>
            <p:nvPr/>
          </p:nvSpPr>
          <p:spPr bwMode="auto">
            <a:xfrm>
              <a:off x="64703" y="43816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2" name="Freeform 11"/>
            <p:cNvSpPr>
              <a:spLocks noChangeArrowheads="1"/>
            </p:cNvSpPr>
            <p:nvPr/>
          </p:nvSpPr>
          <p:spPr bwMode="auto">
            <a:xfrm>
              <a:off x="161200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3" name="Freeform 12"/>
            <p:cNvSpPr>
              <a:spLocks noChangeArrowheads="1"/>
            </p:cNvSpPr>
            <p:nvPr/>
          </p:nvSpPr>
          <p:spPr bwMode="auto">
            <a:xfrm>
              <a:off x="211796" y="96499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4" name="Freeform 13"/>
            <p:cNvSpPr>
              <a:spLocks noChangeArrowheads="1"/>
            </p:cNvSpPr>
            <p:nvPr/>
          </p:nvSpPr>
          <p:spPr bwMode="auto">
            <a:xfrm>
              <a:off x="194062" y="43816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5" name="Freeform 14"/>
            <p:cNvSpPr>
              <a:spLocks noChangeArrowheads="1"/>
            </p:cNvSpPr>
            <p:nvPr/>
          </p:nvSpPr>
          <p:spPr bwMode="auto">
            <a:xfrm>
              <a:off x="113734" y="220642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6" name="Freeform 15"/>
            <p:cNvSpPr>
              <a:spLocks noChangeArrowheads="1"/>
            </p:cNvSpPr>
            <p:nvPr/>
          </p:nvSpPr>
          <p:spPr bwMode="auto">
            <a:xfrm>
              <a:off x="34971" y="158570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7" name="Freeform 16"/>
            <p:cNvSpPr>
              <a:spLocks noChangeArrowheads="1"/>
            </p:cNvSpPr>
            <p:nvPr/>
          </p:nvSpPr>
          <p:spPr bwMode="auto">
            <a:xfrm>
              <a:off x="61573" y="220642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8" name="Freeform 17"/>
            <p:cNvSpPr>
              <a:spLocks noChangeArrowheads="1"/>
            </p:cNvSpPr>
            <p:nvPr/>
          </p:nvSpPr>
          <p:spPr bwMode="auto">
            <a:xfrm>
              <a:off x="158071" y="220642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59" name="Freeform 18"/>
            <p:cNvSpPr>
              <a:spLocks noChangeArrowheads="1"/>
            </p:cNvSpPr>
            <p:nvPr/>
          </p:nvSpPr>
          <p:spPr bwMode="auto">
            <a:xfrm>
              <a:off x="211796" y="158570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60" name="Freeform 19"/>
            <p:cNvSpPr>
              <a:spLocks noChangeArrowheads="1"/>
            </p:cNvSpPr>
            <p:nvPr/>
          </p:nvSpPr>
          <p:spPr bwMode="auto">
            <a:xfrm>
              <a:off x="190932" y="220642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61" name="Freeform 21"/>
            <p:cNvSpPr>
              <a:spLocks noChangeArrowheads="1"/>
            </p:cNvSpPr>
            <p:nvPr/>
          </p:nvSpPr>
          <p:spPr bwMode="auto">
            <a:xfrm>
              <a:off x="95477" y="96499"/>
              <a:ext cx="109016" cy="101193"/>
            </a:xfrm>
            <a:custGeom>
              <a:avLst/>
              <a:gdLst>
                <a:gd name="T0" fmla="*/ 0 w 331788"/>
                <a:gd name="T1" fmla="*/ 0 h 307975"/>
                <a:gd name="T2" fmla="*/ 331788 w 331788"/>
                <a:gd name="T3" fmla="*/ 307975 h 307975"/>
              </a:gdLst>
              <a:ahLst/>
              <a:cxnLst/>
              <a:rect l="T0" t="T1" r="T2" b="T3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6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merit_badges_ai&amp;in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9" r="1169" b="13019"/>
          <a:stretch>
            <a:fillRect/>
          </a:stretch>
        </p:blipFill>
        <p:spPr bwMode="auto">
          <a:xfrm>
            <a:off x="-17463" y="0"/>
            <a:ext cx="91614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任意多边形 1"/>
          <p:cNvSpPr>
            <a:spLocks noChangeArrowheads="1"/>
          </p:cNvSpPr>
          <p:nvPr/>
        </p:nvSpPr>
        <p:spPr bwMode="auto">
          <a:xfrm>
            <a:off x="304800" y="-55563"/>
            <a:ext cx="8637588" cy="3563938"/>
          </a:xfrm>
          <a:custGeom>
            <a:avLst/>
            <a:gdLst>
              <a:gd name="T0" fmla="*/ 0 w 8637588"/>
              <a:gd name="T1" fmla="*/ 0 h 3565426"/>
              <a:gd name="T2" fmla="*/ 1456970 w 8637588"/>
              <a:gd name="T3" fmla="*/ 1994521 h 3565426"/>
              <a:gd name="T4" fmla="*/ 1455260 w 8637588"/>
              <a:gd name="T5" fmla="*/ 3560933 h 3565426"/>
              <a:gd name="T6" fmla="*/ 8637588 w 8637588"/>
              <a:gd name="T7" fmla="*/ 3565426 h 3565426"/>
              <a:gd name="T8" fmla="*/ 0 60000 65536"/>
              <a:gd name="T9" fmla="*/ 0 60000 65536"/>
              <a:gd name="T10" fmla="*/ 0 60000 65536"/>
              <a:gd name="T11" fmla="*/ 0 60000 65536"/>
              <a:gd name="T12" fmla="*/ 0 w 8637588"/>
              <a:gd name="T13" fmla="*/ 0 h 3565426"/>
              <a:gd name="T14" fmla="*/ 8637588 w 8637588"/>
              <a:gd name="T15" fmla="*/ 3565426 h 35654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37588" h="3565426">
                <a:moveTo>
                  <a:pt x="0" y="0"/>
                </a:moveTo>
                <a:lnTo>
                  <a:pt x="1456970" y="1994521"/>
                </a:lnTo>
                <a:cubicBezTo>
                  <a:pt x="1459275" y="2467775"/>
                  <a:pt x="1456115" y="2777727"/>
                  <a:pt x="1455260" y="3560933"/>
                </a:cubicBezTo>
                <a:lnTo>
                  <a:pt x="8637588" y="3565426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9220" name="组合 2"/>
          <p:cNvGrpSpPr>
            <a:grpSpLocks/>
          </p:cNvGrpSpPr>
          <p:nvPr/>
        </p:nvGrpSpPr>
        <p:grpSpPr bwMode="auto">
          <a:xfrm>
            <a:off x="611188" y="571500"/>
            <a:ext cx="2305050" cy="752475"/>
            <a:chOff x="0" y="0"/>
            <a:chExt cx="5900450" cy="1639346"/>
          </a:xfrm>
        </p:grpSpPr>
        <p:sp>
          <p:nvSpPr>
            <p:cNvPr id="9221" name="任意多边形 3"/>
            <p:cNvSpPr>
              <a:spLocks noChangeArrowheads="1"/>
            </p:cNvSpPr>
            <p:nvPr/>
          </p:nvSpPr>
          <p:spPr bwMode="auto">
            <a:xfrm>
              <a:off x="607" y="1236121"/>
              <a:ext cx="774700" cy="403225"/>
            </a:xfrm>
            <a:custGeom>
              <a:avLst/>
              <a:gdLst>
                <a:gd name="T0" fmla="*/ 0 w 774700"/>
                <a:gd name="T1" fmla="*/ 3175 h 403225"/>
                <a:gd name="T2" fmla="*/ 774700 w 774700"/>
                <a:gd name="T3" fmla="*/ 403225 h 403225"/>
                <a:gd name="T4" fmla="*/ 492125 w 774700"/>
                <a:gd name="T5" fmla="*/ 0 h 403225"/>
                <a:gd name="T6" fmla="*/ 0 w 774700"/>
                <a:gd name="T7" fmla="*/ 3175 h 403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4700"/>
                <a:gd name="T13" fmla="*/ 0 h 403225"/>
                <a:gd name="T14" fmla="*/ 774700 w 774700"/>
                <a:gd name="T15" fmla="*/ 403225 h 403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22" name="矩形 4"/>
            <p:cNvSpPr>
              <a:spLocks noChangeArrowheads="1"/>
            </p:cNvSpPr>
            <p:nvPr/>
          </p:nvSpPr>
          <p:spPr bwMode="auto">
            <a:xfrm>
              <a:off x="0" y="0"/>
              <a:ext cx="5900450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223" name="矩形 5"/>
          <p:cNvSpPr>
            <a:spLocks noChangeArrowheads="1"/>
          </p:cNvSpPr>
          <p:nvPr/>
        </p:nvSpPr>
        <p:spPr bwMode="auto">
          <a:xfrm>
            <a:off x="712788" y="568325"/>
            <a:ext cx="2132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锐普点评</a:t>
            </a:r>
          </a:p>
        </p:txBody>
      </p:sp>
      <p:sp>
        <p:nvSpPr>
          <p:cNvPr id="9224" name="矩形 8"/>
          <p:cNvSpPr>
            <a:spLocks noChangeArrowheads="1"/>
          </p:cNvSpPr>
          <p:nvPr/>
        </p:nvSpPr>
        <p:spPr bwMode="auto">
          <a:xfrm>
            <a:off x="1803400" y="1771650"/>
            <a:ext cx="64420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有病就有药，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顺应流行病而出的是对应的治愈系漫画、小说、电影等。但</a:t>
            </a:r>
            <a:r>
              <a:rPr lang="zh-CN" altLang="en-US" sz="2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治病得治本，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治愈系产品只能暂时转移注意力和调节情绪，对人的行为并无多大帮助；病症的根本是病态思维，</a:t>
            </a:r>
            <a:r>
              <a:rPr lang="zh-CN" altLang="en-US" sz="24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要想根治顽疾，下药还需对症哪！</a:t>
            </a:r>
            <a:endParaRPr lang="zh-CN" altLang="en-US"/>
          </a:p>
        </p:txBody>
      </p:sp>
      <p:sp>
        <p:nvSpPr>
          <p:cNvPr id="9225" name="任意多边形 7"/>
          <p:cNvSpPr>
            <a:spLocks noChangeArrowheads="1"/>
          </p:cNvSpPr>
          <p:nvPr/>
        </p:nvSpPr>
        <p:spPr bwMode="auto">
          <a:xfrm>
            <a:off x="7305675" y="3725863"/>
            <a:ext cx="1727200" cy="1484312"/>
          </a:xfrm>
          <a:custGeom>
            <a:avLst/>
            <a:gdLst>
              <a:gd name="T0" fmla="*/ 0 w 1727707"/>
              <a:gd name="T1" fmla="*/ 1484328 h 1484328"/>
              <a:gd name="T2" fmla="*/ 1727707 w 1727707"/>
              <a:gd name="T3" fmla="*/ 0 h 1484328"/>
              <a:gd name="T4" fmla="*/ 0 60000 65536"/>
              <a:gd name="T5" fmla="*/ 0 60000 65536"/>
              <a:gd name="T6" fmla="*/ 0 w 1727707"/>
              <a:gd name="T7" fmla="*/ 0 h 1484328"/>
              <a:gd name="T8" fmla="*/ 1727707 w 1727707"/>
              <a:gd name="T9" fmla="*/ 1484328 h 14843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27707" h="1484328">
                <a:moveTo>
                  <a:pt x="0" y="1484328"/>
                </a:moveTo>
                <a:lnTo>
                  <a:pt x="1727707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9226" name="组合 26"/>
          <p:cNvGrpSpPr>
            <a:grpSpLocks/>
          </p:cNvGrpSpPr>
          <p:nvPr/>
        </p:nvGrpSpPr>
        <p:grpSpPr bwMode="auto">
          <a:xfrm>
            <a:off x="8812213" y="3508375"/>
            <a:ext cx="258762" cy="260350"/>
            <a:chOff x="0" y="0"/>
            <a:chExt cx="294234" cy="294710"/>
          </a:xfrm>
        </p:grpSpPr>
        <p:sp>
          <p:nvSpPr>
            <p:cNvPr id="9227" name="Oval 6"/>
            <p:cNvSpPr>
              <a:spLocks noChangeArrowheads="1"/>
            </p:cNvSpPr>
            <p:nvPr/>
          </p:nvSpPr>
          <p:spPr bwMode="auto">
            <a:xfrm>
              <a:off x="0" y="0"/>
              <a:ext cx="294234" cy="294710"/>
            </a:xfrm>
            <a:prstGeom prst="ellipse">
              <a:avLst/>
            </a:prstGeom>
            <a:noFill/>
            <a:ln w="12700" cmpd="sng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8" name="Freeform 8"/>
            <p:cNvSpPr>
              <a:spLocks noChangeArrowheads="1"/>
            </p:cNvSpPr>
            <p:nvPr/>
          </p:nvSpPr>
          <p:spPr bwMode="auto">
            <a:xfrm>
              <a:off x="116864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9" name="Freeform 9"/>
            <p:cNvSpPr>
              <a:spLocks noChangeArrowheads="1"/>
            </p:cNvSpPr>
            <p:nvPr/>
          </p:nvSpPr>
          <p:spPr bwMode="auto">
            <a:xfrm>
              <a:off x="34971" y="96499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0" name="Freeform 10"/>
            <p:cNvSpPr>
              <a:spLocks noChangeArrowheads="1"/>
            </p:cNvSpPr>
            <p:nvPr/>
          </p:nvSpPr>
          <p:spPr bwMode="auto">
            <a:xfrm>
              <a:off x="64703" y="43816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1" name="Freeform 11"/>
            <p:cNvSpPr>
              <a:spLocks noChangeArrowheads="1"/>
            </p:cNvSpPr>
            <p:nvPr/>
          </p:nvSpPr>
          <p:spPr bwMode="auto">
            <a:xfrm>
              <a:off x="161200" y="35470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2" name="Freeform 12"/>
            <p:cNvSpPr>
              <a:spLocks noChangeArrowheads="1"/>
            </p:cNvSpPr>
            <p:nvPr/>
          </p:nvSpPr>
          <p:spPr bwMode="auto">
            <a:xfrm>
              <a:off x="211796" y="96499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5"/>
                <a:gd name="T17" fmla="*/ 89 w 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3" name="Freeform 13"/>
            <p:cNvSpPr>
              <a:spLocks noChangeArrowheads="1"/>
            </p:cNvSpPr>
            <p:nvPr/>
          </p:nvSpPr>
          <p:spPr bwMode="auto">
            <a:xfrm>
              <a:off x="194062" y="43816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4" name="Freeform 14"/>
            <p:cNvSpPr>
              <a:spLocks noChangeArrowheads="1"/>
            </p:cNvSpPr>
            <p:nvPr/>
          </p:nvSpPr>
          <p:spPr bwMode="auto">
            <a:xfrm>
              <a:off x="113734" y="220642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5" name="Freeform 15"/>
            <p:cNvSpPr>
              <a:spLocks noChangeArrowheads="1"/>
            </p:cNvSpPr>
            <p:nvPr/>
          </p:nvSpPr>
          <p:spPr bwMode="auto">
            <a:xfrm>
              <a:off x="34971" y="158570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6" name="Freeform 16"/>
            <p:cNvSpPr>
              <a:spLocks noChangeArrowheads="1"/>
            </p:cNvSpPr>
            <p:nvPr/>
          </p:nvSpPr>
          <p:spPr bwMode="auto">
            <a:xfrm>
              <a:off x="61573" y="220642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58"/>
                <a:gd name="T14" fmla="*/ 79 w 79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7" name="Freeform 17"/>
            <p:cNvSpPr>
              <a:spLocks noChangeArrowheads="1"/>
            </p:cNvSpPr>
            <p:nvPr/>
          </p:nvSpPr>
          <p:spPr bwMode="auto">
            <a:xfrm>
              <a:off x="158071" y="220642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73"/>
                <a:gd name="T14" fmla="*/ 42 w 42"/>
                <a:gd name="T15" fmla="*/ 73 h 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8" name="Freeform 18"/>
            <p:cNvSpPr>
              <a:spLocks noChangeArrowheads="1"/>
            </p:cNvSpPr>
            <p:nvPr/>
          </p:nvSpPr>
          <p:spPr bwMode="auto">
            <a:xfrm>
              <a:off x="211796" y="158570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6"/>
                <a:gd name="T17" fmla="*/ 89 w 89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9" name="Freeform 19"/>
            <p:cNvSpPr>
              <a:spLocks noChangeArrowheads="1"/>
            </p:cNvSpPr>
            <p:nvPr/>
          </p:nvSpPr>
          <p:spPr bwMode="auto">
            <a:xfrm>
              <a:off x="190932" y="220642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58"/>
                <a:gd name="T14" fmla="*/ 78 w 7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40" name="Freeform 21"/>
            <p:cNvSpPr>
              <a:spLocks noChangeArrowheads="1"/>
            </p:cNvSpPr>
            <p:nvPr/>
          </p:nvSpPr>
          <p:spPr bwMode="auto">
            <a:xfrm>
              <a:off x="95477" y="96499"/>
              <a:ext cx="109016" cy="101193"/>
            </a:xfrm>
            <a:custGeom>
              <a:avLst/>
              <a:gdLst>
                <a:gd name="T0" fmla="*/ 0 w 331788"/>
                <a:gd name="T1" fmla="*/ 0 h 307975"/>
                <a:gd name="T2" fmla="*/ 331788 w 331788"/>
                <a:gd name="T3" fmla="*/ 307975 h 307975"/>
              </a:gdLst>
              <a:ahLst/>
              <a:cxnLst/>
              <a:rect l="T0" t="T1" r="T2" b="T3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268</Words>
  <Characters>0</Characters>
  <Application>Microsoft Office PowerPoint</Application>
  <DocSecurity>0</DocSecurity>
  <PresentationFormat>全屏显示(16:9)</PresentationFormat>
  <Lines>0</Lines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Calibri</vt:lpstr>
      <vt:lpstr>宋体</vt:lpstr>
      <vt:lpstr>微软雅黑</vt:lpstr>
      <vt:lpstr>Arial Black</vt:lpstr>
      <vt:lpstr>方正正大黑简体</vt:lpstr>
      <vt:lpstr>方正大黑简体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许敏斌</cp:lastModifiedBy>
  <cp:revision>139</cp:revision>
  <dcterms:created xsi:type="dcterms:W3CDTF">2013-10-23T05:12:00Z</dcterms:created>
  <dcterms:modified xsi:type="dcterms:W3CDTF">2016-03-26T05:20:15Z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