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sldIdLst>
    <p:sldId id="269" r:id="rId2"/>
    <p:sldId id="257" r:id="rId3"/>
    <p:sldId id="276" r:id="rId4"/>
    <p:sldId id="259" r:id="rId5"/>
    <p:sldId id="260" r:id="rId6"/>
    <p:sldId id="261" r:id="rId7"/>
    <p:sldId id="262" r:id="rId8"/>
    <p:sldId id="272" r:id="rId9"/>
  </p:sldIdLst>
  <p:sldSz cx="9144000" cy="5143500" type="screen16x9"/>
  <p:notesSz cx="6858000" cy="9144000"/>
  <p:embeddedFontLst>
    <p:embeddedFont>
      <p:font typeface="Calibri" pitchFamily="34" charset="0"/>
      <p:regular r:id="rId11"/>
      <p:bold r:id="rId12"/>
      <p:italic r:id="rId13"/>
      <p:boldItalic r:id="rId14"/>
    </p:embeddedFont>
    <p:embeddedFont>
      <p:font typeface="微软雅黑" pitchFamily="34" charset="-122"/>
      <p:regular r:id="rId15"/>
      <p:bold r:id="rId16"/>
    </p:embeddedFont>
    <p:embeddedFont>
      <p:font typeface="华文新魏" pitchFamily="2" charset="-122"/>
      <p:regular r:id="rId17"/>
    </p:embeddedFont>
    <p:embeddedFont>
      <p:font typeface="Arial Unicode MS" pitchFamily="34" charset="-122"/>
      <p:regular r:id="rId18"/>
    </p:embeddedFont>
    <p:embeddedFont>
      <p:font typeface="经典平黑简" pitchFamily="1" charset="-122"/>
      <p:regular r:id="rId1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360" y="-102"/>
      </p:cViewPr>
      <p:guideLst>
        <p:guide orient="horz" pos="16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09AA2798-D266-4BD9-A4BF-FFFCCA579801}" type="datetime1">
              <a:rPr lang="zh-CN" altLang="en-US"/>
              <a:pPr/>
              <a:t>2016/3/26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单击此处编辑母版文本样式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第二级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第三级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第四级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sz="120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94784A33-3F13-4823-A434-E6A18F8E85DD}" type="slidenum">
              <a:rPr lang="zh-CN" altLang="en-US"/>
              <a:pPr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7051126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3BFAE-F2E5-4920-8CE5-325D29B17DCF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252B5-B117-4180-834D-3A808274CCD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420377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3BFAE-F2E5-4920-8CE5-325D29B17DCF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6769D-DC48-4CE5-94A2-AFD7814B87F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43881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3BFAE-F2E5-4920-8CE5-325D29B17DCF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63D06-3E43-4A54-BD54-6ADDCC93C99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75736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fld id="{9D13BFAE-F2E5-4920-8CE5-325D29B17DCF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fld id="{38B8FE82-266D-4AF3-864C-38ECEC1274B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65737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3BFAE-F2E5-4920-8CE5-325D29B17DCF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65C2A-E83D-4608-93AF-76ECF4178BE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10597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3BFAE-F2E5-4920-8CE5-325D29B17DCF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C65E-8C21-4E05-B4BE-E1E2A4AD0D5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060572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3BFAE-F2E5-4920-8CE5-325D29B17DCF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387BF-51FF-4FF3-AC15-57F1ED915D9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204231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3BFAE-F2E5-4920-8CE5-325D29B17DCF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6EDA0-5407-4ABE-87E7-5C180D08266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36039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3BFAE-F2E5-4920-8CE5-325D29B17DCF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433B9-ECBF-4722-9330-8049B4E3B60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073099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3BFAE-F2E5-4920-8CE5-325D29B17DCF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72250-13AD-4B0A-AE41-DF189CB607A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69684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3BFAE-F2E5-4920-8CE5-325D29B17DCF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B2603-F333-45A9-94D7-C2A3B27A38F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1616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3BFAE-F2E5-4920-8CE5-325D29B17DCF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277ED-8418-482D-9169-507C2F771A1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95072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9D13BFAE-F2E5-4920-8CE5-325D29B17DCF}" type="datetime1">
              <a:rPr lang="zh-CN" altLang="en-US"/>
              <a:pPr/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CF38BDC-AEE9-4C6E-B9A6-3A2540CC6CF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push dir="u"/>
  </p:transition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rapidesign.c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FEF8E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075" name="组合 33"/>
          <p:cNvGrpSpPr>
            <a:grpSpLocks/>
          </p:cNvGrpSpPr>
          <p:nvPr/>
        </p:nvGrpSpPr>
        <p:grpSpPr bwMode="auto">
          <a:xfrm>
            <a:off x="-434975" y="-2035175"/>
            <a:ext cx="10531475" cy="10175875"/>
            <a:chOff x="0" y="0"/>
            <a:chExt cx="10531526" cy="10175559"/>
          </a:xfrm>
        </p:grpSpPr>
        <p:sp>
          <p:nvSpPr>
            <p:cNvPr id="3076" name="矩形 81"/>
            <p:cNvSpPr>
              <a:spLocks noChangeArrowheads="1"/>
            </p:cNvSpPr>
            <p:nvPr/>
          </p:nvSpPr>
          <p:spPr bwMode="auto">
            <a:xfrm rot="19149196">
              <a:off x="140504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77" name="矩形 81"/>
            <p:cNvSpPr>
              <a:spLocks noChangeArrowheads="1"/>
            </p:cNvSpPr>
            <p:nvPr/>
          </p:nvSpPr>
          <p:spPr bwMode="auto">
            <a:xfrm rot="19149196">
              <a:off x="51595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78" name="矩形 81"/>
            <p:cNvSpPr>
              <a:spLocks noChangeArrowheads="1"/>
            </p:cNvSpPr>
            <p:nvPr/>
          </p:nvSpPr>
          <p:spPr bwMode="auto">
            <a:xfrm rot="19149196">
              <a:off x="81231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79" name="矩形 81"/>
            <p:cNvSpPr>
              <a:spLocks noChangeArrowheads="1"/>
            </p:cNvSpPr>
            <p:nvPr/>
          </p:nvSpPr>
          <p:spPr bwMode="auto">
            <a:xfrm rot="19149196">
              <a:off x="110868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0" name="矩形 81"/>
            <p:cNvSpPr>
              <a:spLocks noChangeArrowheads="1"/>
            </p:cNvSpPr>
            <p:nvPr/>
          </p:nvSpPr>
          <p:spPr bwMode="auto">
            <a:xfrm rot="19149196">
              <a:off x="21959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1" name="矩形 81"/>
            <p:cNvSpPr>
              <a:spLocks noChangeArrowheads="1"/>
            </p:cNvSpPr>
            <p:nvPr/>
          </p:nvSpPr>
          <p:spPr bwMode="auto">
            <a:xfrm rot="19149196">
              <a:off x="259048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2" name="矩形 81"/>
            <p:cNvSpPr>
              <a:spLocks noChangeArrowheads="1"/>
            </p:cNvSpPr>
            <p:nvPr/>
          </p:nvSpPr>
          <p:spPr bwMode="auto">
            <a:xfrm rot="19149196">
              <a:off x="170140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3" name="矩形 81"/>
            <p:cNvSpPr>
              <a:spLocks noChangeArrowheads="1"/>
            </p:cNvSpPr>
            <p:nvPr/>
          </p:nvSpPr>
          <p:spPr bwMode="auto">
            <a:xfrm rot="19149196">
              <a:off x="199776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4" name="矩形 81"/>
            <p:cNvSpPr>
              <a:spLocks noChangeArrowheads="1"/>
            </p:cNvSpPr>
            <p:nvPr/>
          </p:nvSpPr>
          <p:spPr bwMode="auto">
            <a:xfrm rot="19149196">
              <a:off x="229412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5" name="矩形 81"/>
            <p:cNvSpPr>
              <a:spLocks noChangeArrowheads="1"/>
            </p:cNvSpPr>
            <p:nvPr/>
          </p:nvSpPr>
          <p:spPr bwMode="auto">
            <a:xfrm rot="19149196">
              <a:off x="377592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6" name="矩形 81"/>
            <p:cNvSpPr>
              <a:spLocks noChangeArrowheads="1"/>
            </p:cNvSpPr>
            <p:nvPr/>
          </p:nvSpPr>
          <p:spPr bwMode="auto">
            <a:xfrm rot="19149196">
              <a:off x="288684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7" name="矩形 81"/>
            <p:cNvSpPr>
              <a:spLocks noChangeArrowheads="1"/>
            </p:cNvSpPr>
            <p:nvPr/>
          </p:nvSpPr>
          <p:spPr bwMode="auto">
            <a:xfrm rot="19149196">
              <a:off x="318320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8" name="矩形 81"/>
            <p:cNvSpPr>
              <a:spLocks noChangeArrowheads="1"/>
            </p:cNvSpPr>
            <p:nvPr/>
          </p:nvSpPr>
          <p:spPr bwMode="auto">
            <a:xfrm rot="19149196">
              <a:off x="347956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89" name="矩形 81"/>
            <p:cNvSpPr>
              <a:spLocks noChangeArrowheads="1"/>
            </p:cNvSpPr>
            <p:nvPr/>
          </p:nvSpPr>
          <p:spPr bwMode="auto">
            <a:xfrm rot="19149196">
              <a:off x="496137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90" name="矩形 81"/>
            <p:cNvSpPr>
              <a:spLocks noChangeArrowheads="1"/>
            </p:cNvSpPr>
            <p:nvPr/>
          </p:nvSpPr>
          <p:spPr bwMode="auto">
            <a:xfrm rot="19149196">
              <a:off x="407229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91" name="矩形 81"/>
            <p:cNvSpPr>
              <a:spLocks noChangeArrowheads="1"/>
            </p:cNvSpPr>
            <p:nvPr/>
          </p:nvSpPr>
          <p:spPr bwMode="auto">
            <a:xfrm rot="19149196">
              <a:off x="436865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92" name="矩形 81"/>
            <p:cNvSpPr>
              <a:spLocks noChangeArrowheads="1"/>
            </p:cNvSpPr>
            <p:nvPr/>
          </p:nvSpPr>
          <p:spPr bwMode="auto">
            <a:xfrm rot="19149196">
              <a:off x="466501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93" name="矩形 81"/>
            <p:cNvSpPr>
              <a:spLocks noChangeArrowheads="1"/>
            </p:cNvSpPr>
            <p:nvPr/>
          </p:nvSpPr>
          <p:spPr bwMode="auto">
            <a:xfrm rot="19149196">
              <a:off x="614681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94" name="矩形 81"/>
            <p:cNvSpPr>
              <a:spLocks noChangeArrowheads="1"/>
            </p:cNvSpPr>
            <p:nvPr/>
          </p:nvSpPr>
          <p:spPr bwMode="auto">
            <a:xfrm rot="19149196">
              <a:off x="525773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95" name="矩形 81"/>
            <p:cNvSpPr>
              <a:spLocks noChangeArrowheads="1"/>
            </p:cNvSpPr>
            <p:nvPr/>
          </p:nvSpPr>
          <p:spPr bwMode="auto">
            <a:xfrm rot="19149196">
              <a:off x="555409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96" name="矩形 81"/>
            <p:cNvSpPr>
              <a:spLocks noChangeArrowheads="1"/>
            </p:cNvSpPr>
            <p:nvPr/>
          </p:nvSpPr>
          <p:spPr bwMode="auto">
            <a:xfrm rot="19149196">
              <a:off x="585045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97" name="矩形 81"/>
            <p:cNvSpPr>
              <a:spLocks noChangeArrowheads="1"/>
            </p:cNvSpPr>
            <p:nvPr/>
          </p:nvSpPr>
          <p:spPr bwMode="auto">
            <a:xfrm rot="19149196">
              <a:off x="762862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98" name="矩形 81"/>
            <p:cNvSpPr>
              <a:spLocks noChangeArrowheads="1"/>
            </p:cNvSpPr>
            <p:nvPr/>
          </p:nvSpPr>
          <p:spPr bwMode="auto">
            <a:xfrm rot="19149196">
              <a:off x="733226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099" name="矩形 81"/>
            <p:cNvSpPr>
              <a:spLocks noChangeArrowheads="1"/>
            </p:cNvSpPr>
            <p:nvPr/>
          </p:nvSpPr>
          <p:spPr bwMode="auto">
            <a:xfrm rot="19149196">
              <a:off x="644317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00" name="矩形 81"/>
            <p:cNvSpPr>
              <a:spLocks noChangeArrowheads="1"/>
            </p:cNvSpPr>
            <p:nvPr/>
          </p:nvSpPr>
          <p:spPr bwMode="auto">
            <a:xfrm rot="19149196">
              <a:off x="673953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01" name="矩形 81"/>
            <p:cNvSpPr>
              <a:spLocks noChangeArrowheads="1"/>
            </p:cNvSpPr>
            <p:nvPr/>
          </p:nvSpPr>
          <p:spPr bwMode="auto">
            <a:xfrm rot="19149196">
              <a:off x="703590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02" name="矩形 81"/>
            <p:cNvSpPr>
              <a:spLocks noChangeArrowheads="1"/>
            </p:cNvSpPr>
            <p:nvPr/>
          </p:nvSpPr>
          <p:spPr bwMode="auto">
            <a:xfrm rot="19149196">
              <a:off x="881406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03" name="矩形 81"/>
            <p:cNvSpPr>
              <a:spLocks noChangeArrowheads="1"/>
            </p:cNvSpPr>
            <p:nvPr/>
          </p:nvSpPr>
          <p:spPr bwMode="auto">
            <a:xfrm rot="19149196">
              <a:off x="792498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04" name="矩形 81"/>
            <p:cNvSpPr>
              <a:spLocks noChangeArrowheads="1"/>
            </p:cNvSpPr>
            <p:nvPr/>
          </p:nvSpPr>
          <p:spPr bwMode="auto">
            <a:xfrm rot="19149196">
              <a:off x="822134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05" name="矩形 81"/>
            <p:cNvSpPr>
              <a:spLocks noChangeArrowheads="1"/>
            </p:cNvSpPr>
            <p:nvPr/>
          </p:nvSpPr>
          <p:spPr bwMode="auto">
            <a:xfrm rot="19149196">
              <a:off x="851770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06" name="矩形 81"/>
            <p:cNvSpPr>
              <a:spLocks noChangeArrowheads="1"/>
            </p:cNvSpPr>
            <p:nvPr/>
          </p:nvSpPr>
          <p:spPr bwMode="auto">
            <a:xfrm rot="19149196">
              <a:off x="911043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3107" name="组合 65"/>
            <p:cNvGrpSpPr>
              <a:grpSpLocks/>
            </p:cNvGrpSpPr>
            <p:nvPr/>
          </p:nvGrpSpPr>
          <p:grpSpPr bwMode="auto">
            <a:xfrm>
              <a:off x="0" y="0"/>
              <a:ext cx="10531526" cy="10175559"/>
              <a:chOff x="0" y="0"/>
              <a:chExt cx="10531526" cy="10175559"/>
            </a:xfrm>
          </p:grpSpPr>
          <p:sp>
            <p:nvSpPr>
              <p:cNvPr id="3108" name="矩形 81"/>
              <p:cNvSpPr>
                <a:spLocks noChangeArrowheads="1"/>
              </p:cNvSpPr>
              <p:nvPr/>
            </p:nvSpPr>
            <p:spPr bwMode="auto">
              <a:xfrm rot="19149196">
                <a:off x="9011321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09" name="矩形 81"/>
              <p:cNvSpPr>
                <a:spLocks noChangeArrowheads="1"/>
              </p:cNvSpPr>
              <p:nvPr/>
            </p:nvSpPr>
            <p:spPr bwMode="auto">
              <a:xfrm rot="19149196">
                <a:off x="871496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0" name="矩形 81"/>
              <p:cNvSpPr>
                <a:spLocks noChangeArrowheads="1"/>
              </p:cNvSpPr>
              <p:nvPr/>
            </p:nvSpPr>
            <p:spPr bwMode="auto">
              <a:xfrm rot="19149196">
                <a:off x="10196765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1" name="矩形 81"/>
              <p:cNvSpPr>
                <a:spLocks noChangeArrowheads="1"/>
              </p:cNvSpPr>
              <p:nvPr/>
            </p:nvSpPr>
            <p:spPr bwMode="auto">
              <a:xfrm rot="19149196">
                <a:off x="9307682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2" name="矩形 81"/>
              <p:cNvSpPr>
                <a:spLocks noChangeArrowheads="1"/>
              </p:cNvSpPr>
              <p:nvPr/>
            </p:nvSpPr>
            <p:spPr bwMode="auto">
              <a:xfrm rot="19149196">
                <a:off x="9604043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3" name="矩形 81"/>
              <p:cNvSpPr>
                <a:spLocks noChangeArrowheads="1"/>
              </p:cNvSpPr>
              <p:nvPr/>
            </p:nvSpPr>
            <p:spPr bwMode="auto">
              <a:xfrm rot="19149196">
                <a:off x="9900404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4" name="矩形 81"/>
              <p:cNvSpPr>
                <a:spLocks noChangeArrowheads="1"/>
              </p:cNvSpPr>
              <p:nvPr/>
            </p:nvSpPr>
            <p:spPr bwMode="auto">
              <a:xfrm rot="19149196">
                <a:off x="1049313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5" name="矩形 81"/>
              <p:cNvSpPr>
                <a:spLocks noChangeArrowheads="1"/>
              </p:cNvSpPr>
              <p:nvPr/>
            </p:nvSpPr>
            <p:spPr bwMode="auto">
              <a:xfrm rot="19149196">
                <a:off x="296361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6" name="矩形 81"/>
              <p:cNvSpPr>
                <a:spLocks noChangeArrowheads="1"/>
              </p:cNvSpPr>
              <p:nvPr/>
            </p:nvSpPr>
            <p:spPr bwMode="auto">
              <a:xfrm rot="19149196">
                <a:off x="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7" name="矩形 81"/>
              <p:cNvSpPr>
                <a:spLocks noChangeArrowheads="1"/>
              </p:cNvSpPr>
              <p:nvPr/>
            </p:nvSpPr>
            <p:spPr bwMode="auto">
              <a:xfrm rot="19149196">
                <a:off x="1481805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8" name="矩形 81"/>
              <p:cNvSpPr>
                <a:spLocks noChangeArrowheads="1"/>
              </p:cNvSpPr>
              <p:nvPr/>
            </p:nvSpPr>
            <p:spPr bwMode="auto">
              <a:xfrm rot="19149196">
                <a:off x="592722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19" name="矩形 81"/>
              <p:cNvSpPr>
                <a:spLocks noChangeArrowheads="1"/>
              </p:cNvSpPr>
              <p:nvPr/>
            </p:nvSpPr>
            <p:spPr bwMode="auto">
              <a:xfrm rot="19149196">
                <a:off x="889083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20" name="矩形 81"/>
              <p:cNvSpPr>
                <a:spLocks noChangeArrowheads="1"/>
              </p:cNvSpPr>
              <p:nvPr/>
            </p:nvSpPr>
            <p:spPr bwMode="auto">
              <a:xfrm rot="19149196">
                <a:off x="1185444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121" name="矩形 81"/>
              <p:cNvSpPr>
                <a:spLocks noChangeArrowheads="1"/>
              </p:cNvSpPr>
              <p:nvPr/>
            </p:nvSpPr>
            <p:spPr bwMode="auto">
              <a:xfrm rot="19149196">
                <a:off x="177817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3122" name="组合 493"/>
          <p:cNvGrpSpPr>
            <a:grpSpLocks/>
          </p:cNvGrpSpPr>
          <p:nvPr/>
        </p:nvGrpSpPr>
        <p:grpSpPr bwMode="auto">
          <a:xfrm>
            <a:off x="0" y="-19050"/>
            <a:ext cx="9144000" cy="5162550"/>
            <a:chOff x="0" y="0"/>
            <a:chExt cx="9144001" cy="5164038"/>
          </a:xfrm>
        </p:grpSpPr>
        <p:pic>
          <p:nvPicPr>
            <p:cNvPr id="3123" name="Picture 60325" descr="E:\JGQ\PPT 制作素材\jpg\shutterstock_9887269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269"/>
              <a:ext cx="91440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125" name="Picture 3" descr="C:\Users\Administrator\Desktop\图片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16" t="74071"/>
          <a:stretch>
            <a:fillRect/>
          </a:stretch>
        </p:blipFill>
        <p:spPr bwMode="auto">
          <a:xfrm>
            <a:off x="6046788" y="2120900"/>
            <a:ext cx="693737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26" name="矩形 5"/>
          <p:cNvSpPr>
            <a:spLocks noChangeArrowheads="1"/>
          </p:cNvSpPr>
          <p:nvPr/>
        </p:nvSpPr>
        <p:spPr bwMode="auto">
          <a:xfrm rot="20863737">
            <a:off x="-4763" y="3148013"/>
            <a:ext cx="9567863" cy="2909887"/>
          </a:xfrm>
          <a:custGeom>
            <a:avLst/>
            <a:gdLst>
              <a:gd name="T0" fmla="*/ 0 w 9568117"/>
              <a:gd name="T1" fmla="*/ 0 h 2910411"/>
              <a:gd name="T2" fmla="*/ 9568117 w 9568117"/>
              <a:gd name="T3" fmla="*/ 2910411 h 2910411"/>
            </a:gdLst>
            <a:ahLst/>
            <a:cxnLst/>
            <a:rect l="T0" t="T1" r="T2" b="T3"/>
            <a:pathLst>
              <a:path w="9568117" h="2910411">
                <a:moveTo>
                  <a:pt x="9568117" y="0"/>
                </a:moveTo>
                <a:lnTo>
                  <a:pt x="8935085" y="2910411"/>
                </a:lnTo>
                <a:lnTo>
                  <a:pt x="0" y="966976"/>
                </a:lnTo>
                <a:lnTo>
                  <a:pt x="210323" y="0"/>
                </a:lnTo>
                <a:close/>
              </a:path>
            </a:pathLst>
          </a:custGeom>
          <a:solidFill>
            <a:srgbClr val="CD1B2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127" name="组合 481"/>
          <p:cNvGrpSpPr>
            <a:grpSpLocks/>
          </p:cNvGrpSpPr>
          <p:nvPr/>
        </p:nvGrpSpPr>
        <p:grpSpPr bwMode="auto">
          <a:xfrm rot="20920417" flipH="1">
            <a:off x="4175125" y="2432050"/>
            <a:ext cx="2436813" cy="1673225"/>
            <a:chOff x="0" y="0"/>
            <a:chExt cx="2395700" cy="1673621"/>
          </a:xfrm>
        </p:grpSpPr>
        <p:sp>
          <p:nvSpPr>
            <p:cNvPr id="3128" name="矩形 485"/>
            <p:cNvSpPr>
              <a:spLocks noChangeArrowheads="1"/>
            </p:cNvSpPr>
            <p:nvPr/>
          </p:nvSpPr>
          <p:spPr bwMode="auto">
            <a:xfrm rot="898867">
              <a:off x="0" y="244128"/>
              <a:ext cx="2303738" cy="1429493"/>
            </a:xfrm>
            <a:prstGeom prst="rect">
              <a:avLst/>
            </a:prstGeom>
            <a:solidFill>
              <a:srgbClr val="938953"/>
            </a:solidFill>
            <a:ln w="25400" cap="flat" cmpd="sng">
              <a:solidFill>
                <a:srgbClr val="938953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3129" name="组合 486"/>
            <p:cNvGrpSpPr>
              <a:grpSpLocks/>
            </p:cNvGrpSpPr>
            <p:nvPr/>
          </p:nvGrpSpPr>
          <p:grpSpPr bwMode="auto">
            <a:xfrm>
              <a:off x="192126" y="0"/>
              <a:ext cx="2203574" cy="725041"/>
              <a:chOff x="0" y="0"/>
              <a:chExt cx="2203574" cy="725041"/>
            </a:xfrm>
          </p:grpSpPr>
          <p:sp>
            <p:nvSpPr>
              <p:cNvPr id="3130" name="直接连接符 487"/>
              <p:cNvSpPr>
                <a:spLocks noChangeShapeType="1"/>
              </p:cNvSpPr>
              <p:nvPr/>
            </p:nvSpPr>
            <p:spPr bwMode="auto">
              <a:xfrm flipH="1">
                <a:off x="130417" y="0"/>
                <a:ext cx="43015" cy="153541"/>
              </a:xfrm>
              <a:prstGeom prst="line">
                <a:avLst/>
              </a:prstGeom>
              <a:noFill/>
              <a:ln w="3175" cap="flat" cmpd="sng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1" name="直接连接符 488"/>
              <p:cNvSpPr>
                <a:spLocks noChangeShapeType="1"/>
              </p:cNvSpPr>
              <p:nvPr/>
            </p:nvSpPr>
            <p:spPr bwMode="auto">
              <a:xfrm flipH="1">
                <a:off x="564920" y="115317"/>
                <a:ext cx="43015" cy="153541"/>
              </a:xfrm>
              <a:prstGeom prst="line">
                <a:avLst/>
              </a:prstGeom>
              <a:noFill/>
              <a:ln w="3175" cap="flat" cmpd="sng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2" name="直接连接符 489"/>
              <p:cNvSpPr>
                <a:spLocks noChangeShapeType="1"/>
              </p:cNvSpPr>
              <p:nvPr/>
            </p:nvSpPr>
            <p:spPr bwMode="auto">
              <a:xfrm flipH="1">
                <a:off x="959224" y="230882"/>
                <a:ext cx="43015" cy="153541"/>
              </a:xfrm>
              <a:prstGeom prst="line">
                <a:avLst/>
              </a:prstGeom>
              <a:noFill/>
              <a:ln w="3175" cap="flat" cmpd="sng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3" name="直接连接符 490"/>
              <p:cNvSpPr>
                <a:spLocks noChangeShapeType="1"/>
              </p:cNvSpPr>
              <p:nvPr/>
            </p:nvSpPr>
            <p:spPr bwMode="auto">
              <a:xfrm flipH="1">
                <a:off x="1430598" y="363149"/>
                <a:ext cx="43015" cy="153541"/>
              </a:xfrm>
              <a:prstGeom prst="line">
                <a:avLst/>
              </a:prstGeom>
              <a:noFill/>
              <a:ln w="3175" cap="flat" cmpd="sng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4" name="直接连接符 491"/>
              <p:cNvSpPr>
                <a:spLocks noChangeShapeType="1"/>
              </p:cNvSpPr>
              <p:nvPr/>
            </p:nvSpPr>
            <p:spPr bwMode="auto">
              <a:xfrm flipH="1">
                <a:off x="1871745" y="468386"/>
                <a:ext cx="43015" cy="153541"/>
              </a:xfrm>
              <a:prstGeom prst="line">
                <a:avLst/>
              </a:prstGeom>
              <a:noFill/>
              <a:ln w="3175" cap="flat" cmpd="sng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5" name="直接连接符 492"/>
              <p:cNvSpPr>
                <a:spLocks noChangeShapeType="1"/>
              </p:cNvSpPr>
              <p:nvPr/>
            </p:nvSpPr>
            <p:spPr bwMode="auto">
              <a:xfrm>
                <a:off x="0" y="121667"/>
                <a:ext cx="2203574" cy="603374"/>
              </a:xfrm>
              <a:prstGeom prst="line">
                <a:avLst/>
              </a:prstGeom>
              <a:noFill/>
              <a:ln w="3175" cap="flat" cmpd="sng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36" name="矩形 483"/>
          <p:cNvSpPr>
            <a:spLocks noChangeArrowheads="1"/>
          </p:cNvSpPr>
          <p:nvPr/>
        </p:nvSpPr>
        <p:spPr bwMode="auto">
          <a:xfrm rot="20021550" flipH="1">
            <a:off x="5381625" y="3370263"/>
            <a:ext cx="1235075" cy="377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37" name="矩形 484"/>
          <p:cNvSpPr>
            <a:spLocks noChangeArrowheads="1"/>
          </p:cNvSpPr>
          <p:nvPr/>
        </p:nvSpPr>
        <p:spPr bwMode="auto">
          <a:xfrm rot="3784246" flipH="1">
            <a:off x="5785644" y="2926556"/>
            <a:ext cx="369888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  <a:sym typeface="Arial Unicode MS" pitchFamily="34" charset="-122"/>
              </a:rPr>
              <a:t>双十一大扫货</a:t>
            </a:r>
          </a:p>
        </p:txBody>
      </p:sp>
      <p:sp>
        <p:nvSpPr>
          <p:cNvPr id="3138" name="矩形 156"/>
          <p:cNvSpPr>
            <a:spLocks noChangeArrowheads="1"/>
          </p:cNvSpPr>
          <p:nvPr/>
        </p:nvSpPr>
        <p:spPr bwMode="auto">
          <a:xfrm rot="20880000">
            <a:off x="123825" y="2241550"/>
            <a:ext cx="58213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“剁手党”扫货秘籍</a:t>
            </a:r>
          </a:p>
        </p:txBody>
      </p:sp>
      <p:sp>
        <p:nvSpPr>
          <p:cNvPr id="3139" name="直角三角形 259"/>
          <p:cNvSpPr>
            <a:spLocks noChangeArrowheads="1"/>
          </p:cNvSpPr>
          <p:nvPr/>
        </p:nvSpPr>
        <p:spPr bwMode="auto">
          <a:xfrm flipH="1">
            <a:off x="2522538" y="3735388"/>
            <a:ext cx="6621462" cy="1408112"/>
          </a:xfrm>
          <a:prstGeom prst="rtTriangle">
            <a:avLst/>
          </a:prstGeom>
          <a:solidFill>
            <a:srgbClr val="FFB80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40" name="矩形 96">
            <a:hlinkClick r:id="rId4"/>
          </p:cNvPr>
          <p:cNvSpPr>
            <a:spLocks noChangeArrowheads="1"/>
          </p:cNvSpPr>
          <p:nvPr/>
        </p:nvSpPr>
        <p:spPr bwMode="auto">
          <a:xfrm rot="20820000">
            <a:off x="885825" y="3675063"/>
            <a:ext cx="1997075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ea typeface="微软雅黑" pitchFamily="34" charset="-122"/>
                <a:sym typeface="Arial" pitchFamily="34" charset="0"/>
              </a:rPr>
              <a:t>www.rapidesign.cn</a:t>
            </a:r>
            <a:endParaRPr lang="zh-CN" altLang="en-US" sz="1600">
              <a:solidFill>
                <a:schemeClr val="bg1"/>
              </a:solidFill>
              <a:sym typeface="Arial" pitchFamily="34" charset="0"/>
            </a:endParaRPr>
          </a:p>
        </p:txBody>
      </p:sp>
      <p:sp>
        <p:nvSpPr>
          <p:cNvPr id="3141" name="矩形 97"/>
          <p:cNvSpPr>
            <a:spLocks noChangeArrowheads="1"/>
          </p:cNvSpPr>
          <p:nvPr/>
        </p:nvSpPr>
        <p:spPr bwMode="auto">
          <a:xfrm rot="20817155">
            <a:off x="855663" y="3451225"/>
            <a:ext cx="23320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11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上海锐普广告有限公司荣誉出品</a:t>
            </a:r>
          </a:p>
        </p:txBody>
      </p:sp>
      <p:grpSp>
        <p:nvGrpSpPr>
          <p:cNvPr id="3142" name="组合 99"/>
          <p:cNvGrpSpPr>
            <a:grpSpLocks/>
          </p:cNvGrpSpPr>
          <p:nvPr/>
        </p:nvGrpSpPr>
        <p:grpSpPr bwMode="auto">
          <a:xfrm>
            <a:off x="250825" y="173038"/>
            <a:ext cx="2613025" cy="292100"/>
            <a:chOff x="0" y="0"/>
            <a:chExt cx="2612181" cy="292831"/>
          </a:xfrm>
        </p:grpSpPr>
        <p:grpSp>
          <p:nvGrpSpPr>
            <p:cNvPr id="3143" name="组合 100"/>
            <p:cNvGrpSpPr>
              <a:grpSpLocks/>
            </p:cNvGrpSpPr>
            <p:nvPr/>
          </p:nvGrpSpPr>
          <p:grpSpPr bwMode="auto">
            <a:xfrm>
              <a:off x="0" y="0"/>
              <a:ext cx="300015" cy="292831"/>
              <a:chOff x="0" y="0"/>
              <a:chExt cx="286327" cy="279473"/>
            </a:xfrm>
          </p:grpSpPr>
          <p:sp>
            <p:nvSpPr>
              <p:cNvPr id="3144" name="Freeform 3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2302" cy="279473"/>
              </a:xfrm>
              <a:custGeom>
                <a:avLst/>
                <a:gdLst>
                  <a:gd name="T0" fmla="*/ 0 w 200"/>
                  <a:gd name="T1" fmla="*/ 0 h 367"/>
                  <a:gd name="T2" fmla="*/ 0 w 200"/>
                  <a:gd name="T3" fmla="*/ 367 h 367"/>
                  <a:gd name="T4" fmla="*/ 200 w 200"/>
                  <a:gd name="T5" fmla="*/ 0 h 367"/>
                  <a:gd name="T6" fmla="*/ 0 w 200"/>
                  <a:gd name="T7" fmla="*/ 0 h 367"/>
                  <a:gd name="T8" fmla="*/ 0 w 200"/>
                  <a:gd name="T9" fmla="*/ 0 h 3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"/>
                  <a:gd name="T16" fmla="*/ 0 h 367"/>
                  <a:gd name="T17" fmla="*/ 200 w 200"/>
                  <a:gd name="T18" fmla="*/ 367 h 3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" h="367">
                    <a:moveTo>
                      <a:pt x="0" y="0"/>
                    </a:moveTo>
                    <a:lnTo>
                      <a:pt x="0" y="367"/>
                    </a:lnTo>
                    <a:lnTo>
                      <a:pt x="20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8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45" name="Freeform 40"/>
              <p:cNvSpPr>
                <a:spLocks noChangeArrowheads="1"/>
              </p:cNvSpPr>
              <p:nvPr/>
            </p:nvSpPr>
            <p:spPr bwMode="auto">
              <a:xfrm>
                <a:off x="68536" y="20561"/>
                <a:ext cx="217791" cy="258912"/>
              </a:xfrm>
              <a:custGeom>
                <a:avLst/>
                <a:gdLst>
                  <a:gd name="T0" fmla="*/ 167 w 286"/>
                  <a:gd name="T1" fmla="*/ 0 h 340"/>
                  <a:gd name="T2" fmla="*/ 110 w 286"/>
                  <a:gd name="T3" fmla="*/ 99 h 340"/>
                  <a:gd name="T4" fmla="*/ 156 w 286"/>
                  <a:gd name="T5" fmla="*/ 161 h 340"/>
                  <a:gd name="T6" fmla="*/ 64 w 286"/>
                  <a:gd name="T7" fmla="*/ 188 h 340"/>
                  <a:gd name="T8" fmla="*/ 0 w 286"/>
                  <a:gd name="T9" fmla="*/ 302 h 340"/>
                  <a:gd name="T10" fmla="*/ 126 w 286"/>
                  <a:gd name="T11" fmla="*/ 258 h 340"/>
                  <a:gd name="T12" fmla="*/ 184 w 286"/>
                  <a:gd name="T13" fmla="*/ 340 h 340"/>
                  <a:gd name="T14" fmla="*/ 174 w 286"/>
                  <a:gd name="T15" fmla="*/ 242 h 340"/>
                  <a:gd name="T16" fmla="*/ 286 w 286"/>
                  <a:gd name="T17" fmla="*/ 204 h 340"/>
                  <a:gd name="T18" fmla="*/ 167 w 286"/>
                  <a:gd name="T19" fmla="*/ 0 h 340"/>
                  <a:gd name="T20" fmla="*/ 167 w 286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6"/>
                  <a:gd name="T34" fmla="*/ 0 h 340"/>
                  <a:gd name="T35" fmla="*/ 286 w 286"/>
                  <a:gd name="T36" fmla="*/ 340 h 34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6" h="340">
                    <a:moveTo>
                      <a:pt x="167" y="0"/>
                    </a:moveTo>
                    <a:lnTo>
                      <a:pt x="110" y="99"/>
                    </a:lnTo>
                    <a:lnTo>
                      <a:pt x="156" y="161"/>
                    </a:lnTo>
                    <a:lnTo>
                      <a:pt x="64" y="188"/>
                    </a:lnTo>
                    <a:lnTo>
                      <a:pt x="0" y="302"/>
                    </a:lnTo>
                    <a:lnTo>
                      <a:pt x="126" y="258"/>
                    </a:lnTo>
                    <a:lnTo>
                      <a:pt x="184" y="340"/>
                    </a:lnTo>
                    <a:lnTo>
                      <a:pt x="174" y="242"/>
                    </a:lnTo>
                    <a:lnTo>
                      <a:pt x="286" y="204"/>
                    </a:lnTo>
                    <a:lnTo>
                      <a:pt x="167" y="0"/>
                    </a:lnTo>
                    <a:lnTo>
                      <a:pt x="167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8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46" name="Freeform 6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2302" cy="279473"/>
              </a:xfrm>
              <a:custGeom>
                <a:avLst/>
                <a:gdLst>
                  <a:gd name="T0" fmla="*/ 0 w 200"/>
                  <a:gd name="T1" fmla="*/ 0 h 367"/>
                  <a:gd name="T2" fmla="*/ 0 w 200"/>
                  <a:gd name="T3" fmla="*/ 367 h 367"/>
                  <a:gd name="T4" fmla="*/ 200 w 200"/>
                  <a:gd name="T5" fmla="*/ 0 h 367"/>
                  <a:gd name="T6" fmla="*/ 0 w 200"/>
                  <a:gd name="T7" fmla="*/ 0 h 367"/>
                  <a:gd name="T8" fmla="*/ 0 w 200"/>
                  <a:gd name="T9" fmla="*/ 0 h 3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"/>
                  <a:gd name="T16" fmla="*/ 0 h 367"/>
                  <a:gd name="T17" fmla="*/ 200 w 200"/>
                  <a:gd name="T18" fmla="*/ 367 h 3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" h="367">
                    <a:moveTo>
                      <a:pt x="0" y="0"/>
                    </a:moveTo>
                    <a:lnTo>
                      <a:pt x="0" y="367"/>
                    </a:lnTo>
                    <a:lnTo>
                      <a:pt x="20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8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47" name="Freeform 67"/>
              <p:cNvSpPr>
                <a:spLocks noChangeArrowheads="1"/>
              </p:cNvSpPr>
              <p:nvPr/>
            </p:nvSpPr>
            <p:spPr bwMode="auto">
              <a:xfrm>
                <a:off x="68536" y="20561"/>
                <a:ext cx="217791" cy="258912"/>
              </a:xfrm>
              <a:custGeom>
                <a:avLst/>
                <a:gdLst>
                  <a:gd name="T0" fmla="*/ 167 w 286"/>
                  <a:gd name="T1" fmla="*/ 0 h 340"/>
                  <a:gd name="T2" fmla="*/ 110 w 286"/>
                  <a:gd name="T3" fmla="*/ 99 h 340"/>
                  <a:gd name="T4" fmla="*/ 156 w 286"/>
                  <a:gd name="T5" fmla="*/ 161 h 340"/>
                  <a:gd name="T6" fmla="*/ 64 w 286"/>
                  <a:gd name="T7" fmla="*/ 188 h 340"/>
                  <a:gd name="T8" fmla="*/ 0 w 286"/>
                  <a:gd name="T9" fmla="*/ 302 h 340"/>
                  <a:gd name="T10" fmla="*/ 126 w 286"/>
                  <a:gd name="T11" fmla="*/ 258 h 340"/>
                  <a:gd name="T12" fmla="*/ 184 w 286"/>
                  <a:gd name="T13" fmla="*/ 340 h 340"/>
                  <a:gd name="T14" fmla="*/ 174 w 286"/>
                  <a:gd name="T15" fmla="*/ 242 h 340"/>
                  <a:gd name="T16" fmla="*/ 286 w 286"/>
                  <a:gd name="T17" fmla="*/ 204 h 340"/>
                  <a:gd name="T18" fmla="*/ 167 w 286"/>
                  <a:gd name="T19" fmla="*/ 0 h 340"/>
                  <a:gd name="T20" fmla="*/ 167 w 286"/>
                  <a:gd name="T21" fmla="*/ 0 h 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6"/>
                  <a:gd name="T34" fmla="*/ 0 h 340"/>
                  <a:gd name="T35" fmla="*/ 286 w 286"/>
                  <a:gd name="T36" fmla="*/ 340 h 34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6" h="340">
                    <a:moveTo>
                      <a:pt x="167" y="0"/>
                    </a:moveTo>
                    <a:lnTo>
                      <a:pt x="110" y="99"/>
                    </a:lnTo>
                    <a:lnTo>
                      <a:pt x="156" y="161"/>
                    </a:lnTo>
                    <a:lnTo>
                      <a:pt x="64" y="188"/>
                    </a:lnTo>
                    <a:lnTo>
                      <a:pt x="0" y="302"/>
                    </a:lnTo>
                    <a:lnTo>
                      <a:pt x="126" y="258"/>
                    </a:lnTo>
                    <a:lnTo>
                      <a:pt x="184" y="340"/>
                    </a:lnTo>
                    <a:lnTo>
                      <a:pt x="174" y="242"/>
                    </a:lnTo>
                    <a:lnTo>
                      <a:pt x="286" y="204"/>
                    </a:lnTo>
                    <a:lnTo>
                      <a:pt x="167" y="0"/>
                    </a:lnTo>
                    <a:lnTo>
                      <a:pt x="167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800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grpSp>
          <p:nvGrpSpPr>
            <p:cNvPr id="3148" name="组合 101"/>
            <p:cNvGrpSpPr>
              <a:grpSpLocks/>
            </p:cNvGrpSpPr>
            <p:nvPr/>
          </p:nvGrpSpPr>
          <p:grpSpPr bwMode="auto">
            <a:xfrm rot="551016">
              <a:off x="385700" y="6396"/>
              <a:ext cx="279586" cy="280039"/>
              <a:chOff x="0" y="0"/>
              <a:chExt cx="458344" cy="459086"/>
            </a:xfrm>
          </p:grpSpPr>
          <p:sp>
            <p:nvSpPr>
              <p:cNvPr id="3149" name="Oval 6"/>
              <p:cNvSpPr>
                <a:spLocks noChangeArrowheads="1"/>
              </p:cNvSpPr>
              <p:nvPr/>
            </p:nvSpPr>
            <p:spPr bwMode="auto">
              <a:xfrm rot="21059722">
                <a:off x="0" y="0"/>
                <a:ext cx="458344" cy="459086"/>
              </a:xfrm>
              <a:prstGeom prst="ellipse">
                <a:avLst/>
              </a:prstGeom>
              <a:noFill/>
              <a:ln w="12700" cmpd="sng">
                <a:solidFill>
                  <a:srgbClr val="C00000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3150" name="组合 104"/>
              <p:cNvGrpSpPr>
                <a:grpSpLocks/>
              </p:cNvGrpSpPr>
              <p:nvPr/>
            </p:nvGrpSpPr>
            <p:grpSpPr bwMode="auto">
              <a:xfrm>
                <a:off x="48605" y="50922"/>
                <a:ext cx="361195" cy="356603"/>
                <a:chOff x="0" y="0"/>
                <a:chExt cx="361195" cy="356603"/>
              </a:xfrm>
            </p:grpSpPr>
            <p:sp>
              <p:nvSpPr>
                <p:cNvPr id="3151" name="Freeform 8"/>
                <p:cNvSpPr>
                  <a:spLocks noChangeArrowheads="1"/>
                </p:cNvSpPr>
                <p:nvPr/>
              </p:nvSpPr>
              <p:spPr bwMode="auto">
                <a:xfrm rot="21059722">
                  <a:off x="111299" y="1081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42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26" y="22"/>
                        <a:pt x="11" y="47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3152" name="Freeform 9"/>
                <p:cNvSpPr>
                  <a:spLocks noChangeArrowheads="1"/>
                </p:cNvSpPr>
                <p:nvPr/>
              </p:nvSpPr>
              <p:spPr bwMode="auto">
                <a:xfrm rot="21059722">
                  <a:off x="0" y="121552"/>
                  <a:ext cx="73942" cy="61754"/>
                </a:xfrm>
                <a:custGeom>
                  <a:avLst/>
                  <a:gdLst>
                    <a:gd name="T0" fmla="*/ 89 w 89"/>
                    <a:gd name="T1" fmla="*/ 0 h 75"/>
                    <a:gd name="T2" fmla="*/ 22 w 89"/>
                    <a:gd name="T3" fmla="*/ 0 h 75"/>
                    <a:gd name="T4" fmla="*/ 0 w 89"/>
                    <a:gd name="T5" fmla="*/ 75 h 75"/>
                    <a:gd name="T6" fmla="*/ 78 w 89"/>
                    <a:gd name="T7" fmla="*/ 75 h 75"/>
                    <a:gd name="T8" fmla="*/ 89 w 89"/>
                    <a:gd name="T9" fmla="*/ 0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89" y="0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23"/>
                        <a:pt x="3" y="48"/>
                        <a:pt x="0" y="75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79" y="49"/>
                        <a:pt x="83" y="24"/>
                        <a:pt x="8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3153" name="Freeform 10"/>
                <p:cNvSpPr>
                  <a:spLocks noChangeArrowheads="1"/>
                </p:cNvSpPr>
                <p:nvPr/>
              </p:nvSpPr>
              <p:spPr bwMode="auto">
                <a:xfrm rot="21059722">
                  <a:off x="31874" y="34032"/>
                  <a:ext cx="65003" cy="47940"/>
                </a:xfrm>
                <a:custGeom>
                  <a:avLst/>
                  <a:gdLst>
                    <a:gd name="T0" fmla="*/ 79 w 79"/>
                    <a:gd name="T1" fmla="*/ 0 h 58"/>
                    <a:gd name="T2" fmla="*/ 0 w 79"/>
                    <a:gd name="T3" fmla="*/ 58 h 58"/>
                    <a:gd name="T4" fmla="*/ 52 w 79"/>
                    <a:gd name="T5" fmla="*/ 58 h 58"/>
                    <a:gd name="T6" fmla="*/ 79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79" y="0"/>
                      </a:moveTo>
                      <a:cubicBezTo>
                        <a:pt x="49" y="13"/>
                        <a:pt x="22" y="33"/>
                        <a:pt x="0" y="58"/>
                      </a:cubicBezTo>
                      <a:cubicBezTo>
                        <a:pt x="52" y="58"/>
                        <a:pt x="52" y="58"/>
                        <a:pt x="52" y="58"/>
                      </a:cubicBezTo>
                      <a:cubicBezTo>
                        <a:pt x="60" y="38"/>
                        <a:pt x="69" y="19"/>
                        <a:pt x="7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3154" name="Freeform 11"/>
                <p:cNvSpPr>
                  <a:spLocks noChangeArrowheads="1"/>
                </p:cNvSpPr>
                <p:nvPr/>
              </p:nvSpPr>
              <p:spPr bwMode="auto">
                <a:xfrm rot="21059722">
                  <a:off x="179513" y="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0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31" y="47"/>
                        <a:pt x="17" y="22"/>
                        <a:pt x="0" y="0"/>
                      </a:cubicBezTo>
                      <a:cubicBezTo>
                        <a:pt x="0" y="73"/>
                        <a:pt x="0" y="73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3155" name="Freeform 12"/>
                <p:cNvSpPr>
                  <a:spLocks noChangeArrowheads="1"/>
                </p:cNvSpPr>
                <p:nvPr/>
              </p:nvSpPr>
              <p:spPr bwMode="auto">
                <a:xfrm rot="21059722">
                  <a:off x="272055" y="78440"/>
                  <a:ext cx="73942" cy="61754"/>
                </a:xfrm>
                <a:custGeom>
                  <a:avLst/>
                  <a:gdLst>
                    <a:gd name="T0" fmla="*/ 11 w 89"/>
                    <a:gd name="T1" fmla="*/ 75 h 75"/>
                    <a:gd name="T2" fmla="*/ 89 w 89"/>
                    <a:gd name="T3" fmla="*/ 75 h 75"/>
                    <a:gd name="T4" fmla="*/ 67 w 89"/>
                    <a:gd name="T5" fmla="*/ 0 h 75"/>
                    <a:gd name="T6" fmla="*/ 0 w 89"/>
                    <a:gd name="T7" fmla="*/ 0 h 75"/>
                    <a:gd name="T8" fmla="*/ 11 w 89"/>
                    <a:gd name="T9" fmla="*/ 75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11" y="75"/>
                      </a:moveTo>
                      <a:cubicBezTo>
                        <a:pt x="89" y="75"/>
                        <a:pt x="89" y="75"/>
                        <a:pt x="89" y="75"/>
                      </a:cubicBezTo>
                      <a:cubicBezTo>
                        <a:pt x="86" y="48"/>
                        <a:pt x="78" y="23"/>
                        <a:pt x="6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24"/>
                        <a:pt x="9" y="49"/>
                        <a:pt x="11" y="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3156" name="Freeform 13"/>
                <p:cNvSpPr>
                  <a:spLocks noChangeArrowheads="1"/>
                </p:cNvSpPr>
                <p:nvPr/>
              </p:nvSpPr>
              <p:spPr bwMode="auto">
                <a:xfrm rot="21059722">
                  <a:off x="230905" y="2556"/>
                  <a:ext cx="64190" cy="47940"/>
                </a:xfrm>
                <a:custGeom>
                  <a:avLst/>
                  <a:gdLst>
                    <a:gd name="T0" fmla="*/ 78 w 78"/>
                    <a:gd name="T1" fmla="*/ 58 h 58"/>
                    <a:gd name="T2" fmla="*/ 0 w 78"/>
                    <a:gd name="T3" fmla="*/ 0 h 58"/>
                    <a:gd name="T4" fmla="*/ 27 w 78"/>
                    <a:gd name="T5" fmla="*/ 58 h 58"/>
                    <a:gd name="T6" fmla="*/ 78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78" y="58"/>
                      </a:moveTo>
                      <a:cubicBezTo>
                        <a:pt x="57" y="33"/>
                        <a:pt x="30" y="13"/>
                        <a:pt x="0" y="0"/>
                      </a:cubicBezTo>
                      <a:cubicBezTo>
                        <a:pt x="10" y="19"/>
                        <a:pt x="19" y="38"/>
                        <a:pt x="27" y="58"/>
                      </a:cubicBezTo>
                      <a:lnTo>
                        <a:pt x="78" y="5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3157" name="Freeform 14"/>
                <p:cNvSpPr>
                  <a:spLocks noChangeArrowheads="1"/>
                </p:cNvSpPr>
                <p:nvPr/>
              </p:nvSpPr>
              <p:spPr bwMode="auto">
                <a:xfrm rot="21059722">
                  <a:off x="151567" y="296475"/>
                  <a:ext cx="34127" cy="60128"/>
                </a:xfrm>
                <a:custGeom>
                  <a:avLst/>
                  <a:gdLst>
                    <a:gd name="T0" fmla="*/ 0 w 42"/>
                    <a:gd name="T1" fmla="*/ 0 h 73"/>
                    <a:gd name="T2" fmla="*/ 42 w 42"/>
                    <a:gd name="T3" fmla="*/ 73 h 73"/>
                    <a:gd name="T4" fmla="*/ 42 w 42"/>
                    <a:gd name="T5" fmla="*/ 0 h 73"/>
                    <a:gd name="T6" fmla="*/ 0 w 42"/>
                    <a:gd name="T7" fmla="*/ 0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0"/>
                      </a:moveTo>
                      <a:cubicBezTo>
                        <a:pt x="11" y="27"/>
                        <a:pt x="26" y="51"/>
                        <a:pt x="42" y="73"/>
                      </a:cubicBezTo>
                      <a:cubicBezTo>
                        <a:pt x="42" y="0"/>
                        <a:pt x="42" y="0"/>
                        <a:pt x="4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3158" name="Freeform 15"/>
                <p:cNvSpPr>
                  <a:spLocks noChangeArrowheads="1"/>
                </p:cNvSpPr>
                <p:nvPr/>
              </p:nvSpPr>
              <p:spPr bwMode="auto">
                <a:xfrm rot="21059722">
                  <a:off x="15198" y="217047"/>
                  <a:ext cx="73942" cy="62566"/>
                </a:xfrm>
                <a:custGeom>
                  <a:avLst/>
                  <a:gdLst>
                    <a:gd name="T0" fmla="*/ 78 w 89"/>
                    <a:gd name="T1" fmla="*/ 0 h 76"/>
                    <a:gd name="T2" fmla="*/ 0 w 89"/>
                    <a:gd name="T3" fmla="*/ 0 h 76"/>
                    <a:gd name="T4" fmla="*/ 22 w 89"/>
                    <a:gd name="T5" fmla="*/ 76 h 76"/>
                    <a:gd name="T6" fmla="*/ 89 w 89"/>
                    <a:gd name="T7" fmla="*/ 76 h 76"/>
                    <a:gd name="T8" fmla="*/ 78 w 89"/>
                    <a:gd name="T9" fmla="*/ 0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7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27"/>
                        <a:pt x="10" y="53"/>
                        <a:pt x="22" y="76"/>
                      </a:cubicBezTo>
                      <a:cubicBezTo>
                        <a:pt x="89" y="76"/>
                        <a:pt x="89" y="76"/>
                        <a:pt x="89" y="76"/>
                      </a:cubicBezTo>
                      <a:cubicBezTo>
                        <a:pt x="83" y="51"/>
                        <a:pt x="79" y="26"/>
                        <a:pt x="7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3159" name="Freeform 16"/>
                <p:cNvSpPr>
                  <a:spLocks noChangeArrowheads="1"/>
                </p:cNvSpPr>
                <p:nvPr/>
              </p:nvSpPr>
              <p:spPr bwMode="auto">
                <a:xfrm rot="21059722">
                  <a:off x="70107" y="306857"/>
                  <a:ext cx="65003" cy="47128"/>
                </a:xfrm>
                <a:custGeom>
                  <a:avLst/>
                  <a:gdLst>
                    <a:gd name="T0" fmla="*/ 0 w 79"/>
                    <a:gd name="T1" fmla="*/ 0 h 58"/>
                    <a:gd name="T2" fmla="*/ 79 w 79"/>
                    <a:gd name="T3" fmla="*/ 58 h 58"/>
                    <a:gd name="T4" fmla="*/ 52 w 79"/>
                    <a:gd name="T5" fmla="*/ 0 h 58"/>
                    <a:gd name="T6" fmla="*/ 0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0" y="0"/>
                      </a:moveTo>
                      <a:cubicBezTo>
                        <a:pt x="22" y="25"/>
                        <a:pt x="49" y="45"/>
                        <a:pt x="79" y="58"/>
                      </a:cubicBezTo>
                      <a:cubicBezTo>
                        <a:pt x="69" y="40"/>
                        <a:pt x="60" y="20"/>
                        <a:pt x="5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3160" name="Freeform 17"/>
                <p:cNvSpPr>
                  <a:spLocks noChangeArrowheads="1"/>
                </p:cNvSpPr>
                <p:nvPr/>
              </p:nvSpPr>
              <p:spPr bwMode="auto">
                <a:xfrm rot="21059722">
                  <a:off x="219782" y="285666"/>
                  <a:ext cx="34127" cy="60128"/>
                </a:xfrm>
                <a:custGeom>
                  <a:avLst/>
                  <a:gdLst>
                    <a:gd name="T0" fmla="*/ 0 w 42"/>
                    <a:gd name="T1" fmla="*/ 73 h 73"/>
                    <a:gd name="T2" fmla="*/ 42 w 42"/>
                    <a:gd name="T3" fmla="*/ 0 h 73"/>
                    <a:gd name="T4" fmla="*/ 0 w 42"/>
                    <a:gd name="T5" fmla="*/ 0 h 73"/>
                    <a:gd name="T6" fmla="*/ 0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73"/>
                      </a:moveTo>
                      <a:cubicBezTo>
                        <a:pt x="17" y="51"/>
                        <a:pt x="31" y="27"/>
                        <a:pt x="4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3161" name="Freeform 18"/>
                <p:cNvSpPr>
                  <a:spLocks noChangeArrowheads="1"/>
                </p:cNvSpPr>
                <p:nvPr/>
              </p:nvSpPr>
              <p:spPr bwMode="auto">
                <a:xfrm rot="21059722">
                  <a:off x="287253" y="173935"/>
                  <a:ext cx="73942" cy="62566"/>
                </a:xfrm>
                <a:custGeom>
                  <a:avLst/>
                  <a:gdLst>
                    <a:gd name="T0" fmla="*/ 0 w 89"/>
                    <a:gd name="T1" fmla="*/ 76 h 76"/>
                    <a:gd name="T2" fmla="*/ 67 w 89"/>
                    <a:gd name="T3" fmla="*/ 76 h 76"/>
                    <a:gd name="T4" fmla="*/ 89 w 89"/>
                    <a:gd name="T5" fmla="*/ 0 h 76"/>
                    <a:gd name="T6" fmla="*/ 11 w 89"/>
                    <a:gd name="T7" fmla="*/ 0 h 76"/>
                    <a:gd name="T8" fmla="*/ 0 w 89"/>
                    <a:gd name="T9" fmla="*/ 76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0" y="76"/>
                      </a:moveTo>
                      <a:cubicBezTo>
                        <a:pt x="67" y="76"/>
                        <a:pt x="67" y="76"/>
                        <a:pt x="67" y="76"/>
                      </a:cubicBezTo>
                      <a:cubicBezTo>
                        <a:pt x="78" y="53"/>
                        <a:pt x="86" y="27"/>
                        <a:pt x="89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9" y="26"/>
                        <a:pt x="6" y="51"/>
                        <a:pt x="0" y="7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3162" name="Freeform 19"/>
                <p:cNvSpPr>
                  <a:spLocks noChangeArrowheads="1"/>
                </p:cNvSpPr>
                <p:nvPr/>
              </p:nvSpPr>
              <p:spPr bwMode="auto">
                <a:xfrm rot="21059722">
                  <a:off x="269138" y="275381"/>
                  <a:ext cx="64190" cy="47128"/>
                </a:xfrm>
                <a:custGeom>
                  <a:avLst/>
                  <a:gdLst>
                    <a:gd name="T0" fmla="*/ 0 w 78"/>
                    <a:gd name="T1" fmla="*/ 58 h 58"/>
                    <a:gd name="T2" fmla="*/ 78 w 78"/>
                    <a:gd name="T3" fmla="*/ 0 h 58"/>
                    <a:gd name="T4" fmla="*/ 27 w 78"/>
                    <a:gd name="T5" fmla="*/ 0 h 58"/>
                    <a:gd name="T6" fmla="*/ 0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0" y="58"/>
                      </a:moveTo>
                      <a:cubicBezTo>
                        <a:pt x="30" y="45"/>
                        <a:pt x="57" y="25"/>
                        <a:pt x="78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9" y="20"/>
                        <a:pt x="10" y="40"/>
                        <a:pt x="0" y="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3163" name="Freeform 21"/>
                <p:cNvSpPr>
                  <a:spLocks noChangeArrowheads="1"/>
                </p:cNvSpPr>
                <p:nvPr/>
              </p:nvSpPr>
              <p:spPr bwMode="auto">
                <a:xfrm rot="21059722">
                  <a:off x="100005" y="98706"/>
                  <a:ext cx="169820" cy="157634"/>
                </a:xfrm>
                <a:custGeom>
                  <a:avLst/>
                  <a:gdLst>
                    <a:gd name="T0" fmla="*/ 0 w 331788"/>
                    <a:gd name="T1" fmla="*/ 0 h 307975"/>
                    <a:gd name="T2" fmla="*/ 331788 w 331788"/>
                    <a:gd name="T3" fmla="*/ 307975 h 307975"/>
                  </a:gdLst>
                  <a:ahLst/>
                  <a:cxnLst/>
                  <a:rect l="T0" t="T1" r="T2" b="T3"/>
                  <a:pathLst>
                    <a:path w="331788" h="307975">
                      <a:moveTo>
                        <a:pt x="132815" y="86573"/>
                      </a:moveTo>
                      <a:cubicBezTo>
                        <a:pt x="130198" y="88182"/>
                        <a:pt x="128588" y="91401"/>
                        <a:pt x="128588" y="95424"/>
                      </a:cubicBezTo>
                      <a:cubicBezTo>
                        <a:pt x="128588" y="95424"/>
                        <a:pt x="128588" y="95424"/>
                        <a:pt x="128588" y="188760"/>
                      </a:cubicBezTo>
                      <a:cubicBezTo>
                        <a:pt x="128588" y="196807"/>
                        <a:pt x="135029" y="200025"/>
                        <a:pt x="143080" y="196807"/>
                      </a:cubicBezTo>
                      <a:cubicBezTo>
                        <a:pt x="143080" y="196807"/>
                        <a:pt x="143080" y="196807"/>
                        <a:pt x="234860" y="148529"/>
                      </a:cubicBezTo>
                      <a:cubicBezTo>
                        <a:pt x="241301" y="145311"/>
                        <a:pt x="241301" y="138874"/>
                        <a:pt x="234860" y="134046"/>
                      </a:cubicBezTo>
                      <a:cubicBezTo>
                        <a:pt x="234860" y="134046"/>
                        <a:pt x="234860" y="134046"/>
                        <a:pt x="143080" y="87378"/>
                      </a:cubicBezTo>
                      <a:cubicBezTo>
                        <a:pt x="139054" y="84964"/>
                        <a:pt x="135431" y="84964"/>
                        <a:pt x="132815" y="86573"/>
                      </a:cubicBezTo>
                      <a:close/>
                      <a:moveTo>
                        <a:pt x="11274" y="0"/>
                      </a:moveTo>
                      <a:cubicBezTo>
                        <a:pt x="11274" y="0"/>
                        <a:pt x="11274" y="0"/>
                        <a:pt x="318903" y="0"/>
                      </a:cubicBezTo>
                      <a:cubicBezTo>
                        <a:pt x="326956" y="0"/>
                        <a:pt x="331788" y="9675"/>
                        <a:pt x="331788" y="20962"/>
                      </a:cubicBezTo>
                      <a:lnTo>
                        <a:pt x="331788" y="287013"/>
                      </a:lnTo>
                      <a:cubicBezTo>
                        <a:pt x="331788" y="298301"/>
                        <a:pt x="326956" y="307975"/>
                        <a:pt x="318903" y="307975"/>
                      </a:cubicBezTo>
                      <a:cubicBezTo>
                        <a:pt x="318903" y="307975"/>
                        <a:pt x="318903" y="307975"/>
                        <a:pt x="11274" y="307975"/>
                      </a:cubicBezTo>
                      <a:cubicBezTo>
                        <a:pt x="4832" y="307975"/>
                        <a:pt x="0" y="298301"/>
                        <a:pt x="0" y="287013"/>
                      </a:cubicBezTo>
                      <a:cubicBezTo>
                        <a:pt x="0" y="287013"/>
                        <a:pt x="0" y="287013"/>
                        <a:pt x="0" y="20962"/>
                      </a:cubicBezTo>
                      <a:cubicBezTo>
                        <a:pt x="0" y="9675"/>
                        <a:pt x="4832" y="0"/>
                        <a:pt x="11274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  <p:sp>
          <p:nvSpPr>
            <p:cNvPr id="3164" name="矩形 102"/>
            <p:cNvSpPr>
              <a:spLocks noChangeArrowheads="1"/>
            </p:cNvSpPr>
            <p:nvPr/>
          </p:nvSpPr>
          <p:spPr bwMode="auto">
            <a:xfrm>
              <a:off x="692340" y="7916"/>
              <a:ext cx="191984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/>
              <a:r>
                <a:rPr lang="zh-CN" altLang="en-US" sz="120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锐普</a:t>
              </a:r>
              <a:r>
                <a:rPr lang="en-US" sz="120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PPT</a:t>
              </a:r>
              <a:r>
                <a:rPr lang="zh-CN" altLang="en-US" sz="120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演世界第</a:t>
              </a:r>
              <a:r>
                <a:rPr lang="en-US" sz="120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8</a:t>
              </a:r>
              <a:r>
                <a:rPr lang="zh-CN" altLang="en-US" sz="120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季</a:t>
              </a:r>
            </a:p>
          </p:txBody>
        </p:sp>
      </p:grpSp>
      <p:grpSp>
        <p:nvGrpSpPr>
          <p:cNvPr id="3165" name="组合 11"/>
          <p:cNvGrpSpPr>
            <a:grpSpLocks/>
          </p:cNvGrpSpPr>
          <p:nvPr/>
        </p:nvGrpSpPr>
        <p:grpSpPr bwMode="auto">
          <a:xfrm>
            <a:off x="5245100" y="771525"/>
            <a:ext cx="3900488" cy="2071688"/>
            <a:chOff x="0" y="0"/>
            <a:chExt cx="3899552" cy="2072286"/>
          </a:xfrm>
        </p:grpSpPr>
        <p:grpSp>
          <p:nvGrpSpPr>
            <p:cNvPr id="3166" name="组合 9"/>
            <p:cNvGrpSpPr>
              <a:grpSpLocks/>
            </p:cNvGrpSpPr>
            <p:nvPr/>
          </p:nvGrpSpPr>
          <p:grpSpPr bwMode="auto">
            <a:xfrm>
              <a:off x="0" y="0"/>
              <a:ext cx="3899552" cy="2072286"/>
              <a:chOff x="0" y="0"/>
              <a:chExt cx="3899552" cy="2072286"/>
            </a:xfrm>
          </p:grpSpPr>
          <p:pic>
            <p:nvPicPr>
              <p:cNvPr id="3167" name="Picture 3" descr="C:\Users\Administrator\Desktop\图片1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4" t="-1192" r="9821" b="-2"/>
              <a:stretch>
                <a:fillRect/>
              </a:stretch>
            </p:blipFill>
            <p:spPr bwMode="auto">
              <a:xfrm>
                <a:off x="0" y="0"/>
                <a:ext cx="3899552" cy="2072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68" name="矩形 6"/>
              <p:cNvSpPr>
                <a:spLocks noChangeArrowheads="1"/>
              </p:cNvSpPr>
              <p:nvPr/>
            </p:nvSpPr>
            <p:spPr bwMode="auto">
              <a:xfrm>
                <a:off x="1230626" y="1348650"/>
                <a:ext cx="144016" cy="215554"/>
              </a:xfrm>
              <a:prstGeom prst="rect">
                <a:avLst/>
              </a:prstGeom>
              <a:solidFill>
                <a:srgbClr val="CD1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3169" name="任意多边形 10"/>
            <p:cNvSpPr>
              <a:spLocks noChangeArrowheads="1"/>
            </p:cNvSpPr>
            <p:nvPr/>
          </p:nvSpPr>
          <p:spPr bwMode="auto">
            <a:xfrm>
              <a:off x="1145804" y="1319188"/>
              <a:ext cx="230980" cy="185737"/>
            </a:xfrm>
            <a:custGeom>
              <a:avLst/>
              <a:gdLst>
                <a:gd name="T0" fmla="*/ 0 w 230980"/>
                <a:gd name="T1" fmla="*/ 59531 h 185737"/>
                <a:gd name="T2" fmla="*/ 52387 w 230980"/>
                <a:gd name="T3" fmla="*/ 185737 h 185737"/>
                <a:gd name="T4" fmla="*/ 230980 w 230980"/>
                <a:gd name="T5" fmla="*/ 157162 h 185737"/>
                <a:gd name="T6" fmla="*/ 171449 w 230980"/>
                <a:gd name="T7" fmla="*/ 0 h 185737"/>
                <a:gd name="T8" fmla="*/ 47624 w 230980"/>
                <a:gd name="T9" fmla="*/ 52387 h 185737"/>
                <a:gd name="T10" fmla="*/ 0 w 230980"/>
                <a:gd name="T11" fmla="*/ 59531 h 1857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0980"/>
                <a:gd name="T19" fmla="*/ 0 h 185737"/>
                <a:gd name="T20" fmla="*/ 230980 w 230980"/>
                <a:gd name="T21" fmla="*/ 185737 h 1857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0980" h="185737">
                  <a:moveTo>
                    <a:pt x="0" y="59531"/>
                  </a:moveTo>
                  <a:cubicBezTo>
                    <a:pt x="30163" y="100012"/>
                    <a:pt x="38892" y="111918"/>
                    <a:pt x="52387" y="185737"/>
                  </a:cubicBezTo>
                  <a:lnTo>
                    <a:pt x="230980" y="157162"/>
                  </a:lnTo>
                  <a:lnTo>
                    <a:pt x="171449" y="0"/>
                  </a:lnTo>
                  <a:lnTo>
                    <a:pt x="47624" y="52387"/>
                  </a:lnTo>
                  <a:lnTo>
                    <a:pt x="0" y="59531"/>
                  </a:lnTo>
                  <a:close/>
                </a:path>
              </a:pathLst>
            </a:custGeom>
            <a:solidFill>
              <a:srgbClr val="CD1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3170" name="组合 476"/>
          <p:cNvGrpSpPr>
            <a:grpSpLocks/>
          </p:cNvGrpSpPr>
          <p:nvPr/>
        </p:nvGrpSpPr>
        <p:grpSpPr bwMode="auto">
          <a:xfrm rot="20920417" flipH="1">
            <a:off x="7318375" y="1263650"/>
            <a:ext cx="1658938" cy="274638"/>
            <a:chOff x="0" y="0"/>
            <a:chExt cx="1793598" cy="301142"/>
          </a:xfrm>
        </p:grpSpPr>
        <p:sp>
          <p:nvSpPr>
            <p:cNvPr id="3171" name="圆角矩形 477"/>
            <p:cNvSpPr>
              <a:spLocks noChangeArrowheads="1"/>
            </p:cNvSpPr>
            <p:nvPr/>
          </p:nvSpPr>
          <p:spPr bwMode="auto">
            <a:xfrm>
              <a:off x="0" y="0"/>
              <a:ext cx="1793598" cy="30114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 cap="flat" cmpd="sng">
              <a:solidFill>
                <a:srgbClr val="EE504C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1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72" name="圆角矩形 478"/>
            <p:cNvSpPr>
              <a:spLocks noChangeArrowheads="1"/>
            </p:cNvSpPr>
            <p:nvPr/>
          </p:nvSpPr>
          <p:spPr bwMode="auto">
            <a:xfrm>
              <a:off x="74935" y="75329"/>
              <a:ext cx="1173177" cy="150317"/>
            </a:xfrm>
            <a:prstGeom prst="roundRect">
              <a:avLst>
                <a:gd name="adj" fmla="val 50000"/>
              </a:avLst>
            </a:prstGeom>
            <a:solidFill>
              <a:srgbClr val="EF5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73" name="圆角矩形 479"/>
            <p:cNvSpPr>
              <a:spLocks noChangeArrowheads="1"/>
            </p:cNvSpPr>
            <p:nvPr/>
          </p:nvSpPr>
          <p:spPr bwMode="auto">
            <a:xfrm>
              <a:off x="999704" y="75888"/>
              <a:ext cx="655648" cy="14849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174" name="椭圆 480"/>
            <p:cNvSpPr>
              <a:spLocks noChangeArrowheads="1"/>
            </p:cNvSpPr>
            <p:nvPr/>
          </p:nvSpPr>
          <p:spPr bwMode="auto">
            <a:xfrm>
              <a:off x="1042452" y="88855"/>
              <a:ext cx="126548" cy="126547"/>
            </a:xfrm>
            <a:prstGeom prst="ellipse">
              <a:avLst/>
            </a:prstGeom>
            <a:solidFill>
              <a:srgbClr val="EF5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FEF8E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099" name="组合 33"/>
          <p:cNvGrpSpPr>
            <a:grpSpLocks/>
          </p:cNvGrpSpPr>
          <p:nvPr/>
        </p:nvGrpSpPr>
        <p:grpSpPr bwMode="auto">
          <a:xfrm>
            <a:off x="-434975" y="-2035175"/>
            <a:ext cx="10531475" cy="10175875"/>
            <a:chOff x="0" y="0"/>
            <a:chExt cx="10531526" cy="10175559"/>
          </a:xfrm>
        </p:grpSpPr>
        <p:sp>
          <p:nvSpPr>
            <p:cNvPr id="4100" name="矩形 81"/>
            <p:cNvSpPr>
              <a:spLocks noChangeArrowheads="1"/>
            </p:cNvSpPr>
            <p:nvPr/>
          </p:nvSpPr>
          <p:spPr bwMode="auto">
            <a:xfrm rot="19149196">
              <a:off x="140504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1" name="矩形 81"/>
            <p:cNvSpPr>
              <a:spLocks noChangeArrowheads="1"/>
            </p:cNvSpPr>
            <p:nvPr/>
          </p:nvSpPr>
          <p:spPr bwMode="auto">
            <a:xfrm rot="19149196">
              <a:off x="51595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2" name="矩形 81"/>
            <p:cNvSpPr>
              <a:spLocks noChangeArrowheads="1"/>
            </p:cNvSpPr>
            <p:nvPr/>
          </p:nvSpPr>
          <p:spPr bwMode="auto">
            <a:xfrm rot="19149196">
              <a:off x="81231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3" name="矩形 81"/>
            <p:cNvSpPr>
              <a:spLocks noChangeArrowheads="1"/>
            </p:cNvSpPr>
            <p:nvPr/>
          </p:nvSpPr>
          <p:spPr bwMode="auto">
            <a:xfrm rot="19149196">
              <a:off x="110868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4" name="矩形 81"/>
            <p:cNvSpPr>
              <a:spLocks noChangeArrowheads="1"/>
            </p:cNvSpPr>
            <p:nvPr/>
          </p:nvSpPr>
          <p:spPr bwMode="auto">
            <a:xfrm rot="19149196">
              <a:off x="21959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5" name="矩形 81"/>
            <p:cNvSpPr>
              <a:spLocks noChangeArrowheads="1"/>
            </p:cNvSpPr>
            <p:nvPr/>
          </p:nvSpPr>
          <p:spPr bwMode="auto">
            <a:xfrm rot="19149196">
              <a:off x="259048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6" name="矩形 81"/>
            <p:cNvSpPr>
              <a:spLocks noChangeArrowheads="1"/>
            </p:cNvSpPr>
            <p:nvPr/>
          </p:nvSpPr>
          <p:spPr bwMode="auto">
            <a:xfrm rot="19149196">
              <a:off x="170140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7" name="矩形 81"/>
            <p:cNvSpPr>
              <a:spLocks noChangeArrowheads="1"/>
            </p:cNvSpPr>
            <p:nvPr/>
          </p:nvSpPr>
          <p:spPr bwMode="auto">
            <a:xfrm rot="19149196">
              <a:off x="199776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8" name="矩形 81"/>
            <p:cNvSpPr>
              <a:spLocks noChangeArrowheads="1"/>
            </p:cNvSpPr>
            <p:nvPr/>
          </p:nvSpPr>
          <p:spPr bwMode="auto">
            <a:xfrm rot="19149196">
              <a:off x="229412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9" name="矩形 81"/>
            <p:cNvSpPr>
              <a:spLocks noChangeArrowheads="1"/>
            </p:cNvSpPr>
            <p:nvPr/>
          </p:nvSpPr>
          <p:spPr bwMode="auto">
            <a:xfrm rot="19149196">
              <a:off x="377592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10" name="矩形 81"/>
            <p:cNvSpPr>
              <a:spLocks noChangeArrowheads="1"/>
            </p:cNvSpPr>
            <p:nvPr/>
          </p:nvSpPr>
          <p:spPr bwMode="auto">
            <a:xfrm rot="19149196">
              <a:off x="288684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11" name="矩形 81"/>
            <p:cNvSpPr>
              <a:spLocks noChangeArrowheads="1"/>
            </p:cNvSpPr>
            <p:nvPr/>
          </p:nvSpPr>
          <p:spPr bwMode="auto">
            <a:xfrm rot="19149196">
              <a:off x="318320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12" name="矩形 81"/>
            <p:cNvSpPr>
              <a:spLocks noChangeArrowheads="1"/>
            </p:cNvSpPr>
            <p:nvPr/>
          </p:nvSpPr>
          <p:spPr bwMode="auto">
            <a:xfrm rot="19149196">
              <a:off x="347956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13" name="矩形 81"/>
            <p:cNvSpPr>
              <a:spLocks noChangeArrowheads="1"/>
            </p:cNvSpPr>
            <p:nvPr/>
          </p:nvSpPr>
          <p:spPr bwMode="auto">
            <a:xfrm rot="19149196">
              <a:off x="496137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14" name="矩形 81"/>
            <p:cNvSpPr>
              <a:spLocks noChangeArrowheads="1"/>
            </p:cNvSpPr>
            <p:nvPr/>
          </p:nvSpPr>
          <p:spPr bwMode="auto">
            <a:xfrm rot="19149196">
              <a:off x="407229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15" name="矩形 81"/>
            <p:cNvSpPr>
              <a:spLocks noChangeArrowheads="1"/>
            </p:cNvSpPr>
            <p:nvPr/>
          </p:nvSpPr>
          <p:spPr bwMode="auto">
            <a:xfrm rot="19149196">
              <a:off x="436865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16" name="矩形 81"/>
            <p:cNvSpPr>
              <a:spLocks noChangeArrowheads="1"/>
            </p:cNvSpPr>
            <p:nvPr/>
          </p:nvSpPr>
          <p:spPr bwMode="auto">
            <a:xfrm rot="19149196">
              <a:off x="466501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17" name="矩形 81"/>
            <p:cNvSpPr>
              <a:spLocks noChangeArrowheads="1"/>
            </p:cNvSpPr>
            <p:nvPr/>
          </p:nvSpPr>
          <p:spPr bwMode="auto">
            <a:xfrm rot="19149196">
              <a:off x="614681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18" name="矩形 81"/>
            <p:cNvSpPr>
              <a:spLocks noChangeArrowheads="1"/>
            </p:cNvSpPr>
            <p:nvPr/>
          </p:nvSpPr>
          <p:spPr bwMode="auto">
            <a:xfrm rot="19149196">
              <a:off x="525773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19" name="矩形 81"/>
            <p:cNvSpPr>
              <a:spLocks noChangeArrowheads="1"/>
            </p:cNvSpPr>
            <p:nvPr/>
          </p:nvSpPr>
          <p:spPr bwMode="auto">
            <a:xfrm rot="19149196">
              <a:off x="555409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20" name="矩形 81"/>
            <p:cNvSpPr>
              <a:spLocks noChangeArrowheads="1"/>
            </p:cNvSpPr>
            <p:nvPr/>
          </p:nvSpPr>
          <p:spPr bwMode="auto">
            <a:xfrm rot="19149196">
              <a:off x="585045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21" name="矩形 81"/>
            <p:cNvSpPr>
              <a:spLocks noChangeArrowheads="1"/>
            </p:cNvSpPr>
            <p:nvPr/>
          </p:nvSpPr>
          <p:spPr bwMode="auto">
            <a:xfrm rot="19149196">
              <a:off x="762862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22" name="矩形 81"/>
            <p:cNvSpPr>
              <a:spLocks noChangeArrowheads="1"/>
            </p:cNvSpPr>
            <p:nvPr/>
          </p:nvSpPr>
          <p:spPr bwMode="auto">
            <a:xfrm rot="19149196">
              <a:off x="733226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23" name="矩形 81"/>
            <p:cNvSpPr>
              <a:spLocks noChangeArrowheads="1"/>
            </p:cNvSpPr>
            <p:nvPr/>
          </p:nvSpPr>
          <p:spPr bwMode="auto">
            <a:xfrm rot="19149196">
              <a:off x="644317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24" name="矩形 81"/>
            <p:cNvSpPr>
              <a:spLocks noChangeArrowheads="1"/>
            </p:cNvSpPr>
            <p:nvPr/>
          </p:nvSpPr>
          <p:spPr bwMode="auto">
            <a:xfrm rot="19149196">
              <a:off x="673953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25" name="矩形 81"/>
            <p:cNvSpPr>
              <a:spLocks noChangeArrowheads="1"/>
            </p:cNvSpPr>
            <p:nvPr/>
          </p:nvSpPr>
          <p:spPr bwMode="auto">
            <a:xfrm rot="19149196">
              <a:off x="703590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26" name="矩形 81"/>
            <p:cNvSpPr>
              <a:spLocks noChangeArrowheads="1"/>
            </p:cNvSpPr>
            <p:nvPr/>
          </p:nvSpPr>
          <p:spPr bwMode="auto">
            <a:xfrm rot="19149196">
              <a:off x="881406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27" name="矩形 81"/>
            <p:cNvSpPr>
              <a:spLocks noChangeArrowheads="1"/>
            </p:cNvSpPr>
            <p:nvPr/>
          </p:nvSpPr>
          <p:spPr bwMode="auto">
            <a:xfrm rot="19149196">
              <a:off x="792498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28" name="矩形 81"/>
            <p:cNvSpPr>
              <a:spLocks noChangeArrowheads="1"/>
            </p:cNvSpPr>
            <p:nvPr/>
          </p:nvSpPr>
          <p:spPr bwMode="auto">
            <a:xfrm rot="19149196">
              <a:off x="822134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29" name="矩形 81"/>
            <p:cNvSpPr>
              <a:spLocks noChangeArrowheads="1"/>
            </p:cNvSpPr>
            <p:nvPr/>
          </p:nvSpPr>
          <p:spPr bwMode="auto">
            <a:xfrm rot="19149196">
              <a:off x="851770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30" name="矩形 81"/>
            <p:cNvSpPr>
              <a:spLocks noChangeArrowheads="1"/>
            </p:cNvSpPr>
            <p:nvPr/>
          </p:nvSpPr>
          <p:spPr bwMode="auto">
            <a:xfrm rot="19149196">
              <a:off x="911043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4131" name="组合 65"/>
            <p:cNvGrpSpPr>
              <a:grpSpLocks/>
            </p:cNvGrpSpPr>
            <p:nvPr/>
          </p:nvGrpSpPr>
          <p:grpSpPr bwMode="auto">
            <a:xfrm>
              <a:off x="0" y="0"/>
              <a:ext cx="10531526" cy="10175559"/>
              <a:chOff x="0" y="0"/>
              <a:chExt cx="10531526" cy="10175559"/>
            </a:xfrm>
          </p:grpSpPr>
          <p:sp>
            <p:nvSpPr>
              <p:cNvPr id="4132" name="矩形 81"/>
              <p:cNvSpPr>
                <a:spLocks noChangeArrowheads="1"/>
              </p:cNvSpPr>
              <p:nvPr/>
            </p:nvSpPr>
            <p:spPr bwMode="auto">
              <a:xfrm rot="19149196">
                <a:off x="9011321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33" name="矩形 81"/>
              <p:cNvSpPr>
                <a:spLocks noChangeArrowheads="1"/>
              </p:cNvSpPr>
              <p:nvPr/>
            </p:nvSpPr>
            <p:spPr bwMode="auto">
              <a:xfrm rot="19149196">
                <a:off x="871496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34" name="矩形 81"/>
              <p:cNvSpPr>
                <a:spLocks noChangeArrowheads="1"/>
              </p:cNvSpPr>
              <p:nvPr/>
            </p:nvSpPr>
            <p:spPr bwMode="auto">
              <a:xfrm rot="19149196">
                <a:off x="10196765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35" name="矩形 81"/>
              <p:cNvSpPr>
                <a:spLocks noChangeArrowheads="1"/>
              </p:cNvSpPr>
              <p:nvPr/>
            </p:nvSpPr>
            <p:spPr bwMode="auto">
              <a:xfrm rot="19149196">
                <a:off x="9307682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36" name="矩形 81"/>
              <p:cNvSpPr>
                <a:spLocks noChangeArrowheads="1"/>
              </p:cNvSpPr>
              <p:nvPr/>
            </p:nvSpPr>
            <p:spPr bwMode="auto">
              <a:xfrm rot="19149196">
                <a:off x="9604043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37" name="矩形 81"/>
              <p:cNvSpPr>
                <a:spLocks noChangeArrowheads="1"/>
              </p:cNvSpPr>
              <p:nvPr/>
            </p:nvSpPr>
            <p:spPr bwMode="auto">
              <a:xfrm rot="19149196">
                <a:off x="9900404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38" name="矩形 81"/>
              <p:cNvSpPr>
                <a:spLocks noChangeArrowheads="1"/>
              </p:cNvSpPr>
              <p:nvPr/>
            </p:nvSpPr>
            <p:spPr bwMode="auto">
              <a:xfrm rot="19149196">
                <a:off x="1049313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39" name="矩形 81"/>
              <p:cNvSpPr>
                <a:spLocks noChangeArrowheads="1"/>
              </p:cNvSpPr>
              <p:nvPr/>
            </p:nvSpPr>
            <p:spPr bwMode="auto">
              <a:xfrm rot="19149196">
                <a:off x="296361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40" name="矩形 81"/>
              <p:cNvSpPr>
                <a:spLocks noChangeArrowheads="1"/>
              </p:cNvSpPr>
              <p:nvPr/>
            </p:nvSpPr>
            <p:spPr bwMode="auto">
              <a:xfrm rot="19149196">
                <a:off x="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41" name="矩形 81"/>
              <p:cNvSpPr>
                <a:spLocks noChangeArrowheads="1"/>
              </p:cNvSpPr>
              <p:nvPr/>
            </p:nvSpPr>
            <p:spPr bwMode="auto">
              <a:xfrm rot="19149196">
                <a:off x="1481805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42" name="矩形 81"/>
              <p:cNvSpPr>
                <a:spLocks noChangeArrowheads="1"/>
              </p:cNvSpPr>
              <p:nvPr/>
            </p:nvSpPr>
            <p:spPr bwMode="auto">
              <a:xfrm rot="19149196">
                <a:off x="592722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43" name="矩形 81"/>
              <p:cNvSpPr>
                <a:spLocks noChangeArrowheads="1"/>
              </p:cNvSpPr>
              <p:nvPr/>
            </p:nvSpPr>
            <p:spPr bwMode="auto">
              <a:xfrm rot="19149196">
                <a:off x="889083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44" name="矩形 81"/>
              <p:cNvSpPr>
                <a:spLocks noChangeArrowheads="1"/>
              </p:cNvSpPr>
              <p:nvPr/>
            </p:nvSpPr>
            <p:spPr bwMode="auto">
              <a:xfrm rot="19149196">
                <a:off x="1185444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45" name="矩形 81"/>
              <p:cNvSpPr>
                <a:spLocks noChangeArrowheads="1"/>
              </p:cNvSpPr>
              <p:nvPr/>
            </p:nvSpPr>
            <p:spPr bwMode="auto">
              <a:xfrm rot="19149196">
                <a:off x="177817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4146" name="任意多边形 15"/>
          <p:cNvSpPr>
            <a:spLocks noChangeArrowheads="1"/>
          </p:cNvSpPr>
          <p:nvPr/>
        </p:nvSpPr>
        <p:spPr bwMode="auto">
          <a:xfrm>
            <a:off x="2028825" y="4430713"/>
            <a:ext cx="5857875" cy="714375"/>
          </a:xfrm>
          <a:custGeom>
            <a:avLst/>
            <a:gdLst>
              <a:gd name="T0" fmla="*/ 0 w 5857875"/>
              <a:gd name="T1" fmla="*/ 0 h 714375"/>
              <a:gd name="T2" fmla="*/ 0 w 5857875"/>
              <a:gd name="T3" fmla="*/ 419100 h 714375"/>
              <a:gd name="T4" fmla="*/ 5857875 w 5857875"/>
              <a:gd name="T5" fmla="*/ 419100 h 714375"/>
              <a:gd name="T6" fmla="*/ 5857875 w 5857875"/>
              <a:gd name="T7" fmla="*/ 714375 h 714375"/>
              <a:gd name="T8" fmla="*/ 0 60000 65536"/>
              <a:gd name="T9" fmla="*/ 0 60000 65536"/>
              <a:gd name="T10" fmla="*/ 0 60000 65536"/>
              <a:gd name="T11" fmla="*/ 0 60000 65536"/>
              <a:gd name="T12" fmla="*/ 0 w 5857875"/>
              <a:gd name="T13" fmla="*/ 0 h 714375"/>
              <a:gd name="T14" fmla="*/ 5857875 w 5857875"/>
              <a:gd name="T15" fmla="*/ 714375 h 71437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57875" h="714375">
                <a:moveTo>
                  <a:pt x="0" y="0"/>
                </a:moveTo>
                <a:lnTo>
                  <a:pt x="0" y="419100"/>
                </a:lnTo>
                <a:lnTo>
                  <a:pt x="5857875" y="419100"/>
                </a:lnTo>
                <a:lnTo>
                  <a:pt x="5857875" y="714375"/>
                </a:lnTo>
              </a:path>
            </a:pathLst>
          </a:custGeom>
          <a:noFill/>
          <a:ln w="3175" cap="flat" cmpd="sng">
            <a:solidFill>
              <a:srgbClr val="974806">
                <a:alpha val="53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47" name="直接连接符 9"/>
          <p:cNvSpPr>
            <a:spLocks noChangeShapeType="1"/>
          </p:cNvSpPr>
          <p:nvPr/>
        </p:nvSpPr>
        <p:spPr bwMode="auto">
          <a:xfrm>
            <a:off x="2028825" y="1281113"/>
            <a:ext cx="0" cy="674687"/>
          </a:xfrm>
          <a:prstGeom prst="line">
            <a:avLst/>
          </a:prstGeom>
          <a:noFill/>
          <a:ln w="3175" cap="flat" cmpd="sng">
            <a:solidFill>
              <a:srgbClr val="974806">
                <a:alpha val="53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48" name="组合 108"/>
          <p:cNvGrpSpPr>
            <a:grpSpLocks/>
          </p:cNvGrpSpPr>
          <p:nvPr/>
        </p:nvGrpSpPr>
        <p:grpSpPr bwMode="auto">
          <a:xfrm>
            <a:off x="5111750" y="2068513"/>
            <a:ext cx="923925" cy="512762"/>
            <a:chOff x="0" y="0"/>
            <a:chExt cx="1290966" cy="715710"/>
          </a:xfrm>
        </p:grpSpPr>
        <p:sp>
          <p:nvSpPr>
            <p:cNvPr id="4149" name="空心弧 104"/>
            <p:cNvSpPr>
              <a:spLocks noChangeArrowheads="1"/>
            </p:cNvSpPr>
            <p:nvPr/>
          </p:nvSpPr>
          <p:spPr bwMode="auto">
            <a:xfrm rot="7961246">
              <a:off x="0" y="0"/>
              <a:ext cx="715337" cy="715337"/>
            </a:xfrm>
            <a:custGeom>
              <a:avLst/>
              <a:gdLst>
                <a:gd name="G0" fmla="+- 6498 0 0"/>
                <a:gd name="G1" fmla="+- 14857832 0 0"/>
                <a:gd name="G2" fmla="+- 0 0 14857832"/>
                <a:gd name="T0" fmla="*/ 0 256 1"/>
                <a:gd name="T1" fmla="*/ 180 256 1"/>
                <a:gd name="G3" fmla="+- 14857832 T0 T1"/>
                <a:gd name="T2" fmla="*/ 0 256 1"/>
                <a:gd name="T3" fmla="*/ 90 256 1"/>
                <a:gd name="G4" fmla="+- 14857832 T2 T3"/>
                <a:gd name="G5" fmla="*/ G4 2 1"/>
                <a:gd name="T4" fmla="*/ 90 256 1"/>
                <a:gd name="T5" fmla="*/ 0 256 1"/>
                <a:gd name="G6" fmla="+- 14857832 T4 T5"/>
                <a:gd name="G7" fmla="*/ G6 2 1"/>
                <a:gd name="G8" fmla="abs 1485783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498"/>
                <a:gd name="G18" fmla="*/ 6498 1 2"/>
                <a:gd name="G19" fmla="+- G18 5400 0"/>
                <a:gd name="G20" fmla="cos G19 14857832"/>
                <a:gd name="G21" fmla="sin G19 14857832"/>
                <a:gd name="G22" fmla="+- G20 10800 0"/>
                <a:gd name="G23" fmla="+- G21 10800 0"/>
                <a:gd name="G24" fmla="+- 10800 0 G20"/>
                <a:gd name="G25" fmla="+- 6498 10800 0"/>
                <a:gd name="G26" fmla="?: G9 G17 G25"/>
                <a:gd name="G27" fmla="?: G9 0 21600"/>
                <a:gd name="G28" fmla="cos 10800 14857832"/>
                <a:gd name="G29" fmla="sin 10800 14857832"/>
                <a:gd name="G30" fmla="sin 6498 14857832"/>
                <a:gd name="G31" fmla="+- G28 10800 0"/>
                <a:gd name="G32" fmla="+- G29 10800 0"/>
                <a:gd name="G33" fmla="+- G30 10800 0"/>
                <a:gd name="G34" fmla="?: G4 0 G31"/>
                <a:gd name="G35" fmla="?: 14857832 G34 0"/>
                <a:gd name="G36" fmla="?: G6 G35 G31"/>
                <a:gd name="G37" fmla="+- 21600 0 G36"/>
                <a:gd name="G38" fmla="?: G4 0 G33"/>
                <a:gd name="G39" fmla="?: 1485783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869 w 21600"/>
                <a:gd name="T15" fmla="*/ 4504 h 21600"/>
                <a:gd name="T16" fmla="*/ 10800 w 21600"/>
                <a:gd name="T17" fmla="*/ 4302 h 21600"/>
                <a:gd name="T18" fmla="*/ 16731 w 21600"/>
                <a:gd name="T19" fmla="*/ 450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344" y="6069"/>
                  </a:moveTo>
                  <a:cubicBezTo>
                    <a:pt x="7550" y="4934"/>
                    <a:pt x="9143" y="4302"/>
                    <a:pt x="10799" y="4302"/>
                  </a:cubicBezTo>
                  <a:cubicBezTo>
                    <a:pt x="12456" y="4301"/>
                    <a:pt x="14049" y="4934"/>
                    <a:pt x="15255" y="6069"/>
                  </a:cubicBezTo>
                  <a:lnTo>
                    <a:pt x="18205" y="2938"/>
                  </a:lnTo>
                  <a:cubicBezTo>
                    <a:pt x="16201" y="1051"/>
                    <a:pt x="13552" y="0"/>
                    <a:pt x="10800" y="0"/>
                  </a:cubicBezTo>
                  <a:cubicBezTo>
                    <a:pt x="8047" y="-1"/>
                    <a:pt x="5398" y="1051"/>
                    <a:pt x="3394" y="2938"/>
                  </a:cubicBezTo>
                  <a:close/>
                </a:path>
              </a:pathLst>
            </a:custGeom>
            <a:solidFill>
              <a:srgbClr val="B6D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50" name="空心弧 112"/>
            <p:cNvSpPr>
              <a:spLocks noChangeArrowheads="1"/>
            </p:cNvSpPr>
            <p:nvPr/>
          </p:nvSpPr>
          <p:spPr bwMode="auto">
            <a:xfrm rot="18701083">
              <a:off x="575628" y="372"/>
              <a:ext cx="715337" cy="715337"/>
            </a:xfrm>
            <a:custGeom>
              <a:avLst/>
              <a:gdLst>
                <a:gd name="G0" fmla="+- 6498 0 0"/>
                <a:gd name="G1" fmla="+- 14857832 0 0"/>
                <a:gd name="G2" fmla="+- 0 0 14857832"/>
                <a:gd name="T0" fmla="*/ 0 256 1"/>
                <a:gd name="T1" fmla="*/ 180 256 1"/>
                <a:gd name="G3" fmla="+- 14857832 T0 T1"/>
                <a:gd name="T2" fmla="*/ 0 256 1"/>
                <a:gd name="T3" fmla="*/ 90 256 1"/>
                <a:gd name="G4" fmla="+- 14857832 T2 T3"/>
                <a:gd name="G5" fmla="*/ G4 2 1"/>
                <a:gd name="T4" fmla="*/ 90 256 1"/>
                <a:gd name="T5" fmla="*/ 0 256 1"/>
                <a:gd name="G6" fmla="+- 14857832 T4 T5"/>
                <a:gd name="G7" fmla="*/ G6 2 1"/>
                <a:gd name="G8" fmla="abs 1485783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498"/>
                <a:gd name="G18" fmla="*/ 6498 1 2"/>
                <a:gd name="G19" fmla="+- G18 5400 0"/>
                <a:gd name="G20" fmla="cos G19 14857832"/>
                <a:gd name="G21" fmla="sin G19 14857832"/>
                <a:gd name="G22" fmla="+- G20 10800 0"/>
                <a:gd name="G23" fmla="+- G21 10800 0"/>
                <a:gd name="G24" fmla="+- 10800 0 G20"/>
                <a:gd name="G25" fmla="+- 6498 10800 0"/>
                <a:gd name="G26" fmla="?: G9 G17 G25"/>
                <a:gd name="G27" fmla="?: G9 0 21600"/>
                <a:gd name="G28" fmla="cos 10800 14857832"/>
                <a:gd name="G29" fmla="sin 10800 14857832"/>
                <a:gd name="G30" fmla="sin 6498 14857832"/>
                <a:gd name="G31" fmla="+- G28 10800 0"/>
                <a:gd name="G32" fmla="+- G29 10800 0"/>
                <a:gd name="G33" fmla="+- G30 10800 0"/>
                <a:gd name="G34" fmla="?: G4 0 G31"/>
                <a:gd name="G35" fmla="?: 14857832 G34 0"/>
                <a:gd name="G36" fmla="?: G6 G35 G31"/>
                <a:gd name="G37" fmla="+- 21600 0 G36"/>
                <a:gd name="G38" fmla="?: G4 0 G33"/>
                <a:gd name="G39" fmla="?: 1485783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869 w 21600"/>
                <a:gd name="T15" fmla="*/ 4504 h 21600"/>
                <a:gd name="T16" fmla="*/ 10800 w 21600"/>
                <a:gd name="T17" fmla="*/ 4302 h 21600"/>
                <a:gd name="T18" fmla="*/ 16731 w 21600"/>
                <a:gd name="T19" fmla="*/ 450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344" y="6069"/>
                  </a:moveTo>
                  <a:cubicBezTo>
                    <a:pt x="7550" y="4934"/>
                    <a:pt x="9143" y="4302"/>
                    <a:pt x="10799" y="4302"/>
                  </a:cubicBezTo>
                  <a:cubicBezTo>
                    <a:pt x="12456" y="4301"/>
                    <a:pt x="14049" y="4934"/>
                    <a:pt x="15255" y="6069"/>
                  </a:cubicBezTo>
                  <a:lnTo>
                    <a:pt x="18205" y="2938"/>
                  </a:lnTo>
                  <a:cubicBezTo>
                    <a:pt x="16201" y="1051"/>
                    <a:pt x="13552" y="0"/>
                    <a:pt x="10800" y="0"/>
                  </a:cubicBezTo>
                  <a:cubicBezTo>
                    <a:pt x="8047" y="-1"/>
                    <a:pt x="5398" y="1051"/>
                    <a:pt x="3394" y="2938"/>
                  </a:cubicBezTo>
                  <a:close/>
                </a:path>
              </a:pathLst>
            </a:custGeom>
            <a:solidFill>
              <a:srgbClr val="938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4151" name="组合 125"/>
          <p:cNvGrpSpPr>
            <a:grpSpLocks/>
          </p:cNvGrpSpPr>
          <p:nvPr/>
        </p:nvGrpSpPr>
        <p:grpSpPr bwMode="auto">
          <a:xfrm flipV="1">
            <a:off x="5073650" y="2840038"/>
            <a:ext cx="936625" cy="560387"/>
            <a:chOff x="0" y="0"/>
            <a:chExt cx="1308703" cy="715711"/>
          </a:xfrm>
        </p:grpSpPr>
        <p:sp>
          <p:nvSpPr>
            <p:cNvPr id="4152" name="空心弧 126"/>
            <p:cNvSpPr>
              <a:spLocks noChangeArrowheads="1"/>
            </p:cNvSpPr>
            <p:nvPr/>
          </p:nvSpPr>
          <p:spPr bwMode="auto">
            <a:xfrm rot="7961246">
              <a:off x="0" y="0"/>
              <a:ext cx="715337" cy="715337"/>
            </a:xfrm>
            <a:custGeom>
              <a:avLst/>
              <a:gdLst>
                <a:gd name="G0" fmla="+- 6498 0 0"/>
                <a:gd name="G1" fmla="+- 14857832 0 0"/>
                <a:gd name="G2" fmla="+- 0 0 14857832"/>
                <a:gd name="T0" fmla="*/ 0 256 1"/>
                <a:gd name="T1" fmla="*/ 180 256 1"/>
                <a:gd name="G3" fmla="+- 14857832 T0 T1"/>
                <a:gd name="T2" fmla="*/ 0 256 1"/>
                <a:gd name="T3" fmla="*/ 90 256 1"/>
                <a:gd name="G4" fmla="+- 14857832 T2 T3"/>
                <a:gd name="G5" fmla="*/ G4 2 1"/>
                <a:gd name="T4" fmla="*/ 90 256 1"/>
                <a:gd name="T5" fmla="*/ 0 256 1"/>
                <a:gd name="G6" fmla="+- 14857832 T4 T5"/>
                <a:gd name="G7" fmla="*/ G6 2 1"/>
                <a:gd name="G8" fmla="abs 1485783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498"/>
                <a:gd name="G18" fmla="*/ 6498 1 2"/>
                <a:gd name="G19" fmla="+- G18 5400 0"/>
                <a:gd name="G20" fmla="cos G19 14857832"/>
                <a:gd name="G21" fmla="sin G19 14857832"/>
                <a:gd name="G22" fmla="+- G20 10800 0"/>
                <a:gd name="G23" fmla="+- G21 10800 0"/>
                <a:gd name="G24" fmla="+- 10800 0 G20"/>
                <a:gd name="G25" fmla="+- 6498 10800 0"/>
                <a:gd name="G26" fmla="?: G9 G17 G25"/>
                <a:gd name="G27" fmla="?: G9 0 21600"/>
                <a:gd name="G28" fmla="cos 10800 14857832"/>
                <a:gd name="G29" fmla="sin 10800 14857832"/>
                <a:gd name="G30" fmla="sin 6498 14857832"/>
                <a:gd name="G31" fmla="+- G28 10800 0"/>
                <a:gd name="G32" fmla="+- G29 10800 0"/>
                <a:gd name="G33" fmla="+- G30 10800 0"/>
                <a:gd name="G34" fmla="?: G4 0 G31"/>
                <a:gd name="G35" fmla="?: 14857832 G34 0"/>
                <a:gd name="G36" fmla="?: G6 G35 G31"/>
                <a:gd name="G37" fmla="+- 21600 0 G36"/>
                <a:gd name="G38" fmla="?: G4 0 G33"/>
                <a:gd name="G39" fmla="?: 1485783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869 w 21600"/>
                <a:gd name="T15" fmla="*/ 4504 h 21600"/>
                <a:gd name="T16" fmla="*/ 10800 w 21600"/>
                <a:gd name="T17" fmla="*/ 4302 h 21600"/>
                <a:gd name="T18" fmla="*/ 16731 w 21600"/>
                <a:gd name="T19" fmla="*/ 450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344" y="6069"/>
                  </a:moveTo>
                  <a:cubicBezTo>
                    <a:pt x="7550" y="4934"/>
                    <a:pt x="9143" y="4302"/>
                    <a:pt x="10799" y="4302"/>
                  </a:cubicBezTo>
                  <a:cubicBezTo>
                    <a:pt x="12456" y="4301"/>
                    <a:pt x="14049" y="4934"/>
                    <a:pt x="15255" y="6069"/>
                  </a:cubicBezTo>
                  <a:lnTo>
                    <a:pt x="18205" y="2938"/>
                  </a:lnTo>
                  <a:cubicBezTo>
                    <a:pt x="16201" y="1051"/>
                    <a:pt x="13552" y="0"/>
                    <a:pt x="10800" y="0"/>
                  </a:cubicBezTo>
                  <a:cubicBezTo>
                    <a:pt x="8047" y="-1"/>
                    <a:pt x="5398" y="1051"/>
                    <a:pt x="3394" y="2938"/>
                  </a:cubicBezTo>
                  <a:close/>
                </a:path>
              </a:pathLst>
            </a:custGeom>
            <a:solidFill>
              <a:srgbClr val="B6DD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53" name="空心弧 127"/>
            <p:cNvSpPr>
              <a:spLocks noChangeArrowheads="1"/>
            </p:cNvSpPr>
            <p:nvPr/>
          </p:nvSpPr>
          <p:spPr bwMode="auto">
            <a:xfrm rot="18701083">
              <a:off x="593365" y="375"/>
              <a:ext cx="715337" cy="715336"/>
            </a:xfrm>
            <a:custGeom>
              <a:avLst/>
              <a:gdLst>
                <a:gd name="G0" fmla="+- 6498 0 0"/>
                <a:gd name="G1" fmla="+- 14857832 0 0"/>
                <a:gd name="G2" fmla="+- 0 0 14857832"/>
                <a:gd name="T0" fmla="*/ 0 256 1"/>
                <a:gd name="T1" fmla="*/ 180 256 1"/>
                <a:gd name="G3" fmla="+- 14857832 T0 T1"/>
                <a:gd name="T2" fmla="*/ 0 256 1"/>
                <a:gd name="T3" fmla="*/ 90 256 1"/>
                <a:gd name="G4" fmla="+- 14857832 T2 T3"/>
                <a:gd name="G5" fmla="*/ G4 2 1"/>
                <a:gd name="T4" fmla="*/ 90 256 1"/>
                <a:gd name="T5" fmla="*/ 0 256 1"/>
                <a:gd name="G6" fmla="+- 14857832 T4 T5"/>
                <a:gd name="G7" fmla="*/ G6 2 1"/>
                <a:gd name="G8" fmla="abs 1485783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498"/>
                <a:gd name="G18" fmla="*/ 6498 1 2"/>
                <a:gd name="G19" fmla="+- G18 5400 0"/>
                <a:gd name="G20" fmla="cos G19 14857832"/>
                <a:gd name="G21" fmla="sin G19 14857832"/>
                <a:gd name="G22" fmla="+- G20 10800 0"/>
                <a:gd name="G23" fmla="+- G21 10800 0"/>
                <a:gd name="G24" fmla="+- 10800 0 G20"/>
                <a:gd name="G25" fmla="+- 6498 10800 0"/>
                <a:gd name="G26" fmla="?: G9 G17 G25"/>
                <a:gd name="G27" fmla="?: G9 0 21600"/>
                <a:gd name="G28" fmla="cos 10800 14857832"/>
                <a:gd name="G29" fmla="sin 10800 14857832"/>
                <a:gd name="G30" fmla="sin 6498 14857832"/>
                <a:gd name="G31" fmla="+- G28 10800 0"/>
                <a:gd name="G32" fmla="+- G29 10800 0"/>
                <a:gd name="G33" fmla="+- G30 10800 0"/>
                <a:gd name="G34" fmla="?: G4 0 G31"/>
                <a:gd name="G35" fmla="?: 14857832 G34 0"/>
                <a:gd name="G36" fmla="?: G6 G35 G31"/>
                <a:gd name="G37" fmla="+- 21600 0 G36"/>
                <a:gd name="G38" fmla="?: G4 0 G33"/>
                <a:gd name="G39" fmla="?: 1485783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869 w 21600"/>
                <a:gd name="T15" fmla="*/ 4504 h 21600"/>
                <a:gd name="T16" fmla="*/ 10800 w 21600"/>
                <a:gd name="T17" fmla="*/ 4302 h 21600"/>
                <a:gd name="T18" fmla="*/ 16731 w 21600"/>
                <a:gd name="T19" fmla="*/ 450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344" y="6069"/>
                  </a:moveTo>
                  <a:cubicBezTo>
                    <a:pt x="7550" y="4934"/>
                    <a:pt x="9143" y="4302"/>
                    <a:pt x="10799" y="4302"/>
                  </a:cubicBezTo>
                  <a:cubicBezTo>
                    <a:pt x="12456" y="4301"/>
                    <a:pt x="14049" y="4934"/>
                    <a:pt x="15255" y="6069"/>
                  </a:cubicBezTo>
                  <a:lnTo>
                    <a:pt x="18205" y="2938"/>
                  </a:lnTo>
                  <a:cubicBezTo>
                    <a:pt x="16201" y="1051"/>
                    <a:pt x="13552" y="0"/>
                    <a:pt x="10800" y="0"/>
                  </a:cubicBezTo>
                  <a:cubicBezTo>
                    <a:pt x="8047" y="-1"/>
                    <a:pt x="5398" y="1051"/>
                    <a:pt x="3394" y="2938"/>
                  </a:cubicBezTo>
                  <a:close/>
                </a:path>
              </a:pathLst>
            </a:custGeom>
            <a:solidFill>
              <a:srgbClr val="938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4154" name="组合 1031"/>
          <p:cNvGrpSpPr>
            <a:grpSpLocks/>
          </p:cNvGrpSpPr>
          <p:nvPr/>
        </p:nvGrpSpPr>
        <p:grpSpPr bwMode="auto">
          <a:xfrm>
            <a:off x="0" y="0"/>
            <a:ext cx="9147175" cy="1050925"/>
            <a:chOff x="0" y="0"/>
            <a:chExt cx="9147411" cy="1050034"/>
          </a:xfrm>
        </p:grpSpPr>
        <p:sp>
          <p:nvSpPr>
            <p:cNvPr id="4155" name="矩形 146"/>
            <p:cNvSpPr>
              <a:spLocks noChangeArrowheads="1"/>
            </p:cNvSpPr>
            <p:nvPr/>
          </p:nvSpPr>
          <p:spPr bwMode="auto">
            <a:xfrm rot="10800000">
              <a:off x="0" y="0"/>
              <a:ext cx="9147411" cy="991765"/>
            </a:xfrm>
            <a:prstGeom prst="rect">
              <a:avLst/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4156" name="组合 147"/>
            <p:cNvGrpSpPr>
              <a:grpSpLocks/>
            </p:cNvGrpSpPr>
            <p:nvPr/>
          </p:nvGrpSpPr>
          <p:grpSpPr bwMode="auto">
            <a:xfrm rot="10800000">
              <a:off x="0" y="991768"/>
              <a:ext cx="9147411" cy="58266"/>
              <a:chOff x="0" y="0"/>
              <a:chExt cx="9147411" cy="136752"/>
            </a:xfrm>
          </p:grpSpPr>
          <p:sp>
            <p:nvSpPr>
              <p:cNvPr id="4157" name="等腰三角形 14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58" name="等腰三角形 149"/>
              <p:cNvSpPr>
                <a:spLocks noChangeArrowheads="1"/>
              </p:cNvSpPr>
              <p:nvPr/>
            </p:nvSpPr>
            <p:spPr bwMode="auto">
              <a:xfrm>
                <a:off x="171273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59" name="等腰三角形 150"/>
              <p:cNvSpPr>
                <a:spLocks noChangeArrowheads="1"/>
              </p:cNvSpPr>
              <p:nvPr/>
            </p:nvSpPr>
            <p:spPr bwMode="auto">
              <a:xfrm>
                <a:off x="326494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60" name="等腰三角形 151"/>
              <p:cNvSpPr>
                <a:spLocks noChangeArrowheads="1"/>
              </p:cNvSpPr>
              <p:nvPr/>
            </p:nvSpPr>
            <p:spPr bwMode="auto">
              <a:xfrm>
                <a:off x="497767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61" name="等腰三角形 152"/>
              <p:cNvSpPr>
                <a:spLocks noChangeArrowheads="1"/>
              </p:cNvSpPr>
              <p:nvPr/>
            </p:nvSpPr>
            <p:spPr bwMode="auto">
              <a:xfrm>
                <a:off x="503350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62" name="等腰三角形 153"/>
              <p:cNvSpPr>
                <a:spLocks noChangeArrowheads="1"/>
              </p:cNvSpPr>
              <p:nvPr/>
            </p:nvSpPr>
            <p:spPr bwMode="auto">
              <a:xfrm>
                <a:off x="674623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63" name="等腰三角形 154"/>
              <p:cNvSpPr>
                <a:spLocks noChangeArrowheads="1"/>
              </p:cNvSpPr>
              <p:nvPr/>
            </p:nvSpPr>
            <p:spPr bwMode="auto">
              <a:xfrm>
                <a:off x="829844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64" name="等腰三角形 155"/>
              <p:cNvSpPr>
                <a:spLocks noChangeArrowheads="1"/>
              </p:cNvSpPr>
              <p:nvPr/>
            </p:nvSpPr>
            <p:spPr bwMode="auto">
              <a:xfrm>
                <a:off x="1001117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65" name="等腰三角形 156"/>
              <p:cNvSpPr>
                <a:spLocks noChangeArrowheads="1"/>
              </p:cNvSpPr>
              <p:nvPr/>
            </p:nvSpPr>
            <p:spPr bwMode="auto">
              <a:xfrm>
                <a:off x="1194619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66" name="等腰三角形 157"/>
              <p:cNvSpPr>
                <a:spLocks noChangeArrowheads="1"/>
              </p:cNvSpPr>
              <p:nvPr/>
            </p:nvSpPr>
            <p:spPr bwMode="auto">
              <a:xfrm>
                <a:off x="1365892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67" name="等腰三角形 158"/>
              <p:cNvSpPr>
                <a:spLocks noChangeArrowheads="1"/>
              </p:cNvSpPr>
              <p:nvPr/>
            </p:nvSpPr>
            <p:spPr bwMode="auto">
              <a:xfrm>
                <a:off x="1521113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68" name="等腰三角形 159"/>
              <p:cNvSpPr>
                <a:spLocks noChangeArrowheads="1"/>
              </p:cNvSpPr>
              <p:nvPr/>
            </p:nvSpPr>
            <p:spPr bwMode="auto">
              <a:xfrm>
                <a:off x="1692386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69" name="等腰三角形 160"/>
              <p:cNvSpPr>
                <a:spLocks noChangeArrowheads="1"/>
              </p:cNvSpPr>
              <p:nvPr/>
            </p:nvSpPr>
            <p:spPr bwMode="auto">
              <a:xfrm>
                <a:off x="1697969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70" name="等腰三角形 161"/>
              <p:cNvSpPr>
                <a:spLocks noChangeArrowheads="1"/>
              </p:cNvSpPr>
              <p:nvPr/>
            </p:nvSpPr>
            <p:spPr bwMode="auto">
              <a:xfrm>
                <a:off x="1869242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71" name="等腰三角形 162"/>
              <p:cNvSpPr>
                <a:spLocks noChangeArrowheads="1"/>
              </p:cNvSpPr>
              <p:nvPr/>
            </p:nvSpPr>
            <p:spPr bwMode="auto">
              <a:xfrm>
                <a:off x="2024463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72" name="等腰三角形 163"/>
              <p:cNvSpPr>
                <a:spLocks noChangeArrowheads="1"/>
              </p:cNvSpPr>
              <p:nvPr/>
            </p:nvSpPr>
            <p:spPr bwMode="auto">
              <a:xfrm>
                <a:off x="2195736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73" name="等腰三角形 164"/>
              <p:cNvSpPr>
                <a:spLocks noChangeArrowheads="1"/>
              </p:cNvSpPr>
              <p:nvPr/>
            </p:nvSpPr>
            <p:spPr bwMode="auto">
              <a:xfrm>
                <a:off x="2376264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74" name="等腰三角形 165"/>
              <p:cNvSpPr>
                <a:spLocks noChangeArrowheads="1"/>
              </p:cNvSpPr>
              <p:nvPr/>
            </p:nvSpPr>
            <p:spPr bwMode="auto">
              <a:xfrm>
                <a:off x="2547537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75" name="等腰三角形 166"/>
              <p:cNvSpPr>
                <a:spLocks noChangeArrowheads="1"/>
              </p:cNvSpPr>
              <p:nvPr/>
            </p:nvSpPr>
            <p:spPr bwMode="auto">
              <a:xfrm>
                <a:off x="2702758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76" name="等腰三角形 167"/>
              <p:cNvSpPr>
                <a:spLocks noChangeArrowheads="1"/>
              </p:cNvSpPr>
              <p:nvPr/>
            </p:nvSpPr>
            <p:spPr bwMode="auto">
              <a:xfrm>
                <a:off x="2874031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77" name="等腰三角形 168"/>
              <p:cNvSpPr>
                <a:spLocks noChangeArrowheads="1"/>
              </p:cNvSpPr>
              <p:nvPr/>
            </p:nvSpPr>
            <p:spPr bwMode="auto">
              <a:xfrm>
                <a:off x="2879614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78" name="等腰三角形 169"/>
              <p:cNvSpPr>
                <a:spLocks noChangeArrowheads="1"/>
              </p:cNvSpPr>
              <p:nvPr/>
            </p:nvSpPr>
            <p:spPr bwMode="auto">
              <a:xfrm>
                <a:off x="3050887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79" name="等腰三角形 170"/>
              <p:cNvSpPr>
                <a:spLocks noChangeArrowheads="1"/>
              </p:cNvSpPr>
              <p:nvPr/>
            </p:nvSpPr>
            <p:spPr bwMode="auto">
              <a:xfrm>
                <a:off x="3206108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0" name="等腰三角形 171"/>
              <p:cNvSpPr>
                <a:spLocks noChangeArrowheads="1"/>
              </p:cNvSpPr>
              <p:nvPr/>
            </p:nvSpPr>
            <p:spPr bwMode="auto">
              <a:xfrm>
                <a:off x="3377381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1" name="等腰三角形 172"/>
              <p:cNvSpPr>
                <a:spLocks noChangeArrowheads="1"/>
              </p:cNvSpPr>
              <p:nvPr/>
            </p:nvSpPr>
            <p:spPr bwMode="auto">
              <a:xfrm>
                <a:off x="3570883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2" name="等腰三角形 173"/>
              <p:cNvSpPr>
                <a:spLocks noChangeArrowheads="1"/>
              </p:cNvSpPr>
              <p:nvPr/>
            </p:nvSpPr>
            <p:spPr bwMode="auto">
              <a:xfrm>
                <a:off x="3742156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3" name="等腰三角形 174"/>
              <p:cNvSpPr>
                <a:spLocks noChangeArrowheads="1"/>
              </p:cNvSpPr>
              <p:nvPr/>
            </p:nvSpPr>
            <p:spPr bwMode="auto">
              <a:xfrm>
                <a:off x="3897377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4" name="等腰三角形 175"/>
              <p:cNvSpPr>
                <a:spLocks noChangeArrowheads="1"/>
              </p:cNvSpPr>
              <p:nvPr/>
            </p:nvSpPr>
            <p:spPr bwMode="auto">
              <a:xfrm>
                <a:off x="4068650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5" name="等腰三角形 176"/>
              <p:cNvSpPr>
                <a:spLocks noChangeArrowheads="1"/>
              </p:cNvSpPr>
              <p:nvPr/>
            </p:nvSpPr>
            <p:spPr bwMode="auto">
              <a:xfrm>
                <a:off x="4074233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6" name="等腰三角形 177"/>
              <p:cNvSpPr>
                <a:spLocks noChangeArrowheads="1"/>
              </p:cNvSpPr>
              <p:nvPr/>
            </p:nvSpPr>
            <p:spPr bwMode="auto">
              <a:xfrm>
                <a:off x="4245506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7" name="等腰三角形 178"/>
              <p:cNvSpPr>
                <a:spLocks noChangeArrowheads="1"/>
              </p:cNvSpPr>
              <p:nvPr/>
            </p:nvSpPr>
            <p:spPr bwMode="auto">
              <a:xfrm>
                <a:off x="4400727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8" name="等腰三角形 179"/>
              <p:cNvSpPr>
                <a:spLocks noChangeArrowheads="1"/>
              </p:cNvSpPr>
              <p:nvPr/>
            </p:nvSpPr>
            <p:spPr bwMode="auto">
              <a:xfrm>
                <a:off x="4572000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89" name="等腰三角形 180"/>
              <p:cNvSpPr>
                <a:spLocks noChangeArrowheads="1"/>
              </p:cNvSpPr>
              <p:nvPr/>
            </p:nvSpPr>
            <p:spPr bwMode="auto">
              <a:xfrm>
                <a:off x="4743273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90" name="等腰三角形 181"/>
              <p:cNvSpPr>
                <a:spLocks noChangeArrowheads="1"/>
              </p:cNvSpPr>
              <p:nvPr/>
            </p:nvSpPr>
            <p:spPr bwMode="auto">
              <a:xfrm>
                <a:off x="4914546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91" name="等腰三角形 182"/>
              <p:cNvSpPr>
                <a:spLocks noChangeArrowheads="1"/>
              </p:cNvSpPr>
              <p:nvPr/>
            </p:nvSpPr>
            <p:spPr bwMode="auto">
              <a:xfrm>
                <a:off x="5069767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92" name="等腰三角形 183"/>
              <p:cNvSpPr>
                <a:spLocks noChangeArrowheads="1"/>
              </p:cNvSpPr>
              <p:nvPr/>
            </p:nvSpPr>
            <p:spPr bwMode="auto">
              <a:xfrm>
                <a:off x="5241040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93" name="等腰三角形 184"/>
              <p:cNvSpPr>
                <a:spLocks noChangeArrowheads="1"/>
              </p:cNvSpPr>
              <p:nvPr/>
            </p:nvSpPr>
            <p:spPr bwMode="auto">
              <a:xfrm>
                <a:off x="5246623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94" name="等腰三角形 185"/>
              <p:cNvSpPr>
                <a:spLocks noChangeArrowheads="1"/>
              </p:cNvSpPr>
              <p:nvPr/>
            </p:nvSpPr>
            <p:spPr bwMode="auto">
              <a:xfrm>
                <a:off x="5417896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95" name="等腰三角形 186"/>
              <p:cNvSpPr>
                <a:spLocks noChangeArrowheads="1"/>
              </p:cNvSpPr>
              <p:nvPr/>
            </p:nvSpPr>
            <p:spPr bwMode="auto">
              <a:xfrm>
                <a:off x="5573117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96" name="等腰三角形 187"/>
              <p:cNvSpPr>
                <a:spLocks noChangeArrowheads="1"/>
              </p:cNvSpPr>
              <p:nvPr/>
            </p:nvSpPr>
            <p:spPr bwMode="auto">
              <a:xfrm>
                <a:off x="5744390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97" name="等腰三角形 188"/>
              <p:cNvSpPr>
                <a:spLocks noChangeArrowheads="1"/>
              </p:cNvSpPr>
              <p:nvPr/>
            </p:nvSpPr>
            <p:spPr bwMode="auto">
              <a:xfrm>
                <a:off x="5937892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98" name="等腰三角形 189"/>
              <p:cNvSpPr>
                <a:spLocks noChangeArrowheads="1"/>
              </p:cNvSpPr>
              <p:nvPr/>
            </p:nvSpPr>
            <p:spPr bwMode="auto">
              <a:xfrm>
                <a:off x="6109165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199" name="等腰三角形 190"/>
              <p:cNvSpPr>
                <a:spLocks noChangeArrowheads="1"/>
              </p:cNvSpPr>
              <p:nvPr/>
            </p:nvSpPr>
            <p:spPr bwMode="auto">
              <a:xfrm>
                <a:off x="6264386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0" name="等腰三角形 191"/>
              <p:cNvSpPr>
                <a:spLocks noChangeArrowheads="1"/>
              </p:cNvSpPr>
              <p:nvPr/>
            </p:nvSpPr>
            <p:spPr bwMode="auto">
              <a:xfrm>
                <a:off x="6435659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1" name="等腰三角形 192"/>
              <p:cNvSpPr>
                <a:spLocks noChangeArrowheads="1"/>
              </p:cNvSpPr>
              <p:nvPr/>
            </p:nvSpPr>
            <p:spPr bwMode="auto">
              <a:xfrm>
                <a:off x="6441242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2" name="等腰三角形 193"/>
              <p:cNvSpPr>
                <a:spLocks noChangeArrowheads="1"/>
              </p:cNvSpPr>
              <p:nvPr/>
            </p:nvSpPr>
            <p:spPr bwMode="auto">
              <a:xfrm>
                <a:off x="6612515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3" name="等腰三角形 194"/>
              <p:cNvSpPr>
                <a:spLocks noChangeArrowheads="1"/>
              </p:cNvSpPr>
              <p:nvPr/>
            </p:nvSpPr>
            <p:spPr bwMode="auto">
              <a:xfrm>
                <a:off x="6767736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4" name="等腰三角形 195"/>
              <p:cNvSpPr>
                <a:spLocks noChangeArrowheads="1"/>
              </p:cNvSpPr>
              <p:nvPr/>
            </p:nvSpPr>
            <p:spPr bwMode="auto">
              <a:xfrm>
                <a:off x="6939009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5" name="等腰三角形 196"/>
              <p:cNvSpPr>
                <a:spLocks noChangeArrowheads="1"/>
              </p:cNvSpPr>
              <p:nvPr/>
            </p:nvSpPr>
            <p:spPr bwMode="auto">
              <a:xfrm>
                <a:off x="7119537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6" name="等腰三角形 197"/>
              <p:cNvSpPr>
                <a:spLocks noChangeArrowheads="1"/>
              </p:cNvSpPr>
              <p:nvPr/>
            </p:nvSpPr>
            <p:spPr bwMode="auto">
              <a:xfrm>
                <a:off x="7290810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7" name="等腰三角形 198"/>
              <p:cNvSpPr>
                <a:spLocks noChangeArrowheads="1"/>
              </p:cNvSpPr>
              <p:nvPr/>
            </p:nvSpPr>
            <p:spPr bwMode="auto">
              <a:xfrm>
                <a:off x="7446031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8" name="等腰三角形 199"/>
              <p:cNvSpPr>
                <a:spLocks noChangeArrowheads="1"/>
              </p:cNvSpPr>
              <p:nvPr/>
            </p:nvSpPr>
            <p:spPr bwMode="auto">
              <a:xfrm>
                <a:off x="7617304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09" name="等腰三角形 200"/>
              <p:cNvSpPr>
                <a:spLocks noChangeArrowheads="1"/>
              </p:cNvSpPr>
              <p:nvPr/>
            </p:nvSpPr>
            <p:spPr bwMode="auto">
              <a:xfrm>
                <a:off x="7622887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10" name="等腰三角形 201"/>
              <p:cNvSpPr>
                <a:spLocks noChangeArrowheads="1"/>
              </p:cNvSpPr>
              <p:nvPr/>
            </p:nvSpPr>
            <p:spPr bwMode="auto">
              <a:xfrm>
                <a:off x="7794160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11" name="等腰三角形 202"/>
              <p:cNvSpPr>
                <a:spLocks noChangeArrowheads="1"/>
              </p:cNvSpPr>
              <p:nvPr/>
            </p:nvSpPr>
            <p:spPr bwMode="auto">
              <a:xfrm>
                <a:off x="7949381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12" name="等腰三角形 203"/>
              <p:cNvSpPr>
                <a:spLocks noChangeArrowheads="1"/>
              </p:cNvSpPr>
              <p:nvPr/>
            </p:nvSpPr>
            <p:spPr bwMode="auto">
              <a:xfrm>
                <a:off x="8120654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13" name="等腰三角形 204"/>
              <p:cNvSpPr>
                <a:spLocks noChangeArrowheads="1"/>
              </p:cNvSpPr>
              <p:nvPr/>
            </p:nvSpPr>
            <p:spPr bwMode="auto">
              <a:xfrm>
                <a:off x="8314156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14" name="等腰三角形 205"/>
              <p:cNvSpPr>
                <a:spLocks noChangeArrowheads="1"/>
              </p:cNvSpPr>
              <p:nvPr/>
            </p:nvSpPr>
            <p:spPr bwMode="auto">
              <a:xfrm>
                <a:off x="8485429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15" name="等腰三角形 206"/>
              <p:cNvSpPr>
                <a:spLocks noChangeArrowheads="1"/>
              </p:cNvSpPr>
              <p:nvPr/>
            </p:nvSpPr>
            <p:spPr bwMode="auto">
              <a:xfrm>
                <a:off x="8640650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16" name="等腰三角形 207"/>
              <p:cNvSpPr>
                <a:spLocks noChangeArrowheads="1"/>
              </p:cNvSpPr>
              <p:nvPr/>
            </p:nvSpPr>
            <p:spPr bwMode="auto">
              <a:xfrm>
                <a:off x="8811923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17" name="等腰三角形 208"/>
              <p:cNvSpPr>
                <a:spLocks noChangeArrowheads="1"/>
              </p:cNvSpPr>
              <p:nvPr/>
            </p:nvSpPr>
            <p:spPr bwMode="auto">
              <a:xfrm>
                <a:off x="8817506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218" name="等腰三角形 209"/>
              <p:cNvSpPr>
                <a:spLocks noChangeArrowheads="1"/>
              </p:cNvSpPr>
              <p:nvPr/>
            </p:nvSpPr>
            <p:spPr bwMode="auto">
              <a:xfrm>
                <a:off x="8988779" y="0"/>
                <a:ext cx="158632" cy="136752"/>
              </a:xfrm>
              <a:prstGeom prst="triangle">
                <a:avLst>
                  <a:gd name="adj" fmla="val 50000"/>
                </a:avLst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4219" name="圆角矩形 91"/>
          <p:cNvSpPr>
            <a:spLocks noChangeArrowheads="1"/>
          </p:cNvSpPr>
          <p:nvPr/>
        </p:nvSpPr>
        <p:spPr bwMode="auto">
          <a:xfrm>
            <a:off x="3729038" y="1943100"/>
            <a:ext cx="1617662" cy="1570038"/>
          </a:xfrm>
          <a:prstGeom prst="roundRect">
            <a:avLst>
              <a:gd name="adj" fmla="val 50000"/>
            </a:avLst>
          </a:prstGeom>
          <a:solidFill>
            <a:srgbClr val="B6DDE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220" name="矩形 92"/>
          <p:cNvSpPr>
            <a:spLocks noChangeArrowheads="1"/>
          </p:cNvSpPr>
          <p:nvPr/>
        </p:nvSpPr>
        <p:spPr bwMode="auto">
          <a:xfrm>
            <a:off x="2028825" y="1943100"/>
            <a:ext cx="2451100" cy="1570038"/>
          </a:xfrm>
          <a:prstGeom prst="rect">
            <a:avLst/>
          </a:prstGeom>
          <a:solidFill>
            <a:srgbClr val="EF516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221" name="圆角矩形 228"/>
          <p:cNvSpPr>
            <a:spLocks noChangeArrowheads="1"/>
          </p:cNvSpPr>
          <p:nvPr/>
        </p:nvSpPr>
        <p:spPr bwMode="auto">
          <a:xfrm>
            <a:off x="3743325" y="1946275"/>
            <a:ext cx="750888" cy="1566863"/>
          </a:xfrm>
          <a:custGeom>
            <a:avLst/>
            <a:gdLst>
              <a:gd name="T0" fmla="*/ 0 w 750527"/>
              <a:gd name="T1" fmla="*/ 0 h 1565803"/>
              <a:gd name="T2" fmla="*/ 750527 w 750527"/>
              <a:gd name="T3" fmla="*/ 1565803 h 1565803"/>
            </a:gdLst>
            <a:ahLst/>
            <a:cxnLst/>
            <a:rect l="T0" t="T1" r="T2" b="T3"/>
            <a:pathLst>
              <a:path w="750527" h="1565803">
                <a:moveTo>
                  <a:pt x="0" y="782901"/>
                </a:moveTo>
                <a:lnTo>
                  <a:pt x="0" y="782902"/>
                </a:lnTo>
                <a:close/>
                <a:moveTo>
                  <a:pt x="750527" y="0"/>
                </a:moveTo>
                <a:lnTo>
                  <a:pt x="750527" y="1565803"/>
                </a:lnTo>
                <a:cubicBezTo>
                  <a:pt x="332987" y="1548922"/>
                  <a:pt x="0" y="1204798"/>
                  <a:pt x="0" y="782902"/>
                </a:cubicBezTo>
                <a:cubicBezTo>
                  <a:pt x="0" y="361005"/>
                  <a:pt x="332987" y="16881"/>
                  <a:pt x="750527" y="0"/>
                </a:cubicBezTo>
                <a:close/>
              </a:path>
            </a:pathLst>
          </a:custGeom>
          <a:solidFill>
            <a:srgbClr val="B6DDE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222" name="椭圆 102"/>
          <p:cNvSpPr>
            <a:spLocks noChangeArrowheads="1"/>
          </p:cNvSpPr>
          <p:nvPr/>
        </p:nvSpPr>
        <p:spPr bwMode="auto">
          <a:xfrm>
            <a:off x="3873500" y="2068513"/>
            <a:ext cx="1317625" cy="13192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223" name="圆角矩形 109"/>
          <p:cNvSpPr>
            <a:spLocks noChangeArrowheads="1"/>
          </p:cNvSpPr>
          <p:nvPr/>
        </p:nvSpPr>
        <p:spPr bwMode="auto">
          <a:xfrm>
            <a:off x="5803900" y="1878013"/>
            <a:ext cx="1898650" cy="742950"/>
          </a:xfrm>
          <a:prstGeom prst="roundRect">
            <a:avLst>
              <a:gd name="adj" fmla="val 16667"/>
            </a:avLst>
          </a:prstGeom>
          <a:solidFill>
            <a:srgbClr val="938953"/>
          </a:solidFill>
          <a:ln w="25400" cap="flat" cmpd="sng">
            <a:solidFill>
              <a:srgbClr val="938953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224" name="圆角矩形 115"/>
          <p:cNvSpPr>
            <a:spLocks noChangeArrowheads="1"/>
          </p:cNvSpPr>
          <p:nvPr/>
        </p:nvSpPr>
        <p:spPr bwMode="auto">
          <a:xfrm>
            <a:off x="5803900" y="2760663"/>
            <a:ext cx="1898650" cy="742950"/>
          </a:xfrm>
          <a:prstGeom prst="roundRect">
            <a:avLst>
              <a:gd name="adj" fmla="val 16667"/>
            </a:avLst>
          </a:prstGeom>
          <a:solidFill>
            <a:srgbClr val="938953"/>
          </a:solidFill>
          <a:ln w="25400" cap="flat" cmpd="sng">
            <a:solidFill>
              <a:srgbClr val="938953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225" name="矩形 113"/>
          <p:cNvSpPr>
            <a:spLocks noChangeArrowheads="1"/>
          </p:cNvSpPr>
          <p:nvPr/>
        </p:nvSpPr>
        <p:spPr bwMode="auto">
          <a:xfrm>
            <a:off x="6176963" y="2871788"/>
            <a:ext cx="1108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dist"/>
            <a:r>
              <a:rPr lang="zh-CN" altLang="en-US" sz="24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双十一</a:t>
            </a:r>
          </a:p>
        </p:txBody>
      </p:sp>
      <p:sp>
        <p:nvSpPr>
          <p:cNvPr id="4226" name="矩形 130"/>
          <p:cNvSpPr>
            <a:spLocks noChangeArrowheads="1"/>
          </p:cNvSpPr>
          <p:nvPr/>
        </p:nvSpPr>
        <p:spPr bwMode="auto">
          <a:xfrm>
            <a:off x="6261100" y="2049463"/>
            <a:ext cx="984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dist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春  节</a:t>
            </a:r>
            <a:endParaRPr lang="zh-CN" altLang="en-US"/>
          </a:p>
        </p:txBody>
      </p:sp>
      <p:sp>
        <p:nvSpPr>
          <p:cNvPr id="4227" name="矩形 131"/>
          <p:cNvSpPr>
            <a:spLocks noChangeArrowheads="1"/>
          </p:cNvSpPr>
          <p:nvPr/>
        </p:nvSpPr>
        <p:spPr bwMode="auto">
          <a:xfrm>
            <a:off x="2022475" y="2479675"/>
            <a:ext cx="1722438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“</a:t>
            </a: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剁手党</a:t>
            </a:r>
            <a:r>
              <a:rPr 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”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sp>
        <p:nvSpPr>
          <p:cNvPr id="4228" name="圆角矩形 226"/>
          <p:cNvSpPr>
            <a:spLocks noChangeArrowheads="1"/>
          </p:cNvSpPr>
          <p:nvPr/>
        </p:nvSpPr>
        <p:spPr bwMode="auto">
          <a:xfrm>
            <a:off x="5865813" y="1924050"/>
            <a:ext cx="1773237" cy="650875"/>
          </a:xfrm>
          <a:prstGeom prst="roundRect">
            <a:avLst>
              <a:gd name="adj" fmla="val 16667"/>
            </a:avLst>
          </a:prstGeom>
          <a:noFill/>
          <a:ln w="3175" cap="flat" cmpd="sng">
            <a:solidFill>
              <a:schemeClr val="bg1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229" name="圆角矩形 227"/>
          <p:cNvSpPr>
            <a:spLocks noChangeArrowheads="1"/>
          </p:cNvSpPr>
          <p:nvPr/>
        </p:nvSpPr>
        <p:spPr bwMode="auto">
          <a:xfrm>
            <a:off x="5865813" y="2806700"/>
            <a:ext cx="1773237" cy="650875"/>
          </a:xfrm>
          <a:prstGeom prst="roundRect">
            <a:avLst>
              <a:gd name="adj" fmla="val 16667"/>
            </a:avLst>
          </a:prstGeom>
          <a:noFill/>
          <a:ln w="3175" cap="flat" cmpd="sng">
            <a:solidFill>
              <a:schemeClr val="bg1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230" name="组合 229"/>
          <p:cNvGrpSpPr>
            <a:grpSpLocks/>
          </p:cNvGrpSpPr>
          <p:nvPr/>
        </p:nvGrpSpPr>
        <p:grpSpPr bwMode="auto">
          <a:xfrm>
            <a:off x="7700963" y="3328988"/>
            <a:ext cx="250825" cy="1035050"/>
            <a:chOff x="0" y="0"/>
            <a:chExt cx="250147" cy="1034532"/>
          </a:xfrm>
        </p:grpSpPr>
        <p:sp>
          <p:nvSpPr>
            <p:cNvPr id="4231" name="圆角矩形 1053"/>
            <p:cNvSpPr>
              <a:spLocks noChangeArrowheads="1"/>
            </p:cNvSpPr>
            <p:nvPr/>
          </p:nvSpPr>
          <p:spPr bwMode="auto">
            <a:xfrm>
              <a:off x="970" y="0"/>
              <a:ext cx="249177" cy="517266"/>
            </a:xfrm>
            <a:custGeom>
              <a:avLst/>
              <a:gdLst>
                <a:gd name="T0" fmla="*/ 0 w 249177"/>
                <a:gd name="T1" fmla="*/ 0 h 517266"/>
                <a:gd name="T2" fmla="*/ 249177 w 249177"/>
                <a:gd name="T3" fmla="*/ 517266 h 517266"/>
              </a:gdLst>
              <a:ahLst/>
              <a:cxnLst/>
              <a:rect l="T0" t="T1" r="T2" b="T3"/>
              <a:pathLst>
                <a:path w="249177" h="517266">
                  <a:moveTo>
                    <a:pt x="0" y="0"/>
                  </a:moveTo>
                  <a:cubicBezTo>
                    <a:pt x="137945" y="1576"/>
                    <a:pt x="249177" y="113991"/>
                    <a:pt x="249177" y="252385"/>
                  </a:cubicBezTo>
                  <a:lnTo>
                    <a:pt x="249177" y="517266"/>
                  </a:lnTo>
                  <a:lnTo>
                    <a:pt x="166965" y="517266"/>
                  </a:lnTo>
                  <a:lnTo>
                    <a:pt x="166965" y="270999"/>
                  </a:lnTo>
                  <a:cubicBezTo>
                    <a:pt x="166965" y="179878"/>
                    <a:pt x="98290" y="104796"/>
                    <a:pt x="9545" y="97578"/>
                  </a:cubicBezTo>
                  <a:cubicBezTo>
                    <a:pt x="6717" y="95070"/>
                    <a:pt x="3377" y="94000"/>
                    <a:pt x="0" y="93015"/>
                  </a:cubicBezTo>
                  <a:close/>
                </a:path>
              </a:pathLst>
            </a:custGeom>
            <a:solidFill>
              <a:srgbClr val="9389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32" name="圆角矩形 1053"/>
            <p:cNvSpPr>
              <a:spLocks noChangeArrowheads="1"/>
            </p:cNvSpPr>
            <p:nvPr/>
          </p:nvSpPr>
          <p:spPr bwMode="auto">
            <a:xfrm flipV="1">
              <a:off x="0" y="517266"/>
              <a:ext cx="249177" cy="517266"/>
            </a:xfrm>
            <a:custGeom>
              <a:avLst/>
              <a:gdLst>
                <a:gd name="T0" fmla="*/ 0 w 249177"/>
                <a:gd name="T1" fmla="*/ 0 h 517266"/>
                <a:gd name="T2" fmla="*/ 249177 w 249177"/>
                <a:gd name="T3" fmla="*/ 517266 h 517266"/>
              </a:gdLst>
              <a:ahLst/>
              <a:cxnLst/>
              <a:rect l="T0" t="T1" r="T2" b="T3"/>
              <a:pathLst>
                <a:path w="249177" h="517266">
                  <a:moveTo>
                    <a:pt x="0" y="0"/>
                  </a:moveTo>
                  <a:cubicBezTo>
                    <a:pt x="137945" y="1576"/>
                    <a:pt x="249177" y="113991"/>
                    <a:pt x="249177" y="252385"/>
                  </a:cubicBezTo>
                  <a:lnTo>
                    <a:pt x="249177" y="517266"/>
                  </a:lnTo>
                  <a:lnTo>
                    <a:pt x="166965" y="517266"/>
                  </a:lnTo>
                  <a:lnTo>
                    <a:pt x="166965" y="270999"/>
                  </a:lnTo>
                  <a:cubicBezTo>
                    <a:pt x="166965" y="179878"/>
                    <a:pt x="98290" y="104796"/>
                    <a:pt x="9545" y="97578"/>
                  </a:cubicBezTo>
                  <a:cubicBezTo>
                    <a:pt x="6717" y="95070"/>
                    <a:pt x="3377" y="94000"/>
                    <a:pt x="0" y="93015"/>
                  </a:cubicBezTo>
                  <a:close/>
                </a:path>
              </a:pathLst>
            </a:custGeom>
            <a:solidFill>
              <a:srgbClr val="C4B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4233" name="组合 241"/>
          <p:cNvGrpSpPr>
            <a:grpSpLocks/>
          </p:cNvGrpSpPr>
          <p:nvPr/>
        </p:nvGrpSpPr>
        <p:grpSpPr bwMode="auto">
          <a:xfrm>
            <a:off x="3951288" y="2143125"/>
            <a:ext cx="1179512" cy="1196975"/>
            <a:chOff x="0" y="0"/>
            <a:chExt cx="1178908" cy="1197170"/>
          </a:xfrm>
        </p:grpSpPr>
        <p:grpSp>
          <p:nvGrpSpPr>
            <p:cNvPr id="4234" name="组合 233"/>
            <p:cNvGrpSpPr>
              <a:grpSpLocks/>
            </p:cNvGrpSpPr>
            <p:nvPr/>
          </p:nvGrpSpPr>
          <p:grpSpPr bwMode="auto">
            <a:xfrm>
              <a:off x="0" y="0"/>
              <a:ext cx="1178908" cy="1197170"/>
              <a:chOff x="0" y="0"/>
              <a:chExt cx="828174" cy="841003"/>
            </a:xfrm>
          </p:grpSpPr>
          <p:sp>
            <p:nvSpPr>
              <p:cNvPr id="4235" name="Freeform 6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828174" cy="841003"/>
              </a:xfrm>
              <a:custGeom>
                <a:avLst/>
                <a:gdLst>
                  <a:gd name="T0" fmla="*/ 123 w 246"/>
                  <a:gd name="T1" fmla="*/ 250 h 250"/>
                  <a:gd name="T2" fmla="*/ 0 w 246"/>
                  <a:gd name="T3" fmla="*/ 125 h 250"/>
                  <a:gd name="T4" fmla="*/ 123 w 246"/>
                  <a:gd name="T5" fmla="*/ 0 h 250"/>
                  <a:gd name="T6" fmla="*/ 246 w 246"/>
                  <a:gd name="T7" fmla="*/ 125 h 250"/>
                  <a:gd name="T8" fmla="*/ 123 w 246"/>
                  <a:gd name="T9" fmla="*/ 250 h 250"/>
                  <a:gd name="T10" fmla="*/ 123 w 246"/>
                  <a:gd name="T11" fmla="*/ 8 h 250"/>
                  <a:gd name="T12" fmla="*/ 8 w 246"/>
                  <a:gd name="T13" fmla="*/ 125 h 250"/>
                  <a:gd name="T14" fmla="*/ 123 w 246"/>
                  <a:gd name="T15" fmla="*/ 242 h 250"/>
                  <a:gd name="T16" fmla="*/ 238 w 246"/>
                  <a:gd name="T17" fmla="*/ 125 h 250"/>
                  <a:gd name="T18" fmla="*/ 123 w 246"/>
                  <a:gd name="T19" fmla="*/ 8 h 25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46"/>
                  <a:gd name="T31" fmla="*/ 0 h 250"/>
                  <a:gd name="T32" fmla="*/ 246 w 246"/>
                  <a:gd name="T33" fmla="*/ 250 h 25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46" h="250">
                    <a:moveTo>
                      <a:pt x="123" y="250"/>
                    </a:moveTo>
                    <a:cubicBezTo>
                      <a:pt x="55" y="250"/>
                      <a:pt x="0" y="194"/>
                      <a:pt x="0" y="125"/>
                    </a:cubicBezTo>
                    <a:cubicBezTo>
                      <a:pt x="0" y="56"/>
                      <a:pt x="55" y="0"/>
                      <a:pt x="123" y="0"/>
                    </a:cubicBezTo>
                    <a:cubicBezTo>
                      <a:pt x="191" y="0"/>
                      <a:pt x="246" y="56"/>
                      <a:pt x="246" y="125"/>
                    </a:cubicBezTo>
                    <a:cubicBezTo>
                      <a:pt x="246" y="194"/>
                      <a:pt x="191" y="250"/>
                      <a:pt x="123" y="250"/>
                    </a:cubicBezTo>
                    <a:close/>
                    <a:moveTo>
                      <a:pt x="123" y="8"/>
                    </a:moveTo>
                    <a:cubicBezTo>
                      <a:pt x="59" y="8"/>
                      <a:pt x="8" y="61"/>
                      <a:pt x="8" y="125"/>
                    </a:cubicBezTo>
                    <a:cubicBezTo>
                      <a:pt x="8" y="190"/>
                      <a:pt x="59" y="242"/>
                      <a:pt x="123" y="242"/>
                    </a:cubicBezTo>
                    <a:cubicBezTo>
                      <a:pt x="186" y="242"/>
                      <a:pt x="238" y="190"/>
                      <a:pt x="238" y="125"/>
                    </a:cubicBezTo>
                    <a:cubicBezTo>
                      <a:pt x="238" y="61"/>
                      <a:pt x="186" y="8"/>
                      <a:pt x="123" y="8"/>
                    </a:cubicBez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236" name="Freeform 7"/>
              <p:cNvSpPr>
                <a:spLocks noChangeArrowheads="1"/>
              </p:cNvSpPr>
              <p:nvPr/>
            </p:nvSpPr>
            <p:spPr bwMode="auto">
              <a:xfrm>
                <a:off x="400545" y="39912"/>
                <a:ext cx="27083" cy="76973"/>
              </a:xfrm>
              <a:custGeom>
                <a:avLst/>
                <a:gdLst>
                  <a:gd name="T0" fmla="*/ 4 w 8"/>
                  <a:gd name="T1" fmla="*/ 23 h 23"/>
                  <a:gd name="T2" fmla="*/ 0 w 8"/>
                  <a:gd name="T3" fmla="*/ 19 h 23"/>
                  <a:gd name="T4" fmla="*/ 0 w 8"/>
                  <a:gd name="T5" fmla="*/ 4 h 23"/>
                  <a:gd name="T6" fmla="*/ 4 w 8"/>
                  <a:gd name="T7" fmla="*/ 0 h 23"/>
                  <a:gd name="T8" fmla="*/ 8 w 8"/>
                  <a:gd name="T9" fmla="*/ 4 h 23"/>
                  <a:gd name="T10" fmla="*/ 8 w 8"/>
                  <a:gd name="T11" fmla="*/ 19 h 23"/>
                  <a:gd name="T12" fmla="*/ 4 w 8"/>
                  <a:gd name="T13" fmla="*/ 23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23"/>
                  <a:gd name="T23" fmla="*/ 8 w 8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23">
                    <a:moveTo>
                      <a:pt x="4" y="23"/>
                    </a:moveTo>
                    <a:cubicBezTo>
                      <a:pt x="2" y="23"/>
                      <a:pt x="0" y="21"/>
                      <a:pt x="0" y="1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4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1"/>
                      <a:pt x="6" y="23"/>
                      <a:pt x="4" y="23"/>
                    </a:cubicBez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237" name="Freeform 8"/>
              <p:cNvSpPr>
                <a:spLocks noChangeArrowheads="1"/>
              </p:cNvSpPr>
              <p:nvPr/>
            </p:nvSpPr>
            <p:spPr bwMode="auto">
              <a:xfrm>
                <a:off x="215240" y="86951"/>
                <a:ext cx="58443" cy="71271"/>
              </a:xfrm>
              <a:custGeom>
                <a:avLst/>
                <a:gdLst>
                  <a:gd name="T0" fmla="*/ 12 w 17"/>
                  <a:gd name="T1" fmla="*/ 21 h 21"/>
                  <a:gd name="T2" fmla="*/ 9 w 17"/>
                  <a:gd name="T3" fmla="*/ 19 h 21"/>
                  <a:gd name="T4" fmla="*/ 1 w 17"/>
                  <a:gd name="T5" fmla="*/ 6 h 21"/>
                  <a:gd name="T6" fmla="*/ 3 w 17"/>
                  <a:gd name="T7" fmla="*/ 1 h 21"/>
                  <a:gd name="T8" fmla="*/ 8 w 17"/>
                  <a:gd name="T9" fmla="*/ 2 h 21"/>
                  <a:gd name="T10" fmla="*/ 16 w 17"/>
                  <a:gd name="T11" fmla="*/ 15 h 21"/>
                  <a:gd name="T12" fmla="*/ 14 w 17"/>
                  <a:gd name="T13" fmla="*/ 21 h 21"/>
                  <a:gd name="T14" fmla="*/ 12 w 17"/>
                  <a:gd name="T15" fmla="*/ 21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"/>
                  <a:gd name="T25" fmla="*/ 0 h 21"/>
                  <a:gd name="T26" fmla="*/ 17 w 17"/>
                  <a:gd name="T27" fmla="*/ 21 h 2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" h="21">
                    <a:moveTo>
                      <a:pt x="12" y="21"/>
                    </a:moveTo>
                    <a:cubicBezTo>
                      <a:pt x="11" y="21"/>
                      <a:pt x="9" y="21"/>
                      <a:pt x="9" y="19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1" y="2"/>
                      <a:pt x="3" y="1"/>
                    </a:cubicBezTo>
                    <a:cubicBezTo>
                      <a:pt x="5" y="0"/>
                      <a:pt x="7" y="0"/>
                      <a:pt x="8" y="2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7" y="17"/>
                      <a:pt x="16" y="20"/>
                      <a:pt x="14" y="21"/>
                    </a:cubicBezTo>
                    <a:cubicBezTo>
                      <a:pt x="13" y="21"/>
                      <a:pt x="13" y="21"/>
                      <a:pt x="12" y="21"/>
                    </a:cubicBez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238" name="Freeform 9"/>
              <p:cNvSpPr>
                <a:spLocks noChangeArrowheads="1"/>
              </p:cNvSpPr>
              <p:nvPr/>
            </p:nvSpPr>
            <p:spPr bwMode="auto">
              <a:xfrm>
                <a:off x="84100" y="220941"/>
                <a:ext cx="71271" cy="54166"/>
              </a:xfrm>
              <a:custGeom>
                <a:avLst/>
                <a:gdLst>
                  <a:gd name="T0" fmla="*/ 17 w 21"/>
                  <a:gd name="T1" fmla="*/ 16 h 16"/>
                  <a:gd name="T2" fmla="*/ 15 w 21"/>
                  <a:gd name="T3" fmla="*/ 15 h 16"/>
                  <a:gd name="T4" fmla="*/ 2 w 21"/>
                  <a:gd name="T5" fmla="*/ 8 h 16"/>
                  <a:gd name="T6" fmla="*/ 1 w 21"/>
                  <a:gd name="T7" fmla="*/ 2 h 16"/>
                  <a:gd name="T8" fmla="*/ 6 w 21"/>
                  <a:gd name="T9" fmla="*/ 1 h 16"/>
                  <a:gd name="T10" fmla="*/ 19 w 21"/>
                  <a:gd name="T11" fmla="*/ 9 h 16"/>
                  <a:gd name="T12" fmla="*/ 20 w 21"/>
                  <a:gd name="T13" fmla="*/ 14 h 16"/>
                  <a:gd name="T14" fmla="*/ 17 w 21"/>
                  <a:gd name="T15" fmla="*/ 16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"/>
                  <a:gd name="T25" fmla="*/ 0 h 16"/>
                  <a:gd name="T26" fmla="*/ 21 w 21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" h="16">
                    <a:moveTo>
                      <a:pt x="17" y="16"/>
                    </a:moveTo>
                    <a:cubicBezTo>
                      <a:pt x="16" y="16"/>
                      <a:pt x="16" y="16"/>
                      <a:pt x="15" y="15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4"/>
                      <a:pt x="1" y="2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10"/>
                      <a:pt x="21" y="12"/>
                      <a:pt x="20" y="14"/>
                    </a:cubicBezTo>
                    <a:cubicBezTo>
                      <a:pt x="20" y="15"/>
                      <a:pt x="18" y="16"/>
                      <a:pt x="17" y="16"/>
                    </a:cubicBez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239" name="Freeform 10"/>
              <p:cNvSpPr>
                <a:spLocks noChangeArrowheads="1"/>
              </p:cNvSpPr>
              <p:nvPr/>
            </p:nvSpPr>
            <p:spPr bwMode="auto">
              <a:xfrm>
                <a:off x="37061" y="406247"/>
                <a:ext cx="74122" cy="27083"/>
              </a:xfrm>
              <a:custGeom>
                <a:avLst/>
                <a:gdLst>
                  <a:gd name="T0" fmla="*/ 18 w 22"/>
                  <a:gd name="T1" fmla="*/ 8 h 8"/>
                  <a:gd name="T2" fmla="*/ 4 w 22"/>
                  <a:gd name="T3" fmla="*/ 8 h 8"/>
                  <a:gd name="T4" fmla="*/ 0 w 22"/>
                  <a:gd name="T5" fmla="*/ 4 h 8"/>
                  <a:gd name="T6" fmla="*/ 4 w 22"/>
                  <a:gd name="T7" fmla="*/ 0 h 8"/>
                  <a:gd name="T8" fmla="*/ 18 w 22"/>
                  <a:gd name="T9" fmla="*/ 0 h 8"/>
                  <a:gd name="T10" fmla="*/ 22 w 22"/>
                  <a:gd name="T11" fmla="*/ 4 h 8"/>
                  <a:gd name="T12" fmla="*/ 18 w 22"/>
                  <a:gd name="T13" fmla="*/ 8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"/>
                  <a:gd name="T22" fmla="*/ 0 h 8"/>
                  <a:gd name="T23" fmla="*/ 22 w 22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" h="8">
                    <a:moveTo>
                      <a:pt x="18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7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2" y="2"/>
                      <a:pt x="22" y="4"/>
                    </a:cubicBezTo>
                    <a:cubicBezTo>
                      <a:pt x="22" y="7"/>
                      <a:pt x="21" y="8"/>
                      <a:pt x="18" y="8"/>
                    </a:cubicBez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240" name="Freeform 11"/>
              <p:cNvSpPr>
                <a:spLocks noChangeArrowheads="1"/>
              </p:cNvSpPr>
              <p:nvPr/>
            </p:nvSpPr>
            <p:spPr bwMode="auto">
              <a:xfrm>
                <a:off x="84100" y="564470"/>
                <a:ext cx="71271" cy="54166"/>
              </a:xfrm>
              <a:custGeom>
                <a:avLst/>
                <a:gdLst>
                  <a:gd name="T0" fmla="*/ 4 w 21"/>
                  <a:gd name="T1" fmla="*/ 16 h 16"/>
                  <a:gd name="T2" fmla="*/ 1 w 21"/>
                  <a:gd name="T3" fmla="*/ 14 h 16"/>
                  <a:gd name="T4" fmla="*/ 2 w 21"/>
                  <a:gd name="T5" fmla="*/ 9 h 16"/>
                  <a:gd name="T6" fmla="*/ 15 w 21"/>
                  <a:gd name="T7" fmla="*/ 1 h 16"/>
                  <a:gd name="T8" fmla="*/ 20 w 21"/>
                  <a:gd name="T9" fmla="*/ 3 h 16"/>
                  <a:gd name="T10" fmla="*/ 19 w 21"/>
                  <a:gd name="T11" fmla="*/ 8 h 16"/>
                  <a:gd name="T12" fmla="*/ 6 w 21"/>
                  <a:gd name="T13" fmla="*/ 16 h 16"/>
                  <a:gd name="T14" fmla="*/ 4 w 21"/>
                  <a:gd name="T15" fmla="*/ 16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"/>
                  <a:gd name="T25" fmla="*/ 0 h 16"/>
                  <a:gd name="T26" fmla="*/ 21 w 21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" h="16">
                    <a:moveTo>
                      <a:pt x="4" y="16"/>
                    </a:moveTo>
                    <a:cubicBezTo>
                      <a:pt x="3" y="16"/>
                      <a:pt x="1" y="16"/>
                      <a:pt x="1" y="14"/>
                    </a:cubicBezTo>
                    <a:cubicBezTo>
                      <a:pt x="0" y="12"/>
                      <a:pt x="0" y="10"/>
                      <a:pt x="2" y="9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7" y="0"/>
                      <a:pt x="19" y="1"/>
                      <a:pt x="20" y="3"/>
                    </a:cubicBezTo>
                    <a:cubicBezTo>
                      <a:pt x="21" y="5"/>
                      <a:pt x="21" y="7"/>
                      <a:pt x="19" y="8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5" y="16"/>
                      <a:pt x="4" y="16"/>
                    </a:cubicBez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241" name="Freeform 12"/>
              <p:cNvSpPr>
                <a:spLocks noChangeArrowheads="1"/>
              </p:cNvSpPr>
              <p:nvPr/>
            </p:nvSpPr>
            <p:spPr bwMode="auto">
              <a:xfrm>
                <a:off x="215240" y="682780"/>
                <a:ext cx="58443" cy="69846"/>
              </a:xfrm>
              <a:custGeom>
                <a:avLst/>
                <a:gdLst>
                  <a:gd name="T0" fmla="*/ 5 w 17"/>
                  <a:gd name="T1" fmla="*/ 21 h 21"/>
                  <a:gd name="T2" fmla="*/ 3 w 17"/>
                  <a:gd name="T3" fmla="*/ 21 h 21"/>
                  <a:gd name="T4" fmla="*/ 1 w 17"/>
                  <a:gd name="T5" fmla="*/ 15 h 21"/>
                  <a:gd name="T6" fmla="*/ 9 w 17"/>
                  <a:gd name="T7" fmla="*/ 3 h 21"/>
                  <a:gd name="T8" fmla="*/ 14 w 17"/>
                  <a:gd name="T9" fmla="*/ 1 h 21"/>
                  <a:gd name="T10" fmla="*/ 16 w 17"/>
                  <a:gd name="T11" fmla="*/ 6 h 21"/>
                  <a:gd name="T12" fmla="*/ 8 w 17"/>
                  <a:gd name="T13" fmla="*/ 19 h 21"/>
                  <a:gd name="T14" fmla="*/ 5 w 17"/>
                  <a:gd name="T15" fmla="*/ 21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"/>
                  <a:gd name="T25" fmla="*/ 0 h 21"/>
                  <a:gd name="T26" fmla="*/ 17 w 17"/>
                  <a:gd name="T27" fmla="*/ 21 h 2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" h="21">
                    <a:moveTo>
                      <a:pt x="5" y="21"/>
                    </a:moveTo>
                    <a:cubicBezTo>
                      <a:pt x="4" y="21"/>
                      <a:pt x="3" y="21"/>
                      <a:pt x="3" y="21"/>
                    </a:cubicBezTo>
                    <a:cubicBezTo>
                      <a:pt x="1" y="20"/>
                      <a:pt x="0" y="17"/>
                      <a:pt x="1" y="15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0" y="1"/>
                      <a:pt x="12" y="0"/>
                      <a:pt x="14" y="1"/>
                    </a:cubicBezTo>
                    <a:cubicBezTo>
                      <a:pt x="16" y="2"/>
                      <a:pt x="17" y="5"/>
                      <a:pt x="16" y="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7" y="21"/>
                      <a:pt x="6" y="21"/>
                      <a:pt x="5" y="21"/>
                    </a:cubicBez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242" name="Freeform 13"/>
              <p:cNvSpPr>
                <a:spLocks noChangeArrowheads="1"/>
              </p:cNvSpPr>
              <p:nvPr/>
            </p:nvSpPr>
            <p:spPr bwMode="auto">
              <a:xfrm>
                <a:off x="400545" y="726969"/>
                <a:ext cx="27083" cy="76973"/>
              </a:xfrm>
              <a:custGeom>
                <a:avLst/>
                <a:gdLst>
                  <a:gd name="T0" fmla="*/ 4 w 8"/>
                  <a:gd name="T1" fmla="*/ 23 h 23"/>
                  <a:gd name="T2" fmla="*/ 0 w 8"/>
                  <a:gd name="T3" fmla="*/ 19 h 23"/>
                  <a:gd name="T4" fmla="*/ 0 w 8"/>
                  <a:gd name="T5" fmla="*/ 4 h 23"/>
                  <a:gd name="T6" fmla="*/ 4 w 8"/>
                  <a:gd name="T7" fmla="*/ 0 h 23"/>
                  <a:gd name="T8" fmla="*/ 8 w 8"/>
                  <a:gd name="T9" fmla="*/ 4 h 23"/>
                  <a:gd name="T10" fmla="*/ 8 w 8"/>
                  <a:gd name="T11" fmla="*/ 19 h 23"/>
                  <a:gd name="T12" fmla="*/ 4 w 8"/>
                  <a:gd name="T13" fmla="*/ 23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23"/>
                  <a:gd name="T23" fmla="*/ 8 w 8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23">
                    <a:moveTo>
                      <a:pt x="4" y="23"/>
                    </a:moveTo>
                    <a:cubicBezTo>
                      <a:pt x="2" y="23"/>
                      <a:pt x="0" y="21"/>
                      <a:pt x="0" y="1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1"/>
                      <a:pt x="6" y="23"/>
                      <a:pt x="4" y="23"/>
                    </a:cubicBez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243" name="Freeform 14"/>
              <p:cNvSpPr>
                <a:spLocks noChangeArrowheads="1"/>
              </p:cNvSpPr>
              <p:nvPr/>
            </p:nvSpPr>
            <p:spPr bwMode="auto">
              <a:xfrm>
                <a:off x="555917" y="682780"/>
                <a:ext cx="54166" cy="69846"/>
              </a:xfrm>
              <a:custGeom>
                <a:avLst/>
                <a:gdLst>
                  <a:gd name="T0" fmla="*/ 12 w 16"/>
                  <a:gd name="T1" fmla="*/ 21 h 21"/>
                  <a:gd name="T2" fmla="*/ 8 w 16"/>
                  <a:gd name="T3" fmla="*/ 19 h 21"/>
                  <a:gd name="T4" fmla="*/ 1 w 16"/>
                  <a:gd name="T5" fmla="*/ 6 h 21"/>
                  <a:gd name="T6" fmla="*/ 3 w 16"/>
                  <a:gd name="T7" fmla="*/ 1 h 21"/>
                  <a:gd name="T8" fmla="*/ 8 w 16"/>
                  <a:gd name="T9" fmla="*/ 3 h 21"/>
                  <a:gd name="T10" fmla="*/ 15 w 16"/>
                  <a:gd name="T11" fmla="*/ 15 h 21"/>
                  <a:gd name="T12" fmla="*/ 14 w 16"/>
                  <a:gd name="T13" fmla="*/ 21 h 21"/>
                  <a:gd name="T14" fmla="*/ 12 w 16"/>
                  <a:gd name="T15" fmla="*/ 21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"/>
                  <a:gd name="T25" fmla="*/ 0 h 21"/>
                  <a:gd name="T26" fmla="*/ 16 w 16"/>
                  <a:gd name="T27" fmla="*/ 21 h 2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" h="21">
                    <a:moveTo>
                      <a:pt x="12" y="21"/>
                    </a:moveTo>
                    <a:cubicBezTo>
                      <a:pt x="10" y="21"/>
                      <a:pt x="9" y="21"/>
                      <a:pt x="8" y="19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4" y="0"/>
                      <a:pt x="7" y="1"/>
                      <a:pt x="8" y="3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7"/>
                      <a:pt x="16" y="20"/>
                      <a:pt x="14" y="21"/>
                    </a:cubicBezTo>
                    <a:cubicBezTo>
                      <a:pt x="13" y="21"/>
                      <a:pt x="13" y="21"/>
                      <a:pt x="12" y="21"/>
                    </a:cubicBez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244" name="Freeform 15"/>
              <p:cNvSpPr>
                <a:spLocks noChangeArrowheads="1"/>
              </p:cNvSpPr>
              <p:nvPr/>
            </p:nvSpPr>
            <p:spPr bwMode="auto">
              <a:xfrm>
                <a:off x="669951" y="564470"/>
                <a:ext cx="74122" cy="54166"/>
              </a:xfrm>
              <a:custGeom>
                <a:avLst/>
                <a:gdLst>
                  <a:gd name="T0" fmla="*/ 17 w 22"/>
                  <a:gd name="T1" fmla="*/ 16 h 16"/>
                  <a:gd name="T2" fmla="*/ 15 w 22"/>
                  <a:gd name="T3" fmla="*/ 16 h 16"/>
                  <a:gd name="T4" fmla="*/ 3 w 22"/>
                  <a:gd name="T5" fmla="*/ 8 h 16"/>
                  <a:gd name="T6" fmla="*/ 1 w 22"/>
                  <a:gd name="T7" fmla="*/ 3 h 16"/>
                  <a:gd name="T8" fmla="*/ 7 w 22"/>
                  <a:gd name="T9" fmla="*/ 1 h 16"/>
                  <a:gd name="T10" fmla="*/ 19 w 22"/>
                  <a:gd name="T11" fmla="*/ 9 h 16"/>
                  <a:gd name="T12" fmla="*/ 21 w 22"/>
                  <a:gd name="T13" fmla="*/ 14 h 16"/>
                  <a:gd name="T14" fmla="*/ 17 w 22"/>
                  <a:gd name="T15" fmla="*/ 16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2"/>
                  <a:gd name="T25" fmla="*/ 0 h 16"/>
                  <a:gd name="T26" fmla="*/ 22 w 22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2" h="16">
                    <a:moveTo>
                      <a:pt x="17" y="16"/>
                    </a:moveTo>
                    <a:cubicBezTo>
                      <a:pt x="17" y="16"/>
                      <a:pt x="16" y="16"/>
                      <a:pt x="15" y="16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7"/>
                      <a:pt x="0" y="5"/>
                      <a:pt x="1" y="3"/>
                    </a:cubicBezTo>
                    <a:cubicBezTo>
                      <a:pt x="2" y="1"/>
                      <a:pt x="5" y="0"/>
                      <a:pt x="7" y="1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10"/>
                      <a:pt x="22" y="12"/>
                      <a:pt x="21" y="14"/>
                    </a:cubicBezTo>
                    <a:cubicBezTo>
                      <a:pt x="20" y="16"/>
                      <a:pt x="19" y="16"/>
                      <a:pt x="17" y="16"/>
                    </a:cubicBez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245" name="Freeform 16"/>
              <p:cNvSpPr>
                <a:spLocks noChangeArrowheads="1"/>
              </p:cNvSpPr>
              <p:nvPr/>
            </p:nvSpPr>
            <p:spPr bwMode="auto">
              <a:xfrm>
                <a:off x="714140" y="406247"/>
                <a:ext cx="76973" cy="27083"/>
              </a:xfrm>
              <a:custGeom>
                <a:avLst/>
                <a:gdLst>
                  <a:gd name="T0" fmla="*/ 4 w 23"/>
                  <a:gd name="T1" fmla="*/ 8 h 8"/>
                  <a:gd name="T2" fmla="*/ 0 w 23"/>
                  <a:gd name="T3" fmla="*/ 4 h 8"/>
                  <a:gd name="T4" fmla="*/ 4 w 23"/>
                  <a:gd name="T5" fmla="*/ 0 h 8"/>
                  <a:gd name="T6" fmla="*/ 19 w 23"/>
                  <a:gd name="T7" fmla="*/ 0 h 8"/>
                  <a:gd name="T8" fmla="*/ 23 w 23"/>
                  <a:gd name="T9" fmla="*/ 4 h 8"/>
                  <a:gd name="T10" fmla="*/ 19 w 23"/>
                  <a:gd name="T11" fmla="*/ 8 h 8"/>
                  <a:gd name="T12" fmla="*/ 4 w 23"/>
                  <a:gd name="T13" fmla="*/ 8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"/>
                  <a:gd name="T22" fmla="*/ 0 h 8"/>
                  <a:gd name="T23" fmla="*/ 23 w 23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" h="8">
                    <a:moveTo>
                      <a:pt x="4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4"/>
                    </a:cubicBezTo>
                    <a:cubicBezTo>
                      <a:pt x="23" y="7"/>
                      <a:pt x="21" y="8"/>
                      <a:pt x="19" y="8"/>
                    </a:cubicBez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246" name="Freeform 17"/>
              <p:cNvSpPr>
                <a:spLocks noChangeArrowheads="1"/>
              </p:cNvSpPr>
              <p:nvPr/>
            </p:nvSpPr>
            <p:spPr bwMode="auto">
              <a:xfrm>
                <a:off x="669951" y="220941"/>
                <a:ext cx="74122" cy="54166"/>
              </a:xfrm>
              <a:custGeom>
                <a:avLst/>
                <a:gdLst>
                  <a:gd name="T0" fmla="*/ 5 w 22"/>
                  <a:gd name="T1" fmla="*/ 16 h 16"/>
                  <a:gd name="T2" fmla="*/ 1 w 22"/>
                  <a:gd name="T3" fmla="*/ 14 h 16"/>
                  <a:gd name="T4" fmla="*/ 3 w 22"/>
                  <a:gd name="T5" fmla="*/ 9 h 16"/>
                  <a:gd name="T6" fmla="*/ 15 w 22"/>
                  <a:gd name="T7" fmla="*/ 1 h 16"/>
                  <a:gd name="T8" fmla="*/ 21 w 22"/>
                  <a:gd name="T9" fmla="*/ 2 h 16"/>
                  <a:gd name="T10" fmla="*/ 19 w 22"/>
                  <a:gd name="T11" fmla="*/ 8 h 16"/>
                  <a:gd name="T12" fmla="*/ 7 w 22"/>
                  <a:gd name="T13" fmla="*/ 15 h 16"/>
                  <a:gd name="T14" fmla="*/ 5 w 22"/>
                  <a:gd name="T15" fmla="*/ 16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2"/>
                  <a:gd name="T25" fmla="*/ 0 h 16"/>
                  <a:gd name="T26" fmla="*/ 22 w 22"/>
                  <a:gd name="T27" fmla="*/ 16 h 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2" h="16">
                    <a:moveTo>
                      <a:pt x="5" y="16"/>
                    </a:moveTo>
                    <a:cubicBezTo>
                      <a:pt x="3" y="16"/>
                      <a:pt x="2" y="15"/>
                      <a:pt x="1" y="14"/>
                    </a:cubicBezTo>
                    <a:cubicBezTo>
                      <a:pt x="0" y="12"/>
                      <a:pt x="1" y="10"/>
                      <a:pt x="3" y="9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7" y="0"/>
                      <a:pt x="20" y="1"/>
                      <a:pt x="21" y="2"/>
                    </a:cubicBezTo>
                    <a:cubicBezTo>
                      <a:pt x="22" y="4"/>
                      <a:pt x="21" y="7"/>
                      <a:pt x="19" y="8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6"/>
                      <a:pt x="5" y="16"/>
                      <a:pt x="5" y="16"/>
                    </a:cubicBez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247" name="Freeform 18"/>
              <p:cNvSpPr>
                <a:spLocks noChangeArrowheads="1"/>
              </p:cNvSpPr>
              <p:nvPr/>
            </p:nvSpPr>
            <p:spPr bwMode="auto">
              <a:xfrm>
                <a:off x="555917" y="86951"/>
                <a:ext cx="54166" cy="71271"/>
              </a:xfrm>
              <a:custGeom>
                <a:avLst/>
                <a:gdLst>
                  <a:gd name="T0" fmla="*/ 4 w 16"/>
                  <a:gd name="T1" fmla="*/ 21 h 21"/>
                  <a:gd name="T2" fmla="*/ 3 w 16"/>
                  <a:gd name="T3" fmla="*/ 21 h 21"/>
                  <a:gd name="T4" fmla="*/ 1 w 16"/>
                  <a:gd name="T5" fmla="*/ 15 h 21"/>
                  <a:gd name="T6" fmla="*/ 8 w 16"/>
                  <a:gd name="T7" fmla="*/ 2 h 21"/>
                  <a:gd name="T8" fmla="*/ 14 w 16"/>
                  <a:gd name="T9" fmla="*/ 1 h 21"/>
                  <a:gd name="T10" fmla="*/ 15 w 16"/>
                  <a:gd name="T11" fmla="*/ 6 h 21"/>
                  <a:gd name="T12" fmla="*/ 8 w 16"/>
                  <a:gd name="T13" fmla="*/ 19 h 21"/>
                  <a:gd name="T14" fmla="*/ 4 w 16"/>
                  <a:gd name="T15" fmla="*/ 21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"/>
                  <a:gd name="T25" fmla="*/ 0 h 21"/>
                  <a:gd name="T26" fmla="*/ 16 w 16"/>
                  <a:gd name="T27" fmla="*/ 21 h 2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" h="21">
                    <a:moveTo>
                      <a:pt x="4" y="21"/>
                    </a:moveTo>
                    <a:cubicBezTo>
                      <a:pt x="4" y="21"/>
                      <a:pt x="3" y="21"/>
                      <a:pt x="3" y="21"/>
                    </a:cubicBezTo>
                    <a:cubicBezTo>
                      <a:pt x="1" y="20"/>
                      <a:pt x="0" y="17"/>
                      <a:pt x="1" y="1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9" y="0"/>
                      <a:pt x="12" y="0"/>
                      <a:pt x="14" y="1"/>
                    </a:cubicBezTo>
                    <a:cubicBezTo>
                      <a:pt x="16" y="2"/>
                      <a:pt x="16" y="4"/>
                      <a:pt x="15" y="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7" y="21"/>
                      <a:pt x="6" y="21"/>
                      <a:pt x="4" y="21"/>
                    </a:cubicBez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248" name="Freeform 19"/>
              <p:cNvSpPr>
                <a:spLocks noEditPoints="1" noChangeArrowheads="1"/>
              </p:cNvSpPr>
              <p:nvPr/>
            </p:nvSpPr>
            <p:spPr bwMode="auto">
              <a:xfrm>
                <a:off x="377739" y="383440"/>
                <a:ext cx="74122" cy="74122"/>
              </a:xfrm>
              <a:custGeom>
                <a:avLst/>
                <a:gdLst>
                  <a:gd name="T0" fmla="*/ 11 w 22"/>
                  <a:gd name="T1" fmla="*/ 22 h 22"/>
                  <a:gd name="T2" fmla="*/ 0 w 22"/>
                  <a:gd name="T3" fmla="*/ 11 h 22"/>
                  <a:gd name="T4" fmla="*/ 11 w 22"/>
                  <a:gd name="T5" fmla="*/ 0 h 22"/>
                  <a:gd name="T6" fmla="*/ 22 w 22"/>
                  <a:gd name="T7" fmla="*/ 11 h 22"/>
                  <a:gd name="T8" fmla="*/ 11 w 22"/>
                  <a:gd name="T9" fmla="*/ 22 h 22"/>
                  <a:gd name="T10" fmla="*/ 11 w 22"/>
                  <a:gd name="T11" fmla="*/ 8 h 22"/>
                  <a:gd name="T12" fmla="*/ 8 w 22"/>
                  <a:gd name="T13" fmla="*/ 11 h 22"/>
                  <a:gd name="T14" fmla="*/ 11 w 22"/>
                  <a:gd name="T15" fmla="*/ 14 h 22"/>
                  <a:gd name="T16" fmla="*/ 14 w 22"/>
                  <a:gd name="T17" fmla="*/ 11 h 22"/>
                  <a:gd name="T18" fmla="*/ 11 w 22"/>
                  <a:gd name="T19" fmla="*/ 8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"/>
                  <a:gd name="T31" fmla="*/ 0 h 22"/>
                  <a:gd name="T32" fmla="*/ 22 w 22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" h="22">
                    <a:moveTo>
                      <a:pt x="11" y="22"/>
                    </a:moveTo>
                    <a:cubicBezTo>
                      <a:pt x="5" y="22"/>
                      <a:pt x="0" y="17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17"/>
                      <a:pt x="17" y="22"/>
                      <a:pt x="11" y="22"/>
                    </a:cubicBezTo>
                    <a:close/>
                    <a:moveTo>
                      <a:pt x="11" y="8"/>
                    </a:moveTo>
                    <a:cubicBezTo>
                      <a:pt x="9" y="8"/>
                      <a:pt x="8" y="10"/>
                      <a:pt x="8" y="11"/>
                    </a:cubicBezTo>
                    <a:cubicBezTo>
                      <a:pt x="8" y="13"/>
                      <a:pt x="9" y="14"/>
                      <a:pt x="11" y="14"/>
                    </a:cubicBezTo>
                    <a:cubicBezTo>
                      <a:pt x="12" y="14"/>
                      <a:pt x="14" y="13"/>
                      <a:pt x="14" y="11"/>
                    </a:cubicBezTo>
                    <a:cubicBezTo>
                      <a:pt x="14" y="10"/>
                      <a:pt x="12" y="8"/>
                      <a:pt x="11" y="8"/>
                    </a:cubicBezTo>
                    <a:close/>
                  </a:path>
                </a:pathLst>
              </a:custGeom>
              <a:solidFill>
                <a:srgbClr val="3185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sp>
          <p:nvSpPr>
            <p:cNvPr id="4249" name="直接连接符 235"/>
            <p:cNvSpPr>
              <a:spLocks noChangeShapeType="1"/>
            </p:cNvSpPr>
            <p:nvPr/>
          </p:nvSpPr>
          <p:spPr bwMode="auto">
            <a:xfrm flipH="1" flipV="1">
              <a:off x="441514" y="329050"/>
              <a:ext cx="132934" cy="238126"/>
            </a:xfrm>
            <a:prstGeom prst="line">
              <a:avLst/>
            </a:prstGeom>
            <a:noFill/>
            <a:ln w="28575" cap="flat" cmpd="sng">
              <a:solidFill>
                <a:srgbClr val="31859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50" name="直接连接符 222"/>
            <p:cNvSpPr>
              <a:spLocks noChangeShapeType="1"/>
            </p:cNvSpPr>
            <p:nvPr/>
          </p:nvSpPr>
          <p:spPr bwMode="auto">
            <a:xfrm flipH="1" flipV="1">
              <a:off x="481806" y="225230"/>
              <a:ext cx="108664" cy="358966"/>
            </a:xfrm>
            <a:prstGeom prst="line">
              <a:avLst/>
            </a:prstGeom>
            <a:noFill/>
            <a:ln w="28575" cap="flat" cmpd="sng">
              <a:solidFill>
                <a:srgbClr val="31859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251" name="等腰三角形 282"/>
          <p:cNvSpPr>
            <a:spLocks noChangeArrowheads="1"/>
          </p:cNvSpPr>
          <p:nvPr/>
        </p:nvSpPr>
        <p:spPr bwMode="auto">
          <a:xfrm>
            <a:off x="1341438" y="760413"/>
            <a:ext cx="334962" cy="185737"/>
          </a:xfrm>
          <a:prstGeom prst="triangle">
            <a:avLst>
              <a:gd name="adj" fmla="val 50000"/>
            </a:avLst>
          </a:prstGeom>
          <a:solidFill>
            <a:srgbClr val="95373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252" name="等腰三角形 284"/>
          <p:cNvSpPr>
            <a:spLocks noChangeArrowheads="1"/>
          </p:cNvSpPr>
          <p:nvPr/>
        </p:nvSpPr>
        <p:spPr bwMode="auto">
          <a:xfrm>
            <a:off x="7472363" y="750888"/>
            <a:ext cx="336550" cy="185737"/>
          </a:xfrm>
          <a:prstGeom prst="triangle">
            <a:avLst>
              <a:gd name="adj" fmla="val 50000"/>
            </a:avLst>
          </a:prstGeom>
          <a:solidFill>
            <a:srgbClr val="95373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253" name="任意多边形 285"/>
          <p:cNvSpPr>
            <a:spLocks noChangeArrowheads="1"/>
          </p:cNvSpPr>
          <p:nvPr/>
        </p:nvSpPr>
        <p:spPr bwMode="auto">
          <a:xfrm>
            <a:off x="1490663" y="755650"/>
            <a:ext cx="6162675" cy="539750"/>
          </a:xfrm>
          <a:custGeom>
            <a:avLst/>
            <a:gdLst>
              <a:gd name="T0" fmla="*/ 0 w 2910840"/>
              <a:gd name="T1" fmla="*/ 0 h 457200"/>
              <a:gd name="T2" fmla="*/ 251460 w 2910840"/>
              <a:gd name="T3" fmla="*/ 457200 h 457200"/>
              <a:gd name="T4" fmla="*/ 2659380 w 2910840"/>
              <a:gd name="T5" fmla="*/ 449580 h 457200"/>
              <a:gd name="T6" fmla="*/ 2910840 w 2910840"/>
              <a:gd name="T7" fmla="*/ 0 h 457200"/>
              <a:gd name="T8" fmla="*/ 0 w 2910840"/>
              <a:gd name="T9" fmla="*/ 0 h 457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10840"/>
              <a:gd name="T16" fmla="*/ 0 h 457200"/>
              <a:gd name="T17" fmla="*/ 2910840 w 2910840"/>
              <a:gd name="T18" fmla="*/ 457200 h 457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10840" h="457200">
                <a:moveTo>
                  <a:pt x="0" y="0"/>
                </a:moveTo>
                <a:lnTo>
                  <a:pt x="251460" y="457200"/>
                </a:lnTo>
                <a:lnTo>
                  <a:pt x="2659380" y="449580"/>
                </a:lnTo>
                <a:lnTo>
                  <a:pt x="2910840" y="0"/>
                </a:lnTo>
                <a:lnTo>
                  <a:pt x="0" y="0"/>
                </a:lnTo>
                <a:close/>
              </a:path>
            </a:pathLst>
          </a:custGeom>
          <a:solidFill>
            <a:srgbClr val="CD1B2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254" name="Freeform 6"/>
          <p:cNvSpPr>
            <a:spLocks noChangeArrowheads="1"/>
          </p:cNvSpPr>
          <p:nvPr/>
        </p:nvSpPr>
        <p:spPr bwMode="auto">
          <a:xfrm>
            <a:off x="0" y="485775"/>
            <a:ext cx="1690688" cy="441325"/>
          </a:xfrm>
          <a:custGeom>
            <a:avLst/>
            <a:gdLst>
              <a:gd name="T0" fmla="*/ 0 w 10004"/>
              <a:gd name="T1" fmla="*/ 1316 h 10000"/>
              <a:gd name="T2" fmla="*/ 6570 w 10004"/>
              <a:gd name="T3" fmla="*/ 1316 h 10000"/>
              <a:gd name="T4" fmla="*/ 6643 w 10004"/>
              <a:gd name="T5" fmla="*/ 0 h 10000"/>
              <a:gd name="T6" fmla="*/ 7643 w 10004"/>
              <a:gd name="T7" fmla="*/ 526 h 10000"/>
              <a:gd name="T8" fmla="*/ 7643 w 10004"/>
              <a:gd name="T9" fmla="*/ 1053 h 10000"/>
              <a:gd name="T10" fmla="*/ 9857 w 10004"/>
              <a:gd name="T11" fmla="*/ 1316 h 10000"/>
              <a:gd name="T12" fmla="*/ 9643 w 10004"/>
              <a:gd name="T13" fmla="*/ 2105 h 10000"/>
              <a:gd name="T14" fmla="*/ 8929 w 10004"/>
              <a:gd name="T15" fmla="*/ 1579 h 10000"/>
              <a:gd name="T16" fmla="*/ 9285 w 10004"/>
              <a:gd name="T17" fmla="*/ 2279 h 10000"/>
              <a:gd name="T18" fmla="*/ 10000 w 10004"/>
              <a:gd name="T19" fmla="*/ 3684 h 10000"/>
              <a:gd name="T20" fmla="*/ 9500 w 10004"/>
              <a:gd name="T21" fmla="*/ 3684 h 10000"/>
              <a:gd name="T22" fmla="*/ 9000 w 10004"/>
              <a:gd name="T23" fmla="*/ 3158 h 10000"/>
              <a:gd name="T24" fmla="*/ 9357 w 10004"/>
              <a:gd name="T25" fmla="*/ 3947 h 10000"/>
              <a:gd name="T26" fmla="*/ 10000 w 10004"/>
              <a:gd name="T27" fmla="*/ 5789 h 10000"/>
              <a:gd name="T28" fmla="*/ 9643 w 10004"/>
              <a:gd name="T29" fmla="*/ 6053 h 10000"/>
              <a:gd name="T30" fmla="*/ 9000 w 10004"/>
              <a:gd name="T31" fmla="*/ 4737 h 10000"/>
              <a:gd name="T32" fmla="*/ 9285 w 10004"/>
              <a:gd name="T33" fmla="*/ 7895 h 10000"/>
              <a:gd name="T34" fmla="*/ 8786 w 10004"/>
              <a:gd name="T35" fmla="*/ 10000 h 10000"/>
              <a:gd name="T36" fmla="*/ 8571 w 10004"/>
              <a:gd name="T37" fmla="*/ 8947 h 10000"/>
              <a:gd name="T38" fmla="*/ 8714 w 10004"/>
              <a:gd name="T39" fmla="*/ 5526 h 10000"/>
              <a:gd name="T40" fmla="*/ 7929 w 10004"/>
              <a:gd name="T41" fmla="*/ 7105 h 10000"/>
              <a:gd name="T42" fmla="*/ 8214 w 10004"/>
              <a:gd name="T43" fmla="*/ 8421 h 10000"/>
              <a:gd name="T44" fmla="*/ 7929 w 10004"/>
              <a:gd name="T45" fmla="*/ 9211 h 10000"/>
              <a:gd name="T46" fmla="*/ 7643 w 10004"/>
              <a:gd name="T47" fmla="*/ 7105 h 10000"/>
              <a:gd name="T48" fmla="*/ 6786 w 10004"/>
              <a:gd name="T49" fmla="*/ 7632 h 10000"/>
              <a:gd name="T50" fmla="*/ 6714 w 10004"/>
              <a:gd name="T51" fmla="*/ 5992 h 10000"/>
              <a:gd name="T52" fmla="*/ 9 w 10004"/>
              <a:gd name="T53" fmla="*/ 6053 h 10000"/>
              <a:gd name="T54" fmla="*/ 0 w 10004"/>
              <a:gd name="T55" fmla="*/ 1316 h 100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0004"/>
              <a:gd name="T85" fmla="*/ 0 h 10000"/>
              <a:gd name="T86" fmla="*/ 10004 w 10004"/>
              <a:gd name="T87" fmla="*/ 10000 h 10000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0004" h="10000">
                <a:moveTo>
                  <a:pt x="0" y="1316"/>
                </a:moveTo>
                <a:lnTo>
                  <a:pt x="6570" y="1316"/>
                </a:lnTo>
                <a:cubicBezTo>
                  <a:pt x="6595" y="877"/>
                  <a:pt x="6619" y="439"/>
                  <a:pt x="6643" y="0"/>
                </a:cubicBezTo>
                <a:lnTo>
                  <a:pt x="7643" y="526"/>
                </a:lnTo>
                <a:lnTo>
                  <a:pt x="7643" y="1053"/>
                </a:lnTo>
                <a:cubicBezTo>
                  <a:pt x="7643" y="1053"/>
                  <a:pt x="8857" y="-263"/>
                  <a:pt x="9857" y="1316"/>
                </a:cubicBezTo>
                <a:cubicBezTo>
                  <a:pt x="9857" y="1316"/>
                  <a:pt x="10000" y="2368"/>
                  <a:pt x="9643" y="2105"/>
                </a:cubicBezTo>
                <a:cubicBezTo>
                  <a:pt x="9643" y="2105"/>
                  <a:pt x="8989" y="1550"/>
                  <a:pt x="8929" y="1579"/>
                </a:cubicBezTo>
                <a:cubicBezTo>
                  <a:pt x="8869" y="1608"/>
                  <a:pt x="8801" y="1708"/>
                  <a:pt x="9285" y="2279"/>
                </a:cubicBezTo>
                <a:cubicBezTo>
                  <a:pt x="9285" y="2279"/>
                  <a:pt x="10073" y="2868"/>
                  <a:pt x="10000" y="3684"/>
                </a:cubicBezTo>
                <a:cubicBezTo>
                  <a:pt x="9979" y="3920"/>
                  <a:pt x="10000" y="4211"/>
                  <a:pt x="9500" y="3684"/>
                </a:cubicBezTo>
                <a:cubicBezTo>
                  <a:pt x="9500" y="3684"/>
                  <a:pt x="9143" y="2895"/>
                  <a:pt x="9000" y="3158"/>
                </a:cubicBezTo>
                <a:cubicBezTo>
                  <a:pt x="8857" y="3421"/>
                  <a:pt x="9222" y="3706"/>
                  <a:pt x="9357" y="3947"/>
                </a:cubicBezTo>
                <a:cubicBezTo>
                  <a:pt x="9492" y="4188"/>
                  <a:pt x="10038" y="4591"/>
                  <a:pt x="10000" y="5789"/>
                </a:cubicBezTo>
                <a:cubicBezTo>
                  <a:pt x="10000" y="5789"/>
                  <a:pt x="9931" y="6853"/>
                  <a:pt x="9643" y="6053"/>
                </a:cubicBezTo>
                <a:cubicBezTo>
                  <a:pt x="9355" y="5253"/>
                  <a:pt x="9071" y="4211"/>
                  <a:pt x="9000" y="4737"/>
                </a:cubicBezTo>
                <a:cubicBezTo>
                  <a:pt x="9000" y="4737"/>
                  <a:pt x="9429" y="5789"/>
                  <a:pt x="9285" y="7895"/>
                </a:cubicBezTo>
                <a:cubicBezTo>
                  <a:pt x="9285" y="7895"/>
                  <a:pt x="9143" y="10000"/>
                  <a:pt x="8786" y="10000"/>
                </a:cubicBezTo>
                <a:cubicBezTo>
                  <a:pt x="8786" y="10000"/>
                  <a:pt x="8429" y="10000"/>
                  <a:pt x="8571" y="8947"/>
                </a:cubicBezTo>
                <a:cubicBezTo>
                  <a:pt x="8571" y="8947"/>
                  <a:pt x="9285" y="6842"/>
                  <a:pt x="8714" y="5526"/>
                </a:cubicBezTo>
                <a:cubicBezTo>
                  <a:pt x="8714" y="5526"/>
                  <a:pt x="8143" y="4737"/>
                  <a:pt x="7929" y="7105"/>
                </a:cubicBezTo>
                <a:cubicBezTo>
                  <a:pt x="7929" y="7105"/>
                  <a:pt x="8083" y="8595"/>
                  <a:pt x="8214" y="8421"/>
                </a:cubicBezTo>
                <a:cubicBezTo>
                  <a:pt x="8345" y="8247"/>
                  <a:pt x="8357" y="10263"/>
                  <a:pt x="7929" y="9211"/>
                </a:cubicBezTo>
                <a:cubicBezTo>
                  <a:pt x="7929" y="9211"/>
                  <a:pt x="7643" y="8684"/>
                  <a:pt x="7643" y="7105"/>
                </a:cubicBezTo>
                <a:lnTo>
                  <a:pt x="6786" y="7632"/>
                </a:lnTo>
                <a:cubicBezTo>
                  <a:pt x="6762" y="7193"/>
                  <a:pt x="6737" y="6431"/>
                  <a:pt x="6714" y="5992"/>
                </a:cubicBezTo>
                <a:lnTo>
                  <a:pt x="9" y="6053"/>
                </a:lnTo>
                <a:lnTo>
                  <a:pt x="0" y="1316"/>
                </a:lnTo>
                <a:close/>
              </a:path>
            </a:pathLst>
          </a:custGeom>
          <a:solidFill>
            <a:srgbClr val="CD1B2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255" name="组合 1"/>
          <p:cNvGrpSpPr>
            <a:grpSpLocks/>
          </p:cNvGrpSpPr>
          <p:nvPr/>
        </p:nvGrpSpPr>
        <p:grpSpPr bwMode="auto">
          <a:xfrm>
            <a:off x="2014538" y="3692525"/>
            <a:ext cx="5688012" cy="742950"/>
            <a:chOff x="0" y="0"/>
            <a:chExt cx="5688173" cy="742933"/>
          </a:xfrm>
        </p:grpSpPr>
        <p:sp>
          <p:nvSpPr>
            <p:cNvPr id="4256" name="圆角矩形 141"/>
            <p:cNvSpPr>
              <a:spLocks noChangeArrowheads="1"/>
            </p:cNvSpPr>
            <p:nvPr/>
          </p:nvSpPr>
          <p:spPr bwMode="auto">
            <a:xfrm>
              <a:off x="0" y="0"/>
              <a:ext cx="5688173" cy="742933"/>
            </a:xfrm>
            <a:prstGeom prst="roundRect">
              <a:avLst>
                <a:gd name="adj" fmla="val 4028"/>
              </a:avLst>
            </a:prstGeom>
            <a:solidFill>
              <a:srgbClr val="C4B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57" name="矩形 3"/>
            <p:cNvSpPr>
              <a:spLocks noChangeArrowheads="1"/>
            </p:cNvSpPr>
            <p:nvPr/>
          </p:nvSpPr>
          <p:spPr bwMode="auto">
            <a:xfrm>
              <a:off x="439821" y="122776"/>
              <a:ext cx="4998467" cy="513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1200">
                  <a:solidFill>
                    <a:srgbClr val="494429"/>
                  </a:solidFill>
                  <a:latin typeface="微软雅黑" pitchFamily="34" charset="-122"/>
                  <a:ea typeface="微软雅黑" pitchFamily="34" charset="-122"/>
                  <a:sym typeface="Arial Unicode MS" pitchFamily="34" charset="-122"/>
                </a:rPr>
                <a:t>对于以几乎所有女性为主体的“剁手党</a:t>
              </a:r>
              <a:r>
                <a:rPr lang="en-US" sz="1200">
                  <a:solidFill>
                    <a:srgbClr val="494429"/>
                  </a:solidFill>
                  <a:latin typeface="微软雅黑" pitchFamily="34" charset="-122"/>
                  <a:ea typeface="微软雅黑" pitchFamily="34" charset="-122"/>
                  <a:sym typeface="Arial Unicode MS" pitchFamily="34" charset="-122"/>
                </a:rPr>
                <a:t>”</a:t>
              </a:r>
              <a:r>
                <a:rPr lang="zh-CN" altLang="en-US" sz="1200">
                  <a:solidFill>
                    <a:srgbClr val="494429"/>
                  </a:solidFill>
                  <a:latin typeface="微软雅黑" pitchFamily="34" charset="-122"/>
                  <a:ea typeface="微软雅黑" pitchFamily="34" charset="-122"/>
                  <a:sym typeface="Arial Unicode MS" pitchFamily="34" charset="-122"/>
                </a:rPr>
                <a:t>来讲，除去春节，哪天最重要？</a:t>
              </a:r>
            </a:p>
            <a:p>
              <a:pPr>
                <a:lnSpc>
                  <a:spcPct val="114000"/>
                </a:lnSpc>
              </a:pPr>
              <a:r>
                <a:rPr lang="en-US" sz="1200">
                  <a:solidFill>
                    <a:srgbClr val="494429"/>
                  </a:solidFill>
                  <a:latin typeface="微软雅黑" pitchFamily="34" charset="-122"/>
                  <a:ea typeface="微软雅黑" pitchFamily="34" charset="-122"/>
                  <a:sym typeface="Arial Unicode MS" pitchFamily="34" charset="-122"/>
                </a:rPr>
                <a:t>11.11</a:t>
              </a:r>
              <a:r>
                <a:rPr lang="zh-CN" altLang="en-US" sz="1200">
                  <a:solidFill>
                    <a:srgbClr val="494429"/>
                  </a:solidFill>
                  <a:latin typeface="微软雅黑" pitchFamily="34" charset="-122"/>
                  <a:ea typeface="微软雅黑" pitchFamily="34" charset="-122"/>
                  <a:sym typeface="Arial Unicode MS" pitchFamily="34" charset="-122"/>
                </a:rPr>
                <a:t> ，它意味的不是光棍节，而是“双十一”。</a:t>
              </a:r>
            </a:p>
          </p:txBody>
        </p:sp>
        <p:sp>
          <p:nvSpPr>
            <p:cNvPr id="4258" name="圆角矩形 114"/>
            <p:cNvSpPr>
              <a:spLocks noChangeArrowheads="1"/>
            </p:cNvSpPr>
            <p:nvPr/>
          </p:nvSpPr>
          <p:spPr bwMode="auto">
            <a:xfrm>
              <a:off x="69590" y="75364"/>
              <a:ext cx="5548993" cy="592205"/>
            </a:xfrm>
            <a:prstGeom prst="roundRect">
              <a:avLst>
                <a:gd name="adj" fmla="val 4028"/>
              </a:avLst>
            </a:prstGeom>
            <a:noFill/>
            <a:ln w="3175" cap="flat" cmpd="sng">
              <a:solidFill>
                <a:srgbClr val="938953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1400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4259" name="矩形 117"/>
          <p:cNvSpPr>
            <a:spLocks noChangeArrowheads="1"/>
          </p:cNvSpPr>
          <p:nvPr/>
        </p:nvSpPr>
        <p:spPr bwMode="auto">
          <a:xfrm>
            <a:off x="2408238" y="1501775"/>
            <a:ext cx="40513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俗称女人心情，三分天注定，七分靠</a:t>
            </a:r>
            <a:r>
              <a:rPr lang="en-US" sz="12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shopping.</a:t>
            </a:r>
            <a:endParaRPr lang="zh-CN" altLang="en-US" sz="12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grpSp>
        <p:nvGrpSpPr>
          <p:cNvPr id="4260" name="组合 4"/>
          <p:cNvGrpSpPr>
            <a:grpSpLocks/>
          </p:cNvGrpSpPr>
          <p:nvPr/>
        </p:nvGrpSpPr>
        <p:grpSpPr bwMode="auto">
          <a:xfrm>
            <a:off x="7680325" y="4651375"/>
            <a:ext cx="369888" cy="371475"/>
            <a:chOff x="0" y="0"/>
            <a:chExt cx="370938" cy="370938"/>
          </a:xfrm>
        </p:grpSpPr>
        <p:sp>
          <p:nvSpPr>
            <p:cNvPr id="4261" name="椭圆 134"/>
            <p:cNvSpPr>
              <a:spLocks noChangeArrowheads="1"/>
            </p:cNvSpPr>
            <p:nvPr/>
          </p:nvSpPr>
          <p:spPr bwMode="auto">
            <a:xfrm>
              <a:off x="0" y="0"/>
              <a:ext cx="370938" cy="370938"/>
            </a:xfrm>
            <a:prstGeom prst="ellipse">
              <a:avLst/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4262" name="组合 122"/>
            <p:cNvGrpSpPr>
              <a:grpSpLocks/>
            </p:cNvGrpSpPr>
            <p:nvPr/>
          </p:nvGrpSpPr>
          <p:grpSpPr bwMode="auto">
            <a:xfrm rot="551016">
              <a:off x="45676" y="45450"/>
              <a:ext cx="279586" cy="280039"/>
              <a:chOff x="0" y="0"/>
              <a:chExt cx="458344" cy="459086"/>
            </a:xfrm>
          </p:grpSpPr>
          <p:sp>
            <p:nvSpPr>
              <p:cNvPr id="4263" name="Oval 6"/>
              <p:cNvSpPr>
                <a:spLocks noChangeArrowheads="1"/>
              </p:cNvSpPr>
              <p:nvPr/>
            </p:nvSpPr>
            <p:spPr bwMode="auto">
              <a:xfrm rot="21059722">
                <a:off x="0" y="0"/>
                <a:ext cx="458344" cy="459086"/>
              </a:xfrm>
              <a:prstGeom prst="ellipse">
                <a:avLst/>
              </a:prstGeom>
              <a:noFill/>
              <a:ln w="12700" cmpd="sng">
                <a:solidFill>
                  <a:srgbClr val="C00000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4264" name="组合 136"/>
              <p:cNvGrpSpPr>
                <a:grpSpLocks/>
              </p:cNvGrpSpPr>
              <p:nvPr/>
            </p:nvGrpSpPr>
            <p:grpSpPr bwMode="auto">
              <a:xfrm>
                <a:off x="48605" y="50922"/>
                <a:ext cx="361195" cy="356603"/>
                <a:chOff x="0" y="0"/>
                <a:chExt cx="361195" cy="356603"/>
              </a:xfrm>
            </p:grpSpPr>
            <p:sp>
              <p:nvSpPr>
                <p:cNvPr id="4265" name="Freeform 8"/>
                <p:cNvSpPr>
                  <a:spLocks noChangeArrowheads="1"/>
                </p:cNvSpPr>
                <p:nvPr/>
              </p:nvSpPr>
              <p:spPr bwMode="auto">
                <a:xfrm rot="21059722">
                  <a:off x="111299" y="1081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42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26" y="22"/>
                        <a:pt x="11" y="47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4266" name="Freeform 9"/>
                <p:cNvSpPr>
                  <a:spLocks noChangeArrowheads="1"/>
                </p:cNvSpPr>
                <p:nvPr/>
              </p:nvSpPr>
              <p:spPr bwMode="auto">
                <a:xfrm rot="21059722">
                  <a:off x="0" y="121552"/>
                  <a:ext cx="73942" cy="61754"/>
                </a:xfrm>
                <a:custGeom>
                  <a:avLst/>
                  <a:gdLst>
                    <a:gd name="T0" fmla="*/ 89 w 89"/>
                    <a:gd name="T1" fmla="*/ 0 h 75"/>
                    <a:gd name="T2" fmla="*/ 22 w 89"/>
                    <a:gd name="T3" fmla="*/ 0 h 75"/>
                    <a:gd name="T4" fmla="*/ 0 w 89"/>
                    <a:gd name="T5" fmla="*/ 75 h 75"/>
                    <a:gd name="T6" fmla="*/ 78 w 89"/>
                    <a:gd name="T7" fmla="*/ 75 h 75"/>
                    <a:gd name="T8" fmla="*/ 89 w 89"/>
                    <a:gd name="T9" fmla="*/ 0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89" y="0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23"/>
                        <a:pt x="3" y="48"/>
                        <a:pt x="0" y="75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79" y="49"/>
                        <a:pt x="83" y="24"/>
                        <a:pt x="8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4267" name="Freeform 10"/>
                <p:cNvSpPr>
                  <a:spLocks noChangeArrowheads="1"/>
                </p:cNvSpPr>
                <p:nvPr/>
              </p:nvSpPr>
              <p:spPr bwMode="auto">
                <a:xfrm rot="21059722">
                  <a:off x="31874" y="34032"/>
                  <a:ext cx="65003" cy="47940"/>
                </a:xfrm>
                <a:custGeom>
                  <a:avLst/>
                  <a:gdLst>
                    <a:gd name="T0" fmla="*/ 79 w 79"/>
                    <a:gd name="T1" fmla="*/ 0 h 58"/>
                    <a:gd name="T2" fmla="*/ 0 w 79"/>
                    <a:gd name="T3" fmla="*/ 58 h 58"/>
                    <a:gd name="T4" fmla="*/ 52 w 79"/>
                    <a:gd name="T5" fmla="*/ 58 h 58"/>
                    <a:gd name="T6" fmla="*/ 79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79" y="0"/>
                      </a:moveTo>
                      <a:cubicBezTo>
                        <a:pt x="49" y="13"/>
                        <a:pt x="22" y="33"/>
                        <a:pt x="0" y="58"/>
                      </a:cubicBezTo>
                      <a:cubicBezTo>
                        <a:pt x="52" y="58"/>
                        <a:pt x="52" y="58"/>
                        <a:pt x="52" y="58"/>
                      </a:cubicBezTo>
                      <a:cubicBezTo>
                        <a:pt x="60" y="38"/>
                        <a:pt x="69" y="19"/>
                        <a:pt x="7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4268" name="Freeform 11"/>
                <p:cNvSpPr>
                  <a:spLocks noChangeArrowheads="1"/>
                </p:cNvSpPr>
                <p:nvPr/>
              </p:nvSpPr>
              <p:spPr bwMode="auto">
                <a:xfrm rot="21059722">
                  <a:off x="179513" y="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0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31" y="47"/>
                        <a:pt x="17" y="22"/>
                        <a:pt x="0" y="0"/>
                      </a:cubicBezTo>
                      <a:cubicBezTo>
                        <a:pt x="0" y="73"/>
                        <a:pt x="0" y="73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4269" name="Freeform 12"/>
                <p:cNvSpPr>
                  <a:spLocks noChangeArrowheads="1"/>
                </p:cNvSpPr>
                <p:nvPr/>
              </p:nvSpPr>
              <p:spPr bwMode="auto">
                <a:xfrm rot="21059722">
                  <a:off x="272055" y="78440"/>
                  <a:ext cx="73942" cy="61754"/>
                </a:xfrm>
                <a:custGeom>
                  <a:avLst/>
                  <a:gdLst>
                    <a:gd name="T0" fmla="*/ 11 w 89"/>
                    <a:gd name="T1" fmla="*/ 75 h 75"/>
                    <a:gd name="T2" fmla="*/ 89 w 89"/>
                    <a:gd name="T3" fmla="*/ 75 h 75"/>
                    <a:gd name="T4" fmla="*/ 67 w 89"/>
                    <a:gd name="T5" fmla="*/ 0 h 75"/>
                    <a:gd name="T6" fmla="*/ 0 w 89"/>
                    <a:gd name="T7" fmla="*/ 0 h 75"/>
                    <a:gd name="T8" fmla="*/ 11 w 89"/>
                    <a:gd name="T9" fmla="*/ 75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11" y="75"/>
                      </a:moveTo>
                      <a:cubicBezTo>
                        <a:pt x="89" y="75"/>
                        <a:pt x="89" y="75"/>
                        <a:pt x="89" y="75"/>
                      </a:cubicBezTo>
                      <a:cubicBezTo>
                        <a:pt x="86" y="48"/>
                        <a:pt x="78" y="23"/>
                        <a:pt x="6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24"/>
                        <a:pt x="9" y="49"/>
                        <a:pt x="11" y="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4270" name="Freeform 13"/>
                <p:cNvSpPr>
                  <a:spLocks noChangeArrowheads="1"/>
                </p:cNvSpPr>
                <p:nvPr/>
              </p:nvSpPr>
              <p:spPr bwMode="auto">
                <a:xfrm rot="21059722">
                  <a:off x="230905" y="2556"/>
                  <a:ext cx="64190" cy="47940"/>
                </a:xfrm>
                <a:custGeom>
                  <a:avLst/>
                  <a:gdLst>
                    <a:gd name="T0" fmla="*/ 78 w 78"/>
                    <a:gd name="T1" fmla="*/ 58 h 58"/>
                    <a:gd name="T2" fmla="*/ 0 w 78"/>
                    <a:gd name="T3" fmla="*/ 0 h 58"/>
                    <a:gd name="T4" fmla="*/ 27 w 78"/>
                    <a:gd name="T5" fmla="*/ 58 h 58"/>
                    <a:gd name="T6" fmla="*/ 78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78" y="58"/>
                      </a:moveTo>
                      <a:cubicBezTo>
                        <a:pt x="57" y="33"/>
                        <a:pt x="30" y="13"/>
                        <a:pt x="0" y="0"/>
                      </a:cubicBezTo>
                      <a:cubicBezTo>
                        <a:pt x="10" y="19"/>
                        <a:pt x="19" y="38"/>
                        <a:pt x="27" y="58"/>
                      </a:cubicBezTo>
                      <a:lnTo>
                        <a:pt x="78" y="5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4271" name="Freeform 14"/>
                <p:cNvSpPr>
                  <a:spLocks noChangeArrowheads="1"/>
                </p:cNvSpPr>
                <p:nvPr/>
              </p:nvSpPr>
              <p:spPr bwMode="auto">
                <a:xfrm rot="21059722">
                  <a:off x="151567" y="296475"/>
                  <a:ext cx="34127" cy="60128"/>
                </a:xfrm>
                <a:custGeom>
                  <a:avLst/>
                  <a:gdLst>
                    <a:gd name="T0" fmla="*/ 0 w 42"/>
                    <a:gd name="T1" fmla="*/ 0 h 73"/>
                    <a:gd name="T2" fmla="*/ 42 w 42"/>
                    <a:gd name="T3" fmla="*/ 73 h 73"/>
                    <a:gd name="T4" fmla="*/ 42 w 42"/>
                    <a:gd name="T5" fmla="*/ 0 h 73"/>
                    <a:gd name="T6" fmla="*/ 0 w 42"/>
                    <a:gd name="T7" fmla="*/ 0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0"/>
                      </a:moveTo>
                      <a:cubicBezTo>
                        <a:pt x="11" y="27"/>
                        <a:pt x="26" y="51"/>
                        <a:pt x="42" y="73"/>
                      </a:cubicBezTo>
                      <a:cubicBezTo>
                        <a:pt x="42" y="0"/>
                        <a:pt x="42" y="0"/>
                        <a:pt x="4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4272" name="Freeform 15"/>
                <p:cNvSpPr>
                  <a:spLocks noChangeArrowheads="1"/>
                </p:cNvSpPr>
                <p:nvPr/>
              </p:nvSpPr>
              <p:spPr bwMode="auto">
                <a:xfrm rot="21059722">
                  <a:off x="15198" y="217047"/>
                  <a:ext cx="73942" cy="62566"/>
                </a:xfrm>
                <a:custGeom>
                  <a:avLst/>
                  <a:gdLst>
                    <a:gd name="T0" fmla="*/ 78 w 89"/>
                    <a:gd name="T1" fmla="*/ 0 h 76"/>
                    <a:gd name="T2" fmla="*/ 0 w 89"/>
                    <a:gd name="T3" fmla="*/ 0 h 76"/>
                    <a:gd name="T4" fmla="*/ 22 w 89"/>
                    <a:gd name="T5" fmla="*/ 76 h 76"/>
                    <a:gd name="T6" fmla="*/ 89 w 89"/>
                    <a:gd name="T7" fmla="*/ 76 h 76"/>
                    <a:gd name="T8" fmla="*/ 78 w 89"/>
                    <a:gd name="T9" fmla="*/ 0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7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27"/>
                        <a:pt x="10" y="53"/>
                        <a:pt x="22" y="76"/>
                      </a:cubicBezTo>
                      <a:cubicBezTo>
                        <a:pt x="89" y="76"/>
                        <a:pt x="89" y="76"/>
                        <a:pt x="89" y="76"/>
                      </a:cubicBezTo>
                      <a:cubicBezTo>
                        <a:pt x="83" y="51"/>
                        <a:pt x="79" y="26"/>
                        <a:pt x="7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4273" name="Freeform 16"/>
                <p:cNvSpPr>
                  <a:spLocks noChangeArrowheads="1"/>
                </p:cNvSpPr>
                <p:nvPr/>
              </p:nvSpPr>
              <p:spPr bwMode="auto">
                <a:xfrm rot="21059722">
                  <a:off x="70107" y="306857"/>
                  <a:ext cx="65003" cy="47128"/>
                </a:xfrm>
                <a:custGeom>
                  <a:avLst/>
                  <a:gdLst>
                    <a:gd name="T0" fmla="*/ 0 w 79"/>
                    <a:gd name="T1" fmla="*/ 0 h 58"/>
                    <a:gd name="T2" fmla="*/ 79 w 79"/>
                    <a:gd name="T3" fmla="*/ 58 h 58"/>
                    <a:gd name="T4" fmla="*/ 52 w 79"/>
                    <a:gd name="T5" fmla="*/ 0 h 58"/>
                    <a:gd name="T6" fmla="*/ 0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0" y="0"/>
                      </a:moveTo>
                      <a:cubicBezTo>
                        <a:pt x="22" y="25"/>
                        <a:pt x="49" y="45"/>
                        <a:pt x="79" y="58"/>
                      </a:cubicBezTo>
                      <a:cubicBezTo>
                        <a:pt x="69" y="40"/>
                        <a:pt x="60" y="20"/>
                        <a:pt x="5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4274" name="Freeform 17"/>
                <p:cNvSpPr>
                  <a:spLocks noChangeArrowheads="1"/>
                </p:cNvSpPr>
                <p:nvPr/>
              </p:nvSpPr>
              <p:spPr bwMode="auto">
                <a:xfrm rot="21059722">
                  <a:off x="219782" y="285666"/>
                  <a:ext cx="34127" cy="60128"/>
                </a:xfrm>
                <a:custGeom>
                  <a:avLst/>
                  <a:gdLst>
                    <a:gd name="T0" fmla="*/ 0 w 42"/>
                    <a:gd name="T1" fmla="*/ 73 h 73"/>
                    <a:gd name="T2" fmla="*/ 42 w 42"/>
                    <a:gd name="T3" fmla="*/ 0 h 73"/>
                    <a:gd name="T4" fmla="*/ 0 w 42"/>
                    <a:gd name="T5" fmla="*/ 0 h 73"/>
                    <a:gd name="T6" fmla="*/ 0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73"/>
                      </a:moveTo>
                      <a:cubicBezTo>
                        <a:pt x="17" y="51"/>
                        <a:pt x="31" y="27"/>
                        <a:pt x="4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4275" name="Freeform 18"/>
                <p:cNvSpPr>
                  <a:spLocks noChangeArrowheads="1"/>
                </p:cNvSpPr>
                <p:nvPr/>
              </p:nvSpPr>
              <p:spPr bwMode="auto">
                <a:xfrm rot="21059722">
                  <a:off x="287253" y="173935"/>
                  <a:ext cx="73942" cy="62566"/>
                </a:xfrm>
                <a:custGeom>
                  <a:avLst/>
                  <a:gdLst>
                    <a:gd name="T0" fmla="*/ 0 w 89"/>
                    <a:gd name="T1" fmla="*/ 76 h 76"/>
                    <a:gd name="T2" fmla="*/ 67 w 89"/>
                    <a:gd name="T3" fmla="*/ 76 h 76"/>
                    <a:gd name="T4" fmla="*/ 89 w 89"/>
                    <a:gd name="T5" fmla="*/ 0 h 76"/>
                    <a:gd name="T6" fmla="*/ 11 w 89"/>
                    <a:gd name="T7" fmla="*/ 0 h 76"/>
                    <a:gd name="T8" fmla="*/ 0 w 89"/>
                    <a:gd name="T9" fmla="*/ 76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0" y="76"/>
                      </a:moveTo>
                      <a:cubicBezTo>
                        <a:pt x="67" y="76"/>
                        <a:pt x="67" y="76"/>
                        <a:pt x="67" y="76"/>
                      </a:cubicBezTo>
                      <a:cubicBezTo>
                        <a:pt x="78" y="53"/>
                        <a:pt x="86" y="27"/>
                        <a:pt x="89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9" y="26"/>
                        <a:pt x="6" y="51"/>
                        <a:pt x="0" y="7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4276" name="Freeform 19"/>
                <p:cNvSpPr>
                  <a:spLocks noChangeArrowheads="1"/>
                </p:cNvSpPr>
                <p:nvPr/>
              </p:nvSpPr>
              <p:spPr bwMode="auto">
                <a:xfrm rot="21059722">
                  <a:off x="269138" y="275381"/>
                  <a:ext cx="64190" cy="47128"/>
                </a:xfrm>
                <a:custGeom>
                  <a:avLst/>
                  <a:gdLst>
                    <a:gd name="T0" fmla="*/ 0 w 78"/>
                    <a:gd name="T1" fmla="*/ 58 h 58"/>
                    <a:gd name="T2" fmla="*/ 78 w 78"/>
                    <a:gd name="T3" fmla="*/ 0 h 58"/>
                    <a:gd name="T4" fmla="*/ 27 w 78"/>
                    <a:gd name="T5" fmla="*/ 0 h 58"/>
                    <a:gd name="T6" fmla="*/ 0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0" y="58"/>
                      </a:moveTo>
                      <a:cubicBezTo>
                        <a:pt x="30" y="45"/>
                        <a:pt x="57" y="25"/>
                        <a:pt x="78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9" y="20"/>
                        <a:pt x="10" y="40"/>
                        <a:pt x="0" y="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4277" name="Freeform 21"/>
                <p:cNvSpPr>
                  <a:spLocks noChangeArrowheads="1"/>
                </p:cNvSpPr>
                <p:nvPr/>
              </p:nvSpPr>
              <p:spPr bwMode="auto">
                <a:xfrm rot="21059722">
                  <a:off x="100005" y="98706"/>
                  <a:ext cx="169820" cy="157634"/>
                </a:xfrm>
                <a:custGeom>
                  <a:avLst/>
                  <a:gdLst>
                    <a:gd name="T0" fmla="*/ 0 w 331788"/>
                    <a:gd name="T1" fmla="*/ 0 h 307975"/>
                    <a:gd name="T2" fmla="*/ 331788 w 331788"/>
                    <a:gd name="T3" fmla="*/ 307975 h 307975"/>
                  </a:gdLst>
                  <a:ahLst/>
                  <a:cxnLst/>
                  <a:rect l="T0" t="T1" r="T2" b="T3"/>
                  <a:pathLst>
                    <a:path w="331788" h="307975">
                      <a:moveTo>
                        <a:pt x="132815" y="86573"/>
                      </a:moveTo>
                      <a:cubicBezTo>
                        <a:pt x="130198" y="88182"/>
                        <a:pt x="128588" y="91401"/>
                        <a:pt x="128588" y="95424"/>
                      </a:cubicBezTo>
                      <a:cubicBezTo>
                        <a:pt x="128588" y="95424"/>
                        <a:pt x="128588" y="95424"/>
                        <a:pt x="128588" y="188760"/>
                      </a:cubicBezTo>
                      <a:cubicBezTo>
                        <a:pt x="128588" y="196807"/>
                        <a:pt x="135029" y="200025"/>
                        <a:pt x="143080" y="196807"/>
                      </a:cubicBezTo>
                      <a:cubicBezTo>
                        <a:pt x="143080" y="196807"/>
                        <a:pt x="143080" y="196807"/>
                        <a:pt x="234860" y="148529"/>
                      </a:cubicBezTo>
                      <a:cubicBezTo>
                        <a:pt x="241301" y="145311"/>
                        <a:pt x="241301" y="138874"/>
                        <a:pt x="234860" y="134046"/>
                      </a:cubicBezTo>
                      <a:cubicBezTo>
                        <a:pt x="234860" y="134046"/>
                        <a:pt x="234860" y="134046"/>
                        <a:pt x="143080" y="87378"/>
                      </a:cubicBezTo>
                      <a:cubicBezTo>
                        <a:pt x="139054" y="84964"/>
                        <a:pt x="135431" y="84964"/>
                        <a:pt x="132815" y="86573"/>
                      </a:cubicBezTo>
                      <a:close/>
                      <a:moveTo>
                        <a:pt x="11274" y="0"/>
                      </a:moveTo>
                      <a:cubicBezTo>
                        <a:pt x="11274" y="0"/>
                        <a:pt x="11274" y="0"/>
                        <a:pt x="318903" y="0"/>
                      </a:cubicBezTo>
                      <a:cubicBezTo>
                        <a:pt x="326956" y="0"/>
                        <a:pt x="331788" y="9675"/>
                        <a:pt x="331788" y="20962"/>
                      </a:cubicBezTo>
                      <a:lnTo>
                        <a:pt x="331788" y="287013"/>
                      </a:lnTo>
                      <a:cubicBezTo>
                        <a:pt x="331788" y="298301"/>
                        <a:pt x="326956" y="307975"/>
                        <a:pt x="318903" y="307975"/>
                      </a:cubicBezTo>
                      <a:cubicBezTo>
                        <a:pt x="318903" y="307975"/>
                        <a:pt x="318903" y="307975"/>
                        <a:pt x="11274" y="307975"/>
                      </a:cubicBezTo>
                      <a:cubicBezTo>
                        <a:pt x="4832" y="307975"/>
                        <a:pt x="0" y="298301"/>
                        <a:pt x="0" y="287013"/>
                      </a:cubicBezTo>
                      <a:cubicBezTo>
                        <a:pt x="0" y="287013"/>
                        <a:pt x="0" y="287013"/>
                        <a:pt x="0" y="20962"/>
                      </a:cubicBezTo>
                      <a:cubicBezTo>
                        <a:pt x="0" y="9675"/>
                        <a:pt x="4832" y="0"/>
                        <a:pt x="11274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grpSp>
        <p:nvGrpSpPr>
          <p:cNvPr id="4278" name="组合 215"/>
          <p:cNvGrpSpPr>
            <a:grpSpLocks/>
          </p:cNvGrpSpPr>
          <p:nvPr/>
        </p:nvGrpSpPr>
        <p:grpSpPr bwMode="auto">
          <a:xfrm rot="21300342">
            <a:off x="2266950" y="1571625"/>
            <a:ext cx="136525" cy="136525"/>
            <a:chOff x="0" y="0"/>
            <a:chExt cx="229081" cy="229081"/>
          </a:xfrm>
        </p:grpSpPr>
        <p:sp>
          <p:nvSpPr>
            <p:cNvPr id="4279" name="椭圆 216"/>
            <p:cNvSpPr>
              <a:spLocks noChangeArrowheads="1"/>
            </p:cNvSpPr>
            <p:nvPr/>
          </p:nvSpPr>
          <p:spPr bwMode="auto">
            <a:xfrm>
              <a:off x="0" y="0"/>
              <a:ext cx="229081" cy="229081"/>
            </a:xfrm>
            <a:prstGeom prst="ellipse">
              <a:avLst/>
            </a:prstGeom>
            <a:solidFill>
              <a:srgbClr val="CD1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80" name="任意多边形 217"/>
            <p:cNvSpPr>
              <a:spLocks noChangeArrowheads="1"/>
            </p:cNvSpPr>
            <p:nvPr/>
          </p:nvSpPr>
          <p:spPr bwMode="auto">
            <a:xfrm>
              <a:off x="87596" y="65142"/>
              <a:ext cx="53889" cy="98797"/>
            </a:xfrm>
            <a:custGeom>
              <a:avLst/>
              <a:gdLst>
                <a:gd name="T0" fmla="*/ 66675 w 857250"/>
                <a:gd name="T1" fmla="*/ 0 h 1571625"/>
                <a:gd name="T2" fmla="*/ 857250 w 857250"/>
                <a:gd name="T3" fmla="*/ 790575 h 1571625"/>
                <a:gd name="T4" fmla="*/ 0 w 857250"/>
                <a:gd name="T5" fmla="*/ 1571625 h 1571625"/>
                <a:gd name="T6" fmla="*/ 0 60000 65536"/>
                <a:gd name="T7" fmla="*/ 0 60000 65536"/>
                <a:gd name="T8" fmla="*/ 0 60000 65536"/>
                <a:gd name="T9" fmla="*/ 0 w 857250"/>
                <a:gd name="T10" fmla="*/ 0 h 1571625"/>
                <a:gd name="T11" fmla="*/ 857250 w 857250"/>
                <a:gd name="T12" fmla="*/ 1571625 h 15716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7250" h="1571625">
                  <a:moveTo>
                    <a:pt x="66675" y="0"/>
                  </a:moveTo>
                  <a:lnTo>
                    <a:pt x="857250" y="790575"/>
                  </a:lnTo>
                  <a:lnTo>
                    <a:pt x="0" y="1571625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flat" cmpd="sng">
                  <a:solidFill>
                    <a:schemeClr val="accent1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4281" name="组合 218"/>
          <p:cNvGrpSpPr>
            <a:grpSpLocks/>
          </p:cNvGrpSpPr>
          <p:nvPr/>
        </p:nvGrpSpPr>
        <p:grpSpPr bwMode="auto">
          <a:xfrm rot="21300342">
            <a:off x="2266950" y="3898900"/>
            <a:ext cx="136525" cy="136525"/>
            <a:chOff x="0" y="0"/>
            <a:chExt cx="229081" cy="229081"/>
          </a:xfrm>
        </p:grpSpPr>
        <p:sp>
          <p:nvSpPr>
            <p:cNvPr id="4282" name="椭圆 219"/>
            <p:cNvSpPr>
              <a:spLocks noChangeArrowheads="1"/>
            </p:cNvSpPr>
            <p:nvPr/>
          </p:nvSpPr>
          <p:spPr bwMode="auto">
            <a:xfrm>
              <a:off x="0" y="0"/>
              <a:ext cx="229081" cy="229081"/>
            </a:xfrm>
            <a:prstGeom prst="ellipse">
              <a:avLst/>
            </a:prstGeom>
            <a:solidFill>
              <a:srgbClr val="CD1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83" name="任意多边形 220"/>
            <p:cNvSpPr>
              <a:spLocks noChangeArrowheads="1"/>
            </p:cNvSpPr>
            <p:nvPr/>
          </p:nvSpPr>
          <p:spPr bwMode="auto">
            <a:xfrm>
              <a:off x="87596" y="65142"/>
              <a:ext cx="53889" cy="98797"/>
            </a:xfrm>
            <a:custGeom>
              <a:avLst/>
              <a:gdLst>
                <a:gd name="T0" fmla="*/ 66675 w 857250"/>
                <a:gd name="T1" fmla="*/ 0 h 1571625"/>
                <a:gd name="T2" fmla="*/ 857250 w 857250"/>
                <a:gd name="T3" fmla="*/ 790575 h 1571625"/>
                <a:gd name="T4" fmla="*/ 0 w 857250"/>
                <a:gd name="T5" fmla="*/ 1571625 h 1571625"/>
                <a:gd name="T6" fmla="*/ 0 60000 65536"/>
                <a:gd name="T7" fmla="*/ 0 60000 65536"/>
                <a:gd name="T8" fmla="*/ 0 60000 65536"/>
                <a:gd name="T9" fmla="*/ 0 w 857250"/>
                <a:gd name="T10" fmla="*/ 0 h 1571625"/>
                <a:gd name="T11" fmla="*/ 857250 w 857250"/>
                <a:gd name="T12" fmla="*/ 1571625 h 15716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7250" h="1571625">
                  <a:moveTo>
                    <a:pt x="66675" y="0"/>
                  </a:moveTo>
                  <a:lnTo>
                    <a:pt x="857250" y="790575"/>
                  </a:lnTo>
                  <a:lnTo>
                    <a:pt x="0" y="1571625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flat" cmpd="sng">
                  <a:solidFill>
                    <a:schemeClr val="accent1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FEF8E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123" name="组合 33"/>
          <p:cNvGrpSpPr>
            <a:grpSpLocks/>
          </p:cNvGrpSpPr>
          <p:nvPr/>
        </p:nvGrpSpPr>
        <p:grpSpPr bwMode="auto">
          <a:xfrm>
            <a:off x="-434975" y="-2035175"/>
            <a:ext cx="10531475" cy="10175875"/>
            <a:chOff x="0" y="0"/>
            <a:chExt cx="10531526" cy="10175559"/>
          </a:xfrm>
        </p:grpSpPr>
        <p:sp>
          <p:nvSpPr>
            <p:cNvPr id="5124" name="矩形 81"/>
            <p:cNvSpPr>
              <a:spLocks noChangeArrowheads="1"/>
            </p:cNvSpPr>
            <p:nvPr/>
          </p:nvSpPr>
          <p:spPr bwMode="auto">
            <a:xfrm rot="19149196">
              <a:off x="140504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25" name="矩形 81"/>
            <p:cNvSpPr>
              <a:spLocks noChangeArrowheads="1"/>
            </p:cNvSpPr>
            <p:nvPr/>
          </p:nvSpPr>
          <p:spPr bwMode="auto">
            <a:xfrm rot="19149196">
              <a:off x="51595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26" name="矩形 81"/>
            <p:cNvSpPr>
              <a:spLocks noChangeArrowheads="1"/>
            </p:cNvSpPr>
            <p:nvPr/>
          </p:nvSpPr>
          <p:spPr bwMode="auto">
            <a:xfrm rot="19149196">
              <a:off x="81231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27" name="矩形 81"/>
            <p:cNvSpPr>
              <a:spLocks noChangeArrowheads="1"/>
            </p:cNvSpPr>
            <p:nvPr/>
          </p:nvSpPr>
          <p:spPr bwMode="auto">
            <a:xfrm rot="19149196">
              <a:off x="110868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28" name="矩形 81"/>
            <p:cNvSpPr>
              <a:spLocks noChangeArrowheads="1"/>
            </p:cNvSpPr>
            <p:nvPr/>
          </p:nvSpPr>
          <p:spPr bwMode="auto">
            <a:xfrm rot="19149196">
              <a:off x="21959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29" name="矩形 81"/>
            <p:cNvSpPr>
              <a:spLocks noChangeArrowheads="1"/>
            </p:cNvSpPr>
            <p:nvPr/>
          </p:nvSpPr>
          <p:spPr bwMode="auto">
            <a:xfrm rot="19149196">
              <a:off x="259048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30" name="矩形 81"/>
            <p:cNvSpPr>
              <a:spLocks noChangeArrowheads="1"/>
            </p:cNvSpPr>
            <p:nvPr/>
          </p:nvSpPr>
          <p:spPr bwMode="auto">
            <a:xfrm rot="19149196">
              <a:off x="170140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31" name="矩形 81"/>
            <p:cNvSpPr>
              <a:spLocks noChangeArrowheads="1"/>
            </p:cNvSpPr>
            <p:nvPr/>
          </p:nvSpPr>
          <p:spPr bwMode="auto">
            <a:xfrm rot="19149196">
              <a:off x="199776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32" name="矩形 81"/>
            <p:cNvSpPr>
              <a:spLocks noChangeArrowheads="1"/>
            </p:cNvSpPr>
            <p:nvPr/>
          </p:nvSpPr>
          <p:spPr bwMode="auto">
            <a:xfrm rot="19149196">
              <a:off x="229412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33" name="矩形 81"/>
            <p:cNvSpPr>
              <a:spLocks noChangeArrowheads="1"/>
            </p:cNvSpPr>
            <p:nvPr/>
          </p:nvSpPr>
          <p:spPr bwMode="auto">
            <a:xfrm rot="19149196">
              <a:off x="377592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34" name="矩形 81"/>
            <p:cNvSpPr>
              <a:spLocks noChangeArrowheads="1"/>
            </p:cNvSpPr>
            <p:nvPr/>
          </p:nvSpPr>
          <p:spPr bwMode="auto">
            <a:xfrm rot="19149196">
              <a:off x="288684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35" name="矩形 81"/>
            <p:cNvSpPr>
              <a:spLocks noChangeArrowheads="1"/>
            </p:cNvSpPr>
            <p:nvPr/>
          </p:nvSpPr>
          <p:spPr bwMode="auto">
            <a:xfrm rot="19149196">
              <a:off x="318320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36" name="矩形 81"/>
            <p:cNvSpPr>
              <a:spLocks noChangeArrowheads="1"/>
            </p:cNvSpPr>
            <p:nvPr/>
          </p:nvSpPr>
          <p:spPr bwMode="auto">
            <a:xfrm rot="19149196">
              <a:off x="347956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37" name="矩形 81"/>
            <p:cNvSpPr>
              <a:spLocks noChangeArrowheads="1"/>
            </p:cNvSpPr>
            <p:nvPr/>
          </p:nvSpPr>
          <p:spPr bwMode="auto">
            <a:xfrm rot="19149196">
              <a:off x="496137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38" name="矩形 81"/>
            <p:cNvSpPr>
              <a:spLocks noChangeArrowheads="1"/>
            </p:cNvSpPr>
            <p:nvPr/>
          </p:nvSpPr>
          <p:spPr bwMode="auto">
            <a:xfrm rot="19149196">
              <a:off x="407229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39" name="矩形 81"/>
            <p:cNvSpPr>
              <a:spLocks noChangeArrowheads="1"/>
            </p:cNvSpPr>
            <p:nvPr/>
          </p:nvSpPr>
          <p:spPr bwMode="auto">
            <a:xfrm rot="19149196">
              <a:off x="436865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0" name="矩形 81"/>
            <p:cNvSpPr>
              <a:spLocks noChangeArrowheads="1"/>
            </p:cNvSpPr>
            <p:nvPr/>
          </p:nvSpPr>
          <p:spPr bwMode="auto">
            <a:xfrm rot="19149196">
              <a:off x="466501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1" name="矩形 81"/>
            <p:cNvSpPr>
              <a:spLocks noChangeArrowheads="1"/>
            </p:cNvSpPr>
            <p:nvPr/>
          </p:nvSpPr>
          <p:spPr bwMode="auto">
            <a:xfrm rot="19149196">
              <a:off x="614681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2" name="矩形 81"/>
            <p:cNvSpPr>
              <a:spLocks noChangeArrowheads="1"/>
            </p:cNvSpPr>
            <p:nvPr/>
          </p:nvSpPr>
          <p:spPr bwMode="auto">
            <a:xfrm rot="19149196">
              <a:off x="525773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3" name="矩形 81"/>
            <p:cNvSpPr>
              <a:spLocks noChangeArrowheads="1"/>
            </p:cNvSpPr>
            <p:nvPr/>
          </p:nvSpPr>
          <p:spPr bwMode="auto">
            <a:xfrm rot="19149196">
              <a:off x="555409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4" name="矩形 81"/>
            <p:cNvSpPr>
              <a:spLocks noChangeArrowheads="1"/>
            </p:cNvSpPr>
            <p:nvPr/>
          </p:nvSpPr>
          <p:spPr bwMode="auto">
            <a:xfrm rot="19149196">
              <a:off x="585045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5" name="矩形 81"/>
            <p:cNvSpPr>
              <a:spLocks noChangeArrowheads="1"/>
            </p:cNvSpPr>
            <p:nvPr/>
          </p:nvSpPr>
          <p:spPr bwMode="auto">
            <a:xfrm rot="19149196">
              <a:off x="762862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6" name="矩形 81"/>
            <p:cNvSpPr>
              <a:spLocks noChangeArrowheads="1"/>
            </p:cNvSpPr>
            <p:nvPr/>
          </p:nvSpPr>
          <p:spPr bwMode="auto">
            <a:xfrm rot="19149196">
              <a:off x="733226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7" name="矩形 81"/>
            <p:cNvSpPr>
              <a:spLocks noChangeArrowheads="1"/>
            </p:cNvSpPr>
            <p:nvPr/>
          </p:nvSpPr>
          <p:spPr bwMode="auto">
            <a:xfrm rot="19149196">
              <a:off x="644317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8" name="矩形 81"/>
            <p:cNvSpPr>
              <a:spLocks noChangeArrowheads="1"/>
            </p:cNvSpPr>
            <p:nvPr/>
          </p:nvSpPr>
          <p:spPr bwMode="auto">
            <a:xfrm rot="19149196">
              <a:off x="673953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9" name="矩形 81"/>
            <p:cNvSpPr>
              <a:spLocks noChangeArrowheads="1"/>
            </p:cNvSpPr>
            <p:nvPr/>
          </p:nvSpPr>
          <p:spPr bwMode="auto">
            <a:xfrm rot="19149196">
              <a:off x="703590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50" name="矩形 81"/>
            <p:cNvSpPr>
              <a:spLocks noChangeArrowheads="1"/>
            </p:cNvSpPr>
            <p:nvPr/>
          </p:nvSpPr>
          <p:spPr bwMode="auto">
            <a:xfrm rot="19149196">
              <a:off x="881406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51" name="矩形 81"/>
            <p:cNvSpPr>
              <a:spLocks noChangeArrowheads="1"/>
            </p:cNvSpPr>
            <p:nvPr/>
          </p:nvSpPr>
          <p:spPr bwMode="auto">
            <a:xfrm rot="19149196">
              <a:off x="792498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52" name="矩形 81"/>
            <p:cNvSpPr>
              <a:spLocks noChangeArrowheads="1"/>
            </p:cNvSpPr>
            <p:nvPr/>
          </p:nvSpPr>
          <p:spPr bwMode="auto">
            <a:xfrm rot="19149196">
              <a:off x="822134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53" name="矩形 81"/>
            <p:cNvSpPr>
              <a:spLocks noChangeArrowheads="1"/>
            </p:cNvSpPr>
            <p:nvPr/>
          </p:nvSpPr>
          <p:spPr bwMode="auto">
            <a:xfrm rot="19149196">
              <a:off x="851770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54" name="矩形 81"/>
            <p:cNvSpPr>
              <a:spLocks noChangeArrowheads="1"/>
            </p:cNvSpPr>
            <p:nvPr/>
          </p:nvSpPr>
          <p:spPr bwMode="auto">
            <a:xfrm rot="19149196">
              <a:off x="911043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5155" name="组合 65"/>
            <p:cNvGrpSpPr>
              <a:grpSpLocks/>
            </p:cNvGrpSpPr>
            <p:nvPr/>
          </p:nvGrpSpPr>
          <p:grpSpPr bwMode="auto">
            <a:xfrm>
              <a:off x="0" y="0"/>
              <a:ext cx="10531526" cy="10175559"/>
              <a:chOff x="0" y="0"/>
              <a:chExt cx="10531526" cy="10175559"/>
            </a:xfrm>
          </p:grpSpPr>
          <p:sp>
            <p:nvSpPr>
              <p:cNvPr id="5156" name="矩形 81"/>
              <p:cNvSpPr>
                <a:spLocks noChangeArrowheads="1"/>
              </p:cNvSpPr>
              <p:nvPr/>
            </p:nvSpPr>
            <p:spPr bwMode="auto">
              <a:xfrm rot="19149196">
                <a:off x="9011321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57" name="矩形 81"/>
              <p:cNvSpPr>
                <a:spLocks noChangeArrowheads="1"/>
              </p:cNvSpPr>
              <p:nvPr/>
            </p:nvSpPr>
            <p:spPr bwMode="auto">
              <a:xfrm rot="19149196">
                <a:off x="871496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58" name="矩形 81"/>
              <p:cNvSpPr>
                <a:spLocks noChangeArrowheads="1"/>
              </p:cNvSpPr>
              <p:nvPr/>
            </p:nvSpPr>
            <p:spPr bwMode="auto">
              <a:xfrm rot="19149196">
                <a:off x="10196765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59" name="矩形 81"/>
              <p:cNvSpPr>
                <a:spLocks noChangeArrowheads="1"/>
              </p:cNvSpPr>
              <p:nvPr/>
            </p:nvSpPr>
            <p:spPr bwMode="auto">
              <a:xfrm rot="19149196">
                <a:off x="9307682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0" name="矩形 81"/>
              <p:cNvSpPr>
                <a:spLocks noChangeArrowheads="1"/>
              </p:cNvSpPr>
              <p:nvPr/>
            </p:nvSpPr>
            <p:spPr bwMode="auto">
              <a:xfrm rot="19149196">
                <a:off x="9604043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1" name="矩形 81"/>
              <p:cNvSpPr>
                <a:spLocks noChangeArrowheads="1"/>
              </p:cNvSpPr>
              <p:nvPr/>
            </p:nvSpPr>
            <p:spPr bwMode="auto">
              <a:xfrm rot="19149196">
                <a:off x="9900404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2" name="矩形 81"/>
              <p:cNvSpPr>
                <a:spLocks noChangeArrowheads="1"/>
              </p:cNvSpPr>
              <p:nvPr/>
            </p:nvSpPr>
            <p:spPr bwMode="auto">
              <a:xfrm rot="19149196">
                <a:off x="1049313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3" name="矩形 81"/>
              <p:cNvSpPr>
                <a:spLocks noChangeArrowheads="1"/>
              </p:cNvSpPr>
              <p:nvPr/>
            </p:nvSpPr>
            <p:spPr bwMode="auto">
              <a:xfrm rot="19149196">
                <a:off x="296361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4" name="矩形 81"/>
              <p:cNvSpPr>
                <a:spLocks noChangeArrowheads="1"/>
              </p:cNvSpPr>
              <p:nvPr/>
            </p:nvSpPr>
            <p:spPr bwMode="auto">
              <a:xfrm rot="19149196">
                <a:off x="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5" name="矩形 81"/>
              <p:cNvSpPr>
                <a:spLocks noChangeArrowheads="1"/>
              </p:cNvSpPr>
              <p:nvPr/>
            </p:nvSpPr>
            <p:spPr bwMode="auto">
              <a:xfrm rot="19149196">
                <a:off x="1481805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6" name="矩形 81"/>
              <p:cNvSpPr>
                <a:spLocks noChangeArrowheads="1"/>
              </p:cNvSpPr>
              <p:nvPr/>
            </p:nvSpPr>
            <p:spPr bwMode="auto">
              <a:xfrm rot="19149196">
                <a:off x="592722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7" name="矩形 81"/>
              <p:cNvSpPr>
                <a:spLocks noChangeArrowheads="1"/>
              </p:cNvSpPr>
              <p:nvPr/>
            </p:nvSpPr>
            <p:spPr bwMode="auto">
              <a:xfrm rot="19149196">
                <a:off x="889083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8" name="矩形 81"/>
              <p:cNvSpPr>
                <a:spLocks noChangeArrowheads="1"/>
              </p:cNvSpPr>
              <p:nvPr/>
            </p:nvSpPr>
            <p:spPr bwMode="auto">
              <a:xfrm rot="19149196">
                <a:off x="1185444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5169" name="矩形 81"/>
              <p:cNvSpPr>
                <a:spLocks noChangeArrowheads="1"/>
              </p:cNvSpPr>
              <p:nvPr/>
            </p:nvSpPr>
            <p:spPr bwMode="auto">
              <a:xfrm rot="19149196">
                <a:off x="177817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5170" name="矩形 108"/>
          <p:cNvSpPr>
            <a:spLocks noChangeArrowheads="1"/>
          </p:cNvSpPr>
          <p:nvPr/>
        </p:nvSpPr>
        <p:spPr bwMode="auto">
          <a:xfrm>
            <a:off x="1343025" y="427038"/>
            <a:ext cx="6465888" cy="4716462"/>
          </a:xfrm>
          <a:prstGeom prst="rect">
            <a:avLst/>
          </a:prstGeom>
          <a:solidFill>
            <a:srgbClr val="E3E0C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71" name="右箭头 137"/>
          <p:cNvSpPr>
            <a:spLocks noChangeArrowheads="1"/>
          </p:cNvSpPr>
          <p:nvPr/>
        </p:nvSpPr>
        <p:spPr bwMode="auto">
          <a:xfrm rot="16200000">
            <a:off x="7031832" y="1488281"/>
            <a:ext cx="323850" cy="255587"/>
          </a:xfrm>
          <a:prstGeom prst="rightArrow">
            <a:avLst>
              <a:gd name="adj1" fmla="val 50000"/>
              <a:gd name="adj2" fmla="val 50032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72" name="任意多边形 153"/>
          <p:cNvSpPr>
            <a:spLocks noChangeArrowheads="1"/>
          </p:cNvSpPr>
          <p:nvPr/>
        </p:nvSpPr>
        <p:spPr bwMode="auto">
          <a:xfrm>
            <a:off x="5686425" y="-19050"/>
            <a:ext cx="2200275" cy="447675"/>
          </a:xfrm>
          <a:custGeom>
            <a:avLst/>
            <a:gdLst>
              <a:gd name="T0" fmla="*/ 2181225 w 2181225"/>
              <a:gd name="T1" fmla="*/ 0 h 400050"/>
              <a:gd name="T2" fmla="*/ 2181225 w 2181225"/>
              <a:gd name="T3" fmla="*/ 400050 h 400050"/>
              <a:gd name="T4" fmla="*/ 0 w 2181225"/>
              <a:gd name="T5" fmla="*/ 400050 h 400050"/>
              <a:gd name="T6" fmla="*/ 0 w 2181225"/>
              <a:gd name="T7" fmla="*/ 390525 h 400050"/>
              <a:gd name="T8" fmla="*/ 0 60000 65536"/>
              <a:gd name="T9" fmla="*/ 0 60000 65536"/>
              <a:gd name="T10" fmla="*/ 0 60000 65536"/>
              <a:gd name="T11" fmla="*/ 0 60000 65536"/>
              <a:gd name="T12" fmla="*/ 0 w 2181225"/>
              <a:gd name="T13" fmla="*/ 0 h 400050"/>
              <a:gd name="T14" fmla="*/ 2181225 w 2181225"/>
              <a:gd name="T15" fmla="*/ 400050 h 4000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81225" h="400050">
                <a:moveTo>
                  <a:pt x="2181225" y="0"/>
                </a:moveTo>
                <a:lnTo>
                  <a:pt x="2181225" y="400050"/>
                </a:lnTo>
                <a:lnTo>
                  <a:pt x="0" y="400050"/>
                </a:lnTo>
                <a:lnTo>
                  <a:pt x="0" y="390525"/>
                </a:lnTo>
              </a:path>
            </a:pathLst>
          </a:custGeom>
          <a:noFill/>
          <a:ln w="3175" cap="flat" cmpd="sng">
            <a:solidFill>
              <a:srgbClr val="974806">
                <a:alpha val="53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73" name="等腰三角形 171"/>
          <p:cNvSpPr>
            <a:spLocks noChangeArrowheads="1"/>
          </p:cNvSpPr>
          <p:nvPr/>
        </p:nvSpPr>
        <p:spPr bwMode="auto">
          <a:xfrm>
            <a:off x="1341438" y="261938"/>
            <a:ext cx="334962" cy="185737"/>
          </a:xfrm>
          <a:prstGeom prst="triangle">
            <a:avLst>
              <a:gd name="adj" fmla="val 50000"/>
            </a:avLst>
          </a:prstGeom>
          <a:solidFill>
            <a:srgbClr val="95373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74" name="等腰三角形 173"/>
          <p:cNvSpPr>
            <a:spLocks noChangeArrowheads="1"/>
          </p:cNvSpPr>
          <p:nvPr/>
        </p:nvSpPr>
        <p:spPr bwMode="auto">
          <a:xfrm>
            <a:off x="7472363" y="252413"/>
            <a:ext cx="336550" cy="185737"/>
          </a:xfrm>
          <a:prstGeom prst="triangle">
            <a:avLst>
              <a:gd name="adj" fmla="val 50000"/>
            </a:avLst>
          </a:prstGeom>
          <a:solidFill>
            <a:srgbClr val="95373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75" name="任意多边形 174"/>
          <p:cNvSpPr>
            <a:spLocks noChangeArrowheads="1"/>
          </p:cNvSpPr>
          <p:nvPr/>
        </p:nvSpPr>
        <p:spPr bwMode="auto">
          <a:xfrm>
            <a:off x="1490663" y="257175"/>
            <a:ext cx="6162675" cy="539750"/>
          </a:xfrm>
          <a:custGeom>
            <a:avLst/>
            <a:gdLst>
              <a:gd name="T0" fmla="*/ 0 w 2910840"/>
              <a:gd name="T1" fmla="*/ 0 h 457200"/>
              <a:gd name="T2" fmla="*/ 251460 w 2910840"/>
              <a:gd name="T3" fmla="*/ 457200 h 457200"/>
              <a:gd name="T4" fmla="*/ 2659380 w 2910840"/>
              <a:gd name="T5" fmla="*/ 449580 h 457200"/>
              <a:gd name="T6" fmla="*/ 2910840 w 2910840"/>
              <a:gd name="T7" fmla="*/ 0 h 457200"/>
              <a:gd name="T8" fmla="*/ 0 w 2910840"/>
              <a:gd name="T9" fmla="*/ 0 h 457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10840"/>
              <a:gd name="T16" fmla="*/ 0 h 457200"/>
              <a:gd name="T17" fmla="*/ 2910840 w 2910840"/>
              <a:gd name="T18" fmla="*/ 457200 h 457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10840" h="457200">
                <a:moveTo>
                  <a:pt x="0" y="0"/>
                </a:moveTo>
                <a:lnTo>
                  <a:pt x="251460" y="457200"/>
                </a:lnTo>
                <a:lnTo>
                  <a:pt x="2659380" y="449580"/>
                </a:lnTo>
                <a:lnTo>
                  <a:pt x="2910840" y="0"/>
                </a:lnTo>
                <a:lnTo>
                  <a:pt x="0" y="0"/>
                </a:lnTo>
                <a:close/>
              </a:path>
            </a:pathLst>
          </a:custGeom>
          <a:solidFill>
            <a:srgbClr val="CD1B2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76" name="矩形 175"/>
          <p:cNvSpPr>
            <a:spLocks noChangeArrowheads="1"/>
          </p:cNvSpPr>
          <p:nvPr/>
        </p:nvSpPr>
        <p:spPr bwMode="auto">
          <a:xfrm>
            <a:off x="3163888" y="260350"/>
            <a:ext cx="2816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“双十一”网购</a:t>
            </a:r>
            <a:endParaRPr lang="zh-CN" altLang="en-US"/>
          </a:p>
        </p:txBody>
      </p:sp>
      <p:sp>
        <p:nvSpPr>
          <p:cNvPr id="5177" name="Freeform 6"/>
          <p:cNvSpPr>
            <a:spLocks noChangeArrowheads="1"/>
          </p:cNvSpPr>
          <p:nvPr/>
        </p:nvSpPr>
        <p:spPr bwMode="auto">
          <a:xfrm>
            <a:off x="-6350" y="-12700"/>
            <a:ext cx="1690688" cy="441325"/>
          </a:xfrm>
          <a:custGeom>
            <a:avLst/>
            <a:gdLst>
              <a:gd name="T0" fmla="*/ 0 w 10004"/>
              <a:gd name="T1" fmla="*/ 1316 h 10000"/>
              <a:gd name="T2" fmla="*/ 6570 w 10004"/>
              <a:gd name="T3" fmla="*/ 1316 h 10000"/>
              <a:gd name="T4" fmla="*/ 6643 w 10004"/>
              <a:gd name="T5" fmla="*/ 0 h 10000"/>
              <a:gd name="T6" fmla="*/ 7643 w 10004"/>
              <a:gd name="T7" fmla="*/ 526 h 10000"/>
              <a:gd name="T8" fmla="*/ 7643 w 10004"/>
              <a:gd name="T9" fmla="*/ 1053 h 10000"/>
              <a:gd name="T10" fmla="*/ 9857 w 10004"/>
              <a:gd name="T11" fmla="*/ 1316 h 10000"/>
              <a:gd name="T12" fmla="*/ 9643 w 10004"/>
              <a:gd name="T13" fmla="*/ 2105 h 10000"/>
              <a:gd name="T14" fmla="*/ 8929 w 10004"/>
              <a:gd name="T15" fmla="*/ 1579 h 10000"/>
              <a:gd name="T16" fmla="*/ 9285 w 10004"/>
              <a:gd name="T17" fmla="*/ 2279 h 10000"/>
              <a:gd name="T18" fmla="*/ 10000 w 10004"/>
              <a:gd name="T19" fmla="*/ 3684 h 10000"/>
              <a:gd name="T20" fmla="*/ 9500 w 10004"/>
              <a:gd name="T21" fmla="*/ 3684 h 10000"/>
              <a:gd name="T22" fmla="*/ 9000 w 10004"/>
              <a:gd name="T23" fmla="*/ 3158 h 10000"/>
              <a:gd name="T24" fmla="*/ 9357 w 10004"/>
              <a:gd name="T25" fmla="*/ 3947 h 10000"/>
              <a:gd name="T26" fmla="*/ 10000 w 10004"/>
              <a:gd name="T27" fmla="*/ 5789 h 10000"/>
              <a:gd name="T28" fmla="*/ 9643 w 10004"/>
              <a:gd name="T29" fmla="*/ 6053 h 10000"/>
              <a:gd name="T30" fmla="*/ 9000 w 10004"/>
              <a:gd name="T31" fmla="*/ 4737 h 10000"/>
              <a:gd name="T32" fmla="*/ 9285 w 10004"/>
              <a:gd name="T33" fmla="*/ 7895 h 10000"/>
              <a:gd name="T34" fmla="*/ 8786 w 10004"/>
              <a:gd name="T35" fmla="*/ 10000 h 10000"/>
              <a:gd name="T36" fmla="*/ 8571 w 10004"/>
              <a:gd name="T37" fmla="*/ 8947 h 10000"/>
              <a:gd name="T38" fmla="*/ 8714 w 10004"/>
              <a:gd name="T39" fmla="*/ 5526 h 10000"/>
              <a:gd name="T40" fmla="*/ 7929 w 10004"/>
              <a:gd name="T41" fmla="*/ 7105 h 10000"/>
              <a:gd name="T42" fmla="*/ 8214 w 10004"/>
              <a:gd name="T43" fmla="*/ 8421 h 10000"/>
              <a:gd name="T44" fmla="*/ 7929 w 10004"/>
              <a:gd name="T45" fmla="*/ 9211 h 10000"/>
              <a:gd name="T46" fmla="*/ 7643 w 10004"/>
              <a:gd name="T47" fmla="*/ 7105 h 10000"/>
              <a:gd name="T48" fmla="*/ 6786 w 10004"/>
              <a:gd name="T49" fmla="*/ 7632 h 10000"/>
              <a:gd name="T50" fmla="*/ 6714 w 10004"/>
              <a:gd name="T51" fmla="*/ 5992 h 10000"/>
              <a:gd name="T52" fmla="*/ 9 w 10004"/>
              <a:gd name="T53" fmla="*/ 6053 h 10000"/>
              <a:gd name="T54" fmla="*/ 0 w 10004"/>
              <a:gd name="T55" fmla="*/ 1316 h 100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0004"/>
              <a:gd name="T85" fmla="*/ 0 h 10000"/>
              <a:gd name="T86" fmla="*/ 10004 w 10004"/>
              <a:gd name="T87" fmla="*/ 10000 h 10000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0004" h="10000">
                <a:moveTo>
                  <a:pt x="0" y="1316"/>
                </a:moveTo>
                <a:lnTo>
                  <a:pt x="6570" y="1316"/>
                </a:lnTo>
                <a:cubicBezTo>
                  <a:pt x="6595" y="877"/>
                  <a:pt x="6619" y="439"/>
                  <a:pt x="6643" y="0"/>
                </a:cubicBezTo>
                <a:lnTo>
                  <a:pt x="7643" y="526"/>
                </a:lnTo>
                <a:lnTo>
                  <a:pt x="7643" y="1053"/>
                </a:lnTo>
                <a:cubicBezTo>
                  <a:pt x="7643" y="1053"/>
                  <a:pt x="8857" y="-263"/>
                  <a:pt x="9857" y="1316"/>
                </a:cubicBezTo>
                <a:cubicBezTo>
                  <a:pt x="9857" y="1316"/>
                  <a:pt x="10000" y="2368"/>
                  <a:pt x="9643" y="2105"/>
                </a:cubicBezTo>
                <a:cubicBezTo>
                  <a:pt x="9643" y="2105"/>
                  <a:pt x="8989" y="1550"/>
                  <a:pt x="8929" y="1579"/>
                </a:cubicBezTo>
                <a:cubicBezTo>
                  <a:pt x="8869" y="1608"/>
                  <a:pt x="8801" y="1708"/>
                  <a:pt x="9285" y="2279"/>
                </a:cubicBezTo>
                <a:cubicBezTo>
                  <a:pt x="9285" y="2279"/>
                  <a:pt x="10073" y="2868"/>
                  <a:pt x="10000" y="3684"/>
                </a:cubicBezTo>
                <a:cubicBezTo>
                  <a:pt x="9979" y="3920"/>
                  <a:pt x="10000" y="4211"/>
                  <a:pt x="9500" y="3684"/>
                </a:cubicBezTo>
                <a:cubicBezTo>
                  <a:pt x="9500" y="3684"/>
                  <a:pt x="9143" y="2895"/>
                  <a:pt x="9000" y="3158"/>
                </a:cubicBezTo>
                <a:cubicBezTo>
                  <a:pt x="8857" y="3421"/>
                  <a:pt x="9222" y="3706"/>
                  <a:pt x="9357" y="3947"/>
                </a:cubicBezTo>
                <a:cubicBezTo>
                  <a:pt x="9492" y="4188"/>
                  <a:pt x="10038" y="4591"/>
                  <a:pt x="10000" y="5789"/>
                </a:cubicBezTo>
                <a:cubicBezTo>
                  <a:pt x="10000" y="5789"/>
                  <a:pt x="9931" y="6853"/>
                  <a:pt x="9643" y="6053"/>
                </a:cubicBezTo>
                <a:cubicBezTo>
                  <a:pt x="9355" y="5253"/>
                  <a:pt x="9071" y="4211"/>
                  <a:pt x="9000" y="4737"/>
                </a:cubicBezTo>
                <a:cubicBezTo>
                  <a:pt x="9000" y="4737"/>
                  <a:pt x="9429" y="5789"/>
                  <a:pt x="9285" y="7895"/>
                </a:cubicBezTo>
                <a:cubicBezTo>
                  <a:pt x="9285" y="7895"/>
                  <a:pt x="9143" y="10000"/>
                  <a:pt x="8786" y="10000"/>
                </a:cubicBezTo>
                <a:cubicBezTo>
                  <a:pt x="8786" y="10000"/>
                  <a:pt x="8429" y="10000"/>
                  <a:pt x="8571" y="8947"/>
                </a:cubicBezTo>
                <a:cubicBezTo>
                  <a:pt x="8571" y="8947"/>
                  <a:pt x="9285" y="6842"/>
                  <a:pt x="8714" y="5526"/>
                </a:cubicBezTo>
                <a:cubicBezTo>
                  <a:pt x="8714" y="5526"/>
                  <a:pt x="8143" y="4737"/>
                  <a:pt x="7929" y="7105"/>
                </a:cubicBezTo>
                <a:cubicBezTo>
                  <a:pt x="7929" y="7105"/>
                  <a:pt x="8083" y="8595"/>
                  <a:pt x="8214" y="8421"/>
                </a:cubicBezTo>
                <a:cubicBezTo>
                  <a:pt x="8345" y="8247"/>
                  <a:pt x="8357" y="10263"/>
                  <a:pt x="7929" y="9211"/>
                </a:cubicBezTo>
                <a:cubicBezTo>
                  <a:pt x="7929" y="9211"/>
                  <a:pt x="7643" y="8684"/>
                  <a:pt x="7643" y="7105"/>
                </a:cubicBezTo>
                <a:lnTo>
                  <a:pt x="6786" y="7632"/>
                </a:lnTo>
                <a:cubicBezTo>
                  <a:pt x="6762" y="7193"/>
                  <a:pt x="6737" y="6431"/>
                  <a:pt x="6714" y="5992"/>
                </a:cubicBezTo>
                <a:lnTo>
                  <a:pt x="9" y="6053"/>
                </a:lnTo>
                <a:lnTo>
                  <a:pt x="0" y="1316"/>
                </a:lnTo>
                <a:close/>
              </a:path>
            </a:pathLst>
          </a:custGeom>
          <a:solidFill>
            <a:srgbClr val="CD1B2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178" name="组合 148"/>
          <p:cNvGrpSpPr>
            <a:grpSpLocks/>
          </p:cNvGrpSpPr>
          <p:nvPr/>
        </p:nvGrpSpPr>
        <p:grpSpPr bwMode="auto">
          <a:xfrm>
            <a:off x="2085975" y="3098800"/>
            <a:ext cx="646113" cy="646113"/>
            <a:chOff x="0" y="0"/>
            <a:chExt cx="762691" cy="762691"/>
          </a:xfrm>
        </p:grpSpPr>
        <p:sp>
          <p:nvSpPr>
            <p:cNvPr id="5179" name="椭圆 149"/>
            <p:cNvSpPr>
              <a:spLocks noChangeArrowheads="1"/>
            </p:cNvSpPr>
            <p:nvPr/>
          </p:nvSpPr>
          <p:spPr bwMode="auto">
            <a:xfrm>
              <a:off x="0" y="0"/>
              <a:ext cx="762691" cy="762691"/>
            </a:xfrm>
            <a:prstGeom prst="ellipse">
              <a:avLst/>
            </a:prstGeom>
            <a:solidFill>
              <a:srgbClr val="938953"/>
            </a:solidFill>
            <a:ln w="25400" cap="flat" cmpd="sng">
              <a:solidFill>
                <a:srgbClr val="938953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80" name="椭圆 150"/>
            <p:cNvSpPr>
              <a:spLocks noChangeArrowheads="1"/>
            </p:cNvSpPr>
            <p:nvPr/>
          </p:nvSpPr>
          <p:spPr bwMode="auto">
            <a:xfrm>
              <a:off x="164977" y="83802"/>
              <a:ext cx="595086" cy="59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5181" name="任意多边形 2"/>
          <p:cNvSpPr>
            <a:spLocks noChangeArrowheads="1"/>
          </p:cNvSpPr>
          <p:nvPr/>
        </p:nvSpPr>
        <p:spPr bwMode="auto">
          <a:xfrm>
            <a:off x="2003425" y="1765300"/>
            <a:ext cx="5253038" cy="2473325"/>
          </a:xfrm>
          <a:custGeom>
            <a:avLst/>
            <a:gdLst>
              <a:gd name="T0" fmla="*/ 0 w 3952875"/>
              <a:gd name="T1" fmla="*/ 1495425 h 1495425"/>
              <a:gd name="T2" fmla="*/ 0 w 3952875"/>
              <a:gd name="T3" fmla="*/ 1228725 h 1495425"/>
              <a:gd name="T4" fmla="*/ 647700 w 3952875"/>
              <a:gd name="T5" fmla="*/ 1228725 h 1495425"/>
              <a:gd name="T6" fmla="*/ 647700 w 3952875"/>
              <a:gd name="T7" fmla="*/ 1000125 h 1495425"/>
              <a:gd name="T8" fmla="*/ 1314450 w 3952875"/>
              <a:gd name="T9" fmla="*/ 1000125 h 1495425"/>
              <a:gd name="T10" fmla="*/ 1314450 w 3952875"/>
              <a:gd name="T11" fmla="*/ 733425 h 1495425"/>
              <a:gd name="T12" fmla="*/ 1962150 w 3952875"/>
              <a:gd name="T13" fmla="*/ 733425 h 1495425"/>
              <a:gd name="T14" fmla="*/ 1962150 w 3952875"/>
              <a:gd name="T15" fmla="*/ 485775 h 1495425"/>
              <a:gd name="T16" fmla="*/ 2619375 w 3952875"/>
              <a:gd name="T17" fmla="*/ 485775 h 1495425"/>
              <a:gd name="T18" fmla="*/ 2619375 w 3952875"/>
              <a:gd name="T19" fmla="*/ 238125 h 1495425"/>
              <a:gd name="T20" fmla="*/ 3286125 w 3952875"/>
              <a:gd name="T21" fmla="*/ 238125 h 1495425"/>
              <a:gd name="T22" fmla="*/ 3286125 w 3952875"/>
              <a:gd name="T23" fmla="*/ 0 h 1495425"/>
              <a:gd name="T24" fmla="*/ 3952875 w 3952875"/>
              <a:gd name="T25" fmla="*/ 0 h 14954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952875"/>
              <a:gd name="T40" fmla="*/ 0 h 1495425"/>
              <a:gd name="T41" fmla="*/ 3952875 w 3952875"/>
              <a:gd name="T42" fmla="*/ 1495425 h 149542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952875" h="1495425">
                <a:moveTo>
                  <a:pt x="0" y="1495425"/>
                </a:moveTo>
                <a:lnTo>
                  <a:pt x="0" y="1228725"/>
                </a:lnTo>
                <a:lnTo>
                  <a:pt x="647700" y="1228725"/>
                </a:lnTo>
                <a:lnTo>
                  <a:pt x="647700" y="1000125"/>
                </a:lnTo>
                <a:lnTo>
                  <a:pt x="1314450" y="1000125"/>
                </a:lnTo>
                <a:lnTo>
                  <a:pt x="1314450" y="733425"/>
                </a:lnTo>
                <a:lnTo>
                  <a:pt x="1962150" y="733425"/>
                </a:lnTo>
                <a:lnTo>
                  <a:pt x="1962150" y="485775"/>
                </a:lnTo>
                <a:lnTo>
                  <a:pt x="2619375" y="485775"/>
                </a:lnTo>
                <a:lnTo>
                  <a:pt x="2619375" y="238125"/>
                </a:lnTo>
                <a:lnTo>
                  <a:pt x="3286125" y="238125"/>
                </a:lnTo>
                <a:lnTo>
                  <a:pt x="3286125" y="0"/>
                </a:lnTo>
                <a:lnTo>
                  <a:pt x="3952875" y="0"/>
                </a:lnTo>
              </a:path>
            </a:pathLst>
          </a:custGeom>
          <a:noFill/>
          <a:ln w="25400" cap="flat" cmpd="sng">
            <a:solidFill>
              <a:srgbClr val="C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182" name="组合 93"/>
          <p:cNvGrpSpPr>
            <a:grpSpLocks/>
          </p:cNvGrpSpPr>
          <p:nvPr/>
        </p:nvGrpSpPr>
        <p:grpSpPr bwMode="auto">
          <a:xfrm>
            <a:off x="2962275" y="2679700"/>
            <a:ext cx="646113" cy="646113"/>
            <a:chOff x="0" y="0"/>
            <a:chExt cx="762691" cy="762691"/>
          </a:xfrm>
        </p:grpSpPr>
        <p:sp>
          <p:nvSpPr>
            <p:cNvPr id="5183" name="椭圆 95"/>
            <p:cNvSpPr>
              <a:spLocks noChangeArrowheads="1"/>
            </p:cNvSpPr>
            <p:nvPr/>
          </p:nvSpPr>
          <p:spPr bwMode="auto">
            <a:xfrm>
              <a:off x="0" y="0"/>
              <a:ext cx="762691" cy="762691"/>
            </a:xfrm>
            <a:prstGeom prst="ellipse">
              <a:avLst/>
            </a:prstGeom>
            <a:solidFill>
              <a:srgbClr val="938953"/>
            </a:solidFill>
            <a:ln w="25400" cap="flat" cmpd="sng">
              <a:solidFill>
                <a:srgbClr val="938953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84" name="椭圆 96"/>
            <p:cNvSpPr>
              <a:spLocks noChangeArrowheads="1"/>
            </p:cNvSpPr>
            <p:nvPr/>
          </p:nvSpPr>
          <p:spPr bwMode="auto">
            <a:xfrm>
              <a:off x="164977" y="83802"/>
              <a:ext cx="595086" cy="59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5185" name="组合 98"/>
          <p:cNvGrpSpPr>
            <a:grpSpLocks/>
          </p:cNvGrpSpPr>
          <p:nvPr/>
        </p:nvGrpSpPr>
        <p:grpSpPr bwMode="auto">
          <a:xfrm>
            <a:off x="3844925" y="2255838"/>
            <a:ext cx="646113" cy="646112"/>
            <a:chOff x="0" y="0"/>
            <a:chExt cx="762691" cy="762691"/>
          </a:xfrm>
        </p:grpSpPr>
        <p:sp>
          <p:nvSpPr>
            <p:cNvPr id="5186" name="椭圆 105"/>
            <p:cNvSpPr>
              <a:spLocks noChangeArrowheads="1"/>
            </p:cNvSpPr>
            <p:nvPr/>
          </p:nvSpPr>
          <p:spPr bwMode="auto">
            <a:xfrm>
              <a:off x="0" y="0"/>
              <a:ext cx="762691" cy="762691"/>
            </a:xfrm>
            <a:prstGeom prst="ellipse">
              <a:avLst/>
            </a:prstGeom>
            <a:solidFill>
              <a:srgbClr val="938953"/>
            </a:solidFill>
            <a:ln w="25400" cap="flat" cmpd="sng">
              <a:solidFill>
                <a:srgbClr val="938953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87" name="椭圆 106"/>
            <p:cNvSpPr>
              <a:spLocks noChangeArrowheads="1"/>
            </p:cNvSpPr>
            <p:nvPr/>
          </p:nvSpPr>
          <p:spPr bwMode="auto">
            <a:xfrm>
              <a:off x="164977" y="83802"/>
              <a:ext cx="595086" cy="59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5188" name="组合 114"/>
          <p:cNvGrpSpPr>
            <a:grpSpLocks/>
          </p:cNvGrpSpPr>
          <p:nvPr/>
        </p:nvGrpSpPr>
        <p:grpSpPr bwMode="auto">
          <a:xfrm>
            <a:off x="4633913" y="1844675"/>
            <a:ext cx="646112" cy="646113"/>
            <a:chOff x="0" y="0"/>
            <a:chExt cx="762691" cy="762691"/>
          </a:xfrm>
        </p:grpSpPr>
        <p:sp>
          <p:nvSpPr>
            <p:cNvPr id="5189" name="椭圆 116"/>
            <p:cNvSpPr>
              <a:spLocks noChangeArrowheads="1"/>
            </p:cNvSpPr>
            <p:nvPr/>
          </p:nvSpPr>
          <p:spPr bwMode="auto">
            <a:xfrm>
              <a:off x="0" y="0"/>
              <a:ext cx="762691" cy="762691"/>
            </a:xfrm>
            <a:prstGeom prst="ellipse">
              <a:avLst/>
            </a:prstGeom>
            <a:solidFill>
              <a:srgbClr val="938953"/>
            </a:solidFill>
            <a:ln w="25400" cap="flat" cmpd="sng">
              <a:solidFill>
                <a:srgbClr val="938953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90" name="椭圆 117"/>
            <p:cNvSpPr>
              <a:spLocks noChangeArrowheads="1"/>
            </p:cNvSpPr>
            <p:nvPr/>
          </p:nvSpPr>
          <p:spPr bwMode="auto">
            <a:xfrm>
              <a:off x="164977" y="83802"/>
              <a:ext cx="595086" cy="59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5191" name="组合 124"/>
          <p:cNvGrpSpPr>
            <a:grpSpLocks/>
          </p:cNvGrpSpPr>
          <p:nvPr/>
        </p:nvGrpSpPr>
        <p:grpSpPr bwMode="auto">
          <a:xfrm>
            <a:off x="5599113" y="1420813"/>
            <a:ext cx="646112" cy="646112"/>
            <a:chOff x="0" y="0"/>
            <a:chExt cx="762691" cy="762691"/>
          </a:xfrm>
        </p:grpSpPr>
        <p:sp>
          <p:nvSpPr>
            <p:cNvPr id="5192" name="椭圆 126"/>
            <p:cNvSpPr>
              <a:spLocks noChangeArrowheads="1"/>
            </p:cNvSpPr>
            <p:nvPr/>
          </p:nvSpPr>
          <p:spPr bwMode="auto">
            <a:xfrm>
              <a:off x="0" y="0"/>
              <a:ext cx="762691" cy="76269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93" name="椭圆 127"/>
            <p:cNvSpPr>
              <a:spLocks noChangeArrowheads="1"/>
            </p:cNvSpPr>
            <p:nvPr/>
          </p:nvSpPr>
          <p:spPr bwMode="auto">
            <a:xfrm>
              <a:off x="164977" y="83802"/>
              <a:ext cx="595086" cy="59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5194" name="矩形 128"/>
          <p:cNvSpPr>
            <a:spLocks noChangeArrowheads="1"/>
          </p:cNvSpPr>
          <p:nvPr/>
        </p:nvSpPr>
        <p:spPr bwMode="auto">
          <a:xfrm>
            <a:off x="1978025" y="3825875"/>
            <a:ext cx="874713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2009</a:t>
            </a:r>
            <a:endParaRPr lang="zh-CN" altLang="en-US" sz="12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sp>
        <p:nvSpPr>
          <p:cNvPr id="5195" name="矩形 129"/>
          <p:cNvSpPr>
            <a:spLocks noChangeArrowheads="1"/>
          </p:cNvSpPr>
          <p:nvPr/>
        </p:nvSpPr>
        <p:spPr bwMode="auto">
          <a:xfrm>
            <a:off x="2852738" y="3441700"/>
            <a:ext cx="8763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2010</a:t>
            </a:r>
            <a:endParaRPr lang="zh-CN" altLang="en-US" sz="12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sp>
        <p:nvSpPr>
          <p:cNvPr id="5196" name="矩形 130"/>
          <p:cNvSpPr>
            <a:spLocks noChangeArrowheads="1"/>
          </p:cNvSpPr>
          <p:nvPr/>
        </p:nvSpPr>
        <p:spPr bwMode="auto">
          <a:xfrm>
            <a:off x="3729038" y="3009900"/>
            <a:ext cx="8763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2011</a:t>
            </a:r>
            <a:endParaRPr lang="zh-CN" altLang="en-US" sz="12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sp>
        <p:nvSpPr>
          <p:cNvPr id="5197" name="矩形 132"/>
          <p:cNvSpPr>
            <a:spLocks noChangeArrowheads="1"/>
          </p:cNvSpPr>
          <p:nvPr/>
        </p:nvSpPr>
        <p:spPr bwMode="auto">
          <a:xfrm>
            <a:off x="4591050" y="2592388"/>
            <a:ext cx="8763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2012</a:t>
            </a:r>
            <a:endParaRPr lang="zh-CN" altLang="en-US" sz="12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sp>
        <p:nvSpPr>
          <p:cNvPr id="5198" name="矩形 133"/>
          <p:cNvSpPr>
            <a:spLocks noChangeArrowheads="1"/>
          </p:cNvSpPr>
          <p:nvPr/>
        </p:nvSpPr>
        <p:spPr bwMode="auto">
          <a:xfrm>
            <a:off x="5419725" y="2184400"/>
            <a:ext cx="8747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2013</a:t>
            </a:r>
            <a:endParaRPr lang="zh-CN" altLang="en-US" sz="12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sp>
        <p:nvSpPr>
          <p:cNvPr id="5199" name="矩形 143"/>
          <p:cNvSpPr>
            <a:spLocks noChangeArrowheads="1"/>
          </p:cNvSpPr>
          <p:nvPr/>
        </p:nvSpPr>
        <p:spPr bwMode="auto">
          <a:xfrm>
            <a:off x="4792663" y="1958975"/>
            <a:ext cx="4667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100" b="1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191</a:t>
            </a:r>
            <a:endParaRPr lang="zh-CN" altLang="en-US" sz="1100" b="1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 algn="ctr"/>
            <a:r>
              <a:rPr lang="zh-CN" altLang="en-US" sz="1100" b="1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亿元</a:t>
            </a:r>
          </a:p>
        </p:txBody>
      </p:sp>
      <p:sp>
        <p:nvSpPr>
          <p:cNvPr id="5200" name="矩形 142"/>
          <p:cNvSpPr>
            <a:spLocks noChangeArrowheads="1"/>
          </p:cNvSpPr>
          <p:nvPr/>
        </p:nvSpPr>
        <p:spPr bwMode="auto">
          <a:xfrm>
            <a:off x="4003675" y="2346325"/>
            <a:ext cx="4667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100" b="1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52</a:t>
            </a:r>
            <a:endParaRPr lang="zh-CN" altLang="en-US" sz="1100" b="1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 algn="ctr"/>
            <a:r>
              <a:rPr lang="zh-CN" altLang="en-US" sz="1100" b="1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亿元</a:t>
            </a:r>
          </a:p>
        </p:txBody>
      </p:sp>
      <p:sp>
        <p:nvSpPr>
          <p:cNvPr id="5201" name="矩形 134"/>
          <p:cNvSpPr>
            <a:spLocks noChangeArrowheads="1"/>
          </p:cNvSpPr>
          <p:nvPr/>
        </p:nvSpPr>
        <p:spPr bwMode="auto">
          <a:xfrm>
            <a:off x="3111500" y="2771775"/>
            <a:ext cx="4857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100" b="1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9.36</a:t>
            </a:r>
            <a:endParaRPr lang="zh-CN" altLang="en-US" sz="1100" b="1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 algn="ctr"/>
            <a:r>
              <a:rPr lang="zh-CN" altLang="en-US" sz="1100" b="1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亿元</a:t>
            </a:r>
          </a:p>
        </p:txBody>
      </p:sp>
      <p:sp>
        <p:nvSpPr>
          <p:cNvPr id="5202" name="矩形 135"/>
          <p:cNvSpPr>
            <a:spLocks noChangeArrowheads="1"/>
          </p:cNvSpPr>
          <p:nvPr/>
        </p:nvSpPr>
        <p:spPr bwMode="auto">
          <a:xfrm>
            <a:off x="2225675" y="3203575"/>
            <a:ext cx="4857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100" b="1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1</a:t>
            </a:r>
            <a:endParaRPr lang="zh-CN" altLang="en-US" sz="1100" b="1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 algn="ctr"/>
            <a:r>
              <a:rPr lang="zh-CN" altLang="en-US" sz="1100" b="1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亿元</a:t>
            </a:r>
          </a:p>
        </p:txBody>
      </p:sp>
      <p:sp>
        <p:nvSpPr>
          <p:cNvPr id="5203" name="矩形 136"/>
          <p:cNvSpPr>
            <a:spLocks noChangeArrowheads="1"/>
          </p:cNvSpPr>
          <p:nvPr/>
        </p:nvSpPr>
        <p:spPr bwMode="auto">
          <a:xfrm>
            <a:off x="5788025" y="1479550"/>
            <a:ext cx="3841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rgbClr val="C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?</a:t>
            </a:r>
            <a:endParaRPr lang="zh-CN" altLang="en-US" sz="2800" b="1">
              <a:solidFill>
                <a:srgbClr val="C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  <p:sp>
        <p:nvSpPr>
          <p:cNvPr id="5204" name="任意多边形 3"/>
          <p:cNvSpPr>
            <a:spLocks noChangeArrowheads="1"/>
          </p:cNvSpPr>
          <p:nvPr/>
        </p:nvSpPr>
        <p:spPr bwMode="auto">
          <a:xfrm>
            <a:off x="1663700" y="444500"/>
            <a:ext cx="5816600" cy="4724400"/>
          </a:xfrm>
          <a:custGeom>
            <a:avLst/>
            <a:gdLst>
              <a:gd name="T0" fmla="*/ 0 w 5816600"/>
              <a:gd name="T1" fmla="*/ 0 h 4724400"/>
              <a:gd name="T2" fmla="*/ 0 w 5816600"/>
              <a:gd name="T3" fmla="*/ 3987800 h 4724400"/>
              <a:gd name="T4" fmla="*/ 5816600 w 5816600"/>
              <a:gd name="T5" fmla="*/ 3987800 h 4724400"/>
              <a:gd name="T6" fmla="*/ 5816600 w 5816600"/>
              <a:gd name="T7" fmla="*/ 4724400 h 4724400"/>
              <a:gd name="T8" fmla="*/ 0 60000 65536"/>
              <a:gd name="T9" fmla="*/ 0 60000 65536"/>
              <a:gd name="T10" fmla="*/ 0 60000 65536"/>
              <a:gd name="T11" fmla="*/ 0 60000 65536"/>
              <a:gd name="T12" fmla="*/ 0 w 5816600"/>
              <a:gd name="T13" fmla="*/ 0 h 4724400"/>
              <a:gd name="T14" fmla="*/ 5816600 w 5816600"/>
              <a:gd name="T15" fmla="*/ 4724400 h 47244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16600" h="4724400">
                <a:moveTo>
                  <a:pt x="0" y="0"/>
                </a:moveTo>
                <a:lnTo>
                  <a:pt x="0" y="3987800"/>
                </a:lnTo>
                <a:lnTo>
                  <a:pt x="5816600" y="3987800"/>
                </a:lnTo>
                <a:lnTo>
                  <a:pt x="5816600" y="4724400"/>
                </a:lnTo>
              </a:path>
            </a:pathLst>
          </a:custGeom>
          <a:noFill/>
          <a:ln w="3175" cap="flat" cmpd="sng">
            <a:solidFill>
              <a:srgbClr val="974806">
                <a:alpha val="53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205" name="组合 39"/>
          <p:cNvGrpSpPr>
            <a:grpSpLocks/>
          </p:cNvGrpSpPr>
          <p:nvPr/>
        </p:nvGrpSpPr>
        <p:grpSpPr bwMode="auto">
          <a:xfrm>
            <a:off x="1481138" y="4243388"/>
            <a:ext cx="371475" cy="371475"/>
            <a:chOff x="0" y="0"/>
            <a:chExt cx="370938" cy="370938"/>
          </a:xfrm>
        </p:grpSpPr>
        <p:sp>
          <p:nvSpPr>
            <p:cNvPr id="5206" name="椭圆 40"/>
            <p:cNvSpPr>
              <a:spLocks noChangeArrowheads="1"/>
            </p:cNvSpPr>
            <p:nvPr/>
          </p:nvSpPr>
          <p:spPr bwMode="auto">
            <a:xfrm>
              <a:off x="0" y="0"/>
              <a:ext cx="370938" cy="370938"/>
            </a:xfrm>
            <a:prstGeom prst="ellipse">
              <a:avLst/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5207" name="组合 41"/>
            <p:cNvGrpSpPr>
              <a:grpSpLocks/>
            </p:cNvGrpSpPr>
            <p:nvPr/>
          </p:nvGrpSpPr>
          <p:grpSpPr bwMode="auto">
            <a:xfrm rot="551016">
              <a:off x="45676" y="45450"/>
              <a:ext cx="279586" cy="280039"/>
              <a:chOff x="0" y="0"/>
              <a:chExt cx="458344" cy="459086"/>
            </a:xfrm>
          </p:grpSpPr>
          <p:sp>
            <p:nvSpPr>
              <p:cNvPr id="5208" name="Oval 6"/>
              <p:cNvSpPr>
                <a:spLocks noChangeArrowheads="1"/>
              </p:cNvSpPr>
              <p:nvPr/>
            </p:nvSpPr>
            <p:spPr bwMode="auto">
              <a:xfrm rot="21059722">
                <a:off x="0" y="0"/>
                <a:ext cx="458344" cy="459086"/>
              </a:xfrm>
              <a:prstGeom prst="ellipse">
                <a:avLst/>
              </a:prstGeom>
              <a:noFill/>
              <a:ln w="12700" cmpd="sng">
                <a:solidFill>
                  <a:srgbClr val="C00000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5209" name="组合 43"/>
              <p:cNvGrpSpPr>
                <a:grpSpLocks/>
              </p:cNvGrpSpPr>
              <p:nvPr/>
            </p:nvGrpSpPr>
            <p:grpSpPr bwMode="auto">
              <a:xfrm>
                <a:off x="48605" y="50922"/>
                <a:ext cx="361195" cy="356603"/>
                <a:chOff x="0" y="0"/>
                <a:chExt cx="361195" cy="356603"/>
              </a:xfrm>
            </p:grpSpPr>
            <p:sp>
              <p:nvSpPr>
                <p:cNvPr id="5210" name="Freeform 8"/>
                <p:cNvSpPr>
                  <a:spLocks noChangeArrowheads="1"/>
                </p:cNvSpPr>
                <p:nvPr/>
              </p:nvSpPr>
              <p:spPr bwMode="auto">
                <a:xfrm rot="21059722">
                  <a:off x="111299" y="1081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42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26" y="22"/>
                        <a:pt x="11" y="47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5211" name="Freeform 9"/>
                <p:cNvSpPr>
                  <a:spLocks noChangeArrowheads="1"/>
                </p:cNvSpPr>
                <p:nvPr/>
              </p:nvSpPr>
              <p:spPr bwMode="auto">
                <a:xfrm rot="21059722">
                  <a:off x="0" y="121552"/>
                  <a:ext cx="73942" cy="61754"/>
                </a:xfrm>
                <a:custGeom>
                  <a:avLst/>
                  <a:gdLst>
                    <a:gd name="T0" fmla="*/ 89 w 89"/>
                    <a:gd name="T1" fmla="*/ 0 h 75"/>
                    <a:gd name="T2" fmla="*/ 22 w 89"/>
                    <a:gd name="T3" fmla="*/ 0 h 75"/>
                    <a:gd name="T4" fmla="*/ 0 w 89"/>
                    <a:gd name="T5" fmla="*/ 75 h 75"/>
                    <a:gd name="T6" fmla="*/ 78 w 89"/>
                    <a:gd name="T7" fmla="*/ 75 h 75"/>
                    <a:gd name="T8" fmla="*/ 89 w 89"/>
                    <a:gd name="T9" fmla="*/ 0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89" y="0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23"/>
                        <a:pt x="3" y="48"/>
                        <a:pt x="0" y="75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79" y="49"/>
                        <a:pt x="83" y="24"/>
                        <a:pt x="8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5212" name="Freeform 10"/>
                <p:cNvSpPr>
                  <a:spLocks noChangeArrowheads="1"/>
                </p:cNvSpPr>
                <p:nvPr/>
              </p:nvSpPr>
              <p:spPr bwMode="auto">
                <a:xfrm rot="21059722">
                  <a:off x="31874" y="34032"/>
                  <a:ext cx="65003" cy="47940"/>
                </a:xfrm>
                <a:custGeom>
                  <a:avLst/>
                  <a:gdLst>
                    <a:gd name="T0" fmla="*/ 79 w 79"/>
                    <a:gd name="T1" fmla="*/ 0 h 58"/>
                    <a:gd name="T2" fmla="*/ 0 w 79"/>
                    <a:gd name="T3" fmla="*/ 58 h 58"/>
                    <a:gd name="T4" fmla="*/ 52 w 79"/>
                    <a:gd name="T5" fmla="*/ 58 h 58"/>
                    <a:gd name="T6" fmla="*/ 79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79" y="0"/>
                      </a:moveTo>
                      <a:cubicBezTo>
                        <a:pt x="49" y="13"/>
                        <a:pt x="22" y="33"/>
                        <a:pt x="0" y="58"/>
                      </a:cubicBezTo>
                      <a:cubicBezTo>
                        <a:pt x="52" y="58"/>
                        <a:pt x="52" y="58"/>
                        <a:pt x="52" y="58"/>
                      </a:cubicBezTo>
                      <a:cubicBezTo>
                        <a:pt x="60" y="38"/>
                        <a:pt x="69" y="19"/>
                        <a:pt x="7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5213" name="Freeform 11"/>
                <p:cNvSpPr>
                  <a:spLocks noChangeArrowheads="1"/>
                </p:cNvSpPr>
                <p:nvPr/>
              </p:nvSpPr>
              <p:spPr bwMode="auto">
                <a:xfrm rot="21059722">
                  <a:off x="179513" y="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0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31" y="47"/>
                        <a:pt x="17" y="22"/>
                        <a:pt x="0" y="0"/>
                      </a:cubicBezTo>
                      <a:cubicBezTo>
                        <a:pt x="0" y="73"/>
                        <a:pt x="0" y="73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5214" name="Freeform 12"/>
                <p:cNvSpPr>
                  <a:spLocks noChangeArrowheads="1"/>
                </p:cNvSpPr>
                <p:nvPr/>
              </p:nvSpPr>
              <p:spPr bwMode="auto">
                <a:xfrm rot="21059722">
                  <a:off x="272055" y="78440"/>
                  <a:ext cx="73942" cy="61754"/>
                </a:xfrm>
                <a:custGeom>
                  <a:avLst/>
                  <a:gdLst>
                    <a:gd name="T0" fmla="*/ 11 w 89"/>
                    <a:gd name="T1" fmla="*/ 75 h 75"/>
                    <a:gd name="T2" fmla="*/ 89 w 89"/>
                    <a:gd name="T3" fmla="*/ 75 h 75"/>
                    <a:gd name="T4" fmla="*/ 67 w 89"/>
                    <a:gd name="T5" fmla="*/ 0 h 75"/>
                    <a:gd name="T6" fmla="*/ 0 w 89"/>
                    <a:gd name="T7" fmla="*/ 0 h 75"/>
                    <a:gd name="T8" fmla="*/ 11 w 89"/>
                    <a:gd name="T9" fmla="*/ 75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11" y="75"/>
                      </a:moveTo>
                      <a:cubicBezTo>
                        <a:pt x="89" y="75"/>
                        <a:pt x="89" y="75"/>
                        <a:pt x="89" y="75"/>
                      </a:cubicBezTo>
                      <a:cubicBezTo>
                        <a:pt x="86" y="48"/>
                        <a:pt x="78" y="23"/>
                        <a:pt x="6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24"/>
                        <a:pt x="9" y="49"/>
                        <a:pt x="11" y="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5215" name="Freeform 13"/>
                <p:cNvSpPr>
                  <a:spLocks noChangeArrowheads="1"/>
                </p:cNvSpPr>
                <p:nvPr/>
              </p:nvSpPr>
              <p:spPr bwMode="auto">
                <a:xfrm rot="21059722">
                  <a:off x="230905" y="2556"/>
                  <a:ext cx="64190" cy="47940"/>
                </a:xfrm>
                <a:custGeom>
                  <a:avLst/>
                  <a:gdLst>
                    <a:gd name="T0" fmla="*/ 78 w 78"/>
                    <a:gd name="T1" fmla="*/ 58 h 58"/>
                    <a:gd name="T2" fmla="*/ 0 w 78"/>
                    <a:gd name="T3" fmla="*/ 0 h 58"/>
                    <a:gd name="T4" fmla="*/ 27 w 78"/>
                    <a:gd name="T5" fmla="*/ 58 h 58"/>
                    <a:gd name="T6" fmla="*/ 78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78" y="58"/>
                      </a:moveTo>
                      <a:cubicBezTo>
                        <a:pt x="57" y="33"/>
                        <a:pt x="30" y="13"/>
                        <a:pt x="0" y="0"/>
                      </a:cubicBezTo>
                      <a:cubicBezTo>
                        <a:pt x="10" y="19"/>
                        <a:pt x="19" y="38"/>
                        <a:pt x="27" y="58"/>
                      </a:cubicBezTo>
                      <a:lnTo>
                        <a:pt x="78" y="5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5216" name="Freeform 14"/>
                <p:cNvSpPr>
                  <a:spLocks noChangeArrowheads="1"/>
                </p:cNvSpPr>
                <p:nvPr/>
              </p:nvSpPr>
              <p:spPr bwMode="auto">
                <a:xfrm rot="21059722">
                  <a:off x="151567" y="296475"/>
                  <a:ext cx="34127" cy="60128"/>
                </a:xfrm>
                <a:custGeom>
                  <a:avLst/>
                  <a:gdLst>
                    <a:gd name="T0" fmla="*/ 0 w 42"/>
                    <a:gd name="T1" fmla="*/ 0 h 73"/>
                    <a:gd name="T2" fmla="*/ 42 w 42"/>
                    <a:gd name="T3" fmla="*/ 73 h 73"/>
                    <a:gd name="T4" fmla="*/ 42 w 42"/>
                    <a:gd name="T5" fmla="*/ 0 h 73"/>
                    <a:gd name="T6" fmla="*/ 0 w 42"/>
                    <a:gd name="T7" fmla="*/ 0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0"/>
                      </a:moveTo>
                      <a:cubicBezTo>
                        <a:pt x="11" y="27"/>
                        <a:pt x="26" y="51"/>
                        <a:pt x="42" y="73"/>
                      </a:cubicBezTo>
                      <a:cubicBezTo>
                        <a:pt x="42" y="0"/>
                        <a:pt x="42" y="0"/>
                        <a:pt x="4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5217" name="Freeform 15"/>
                <p:cNvSpPr>
                  <a:spLocks noChangeArrowheads="1"/>
                </p:cNvSpPr>
                <p:nvPr/>
              </p:nvSpPr>
              <p:spPr bwMode="auto">
                <a:xfrm rot="21059722">
                  <a:off x="15198" y="217047"/>
                  <a:ext cx="73942" cy="62566"/>
                </a:xfrm>
                <a:custGeom>
                  <a:avLst/>
                  <a:gdLst>
                    <a:gd name="T0" fmla="*/ 78 w 89"/>
                    <a:gd name="T1" fmla="*/ 0 h 76"/>
                    <a:gd name="T2" fmla="*/ 0 w 89"/>
                    <a:gd name="T3" fmla="*/ 0 h 76"/>
                    <a:gd name="T4" fmla="*/ 22 w 89"/>
                    <a:gd name="T5" fmla="*/ 76 h 76"/>
                    <a:gd name="T6" fmla="*/ 89 w 89"/>
                    <a:gd name="T7" fmla="*/ 76 h 76"/>
                    <a:gd name="T8" fmla="*/ 78 w 89"/>
                    <a:gd name="T9" fmla="*/ 0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7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27"/>
                        <a:pt x="10" y="53"/>
                        <a:pt x="22" y="76"/>
                      </a:cubicBezTo>
                      <a:cubicBezTo>
                        <a:pt x="89" y="76"/>
                        <a:pt x="89" y="76"/>
                        <a:pt x="89" y="76"/>
                      </a:cubicBezTo>
                      <a:cubicBezTo>
                        <a:pt x="83" y="51"/>
                        <a:pt x="79" y="26"/>
                        <a:pt x="7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5218" name="Freeform 16"/>
                <p:cNvSpPr>
                  <a:spLocks noChangeArrowheads="1"/>
                </p:cNvSpPr>
                <p:nvPr/>
              </p:nvSpPr>
              <p:spPr bwMode="auto">
                <a:xfrm rot="21059722">
                  <a:off x="70107" y="306857"/>
                  <a:ext cx="65003" cy="47128"/>
                </a:xfrm>
                <a:custGeom>
                  <a:avLst/>
                  <a:gdLst>
                    <a:gd name="T0" fmla="*/ 0 w 79"/>
                    <a:gd name="T1" fmla="*/ 0 h 58"/>
                    <a:gd name="T2" fmla="*/ 79 w 79"/>
                    <a:gd name="T3" fmla="*/ 58 h 58"/>
                    <a:gd name="T4" fmla="*/ 52 w 79"/>
                    <a:gd name="T5" fmla="*/ 0 h 58"/>
                    <a:gd name="T6" fmla="*/ 0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0" y="0"/>
                      </a:moveTo>
                      <a:cubicBezTo>
                        <a:pt x="22" y="25"/>
                        <a:pt x="49" y="45"/>
                        <a:pt x="79" y="58"/>
                      </a:cubicBezTo>
                      <a:cubicBezTo>
                        <a:pt x="69" y="40"/>
                        <a:pt x="60" y="20"/>
                        <a:pt x="5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5219" name="Freeform 17"/>
                <p:cNvSpPr>
                  <a:spLocks noChangeArrowheads="1"/>
                </p:cNvSpPr>
                <p:nvPr/>
              </p:nvSpPr>
              <p:spPr bwMode="auto">
                <a:xfrm rot="21059722">
                  <a:off x="219782" y="285666"/>
                  <a:ext cx="34127" cy="60128"/>
                </a:xfrm>
                <a:custGeom>
                  <a:avLst/>
                  <a:gdLst>
                    <a:gd name="T0" fmla="*/ 0 w 42"/>
                    <a:gd name="T1" fmla="*/ 73 h 73"/>
                    <a:gd name="T2" fmla="*/ 42 w 42"/>
                    <a:gd name="T3" fmla="*/ 0 h 73"/>
                    <a:gd name="T4" fmla="*/ 0 w 42"/>
                    <a:gd name="T5" fmla="*/ 0 h 73"/>
                    <a:gd name="T6" fmla="*/ 0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73"/>
                      </a:moveTo>
                      <a:cubicBezTo>
                        <a:pt x="17" y="51"/>
                        <a:pt x="31" y="27"/>
                        <a:pt x="4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5220" name="Freeform 18"/>
                <p:cNvSpPr>
                  <a:spLocks noChangeArrowheads="1"/>
                </p:cNvSpPr>
                <p:nvPr/>
              </p:nvSpPr>
              <p:spPr bwMode="auto">
                <a:xfrm rot="21059722">
                  <a:off x="287253" y="173935"/>
                  <a:ext cx="73942" cy="62566"/>
                </a:xfrm>
                <a:custGeom>
                  <a:avLst/>
                  <a:gdLst>
                    <a:gd name="T0" fmla="*/ 0 w 89"/>
                    <a:gd name="T1" fmla="*/ 76 h 76"/>
                    <a:gd name="T2" fmla="*/ 67 w 89"/>
                    <a:gd name="T3" fmla="*/ 76 h 76"/>
                    <a:gd name="T4" fmla="*/ 89 w 89"/>
                    <a:gd name="T5" fmla="*/ 0 h 76"/>
                    <a:gd name="T6" fmla="*/ 11 w 89"/>
                    <a:gd name="T7" fmla="*/ 0 h 76"/>
                    <a:gd name="T8" fmla="*/ 0 w 89"/>
                    <a:gd name="T9" fmla="*/ 76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0" y="76"/>
                      </a:moveTo>
                      <a:cubicBezTo>
                        <a:pt x="67" y="76"/>
                        <a:pt x="67" y="76"/>
                        <a:pt x="67" y="76"/>
                      </a:cubicBezTo>
                      <a:cubicBezTo>
                        <a:pt x="78" y="53"/>
                        <a:pt x="86" y="27"/>
                        <a:pt x="89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9" y="26"/>
                        <a:pt x="6" y="51"/>
                        <a:pt x="0" y="7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5221" name="Freeform 19"/>
                <p:cNvSpPr>
                  <a:spLocks noChangeArrowheads="1"/>
                </p:cNvSpPr>
                <p:nvPr/>
              </p:nvSpPr>
              <p:spPr bwMode="auto">
                <a:xfrm rot="21059722">
                  <a:off x="269138" y="275381"/>
                  <a:ext cx="64190" cy="47128"/>
                </a:xfrm>
                <a:custGeom>
                  <a:avLst/>
                  <a:gdLst>
                    <a:gd name="T0" fmla="*/ 0 w 78"/>
                    <a:gd name="T1" fmla="*/ 58 h 58"/>
                    <a:gd name="T2" fmla="*/ 78 w 78"/>
                    <a:gd name="T3" fmla="*/ 0 h 58"/>
                    <a:gd name="T4" fmla="*/ 27 w 78"/>
                    <a:gd name="T5" fmla="*/ 0 h 58"/>
                    <a:gd name="T6" fmla="*/ 0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0" y="58"/>
                      </a:moveTo>
                      <a:cubicBezTo>
                        <a:pt x="30" y="45"/>
                        <a:pt x="57" y="25"/>
                        <a:pt x="78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9" y="20"/>
                        <a:pt x="10" y="40"/>
                        <a:pt x="0" y="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5222" name="Freeform 21"/>
                <p:cNvSpPr>
                  <a:spLocks noChangeArrowheads="1"/>
                </p:cNvSpPr>
                <p:nvPr/>
              </p:nvSpPr>
              <p:spPr bwMode="auto">
                <a:xfrm rot="21059722">
                  <a:off x="100005" y="98706"/>
                  <a:ext cx="169820" cy="157634"/>
                </a:xfrm>
                <a:custGeom>
                  <a:avLst/>
                  <a:gdLst>
                    <a:gd name="T0" fmla="*/ 0 w 331788"/>
                    <a:gd name="T1" fmla="*/ 0 h 307975"/>
                    <a:gd name="T2" fmla="*/ 331788 w 331788"/>
                    <a:gd name="T3" fmla="*/ 307975 h 307975"/>
                  </a:gdLst>
                  <a:ahLst/>
                  <a:cxnLst/>
                  <a:rect l="T0" t="T1" r="T2" b="T3"/>
                  <a:pathLst>
                    <a:path w="331788" h="307975">
                      <a:moveTo>
                        <a:pt x="132815" y="86573"/>
                      </a:moveTo>
                      <a:cubicBezTo>
                        <a:pt x="130198" y="88182"/>
                        <a:pt x="128588" y="91401"/>
                        <a:pt x="128588" y="95424"/>
                      </a:cubicBezTo>
                      <a:cubicBezTo>
                        <a:pt x="128588" y="95424"/>
                        <a:pt x="128588" y="95424"/>
                        <a:pt x="128588" y="188760"/>
                      </a:cubicBezTo>
                      <a:cubicBezTo>
                        <a:pt x="128588" y="196807"/>
                        <a:pt x="135029" y="200025"/>
                        <a:pt x="143080" y="196807"/>
                      </a:cubicBezTo>
                      <a:cubicBezTo>
                        <a:pt x="143080" y="196807"/>
                        <a:pt x="143080" y="196807"/>
                        <a:pt x="234860" y="148529"/>
                      </a:cubicBezTo>
                      <a:cubicBezTo>
                        <a:pt x="241301" y="145311"/>
                        <a:pt x="241301" y="138874"/>
                        <a:pt x="234860" y="134046"/>
                      </a:cubicBezTo>
                      <a:cubicBezTo>
                        <a:pt x="234860" y="134046"/>
                        <a:pt x="234860" y="134046"/>
                        <a:pt x="143080" y="87378"/>
                      </a:cubicBezTo>
                      <a:cubicBezTo>
                        <a:pt x="139054" y="84964"/>
                        <a:pt x="135431" y="84964"/>
                        <a:pt x="132815" y="86573"/>
                      </a:cubicBezTo>
                      <a:close/>
                      <a:moveTo>
                        <a:pt x="11274" y="0"/>
                      </a:moveTo>
                      <a:cubicBezTo>
                        <a:pt x="11274" y="0"/>
                        <a:pt x="11274" y="0"/>
                        <a:pt x="318903" y="0"/>
                      </a:cubicBezTo>
                      <a:cubicBezTo>
                        <a:pt x="326956" y="0"/>
                        <a:pt x="331788" y="9675"/>
                        <a:pt x="331788" y="20962"/>
                      </a:cubicBezTo>
                      <a:lnTo>
                        <a:pt x="331788" y="287013"/>
                      </a:lnTo>
                      <a:cubicBezTo>
                        <a:pt x="331788" y="298301"/>
                        <a:pt x="326956" y="307975"/>
                        <a:pt x="318903" y="307975"/>
                      </a:cubicBezTo>
                      <a:cubicBezTo>
                        <a:pt x="318903" y="307975"/>
                        <a:pt x="318903" y="307975"/>
                        <a:pt x="11274" y="307975"/>
                      </a:cubicBezTo>
                      <a:cubicBezTo>
                        <a:pt x="4832" y="307975"/>
                        <a:pt x="0" y="298301"/>
                        <a:pt x="0" y="287013"/>
                      </a:cubicBezTo>
                      <a:cubicBezTo>
                        <a:pt x="0" y="287013"/>
                        <a:pt x="0" y="287013"/>
                        <a:pt x="0" y="20962"/>
                      </a:cubicBezTo>
                      <a:cubicBezTo>
                        <a:pt x="0" y="9675"/>
                        <a:pt x="4832" y="0"/>
                        <a:pt x="11274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grpSp>
        <p:nvGrpSpPr>
          <p:cNvPr id="5223" name="组合 57"/>
          <p:cNvGrpSpPr>
            <a:grpSpLocks/>
          </p:cNvGrpSpPr>
          <p:nvPr/>
        </p:nvGrpSpPr>
        <p:grpSpPr bwMode="auto">
          <a:xfrm>
            <a:off x="1878013" y="4156075"/>
            <a:ext cx="5559425" cy="522288"/>
            <a:chOff x="0" y="0"/>
            <a:chExt cx="5688173" cy="742933"/>
          </a:xfrm>
        </p:grpSpPr>
        <p:sp>
          <p:nvSpPr>
            <p:cNvPr id="5224" name="圆角矩形 58"/>
            <p:cNvSpPr>
              <a:spLocks noChangeArrowheads="1"/>
            </p:cNvSpPr>
            <p:nvPr/>
          </p:nvSpPr>
          <p:spPr bwMode="auto">
            <a:xfrm>
              <a:off x="0" y="0"/>
              <a:ext cx="5688173" cy="742933"/>
            </a:xfrm>
            <a:prstGeom prst="roundRect">
              <a:avLst>
                <a:gd name="adj" fmla="val 4028"/>
              </a:avLst>
            </a:prstGeom>
            <a:solidFill>
              <a:srgbClr val="C4B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225" name="圆角矩形 60"/>
            <p:cNvSpPr>
              <a:spLocks noChangeArrowheads="1"/>
            </p:cNvSpPr>
            <p:nvPr/>
          </p:nvSpPr>
          <p:spPr bwMode="auto">
            <a:xfrm>
              <a:off x="69590" y="75364"/>
              <a:ext cx="5548993" cy="592205"/>
            </a:xfrm>
            <a:prstGeom prst="roundRect">
              <a:avLst>
                <a:gd name="adj" fmla="val 4028"/>
              </a:avLst>
            </a:prstGeom>
            <a:noFill/>
            <a:ln w="3175" cap="flat" cmpd="sng">
              <a:solidFill>
                <a:srgbClr val="938953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1400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5226" name="矩形 146"/>
          <p:cNvSpPr>
            <a:spLocks noChangeArrowheads="1"/>
          </p:cNvSpPr>
          <p:nvPr/>
        </p:nvSpPr>
        <p:spPr bwMode="auto">
          <a:xfrm rot="16200000" flipH="1">
            <a:off x="4411662" y="2763838"/>
            <a:ext cx="492125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“双十一”</a:t>
            </a:r>
            <a:r>
              <a:rPr lang="zh-CN" altLang="en-US" sz="1400" b="1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当日支付宝交易额</a:t>
            </a: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FEF8E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6147" name="组合 33"/>
          <p:cNvGrpSpPr>
            <a:grpSpLocks/>
          </p:cNvGrpSpPr>
          <p:nvPr/>
        </p:nvGrpSpPr>
        <p:grpSpPr bwMode="auto">
          <a:xfrm>
            <a:off x="-434975" y="-2035175"/>
            <a:ext cx="10531475" cy="10175875"/>
            <a:chOff x="0" y="0"/>
            <a:chExt cx="10531526" cy="10175559"/>
          </a:xfrm>
        </p:grpSpPr>
        <p:sp>
          <p:nvSpPr>
            <p:cNvPr id="6148" name="矩形 81"/>
            <p:cNvSpPr>
              <a:spLocks noChangeArrowheads="1"/>
            </p:cNvSpPr>
            <p:nvPr/>
          </p:nvSpPr>
          <p:spPr bwMode="auto">
            <a:xfrm rot="19149196">
              <a:off x="140504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49" name="矩形 81"/>
            <p:cNvSpPr>
              <a:spLocks noChangeArrowheads="1"/>
            </p:cNvSpPr>
            <p:nvPr/>
          </p:nvSpPr>
          <p:spPr bwMode="auto">
            <a:xfrm rot="19149196">
              <a:off x="51595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50" name="矩形 81"/>
            <p:cNvSpPr>
              <a:spLocks noChangeArrowheads="1"/>
            </p:cNvSpPr>
            <p:nvPr/>
          </p:nvSpPr>
          <p:spPr bwMode="auto">
            <a:xfrm rot="19149196">
              <a:off x="81231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51" name="矩形 81"/>
            <p:cNvSpPr>
              <a:spLocks noChangeArrowheads="1"/>
            </p:cNvSpPr>
            <p:nvPr/>
          </p:nvSpPr>
          <p:spPr bwMode="auto">
            <a:xfrm rot="19149196">
              <a:off x="110868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52" name="矩形 81"/>
            <p:cNvSpPr>
              <a:spLocks noChangeArrowheads="1"/>
            </p:cNvSpPr>
            <p:nvPr/>
          </p:nvSpPr>
          <p:spPr bwMode="auto">
            <a:xfrm rot="19149196">
              <a:off x="21959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53" name="矩形 81"/>
            <p:cNvSpPr>
              <a:spLocks noChangeArrowheads="1"/>
            </p:cNvSpPr>
            <p:nvPr/>
          </p:nvSpPr>
          <p:spPr bwMode="auto">
            <a:xfrm rot="19149196">
              <a:off x="259048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54" name="矩形 81"/>
            <p:cNvSpPr>
              <a:spLocks noChangeArrowheads="1"/>
            </p:cNvSpPr>
            <p:nvPr/>
          </p:nvSpPr>
          <p:spPr bwMode="auto">
            <a:xfrm rot="19149196">
              <a:off x="170140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55" name="矩形 81"/>
            <p:cNvSpPr>
              <a:spLocks noChangeArrowheads="1"/>
            </p:cNvSpPr>
            <p:nvPr/>
          </p:nvSpPr>
          <p:spPr bwMode="auto">
            <a:xfrm rot="19149196">
              <a:off x="199776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56" name="矩形 81"/>
            <p:cNvSpPr>
              <a:spLocks noChangeArrowheads="1"/>
            </p:cNvSpPr>
            <p:nvPr/>
          </p:nvSpPr>
          <p:spPr bwMode="auto">
            <a:xfrm rot="19149196">
              <a:off x="229412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57" name="矩形 81"/>
            <p:cNvSpPr>
              <a:spLocks noChangeArrowheads="1"/>
            </p:cNvSpPr>
            <p:nvPr/>
          </p:nvSpPr>
          <p:spPr bwMode="auto">
            <a:xfrm rot="19149196">
              <a:off x="377592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58" name="矩形 81"/>
            <p:cNvSpPr>
              <a:spLocks noChangeArrowheads="1"/>
            </p:cNvSpPr>
            <p:nvPr/>
          </p:nvSpPr>
          <p:spPr bwMode="auto">
            <a:xfrm rot="19149196">
              <a:off x="288684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59" name="矩形 81"/>
            <p:cNvSpPr>
              <a:spLocks noChangeArrowheads="1"/>
            </p:cNvSpPr>
            <p:nvPr/>
          </p:nvSpPr>
          <p:spPr bwMode="auto">
            <a:xfrm rot="19149196">
              <a:off x="318320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0" name="矩形 81"/>
            <p:cNvSpPr>
              <a:spLocks noChangeArrowheads="1"/>
            </p:cNvSpPr>
            <p:nvPr/>
          </p:nvSpPr>
          <p:spPr bwMode="auto">
            <a:xfrm rot="19149196">
              <a:off x="347956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1" name="矩形 81"/>
            <p:cNvSpPr>
              <a:spLocks noChangeArrowheads="1"/>
            </p:cNvSpPr>
            <p:nvPr/>
          </p:nvSpPr>
          <p:spPr bwMode="auto">
            <a:xfrm rot="19149196">
              <a:off x="496137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2" name="矩形 81"/>
            <p:cNvSpPr>
              <a:spLocks noChangeArrowheads="1"/>
            </p:cNvSpPr>
            <p:nvPr/>
          </p:nvSpPr>
          <p:spPr bwMode="auto">
            <a:xfrm rot="19149196">
              <a:off x="407229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3" name="矩形 81"/>
            <p:cNvSpPr>
              <a:spLocks noChangeArrowheads="1"/>
            </p:cNvSpPr>
            <p:nvPr/>
          </p:nvSpPr>
          <p:spPr bwMode="auto">
            <a:xfrm rot="19149196">
              <a:off x="436865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4" name="矩形 81"/>
            <p:cNvSpPr>
              <a:spLocks noChangeArrowheads="1"/>
            </p:cNvSpPr>
            <p:nvPr/>
          </p:nvSpPr>
          <p:spPr bwMode="auto">
            <a:xfrm rot="19149196">
              <a:off x="466501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5" name="矩形 81"/>
            <p:cNvSpPr>
              <a:spLocks noChangeArrowheads="1"/>
            </p:cNvSpPr>
            <p:nvPr/>
          </p:nvSpPr>
          <p:spPr bwMode="auto">
            <a:xfrm rot="19149196">
              <a:off x="614681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6" name="矩形 81"/>
            <p:cNvSpPr>
              <a:spLocks noChangeArrowheads="1"/>
            </p:cNvSpPr>
            <p:nvPr/>
          </p:nvSpPr>
          <p:spPr bwMode="auto">
            <a:xfrm rot="19149196">
              <a:off x="525773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7" name="矩形 81"/>
            <p:cNvSpPr>
              <a:spLocks noChangeArrowheads="1"/>
            </p:cNvSpPr>
            <p:nvPr/>
          </p:nvSpPr>
          <p:spPr bwMode="auto">
            <a:xfrm rot="19149196">
              <a:off x="555409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8" name="矩形 81"/>
            <p:cNvSpPr>
              <a:spLocks noChangeArrowheads="1"/>
            </p:cNvSpPr>
            <p:nvPr/>
          </p:nvSpPr>
          <p:spPr bwMode="auto">
            <a:xfrm rot="19149196">
              <a:off x="585045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69" name="矩形 81"/>
            <p:cNvSpPr>
              <a:spLocks noChangeArrowheads="1"/>
            </p:cNvSpPr>
            <p:nvPr/>
          </p:nvSpPr>
          <p:spPr bwMode="auto">
            <a:xfrm rot="19149196">
              <a:off x="762862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0" name="矩形 81"/>
            <p:cNvSpPr>
              <a:spLocks noChangeArrowheads="1"/>
            </p:cNvSpPr>
            <p:nvPr/>
          </p:nvSpPr>
          <p:spPr bwMode="auto">
            <a:xfrm rot="19149196">
              <a:off x="733226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1" name="矩形 81"/>
            <p:cNvSpPr>
              <a:spLocks noChangeArrowheads="1"/>
            </p:cNvSpPr>
            <p:nvPr/>
          </p:nvSpPr>
          <p:spPr bwMode="auto">
            <a:xfrm rot="19149196">
              <a:off x="644317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2" name="矩形 81"/>
            <p:cNvSpPr>
              <a:spLocks noChangeArrowheads="1"/>
            </p:cNvSpPr>
            <p:nvPr/>
          </p:nvSpPr>
          <p:spPr bwMode="auto">
            <a:xfrm rot="19149196">
              <a:off x="673953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3" name="矩形 81"/>
            <p:cNvSpPr>
              <a:spLocks noChangeArrowheads="1"/>
            </p:cNvSpPr>
            <p:nvPr/>
          </p:nvSpPr>
          <p:spPr bwMode="auto">
            <a:xfrm rot="19149196">
              <a:off x="703590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4" name="矩形 81"/>
            <p:cNvSpPr>
              <a:spLocks noChangeArrowheads="1"/>
            </p:cNvSpPr>
            <p:nvPr/>
          </p:nvSpPr>
          <p:spPr bwMode="auto">
            <a:xfrm rot="19149196">
              <a:off x="881406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5" name="矩形 81"/>
            <p:cNvSpPr>
              <a:spLocks noChangeArrowheads="1"/>
            </p:cNvSpPr>
            <p:nvPr/>
          </p:nvSpPr>
          <p:spPr bwMode="auto">
            <a:xfrm rot="19149196">
              <a:off x="792498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6" name="矩形 81"/>
            <p:cNvSpPr>
              <a:spLocks noChangeArrowheads="1"/>
            </p:cNvSpPr>
            <p:nvPr/>
          </p:nvSpPr>
          <p:spPr bwMode="auto">
            <a:xfrm rot="19149196">
              <a:off x="822134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7" name="矩形 81"/>
            <p:cNvSpPr>
              <a:spLocks noChangeArrowheads="1"/>
            </p:cNvSpPr>
            <p:nvPr/>
          </p:nvSpPr>
          <p:spPr bwMode="auto">
            <a:xfrm rot="19149196">
              <a:off x="851770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178" name="矩形 81"/>
            <p:cNvSpPr>
              <a:spLocks noChangeArrowheads="1"/>
            </p:cNvSpPr>
            <p:nvPr/>
          </p:nvSpPr>
          <p:spPr bwMode="auto">
            <a:xfrm rot="19149196">
              <a:off x="911043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6179" name="组合 65"/>
            <p:cNvGrpSpPr>
              <a:grpSpLocks/>
            </p:cNvGrpSpPr>
            <p:nvPr/>
          </p:nvGrpSpPr>
          <p:grpSpPr bwMode="auto">
            <a:xfrm>
              <a:off x="0" y="0"/>
              <a:ext cx="10531526" cy="10175559"/>
              <a:chOff x="0" y="0"/>
              <a:chExt cx="10531526" cy="10175559"/>
            </a:xfrm>
          </p:grpSpPr>
          <p:sp>
            <p:nvSpPr>
              <p:cNvPr id="6180" name="矩形 81"/>
              <p:cNvSpPr>
                <a:spLocks noChangeArrowheads="1"/>
              </p:cNvSpPr>
              <p:nvPr/>
            </p:nvSpPr>
            <p:spPr bwMode="auto">
              <a:xfrm rot="19149196">
                <a:off x="9011321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81" name="矩形 81"/>
              <p:cNvSpPr>
                <a:spLocks noChangeArrowheads="1"/>
              </p:cNvSpPr>
              <p:nvPr/>
            </p:nvSpPr>
            <p:spPr bwMode="auto">
              <a:xfrm rot="19149196">
                <a:off x="871496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82" name="矩形 81"/>
              <p:cNvSpPr>
                <a:spLocks noChangeArrowheads="1"/>
              </p:cNvSpPr>
              <p:nvPr/>
            </p:nvSpPr>
            <p:spPr bwMode="auto">
              <a:xfrm rot="19149196">
                <a:off x="10196765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83" name="矩形 81"/>
              <p:cNvSpPr>
                <a:spLocks noChangeArrowheads="1"/>
              </p:cNvSpPr>
              <p:nvPr/>
            </p:nvSpPr>
            <p:spPr bwMode="auto">
              <a:xfrm rot="19149196">
                <a:off x="9307682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84" name="矩形 81"/>
              <p:cNvSpPr>
                <a:spLocks noChangeArrowheads="1"/>
              </p:cNvSpPr>
              <p:nvPr/>
            </p:nvSpPr>
            <p:spPr bwMode="auto">
              <a:xfrm rot="19149196">
                <a:off x="9604043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85" name="矩形 81"/>
              <p:cNvSpPr>
                <a:spLocks noChangeArrowheads="1"/>
              </p:cNvSpPr>
              <p:nvPr/>
            </p:nvSpPr>
            <p:spPr bwMode="auto">
              <a:xfrm rot="19149196">
                <a:off x="9900404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86" name="矩形 81"/>
              <p:cNvSpPr>
                <a:spLocks noChangeArrowheads="1"/>
              </p:cNvSpPr>
              <p:nvPr/>
            </p:nvSpPr>
            <p:spPr bwMode="auto">
              <a:xfrm rot="19149196">
                <a:off x="1049313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87" name="矩形 81"/>
              <p:cNvSpPr>
                <a:spLocks noChangeArrowheads="1"/>
              </p:cNvSpPr>
              <p:nvPr/>
            </p:nvSpPr>
            <p:spPr bwMode="auto">
              <a:xfrm rot="19149196">
                <a:off x="296361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88" name="矩形 81"/>
              <p:cNvSpPr>
                <a:spLocks noChangeArrowheads="1"/>
              </p:cNvSpPr>
              <p:nvPr/>
            </p:nvSpPr>
            <p:spPr bwMode="auto">
              <a:xfrm rot="19149196">
                <a:off x="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89" name="矩形 81"/>
              <p:cNvSpPr>
                <a:spLocks noChangeArrowheads="1"/>
              </p:cNvSpPr>
              <p:nvPr/>
            </p:nvSpPr>
            <p:spPr bwMode="auto">
              <a:xfrm rot="19149196">
                <a:off x="1481805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90" name="矩形 81"/>
              <p:cNvSpPr>
                <a:spLocks noChangeArrowheads="1"/>
              </p:cNvSpPr>
              <p:nvPr/>
            </p:nvSpPr>
            <p:spPr bwMode="auto">
              <a:xfrm rot="19149196">
                <a:off x="592722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91" name="矩形 81"/>
              <p:cNvSpPr>
                <a:spLocks noChangeArrowheads="1"/>
              </p:cNvSpPr>
              <p:nvPr/>
            </p:nvSpPr>
            <p:spPr bwMode="auto">
              <a:xfrm rot="19149196">
                <a:off x="889083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92" name="矩形 81"/>
              <p:cNvSpPr>
                <a:spLocks noChangeArrowheads="1"/>
              </p:cNvSpPr>
              <p:nvPr/>
            </p:nvSpPr>
            <p:spPr bwMode="auto">
              <a:xfrm rot="19149196">
                <a:off x="1185444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93" name="矩形 81"/>
              <p:cNvSpPr>
                <a:spLocks noChangeArrowheads="1"/>
              </p:cNvSpPr>
              <p:nvPr/>
            </p:nvSpPr>
            <p:spPr bwMode="auto">
              <a:xfrm rot="19149196">
                <a:off x="177817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6194" name="组合 7"/>
          <p:cNvGrpSpPr>
            <a:grpSpLocks/>
          </p:cNvGrpSpPr>
          <p:nvPr/>
        </p:nvGrpSpPr>
        <p:grpSpPr bwMode="auto">
          <a:xfrm>
            <a:off x="2584450" y="1414463"/>
            <a:ext cx="3228975" cy="2859087"/>
            <a:chOff x="0" y="0"/>
            <a:chExt cx="3229978" cy="2859406"/>
          </a:xfrm>
        </p:grpSpPr>
        <p:grpSp>
          <p:nvGrpSpPr>
            <p:cNvPr id="6195" name="组合 18"/>
            <p:cNvGrpSpPr>
              <a:grpSpLocks/>
            </p:cNvGrpSpPr>
            <p:nvPr/>
          </p:nvGrpSpPr>
          <p:grpSpPr bwMode="auto">
            <a:xfrm>
              <a:off x="0" y="0"/>
              <a:ext cx="3229978" cy="2859406"/>
              <a:chOff x="0" y="0"/>
              <a:chExt cx="1224136" cy="1083691"/>
            </a:xfrm>
          </p:grpSpPr>
          <p:sp>
            <p:nvSpPr>
              <p:cNvPr id="6196" name="圆角矩形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24136" cy="819026"/>
              </a:xfrm>
              <a:prstGeom prst="roundRect">
                <a:avLst>
                  <a:gd name="adj" fmla="val 7361"/>
                </a:avLst>
              </a:prstGeom>
              <a:solidFill>
                <a:srgbClr val="A5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97" name="矩形 21"/>
              <p:cNvSpPr>
                <a:spLocks noChangeArrowheads="1"/>
              </p:cNvSpPr>
              <p:nvPr/>
            </p:nvSpPr>
            <p:spPr bwMode="auto">
              <a:xfrm>
                <a:off x="70039" y="56899"/>
                <a:ext cx="1084058" cy="648072"/>
              </a:xfrm>
              <a:prstGeom prst="rect">
                <a:avLst/>
              </a:prstGeom>
              <a:solidFill>
                <a:srgbClr val="FFB8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98" name="矩形 22"/>
              <p:cNvSpPr>
                <a:spLocks noChangeArrowheads="1"/>
              </p:cNvSpPr>
              <p:nvPr/>
            </p:nvSpPr>
            <p:spPr bwMode="auto">
              <a:xfrm>
                <a:off x="455142" y="819026"/>
                <a:ext cx="313853" cy="155128"/>
              </a:xfrm>
              <a:prstGeom prst="rect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199" name="任意多边形 23"/>
              <p:cNvSpPr>
                <a:spLocks noChangeArrowheads="1"/>
              </p:cNvSpPr>
              <p:nvPr/>
            </p:nvSpPr>
            <p:spPr bwMode="auto">
              <a:xfrm>
                <a:off x="289409" y="974154"/>
                <a:ext cx="645319" cy="109537"/>
              </a:xfrm>
              <a:custGeom>
                <a:avLst/>
                <a:gdLst>
                  <a:gd name="T0" fmla="*/ 90488 w 645319"/>
                  <a:gd name="T1" fmla="*/ 0 h 109537"/>
                  <a:gd name="T2" fmla="*/ 535782 w 645319"/>
                  <a:gd name="T3" fmla="*/ 0 h 109537"/>
                  <a:gd name="T4" fmla="*/ 645319 w 645319"/>
                  <a:gd name="T5" fmla="*/ 109537 h 109537"/>
                  <a:gd name="T6" fmla="*/ 0 w 645319"/>
                  <a:gd name="T7" fmla="*/ 109537 h 109537"/>
                  <a:gd name="T8" fmla="*/ 90488 w 645319"/>
                  <a:gd name="T9" fmla="*/ 0 h 1095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5319"/>
                  <a:gd name="T16" fmla="*/ 0 h 109537"/>
                  <a:gd name="T17" fmla="*/ 645319 w 645319"/>
                  <a:gd name="T18" fmla="*/ 109537 h 1095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5319" h="109537">
                    <a:moveTo>
                      <a:pt x="90488" y="0"/>
                    </a:moveTo>
                    <a:lnTo>
                      <a:pt x="535782" y="0"/>
                    </a:lnTo>
                    <a:lnTo>
                      <a:pt x="645319" y="109537"/>
                    </a:lnTo>
                    <a:lnTo>
                      <a:pt x="0" y="109537"/>
                    </a:lnTo>
                    <a:lnTo>
                      <a:pt x="90488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pic>
          <p:nvPicPr>
            <p:cNvPr id="6200" name="Picture 2" descr="C:\Users\Administrator\Desktop\shutterstock_109722986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204" b="14154"/>
            <a:stretch>
              <a:fillRect/>
            </a:stretch>
          </p:blipFill>
          <p:spPr bwMode="auto">
            <a:xfrm>
              <a:off x="737309" y="242100"/>
              <a:ext cx="1755361" cy="796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201" name="组合 9"/>
            <p:cNvGrpSpPr>
              <a:grpSpLocks/>
            </p:cNvGrpSpPr>
            <p:nvPr/>
          </p:nvGrpSpPr>
          <p:grpSpPr bwMode="auto">
            <a:xfrm>
              <a:off x="522585" y="1032308"/>
              <a:ext cx="2227629" cy="648072"/>
              <a:chOff x="0" y="0"/>
              <a:chExt cx="2227629" cy="648072"/>
            </a:xfrm>
          </p:grpSpPr>
          <p:sp>
            <p:nvSpPr>
              <p:cNvPr id="6202" name="矩形 6"/>
              <p:cNvSpPr>
                <a:spLocks noChangeArrowheads="1"/>
              </p:cNvSpPr>
              <p:nvPr/>
            </p:nvSpPr>
            <p:spPr bwMode="auto">
              <a:xfrm>
                <a:off x="0" y="994"/>
                <a:ext cx="2227629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dist"/>
                <a:r>
                  <a:rPr lang="zh-CN" altLang="en-US" sz="36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Arial Unicode MS" pitchFamily="34" charset="-122"/>
                  </a:rPr>
                  <a:t>秘籍核心</a:t>
                </a:r>
                <a:endParaRPr lang="zh-CN" altLang="en-US" sz="3600">
                  <a:solidFill>
                    <a:schemeClr val="bg1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6203" name="直接连接符 8"/>
              <p:cNvSpPr>
                <a:spLocks noChangeShapeType="1"/>
              </p:cNvSpPr>
              <p:nvPr/>
            </p:nvSpPr>
            <p:spPr bwMode="auto">
              <a:xfrm>
                <a:off x="0" y="0"/>
                <a:ext cx="2227629" cy="1"/>
              </a:xfrm>
              <a:prstGeom prst="line">
                <a:avLst/>
              </a:prstGeom>
              <a:noFill/>
              <a:ln w="9525" cap="flat" cmpd="sng">
                <a:solidFill>
                  <a:srgbClr val="EE504C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4" name="直接连接符 102"/>
              <p:cNvSpPr>
                <a:spLocks noChangeShapeType="1"/>
              </p:cNvSpPr>
              <p:nvPr/>
            </p:nvSpPr>
            <p:spPr bwMode="auto">
              <a:xfrm>
                <a:off x="0" y="648072"/>
                <a:ext cx="2227629" cy="1"/>
              </a:xfrm>
              <a:prstGeom prst="line">
                <a:avLst/>
              </a:prstGeom>
              <a:noFill/>
              <a:ln w="9525" cap="flat" cmpd="sng">
                <a:solidFill>
                  <a:srgbClr val="EE504C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205" name="椭圆 2"/>
            <p:cNvSpPr>
              <a:spLocks noChangeArrowheads="1"/>
            </p:cNvSpPr>
            <p:nvPr/>
          </p:nvSpPr>
          <p:spPr bwMode="auto">
            <a:xfrm>
              <a:off x="1124361" y="939149"/>
              <a:ext cx="936104" cy="45719"/>
            </a:xfrm>
            <a:prstGeom prst="ellipse">
              <a:avLst/>
            </a:prstGeom>
            <a:solidFill>
              <a:srgbClr val="0C0C0C">
                <a:alpha val="20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6206" name="任意多边形 56"/>
          <p:cNvSpPr>
            <a:spLocks noChangeArrowheads="1"/>
          </p:cNvSpPr>
          <p:nvPr/>
        </p:nvSpPr>
        <p:spPr bwMode="auto">
          <a:xfrm>
            <a:off x="1666875" y="414338"/>
            <a:ext cx="5813425" cy="4724400"/>
          </a:xfrm>
          <a:custGeom>
            <a:avLst/>
            <a:gdLst>
              <a:gd name="T0" fmla="*/ 0 w 5829300"/>
              <a:gd name="T1" fmla="*/ 0 h 3816749"/>
              <a:gd name="T2" fmla="*/ 0 w 5829300"/>
              <a:gd name="T3" fmla="*/ 3581400 h 3816749"/>
              <a:gd name="T4" fmla="*/ 5829300 w 5829300"/>
              <a:gd name="T5" fmla="*/ 3581400 h 3816749"/>
              <a:gd name="T6" fmla="*/ 5829300 w 5829300"/>
              <a:gd name="T7" fmla="*/ 3816749 h 3816749"/>
              <a:gd name="T8" fmla="*/ 0 60000 65536"/>
              <a:gd name="T9" fmla="*/ 0 60000 65536"/>
              <a:gd name="T10" fmla="*/ 0 60000 65536"/>
              <a:gd name="T11" fmla="*/ 0 60000 65536"/>
              <a:gd name="T12" fmla="*/ 0 w 5829300"/>
              <a:gd name="T13" fmla="*/ 0 h 3816749"/>
              <a:gd name="T14" fmla="*/ 5829300 w 5829300"/>
              <a:gd name="T15" fmla="*/ 3816749 h 38167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9300" h="3816749">
                <a:moveTo>
                  <a:pt x="0" y="0"/>
                </a:moveTo>
                <a:lnTo>
                  <a:pt x="0" y="3581400"/>
                </a:lnTo>
                <a:lnTo>
                  <a:pt x="5829300" y="3581400"/>
                </a:lnTo>
                <a:lnTo>
                  <a:pt x="5829300" y="3816749"/>
                </a:lnTo>
              </a:path>
            </a:pathLst>
          </a:custGeom>
          <a:noFill/>
          <a:ln w="3175" cap="flat" cmpd="sng">
            <a:solidFill>
              <a:srgbClr val="974806">
                <a:alpha val="53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6207" name="组合 13"/>
          <p:cNvGrpSpPr>
            <a:grpSpLocks/>
          </p:cNvGrpSpPr>
          <p:nvPr/>
        </p:nvGrpSpPr>
        <p:grpSpPr bwMode="auto">
          <a:xfrm>
            <a:off x="1341438" y="241300"/>
            <a:ext cx="6348412" cy="555625"/>
            <a:chOff x="0" y="0"/>
            <a:chExt cx="6499417" cy="554818"/>
          </a:xfrm>
        </p:grpSpPr>
        <p:sp>
          <p:nvSpPr>
            <p:cNvPr id="6208" name="等腰三角形 36"/>
            <p:cNvSpPr>
              <a:spLocks noChangeArrowheads="1"/>
            </p:cNvSpPr>
            <p:nvPr/>
          </p:nvSpPr>
          <p:spPr bwMode="auto">
            <a:xfrm>
              <a:off x="0" y="20464"/>
              <a:ext cx="335888" cy="185514"/>
            </a:xfrm>
            <a:prstGeom prst="triangle">
              <a:avLst>
                <a:gd name="adj" fmla="val 50000"/>
              </a:avLst>
            </a:prstGeom>
            <a:solidFill>
              <a:srgbClr val="9537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6209" name="组合 31"/>
            <p:cNvGrpSpPr>
              <a:grpSpLocks/>
            </p:cNvGrpSpPr>
            <p:nvPr/>
          </p:nvGrpSpPr>
          <p:grpSpPr bwMode="auto">
            <a:xfrm>
              <a:off x="149379" y="0"/>
              <a:ext cx="6350038" cy="554818"/>
              <a:chOff x="0" y="0"/>
              <a:chExt cx="6350038" cy="554818"/>
            </a:xfrm>
          </p:grpSpPr>
          <p:sp>
            <p:nvSpPr>
              <p:cNvPr id="6210" name="等腰三角形 33"/>
              <p:cNvSpPr>
                <a:spLocks noChangeArrowheads="1"/>
              </p:cNvSpPr>
              <p:nvPr/>
            </p:nvSpPr>
            <p:spPr bwMode="auto">
              <a:xfrm>
                <a:off x="5972710" y="15924"/>
                <a:ext cx="377328" cy="185514"/>
              </a:xfrm>
              <a:prstGeom prst="triangle">
                <a:avLst>
                  <a:gd name="adj" fmla="val 50000"/>
                </a:avLst>
              </a:prstGeom>
              <a:solidFill>
                <a:srgbClr val="9537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211" name="任意多边形 34"/>
              <p:cNvSpPr>
                <a:spLocks noChangeArrowheads="1"/>
              </p:cNvSpPr>
              <p:nvPr/>
            </p:nvSpPr>
            <p:spPr bwMode="auto">
              <a:xfrm>
                <a:off x="0" y="15701"/>
                <a:ext cx="6163424" cy="539117"/>
              </a:xfrm>
              <a:custGeom>
                <a:avLst/>
                <a:gdLst>
                  <a:gd name="T0" fmla="*/ 0 w 2910840"/>
                  <a:gd name="T1" fmla="*/ 0 h 457200"/>
                  <a:gd name="T2" fmla="*/ 251460 w 2910840"/>
                  <a:gd name="T3" fmla="*/ 457200 h 457200"/>
                  <a:gd name="T4" fmla="*/ 2659380 w 2910840"/>
                  <a:gd name="T5" fmla="*/ 449580 h 457200"/>
                  <a:gd name="T6" fmla="*/ 2910840 w 2910840"/>
                  <a:gd name="T7" fmla="*/ 0 h 457200"/>
                  <a:gd name="T8" fmla="*/ 0 w 2910840"/>
                  <a:gd name="T9" fmla="*/ 0 h 457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0840"/>
                  <a:gd name="T16" fmla="*/ 0 h 457200"/>
                  <a:gd name="T17" fmla="*/ 2910840 w 2910840"/>
                  <a:gd name="T18" fmla="*/ 457200 h 4572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0840" h="457200">
                    <a:moveTo>
                      <a:pt x="0" y="0"/>
                    </a:moveTo>
                    <a:lnTo>
                      <a:pt x="251460" y="457200"/>
                    </a:lnTo>
                    <a:lnTo>
                      <a:pt x="2659380" y="449580"/>
                    </a:lnTo>
                    <a:lnTo>
                      <a:pt x="291084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1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212" name="矩形 35"/>
              <p:cNvSpPr>
                <a:spLocks noChangeArrowheads="1"/>
              </p:cNvSpPr>
              <p:nvPr/>
            </p:nvSpPr>
            <p:spPr bwMode="auto">
              <a:xfrm>
                <a:off x="1646170" y="0"/>
                <a:ext cx="2871083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sz="2800" b="1">
                    <a:solidFill>
                      <a:srgbClr val="FFFFFF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  <a:sym typeface="Arial Unicode MS" pitchFamily="34" charset="-122"/>
                  </a:rPr>
                  <a:t>Are you ready ?</a:t>
                </a:r>
                <a:endParaRPr lang="zh-CN" altLang="en-US" sz="2800" b="1">
                  <a:solidFill>
                    <a:srgbClr val="FFFFFF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  <a:sym typeface="Arial Unicode MS" pitchFamily="34" charset="-122"/>
                </a:endParaRPr>
              </a:p>
            </p:txBody>
          </p:sp>
        </p:grpSp>
      </p:grpSp>
      <p:grpSp>
        <p:nvGrpSpPr>
          <p:cNvPr id="6213" name="组合 4"/>
          <p:cNvGrpSpPr>
            <a:grpSpLocks/>
          </p:cNvGrpSpPr>
          <p:nvPr/>
        </p:nvGrpSpPr>
        <p:grpSpPr bwMode="auto">
          <a:xfrm>
            <a:off x="5381625" y="1011238"/>
            <a:ext cx="1978025" cy="1612900"/>
            <a:chOff x="0" y="0"/>
            <a:chExt cx="1977433" cy="1613052"/>
          </a:xfrm>
        </p:grpSpPr>
        <p:sp>
          <p:nvSpPr>
            <p:cNvPr id="6214" name="椭圆 2"/>
            <p:cNvSpPr>
              <a:spLocks noChangeArrowheads="1"/>
            </p:cNvSpPr>
            <p:nvPr/>
          </p:nvSpPr>
          <p:spPr bwMode="auto">
            <a:xfrm rot="9942178">
              <a:off x="0" y="0"/>
              <a:ext cx="1977433" cy="1613052"/>
            </a:xfrm>
            <a:custGeom>
              <a:avLst/>
              <a:gdLst>
                <a:gd name="T0" fmla="*/ 0 w 1281095"/>
                <a:gd name="T1" fmla="*/ 0 h 1045028"/>
                <a:gd name="T2" fmla="*/ 1281095 w 1281095"/>
                <a:gd name="T3" fmla="*/ 1045028 h 1045028"/>
              </a:gdLst>
              <a:ahLst/>
              <a:cxnLst/>
              <a:rect l="T0" t="T1" r="T2" b="T3"/>
              <a:pathLst>
                <a:path w="1281095" h="1045028">
                  <a:moveTo>
                    <a:pt x="522514" y="0"/>
                  </a:moveTo>
                  <a:cubicBezTo>
                    <a:pt x="778529" y="0"/>
                    <a:pt x="991539" y="184122"/>
                    <a:pt x="1035434" y="427341"/>
                  </a:cubicBezTo>
                  <a:lnTo>
                    <a:pt x="1281095" y="530977"/>
                  </a:lnTo>
                  <a:lnTo>
                    <a:pt x="1036611" y="606006"/>
                  </a:lnTo>
                  <a:cubicBezTo>
                    <a:pt x="998262" y="855039"/>
                    <a:pt x="782576" y="1045028"/>
                    <a:pt x="522514" y="1045028"/>
                  </a:cubicBezTo>
                  <a:cubicBezTo>
                    <a:pt x="233937" y="1045028"/>
                    <a:pt x="0" y="811091"/>
                    <a:pt x="0" y="522514"/>
                  </a:cubicBezTo>
                  <a:cubicBezTo>
                    <a:pt x="0" y="233937"/>
                    <a:pt x="233937" y="0"/>
                    <a:pt x="522514" y="0"/>
                  </a:cubicBezTo>
                  <a:close/>
                </a:path>
              </a:pathLst>
            </a:custGeom>
            <a:solidFill>
              <a:srgbClr val="EF5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40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215" name="矩形 3"/>
            <p:cNvSpPr>
              <a:spLocks noChangeArrowheads="1"/>
            </p:cNvSpPr>
            <p:nvPr/>
          </p:nvSpPr>
          <p:spPr bwMode="auto">
            <a:xfrm>
              <a:off x="599398" y="146116"/>
              <a:ext cx="110799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7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 Unicode MS" pitchFamily="34" charset="-122"/>
                </a:rPr>
                <a:t>省</a:t>
              </a:r>
              <a:endParaRPr lang="zh-CN" altLang="en-US" sz="7200">
                <a:solidFill>
                  <a:schemeClr val="bg1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6216" name="矩形 1"/>
          <p:cNvSpPr>
            <a:spLocks noChangeArrowheads="1"/>
          </p:cNvSpPr>
          <p:nvPr/>
        </p:nvSpPr>
        <p:spPr bwMode="auto">
          <a:xfrm>
            <a:off x="2273300" y="4376738"/>
            <a:ext cx="4389438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血战的过程中，始终不能忘记“省”字</a:t>
            </a:r>
            <a:endParaRPr lang="zh-CN" altLang="en-US" sz="2000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grpSp>
        <p:nvGrpSpPr>
          <p:cNvPr id="6217" name="组合 38"/>
          <p:cNvGrpSpPr>
            <a:grpSpLocks/>
          </p:cNvGrpSpPr>
          <p:nvPr/>
        </p:nvGrpSpPr>
        <p:grpSpPr bwMode="auto">
          <a:xfrm>
            <a:off x="7269163" y="4652963"/>
            <a:ext cx="371475" cy="371475"/>
            <a:chOff x="0" y="0"/>
            <a:chExt cx="370938" cy="370938"/>
          </a:xfrm>
        </p:grpSpPr>
        <p:sp>
          <p:nvSpPr>
            <p:cNvPr id="6218" name="椭圆 39"/>
            <p:cNvSpPr>
              <a:spLocks noChangeArrowheads="1"/>
            </p:cNvSpPr>
            <p:nvPr/>
          </p:nvSpPr>
          <p:spPr bwMode="auto">
            <a:xfrm>
              <a:off x="0" y="0"/>
              <a:ext cx="370938" cy="370938"/>
            </a:xfrm>
            <a:prstGeom prst="ellipse">
              <a:avLst/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6219" name="组合 40"/>
            <p:cNvGrpSpPr>
              <a:grpSpLocks/>
            </p:cNvGrpSpPr>
            <p:nvPr/>
          </p:nvGrpSpPr>
          <p:grpSpPr bwMode="auto">
            <a:xfrm rot="551016">
              <a:off x="45676" y="45450"/>
              <a:ext cx="279586" cy="280039"/>
              <a:chOff x="0" y="0"/>
              <a:chExt cx="458344" cy="459086"/>
            </a:xfrm>
          </p:grpSpPr>
          <p:sp>
            <p:nvSpPr>
              <p:cNvPr id="6220" name="Oval 6"/>
              <p:cNvSpPr>
                <a:spLocks noChangeArrowheads="1"/>
              </p:cNvSpPr>
              <p:nvPr/>
            </p:nvSpPr>
            <p:spPr bwMode="auto">
              <a:xfrm rot="21059722">
                <a:off x="0" y="0"/>
                <a:ext cx="458344" cy="459086"/>
              </a:xfrm>
              <a:prstGeom prst="ellipse">
                <a:avLst/>
              </a:prstGeom>
              <a:noFill/>
              <a:ln w="12700" cmpd="sng">
                <a:solidFill>
                  <a:srgbClr val="C00000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6221" name="组合 42"/>
              <p:cNvGrpSpPr>
                <a:grpSpLocks/>
              </p:cNvGrpSpPr>
              <p:nvPr/>
            </p:nvGrpSpPr>
            <p:grpSpPr bwMode="auto">
              <a:xfrm>
                <a:off x="48605" y="50922"/>
                <a:ext cx="361195" cy="356603"/>
                <a:chOff x="0" y="0"/>
                <a:chExt cx="361195" cy="356603"/>
              </a:xfrm>
            </p:grpSpPr>
            <p:sp>
              <p:nvSpPr>
                <p:cNvPr id="6222" name="Freeform 8"/>
                <p:cNvSpPr>
                  <a:spLocks noChangeArrowheads="1"/>
                </p:cNvSpPr>
                <p:nvPr/>
              </p:nvSpPr>
              <p:spPr bwMode="auto">
                <a:xfrm rot="21059722">
                  <a:off x="111299" y="1081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42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26" y="22"/>
                        <a:pt x="11" y="47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6223" name="Freeform 9"/>
                <p:cNvSpPr>
                  <a:spLocks noChangeArrowheads="1"/>
                </p:cNvSpPr>
                <p:nvPr/>
              </p:nvSpPr>
              <p:spPr bwMode="auto">
                <a:xfrm rot="21059722">
                  <a:off x="0" y="121552"/>
                  <a:ext cx="73942" cy="61754"/>
                </a:xfrm>
                <a:custGeom>
                  <a:avLst/>
                  <a:gdLst>
                    <a:gd name="T0" fmla="*/ 89 w 89"/>
                    <a:gd name="T1" fmla="*/ 0 h 75"/>
                    <a:gd name="T2" fmla="*/ 22 w 89"/>
                    <a:gd name="T3" fmla="*/ 0 h 75"/>
                    <a:gd name="T4" fmla="*/ 0 w 89"/>
                    <a:gd name="T5" fmla="*/ 75 h 75"/>
                    <a:gd name="T6" fmla="*/ 78 w 89"/>
                    <a:gd name="T7" fmla="*/ 75 h 75"/>
                    <a:gd name="T8" fmla="*/ 89 w 89"/>
                    <a:gd name="T9" fmla="*/ 0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89" y="0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23"/>
                        <a:pt x="3" y="48"/>
                        <a:pt x="0" y="75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79" y="49"/>
                        <a:pt x="83" y="24"/>
                        <a:pt x="8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6224" name="Freeform 10"/>
                <p:cNvSpPr>
                  <a:spLocks noChangeArrowheads="1"/>
                </p:cNvSpPr>
                <p:nvPr/>
              </p:nvSpPr>
              <p:spPr bwMode="auto">
                <a:xfrm rot="21059722">
                  <a:off x="31874" y="34032"/>
                  <a:ext cx="65003" cy="47940"/>
                </a:xfrm>
                <a:custGeom>
                  <a:avLst/>
                  <a:gdLst>
                    <a:gd name="T0" fmla="*/ 79 w 79"/>
                    <a:gd name="T1" fmla="*/ 0 h 58"/>
                    <a:gd name="T2" fmla="*/ 0 w 79"/>
                    <a:gd name="T3" fmla="*/ 58 h 58"/>
                    <a:gd name="T4" fmla="*/ 52 w 79"/>
                    <a:gd name="T5" fmla="*/ 58 h 58"/>
                    <a:gd name="T6" fmla="*/ 79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79" y="0"/>
                      </a:moveTo>
                      <a:cubicBezTo>
                        <a:pt x="49" y="13"/>
                        <a:pt x="22" y="33"/>
                        <a:pt x="0" y="58"/>
                      </a:cubicBezTo>
                      <a:cubicBezTo>
                        <a:pt x="52" y="58"/>
                        <a:pt x="52" y="58"/>
                        <a:pt x="52" y="58"/>
                      </a:cubicBezTo>
                      <a:cubicBezTo>
                        <a:pt x="60" y="38"/>
                        <a:pt x="69" y="19"/>
                        <a:pt x="7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6225" name="Freeform 11"/>
                <p:cNvSpPr>
                  <a:spLocks noChangeArrowheads="1"/>
                </p:cNvSpPr>
                <p:nvPr/>
              </p:nvSpPr>
              <p:spPr bwMode="auto">
                <a:xfrm rot="21059722">
                  <a:off x="179513" y="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0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31" y="47"/>
                        <a:pt x="17" y="22"/>
                        <a:pt x="0" y="0"/>
                      </a:cubicBezTo>
                      <a:cubicBezTo>
                        <a:pt x="0" y="73"/>
                        <a:pt x="0" y="73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6226" name="Freeform 12"/>
                <p:cNvSpPr>
                  <a:spLocks noChangeArrowheads="1"/>
                </p:cNvSpPr>
                <p:nvPr/>
              </p:nvSpPr>
              <p:spPr bwMode="auto">
                <a:xfrm rot="21059722">
                  <a:off x="272055" y="78440"/>
                  <a:ext cx="73942" cy="61754"/>
                </a:xfrm>
                <a:custGeom>
                  <a:avLst/>
                  <a:gdLst>
                    <a:gd name="T0" fmla="*/ 11 w 89"/>
                    <a:gd name="T1" fmla="*/ 75 h 75"/>
                    <a:gd name="T2" fmla="*/ 89 w 89"/>
                    <a:gd name="T3" fmla="*/ 75 h 75"/>
                    <a:gd name="T4" fmla="*/ 67 w 89"/>
                    <a:gd name="T5" fmla="*/ 0 h 75"/>
                    <a:gd name="T6" fmla="*/ 0 w 89"/>
                    <a:gd name="T7" fmla="*/ 0 h 75"/>
                    <a:gd name="T8" fmla="*/ 11 w 89"/>
                    <a:gd name="T9" fmla="*/ 75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11" y="75"/>
                      </a:moveTo>
                      <a:cubicBezTo>
                        <a:pt x="89" y="75"/>
                        <a:pt x="89" y="75"/>
                        <a:pt x="89" y="75"/>
                      </a:cubicBezTo>
                      <a:cubicBezTo>
                        <a:pt x="86" y="48"/>
                        <a:pt x="78" y="23"/>
                        <a:pt x="6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24"/>
                        <a:pt x="9" y="49"/>
                        <a:pt x="11" y="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6227" name="Freeform 13"/>
                <p:cNvSpPr>
                  <a:spLocks noChangeArrowheads="1"/>
                </p:cNvSpPr>
                <p:nvPr/>
              </p:nvSpPr>
              <p:spPr bwMode="auto">
                <a:xfrm rot="21059722">
                  <a:off x="230905" y="2556"/>
                  <a:ext cx="64190" cy="47940"/>
                </a:xfrm>
                <a:custGeom>
                  <a:avLst/>
                  <a:gdLst>
                    <a:gd name="T0" fmla="*/ 78 w 78"/>
                    <a:gd name="T1" fmla="*/ 58 h 58"/>
                    <a:gd name="T2" fmla="*/ 0 w 78"/>
                    <a:gd name="T3" fmla="*/ 0 h 58"/>
                    <a:gd name="T4" fmla="*/ 27 w 78"/>
                    <a:gd name="T5" fmla="*/ 58 h 58"/>
                    <a:gd name="T6" fmla="*/ 78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78" y="58"/>
                      </a:moveTo>
                      <a:cubicBezTo>
                        <a:pt x="57" y="33"/>
                        <a:pt x="30" y="13"/>
                        <a:pt x="0" y="0"/>
                      </a:cubicBezTo>
                      <a:cubicBezTo>
                        <a:pt x="10" y="19"/>
                        <a:pt x="19" y="38"/>
                        <a:pt x="27" y="58"/>
                      </a:cubicBezTo>
                      <a:lnTo>
                        <a:pt x="78" y="5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6228" name="Freeform 14"/>
                <p:cNvSpPr>
                  <a:spLocks noChangeArrowheads="1"/>
                </p:cNvSpPr>
                <p:nvPr/>
              </p:nvSpPr>
              <p:spPr bwMode="auto">
                <a:xfrm rot="21059722">
                  <a:off x="151567" y="296475"/>
                  <a:ext cx="34127" cy="60128"/>
                </a:xfrm>
                <a:custGeom>
                  <a:avLst/>
                  <a:gdLst>
                    <a:gd name="T0" fmla="*/ 0 w 42"/>
                    <a:gd name="T1" fmla="*/ 0 h 73"/>
                    <a:gd name="T2" fmla="*/ 42 w 42"/>
                    <a:gd name="T3" fmla="*/ 73 h 73"/>
                    <a:gd name="T4" fmla="*/ 42 w 42"/>
                    <a:gd name="T5" fmla="*/ 0 h 73"/>
                    <a:gd name="T6" fmla="*/ 0 w 42"/>
                    <a:gd name="T7" fmla="*/ 0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0"/>
                      </a:moveTo>
                      <a:cubicBezTo>
                        <a:pt x="11" y="27"/>
                        <a:pt x="26" y="51"/>
                        <a:pt x="42" y="73"/>
                      </a:cubicBezTo>
                      <a:cubicBezTo>
                        <a:pt x="42" y="0"/>
                        <a:pt x="42" y="0"/>
                        <a:pt x="4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6229" name="Freeform 15"/>
                <p:cNvSpPr>
                  <a:spLocks noChangeArrowheads="1"/>
                </p:cNvSpPr>
                <p:nvPr/>
              </p:nvSpPr>
              <p:spPr bwMode="auto">
                <a:xfrm rot="21059722">
                  <a:off x="15198" y="217047"/>
                  <a:ext cx="73942" cy="62566"/>
                </a:xfrm>
                <a:custGeom>
                  <a:avLst/>
                  <a:gdLst>
                    <a:gd name="T0" fmla="*/ 78 w 89"/>
                    <a:gd name="T1" fmla="*/ 0 h 76"/>
                    <a:gd name="T2" fmla="*/ 0 w 89"/>
                    <a:gd name="T3" fmla="*/ 0 h 76"/>
                    <a:gd name="T4" fmla="*/ 22 w 89"/>
                    <a:gd name="T5" fmla="*/ 76 h 76"/>
                    <a:gd name="T6" fmla="*/ 89 w 89"/>
                    <a:gd name="T7" fmla="*/ 76 h 76"/>
                    <a:gd name="T8" fmla="*/ 78 w 89"/>
                    <a:gd name="T9" fmla="*/ 0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7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27"/>
                        <a:pt x="10" y="53"/>
                        <a:pt x="22" y="76"/>
                      </a:cubicBezTo>
                      <a:cubicBezTo>
                        <a:pt x="89" y="76"/>
                        <a:pt x="89" y="76"/>
                        <a:pt x="89" y="76"/>
                      </a:cubicBezTo>
                      <a:cubicBezTo>
                        <a:pt x="83" y="51"/>
                        <a:pt x="79" y="26"/>
                        <a:pt x="7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6230" name="Freeform 16"/>
                <p:cNvSpPr>
                  <a:spLocks noChangeArrowheads="1"/>
                </p:cNvSpPr>
                <p:nvPr/>
              </p:nvSpPr>
              <p:spPr bwMode="auto">
                <a:xfrm rot="21059722">
                  <a:off x="70107" y="306857"/>
                  <a:ext cx="65003" cy="47128"/>
                </a:xfrm>
                <a:custGeom>
                  <a:avLst/>
                  <a:gdLst>
                    <a:gd name="T0" fmla="*/ 0 w 79"/>
                    <a:gd name="T1" fmla="*/ 0 h 58"/>
                    <a:gd name="T2" fmla="*/ 79 w 79"/>
                    <a:gd name="T3" fmla="*/ 58 h 58"/>
                    <a:gd name="T4" fmla="*/ 52 w 79"/>
                    <a:gd name="T5" fmla="*/ 0 h 58"/>
                    <a:gd name="T6" fmla="*/ 0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0" y="0"/>
                      </a:moveTo>
                      <a:cubicBezTo>
                        <a:pt x="22" y="25"/>
                        <a:pt x="49" y="45"/>
                        <a:pt x="79" y="58"/>
                      </a:cubicBezTo>
                      <a:cubicBezTo>
                        <a:pt x="69" y="40"/>
                        <a:pt x="60" y="20"/>
                        <a:pt x="5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6231" name="Freeform 17"/>
                <p:cNvSpPr>
                  <a:spLocks noChangeArrowheads="1"/>
                </p:cNvSpPr>
                <p:nvPr/>
              </p:nvSpPr>
              <p:spPr bwMode="auto">
                <a:xfrm rot="21059722">
                  <a:off x="219782" y="285666"/>
                  <a:ext cx="34127" cy="60128"/>
                </a:xfrm>
                <a:custGeom>
                  <a:avLst/>
                  <a:gdLst>
                    <a:gd name="T0" fmla="*/ 0 w 42"/>
                    <a:gd name="T1" fmla="*/ 73 h 73"/>
                    <a:gd name="T2" fmla="*/ 42 w 42"/>
                    <a:gd name="T3" fmla="*/ 0 h 73"/>
                    <a:gd name="T4" fmla="*/ 0 w 42"/>
                    <a:gd name="T5" fmla="*/ 0 h 73"/>
                    <a:gd name="T6" fmla="*/ 0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73"/>
                      </a:moveTo>
                      <a:cubicBezTo>
                        <a:pt x="17" y="51"/>
                        <a:pt x="31" y="27"/>
                        <a:pt x="4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6232" name="Freeform 18"/>
                <p:cNvSpPr>
                  <a:spLocks noChangeArrowheads="1"/>
                </p:cNvSpPr>
                <p:nvPr/>
              </p:nvSpPr>
              <p:spPr bwMode="auto">
                <a:xfrm rot="21059722">
                  <a:off x="287253" y="173935"/>
                  <a:ext cx="73942" cy="62566"/>
                </a:xfrm>
                <a:custGeom>
                  <a:avLst/>
                  <a:gdLst>
                    <a:gd name="T0" fmla="*/ 0 w 89"/>
                    <a:gd name="T1" fmla="*/ 76 h 76"/>
                    <a:gd name="T2" fmla="*/ 67 w 89"/>
                    <a:gd name="T3" fmla="*/ 76 h 76"/>
                    <a:gd name="T4" fmla="*/ 89 w 89"/>
                    <a:gd name="T5" fmla="*/ 0 h 76"/>
                    <a:gd name="T6" fmla="*/ 11 w 89"/>
                    <a:gd name="T7" fmla="*/ 0 h 76"/>
                    <a:gd name="T8" fmla="*/ 0 w 89"/>
                    <a:gd name="T9" fmla="*/ 76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0" y="76"/>
                      </a:moveTo>
                      <a:cubicBezTo>
                        <a:pt x="67" y="76"/>
                        <a:pt x="67" y="76"/>
                        <a:pt x="67" y="76"/>
                      </a:cubicBezTo>
                      <a:cubicBezTo>
                        <a:pt x="78" y="53"/>
                        <a:pt x="86" y="27"/>
                        <a:pt x="89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9" y="26"/>
                        <a:pt x="6" y="51"/>
                        <a:pt x="0" y="7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6233" name="Freeform 19"/>
                <p:cNvSpPr>
                  <a:spLocks noChangeArrowheads="1"/>
                </p:cNvSpPr>
                <p:nvPr/>
              </p:nvSpPr>
              <p:spPr bwMode="auto">
                <a:xfrm rot="21059722">
                  <a:off x="269138" y="275381"/>
                  <a:ext cx="64190" cy="47128"/>
                </a:xfrm>
                <a:custGeom>
                  <a:avLst/>
                  <a:gdLst>
                    <a:gd name="T0" fmla="*/ 0 w 78"/>
                    <a:gd name="T1" fmla="*/ 58 h 58"/>
                    <a:gd name="T2" fmla="*/ 78 w 78"/>
                    <a:gd name="T3" fmla="*/ 0 h 58"/>
                    <a:gd name="T4" fmla="*/ 27 w 78"/>
                    <a:gd name="T5" fmla="*/ 0 h 58"/>
                    <a:gd name="T6" fmla="*/ 0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0" y="58"/>
                      </a:moveTo>
                      <a:cubicBezTo>
                        <a:pt x="30" y="45"/>
                        <a:pt x="57" y="25"/>
                        <a:pt x="78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9" y="20"/>
                        <a:pt x="10" y="40"/>
                        <a:pt x="0" y="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6234" name="Freeform 21"/>
                <p:cNvSpPr>
                  <a:spLocks noChangeArrowheads="1"/>
                </p:cNvSpPr>
                <p:nvPr/>
              </p:nvSpPr>
              <p:spPr bwMode="auto">
                <a:xfrm rot="21059722">
                  <a:off x="100005" y="98706"/>
                  <a:ext cx="169820" cy="157634"/>
                </a:xfrm>
                <a:custGeom>
                  <a:avLst/>
                  <a:gdLst>
                    <a:gd name="T0" fmla="*/ 0 w 331788"/>
                    <a:gd name="T1" fmla="*/ 0 h 307975"/>
                    <a:gd name="T2" fmla="*/ 331788 w 331788"/>
                    <a:gd name="T3" fmla="*/ 307975 h 307975"/>
                  </a:gdLst>
                  <a:ahLst/>
                  <a:cxnLst/>
                  <a:rect l="T0" t="T1" r="T2" b="T3"/>
                  <a:pathLst>
                    <a:path w="331788" h="307975">
                      <a:moveTo>
                        <a:pt x="132815" y="86573"/>
                      </a:moveTo>
                      <a:cubicBezTo>
                        <a:pt x="130198" y="88182"/>
                        <a:pt x="128588" y="91401"/>
                        <a:pt x="128588" y="95424"/>
                      </a:cubicBezTo>
                      <a:cubicBezTo>
                        <a:pt x="128588" y="95424"/>
                        <a:pt x="128588" y="95424"/>
                        <a:pt x="128588" y="188760"/>
                      </a:cubicBezTo>
                      <a:cubicBezTo>
                        <a:pt x="128588" y="196807"/>
                        <a:pt x="135029" y="200025"/>
                        <a:pt x="143080" y="196807"/>
                      </a:cubicBezTo>
                      <a:cubicBezTo>
                        <a:pt x="143080" y="196807"/>
                        <a:pt x="143080" y="196807"/>
                        <a:pt x="234860" y="148529"/>
                      </a:cubicBezTo>
                      <a:cubicBezTo>
                        <a:pt x="241301" y="145311"/>
                        <a:pt x="241301" y="138874"/>
                        <a:pt x="234860" y="134046"/>
                      </a:cubicBezTo>
                      <a:cubicBezTo>
                        <a:pt x="234860" y="134046"/>
                        <a:pt x="234860" y="134046"/>
                        <a:pt x="143080" y="87378"/>
                      </a:cubicBezTo>
                      <a:cubicBezTo>
                        <a:pt x="139054" y="84964"/>
                        <a:pt x="135431" y="84964"/>
                        <a:pt x="132815" y="86573"/>
                      </a:cubicBezTo>
                      <a:close/>
                      <a:moveTo>
                        <a:pt x="11274" y="0"/>
                      </a:moveTo>
                      <a:cubicBezTo>
                        <a:pt x="11274" y="0"/>
                        <a:pt x="11274" y="0"/>
                        <a:pt x="318903" y="0"/>
                      </a:cubicBezTo>
                      <a:cubicBezTo>
                        <a:pt x="326956" y="0"/>
                        <a:pt x="331788" y="9675"/>
                        <a:pt x="331788" y="20962"/>
                      </a:cubicBezTo>
                      <a:lnTo>
                        <a:pt x="331788" y="287013"/>
                      </a:lnTo>
                      <a:cubicBezTo>
                        <a:pt x="331788" y="298301"/>
                        <a:pt x="326956" y="307975"/>
                        <a:pt x="318903" y="307975"/>
                      </a:cubicBezTo>
                      <a:cubicBezTo>
                        <a:pt x="318903" y="307975"/>
                        <a:pt x="318903" y="307975"/>
                        <a:pt x="11274" y="307975"/>
                      </a:cubicBezTo>
                      <a:cubicBezTo>
                        <a:pt x="4832" y="307975"/>
                        <a:pt x="0" y="298301"/>
                        <a:pt x="0" y="287013"/>
                      </a:cubicBezTo>
                      <a:cubicBezTo>
                        <a:pt x="0" y="287013"/>
                        <a:pt x="0" y="287013"/>
                        <a:pt x="0" y="20962"/>
                      </a:cubicBezTo>
                      <a:cubicBezTo>
                        <a:pt x="0" y="9675"/>
                        <a:pt x="4832" y="0"/>
                        <a:pt x="11274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grpSp>
        <p:nvGrpSpPr>
          <p:cNvPr id="6235" name="组合 57"/>
          <p:cNvGrpSpPr>
            <a:grpSpLocks/>
          </p:cNvGrpSpPr>
          <p:nvPr/>
        </p:nvGrpSpPr>
        <p:grpSpPr bwMode="auto">
          <a:xfrm rot="21300342">
            <a:off x="2103438" y="4454525"/>
            <a:ext cx="136525" cy="136525"/>
            <a:chOff x="0" y="0"/>
            <a:chExt cx="229081" cy="229081"/>
          </a:xfrm>
        </p:grpSpPr>
        <p:sp>
          <p:nvSpPr>
            <p:cNvPr id="6236" name="椭圆 58"/>
            <p:cNvSpPr>
              <a:spLocks noChangeArrowheads="1"/>
            </p:cNvSpPr>
            <p:nvPr/>
          </p:nvSpPr>
          <p:spPr bwMode="auto">
            <a:xfrm>
              <a:off x="0" y="0"/>
              <a:ext cx="229081" cy="229081"/>
            </a:xfrm>
            <a:prstGeom prst="ellipse">
              <a:avLst/>
            </a:prstGeom>
            <a:solidFill>
              <a:srgbClr val="CD1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237" name="任意多边形 59"/>
            <p:cNvSpPr>
              <a:spLocks noChangeArrowheads="1"/>
            </p:cNvSpPr>
            <p:nvPr/>
          </p:nvSpPr>
          <p:spPr bwMode="auto">
            <a:xfrm>
              <a:off x="87596" y="65142"/>
              <a:ext cx="53889" cy="98797"/>
            </a:xfrm>
            <a:custGeom>
              <a:avLst/>
              <a:gdLst>
                <a:gd name="T0" fmla="*/ 66675 w 857250"/>
                <a:gd name="T1" fmla="*/ 0 h 1571625"/>
                <a:gd name="T2" fmla="*/ 857250 w 857250"/>
                <a:gd name="T3" fmla="*/ 790575 h 1571625"/>
                <a:gd name="T4" fmla="*/ 0 w 857250"/>
                <a:gd name="T5" fmla="*/ 1571625 h 1571625"/>
                <a:gd name="T6" fmla="*/ 0 60000 65536"/>
                <a:gd name="T7" fmla="*/ 0 60000 65536"/>
                <a:gd name="T8" fmla="*/ 0 60000 65536"/>
                <a:gd name="T9" fmla="*/ 0 w 857250"/>
                <a:gd name="T10" fmla="*/ 0 h 1571625"/>
                <a:gd name="T11" fmla="*/ 857250 w 857250"/>
                <a:gd name="T12" fmla="*/ 1571625 h 15716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7250" h="1571625">
                  <a:moveTo>
                    <a:pt x="66675" y="0"/>
                  </a:moveTo>
                  <a:lnTo>
                    <a:pt x="857250" y="790575"/>
                  </a:lnTo>
                  <a:lnTo>
                    <a:pt x="0" y="1571625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flat" cmpd="sng">
                  <a:solidFill>
                    <a:schemeClr val="accent1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6238" name="Freeform 6"/>
          <p:cNvSpPr>
            <a:spLocks noChangeArrowheads="1"/>
          </p:cNvSpPr>
          <p:nvPr/>
        </p:nvSpPr>
        <p:spPr bwMode="auto">
          <a:xfrm>
            <a:off x="-6350" y="-12700"/>
            <a:ext cx="1690688" cy="441325"/>
          </a:xfrm>
          <a:custGeom>
            <a:avLst/>
            <a:gdLst>
              <a:gd name="T0" fmla="*/ 0 w 10004"/>
              <a:gd name="T1" fmla="*/ 1316 h 10000"/>
              <a:gd name="T2" fmla="*/ 6570 w 10004"/>
              <a:gd name="T3" fmla="*/ 1316 h 10000"/>
              <a:gd name="T4" fmla="*/ 6643 w 10004"/>
              <a:gd name="T5" fmla="*/ 0 h 10000"/>
              <a:gd name="T6" fmla="*/ 7643 w 10004"/>
              <a:gd name="T7" fmla="*/ 526 h 10000"/>
              <a:gd name="T8" fmla="*/ 7643 w 10004"/>
              <a:gd name="T9" fmla="*/ 1053 h 10000"/>
              <a:gd name="T10" fmla="*/ 9857 w 10004"/>
              <a:gd name="T11" fmla="*/ 1316 h 10000"/>
              <a:gd name="T12" fmla="*/ 9643 w 10004"/>
              <a:gd name="T13" fmla="*/ 2105 h 10000"/>
              <a:gd name="T14" fmla="*/ 8929 w 10004"/>
              <a:gd name="T15" fmla="*/ 1579 h 10000"/>
              <a:gd name="T16" fmla="*/ 9285 w 10004"/>
              <a:gd name="T17" fmla="*/ 2279 h 10000"/>
              <a:gd name="T18" fmla="*/ 10000 w 10004"/>
              <a:gd name="T19" fmla="*/ 3684 h 10000"/>
              <a:gd name="T20" fmla="*/ 9500 w 10004"/>
              <a:gd name="T21" fmla="*/ 3684 h 10000"/>
              <a:gd name="T22" fmla="*/ 9000 w 10004"/>
              <a:gd name="T23" fmla="*/ 3158 h 10000"/>
              <a:gd name="T24" fmla="*/ 9357 w 10004"/>
              <a:gd name="T25" fmla="*/ 3947 h 10000"/>
              <a:gd name="T26" fmla="*/ 10000 w 10004"/>
              <a:gd name="T27" fmla="*/ 5789 h 10000"/>
              <a:gd name="T28" fmla="*/ 9643 w 10004"/>
              <a:gd name="T29" fmla="*/ 6053 h 10000"/>
              <a:gd name="T30" fmla="*/ 9000 w 10004"/>
              <a:gd name="T31" fmla="*/ 4737 h 10000"/>
              <a:gd name="T32" fmla="*/ 9285 w 10004"/>
              <a:gd name="T33" fmla="*/ 7895 h 10000"/>
              <a:gd name="T34" fmla="*/ 8786 w 10004"/>
              <a:gd name="T35" fmla="*/ 10000 h 10000"/>
              <a:gd name="T36" fmla="*/ 8571 w 10004"/>
              <a:gd name="T37" fmla="*/ 8947 h 10000"/>
              <a:gd name="T38" fmla="*/ 8714 w 10004"/>
              <a:gd name="T39" fmla="*/ 5526 h 10000"/>
              <a:gd name="T40" fmla="*/ 7929 w 10004"/>
              <a:gd name="T41" fmla="*/ 7105 h 10000"/>
              <a:gd name="T42" fmla="*/ 8214 w 10004"/>
              <a:gd name="T43" fmla="*/ 8421 h 10000"/>
              <a:gd name="T44" fmla="*/ 7929 w 10004"/>
              <a:gd name="T45" fmla="*/ 9211 h 10000"/>
              <a:gd name="T46" fmla="*/ 7643 w 10004"/>
              <a:gd name="T47" fmla="*/ 7105 h 10000"/>
              <a:gd name="T48" fmla="*/ 6786 w 10004"/>
              <a:gd name="T49" fmla="*/ 7632 h 10000"/>
              <a:gd name="T50" fmla="*/ 6714 w 10004"/>
              <a:gd name="T51" fmla="*/ 5992 h 10000"/>
              <a:gd name="T52" fmla="*/ 9 w 10004"/>
              <a:gd name="T53" fmla="*/ 6053 h 10000"/>
              <a:gd name="T54" fmla="*/ 0 w 10004"/>
              <a:gd name="T55" fmla="*/ 1316 h 100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0004"/>
              <a:gd name="T85" fmla="*/ 0 h 10000"/>
              <a:gd name="T86" fmla="*/ 10004 w 10004"/>
              <a:gd name="T87" fmla="*/ 10000 h 10000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0004" h="10000">
                <a:moveTo>
                  <a:pt x="0" y="1316"/>
                </a:moveTo>
                <a:lnTo>
                  <a:pt x="6570" y="1316"/>
                </a:lnTo>
                <a:cubicBezTo>
                  <a:pt x="6595" y="877"/>
                  <a:pt x="6619" y="439"/>
                  <a:pt x="6643" y="0"/>
                </a:cubicBezTo>
                <a:lnTo>
                  <a:pt x="7643" y="526"/>
                </a:lnTo>
                <a:lnTo>
                  <a:pt x="7643" y="1053"/>
                </a:lnTo>
                <a:cubicBezTo>
                  <a:pt x="7643" y="1053"/>
                  <a:pt x="8857" y="-263"/>
                  <a:pt x="9857" y="1316"/>
                </a:cubicBezTo>
                <a:cubicBezTo>
                  <a:pt x="9857" y="1316"/>
                  <a:pt x="10000" y="2368"/>
                  <a:pt x="9643" y="2105"/>
                </a:cubicBezTo>
                <a:cubicBezTo>
                  <a:pt x="9643" y="2105"/>
                  <a:pt x="8989" y="1550"/>
                  <a:pt x="8929" y="1579"/>
                </a:cubicBezTo>
                <a:cubicBezTo>
                  <a:pt x="8869" y="1608"/>
                  <a:pt x="8801" y="1708"/>
                  <a:pt x="9285" y="2279"/>
                </a:cubicBezTo>
                <a:cubicBezTo>
                  <a:pt x="9285" y="2279"/>
                  <a:pt x="10073" y="2868"/>
                  <a:pt x="10000" y="3684"/>
                </a:cubicBezTo>
                <a:cubicBezTo>
                  <a:pt x="9979" y="3920"/>
                  <a:pt x="10000" y="4211"/>
                  <a:pt x="9500" y="3684"/>
                </a:cubicBezTo>
                <a:cubicBezTo>
                  <a:pt x="9500" y="3684"/>
                  <a:pt x="9143" y="2895"/>
                  <a:pt x="9000" y="3158"/>
                </a:cubicBezTo>
                <a:cubicBezTo>
                  <a:pt x="8857" y="3421"/>
                  <a:pt x="9222" y="3706"/>
                  <a:pt x="9357" y="3947"/>
                </a:cubicBezTo>
                <a:cubicBezTo>
                  <a:pt x="9492" y="4188"/>
                  <a:pt x="10038" y="4591"/>
                  <a:pt x="10000" y="5789"/>
                </a:cubicBezTo>
                <a:cubicBezTo>
                  <a:pt x="10000" y="5789"/>
                  <a:pt x="9931" y="6853"/>
                  <a:pt x="9643" y="6053"/>
                </a:cubicBezTo>
                <a:cubicBezTo>
                  <a:pt x="9355" y="5253"/>
                  <a:pt x="9071" y="4211"/>
                  <a:pt x="9000" y="4737"/>
                </a:cubicBezTo>
                <a:cubicBezTo>
                  <a:pt x="9000" y="4737"/>
                  <a:pt x="9429" y="5789"/>
                  <a:pt x="9285" y="7895"/>
                </a:cubicBezTo>
                <a:cubicBezTo>
                  <a:pt x="9285" y="7895"/>
                  <a:pt x="9143" y="10000"/>
                  <a:pt x="8786" y="10000"/>
                </a:cubicBezTo>
                <a:cubicBezTo>
                  <a:pt x="8786" y="10000"/>
                  <a:pt x="8429" y="10000"/>
                  <a:pt x="8571" y="8947"/>
                </a:cubicBezTo>
                <a:cubicBezTo>
                  <a:pt x="8571" y="8947"/>
                  <a:pt x="9285" y="6842"/>
                  <a:pt x="8714" y="5526"/>
                </a:cubicBezTo>
                <a:cubicBezTo>
                  <a:pt x="8714" y="5526"/>
                  <a:pt x="8143" y="4737"/>
                  <a:pt x="7929" y="7105"/>
                </a:cubicBezTo>
                <a:cubicBezTo>
                  <a:pt x="7929" y="7105"/>
                  <a:pt x="8083" y="8595"/>
                  <a:pt x="8214" y="8421"/>
                </a:cubicBezTo>
                <a:cubicBezTo>
                  <a:pt x="8345" y="8247"/>
                  <a:pt x="8357" y="10263"/>
                  <a:pt x="7929" y="9211"/>
                </a:cubicBezTo>
                <a:cubicBezTo>
                  <a:pt x="7929" y="9211"/>
                  <a:pt x="7643" y="8684"/>
                  <a:pt x="7643" y="7105"/>
                </a:cubicBezTo>
                <a:lnTo>
                  <a:pt x="6786" y="7632"/>
                </a:lnTo>
                <a:cubicBezTo>
                  <a:pt x="6762" y="7193"/>
                  <a:pt x="6737" y="6431"/>
                  <a:pt x="6714" y="5992"/>
                </a:cubicBezTo>
                <a:lnTo>
                  <a:pt x="9" y="6053"/>
                </a:lnTo>
                <a:lnTo>
                  <a:pt x="0" y="1316"/>
                </a:lnTo>
                <a:close/>
              </a:path>
            </a:pathLst>
          </a:custGeom>
          <a:solidFill>
            <a:srgbClr val="CD1B2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39" name="直接连接符 10"/>
          <p:cNvSpPr>
            <a:spLocks noChangeShapeType="1"/>
          </p:cNvSpPr>
          <p:nvPr/>
        </p:nvSpPr>
        <p:spPr bwMode="auto">
          <a:xfrm>
            <a:off x="7478713" y="0"/>
            <a:ext cx="0" cy="254000"/>
          </a:xfrm>
          <a:prstGeom prst="line">
            <a:avLst/>
          </a:prstGeom>
          <a:noFill/>
          <a:ln w="3175" cap="flat" cmpd="sng">
            <a:solidFill>
              <a:srgbClr val="974806">
                <a:alpha val="53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FEF8E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7171" name="组合 33"/>
          <p:cNvGrpSpPr>
            <a:grpSpLocks/>
          </p:cNvGrpSpPr>
          <p:nvPr/>
        </p:nvGrpSpPr>
        <p:grpSpPr bwMode="auto">
          <a:xfrm>
            <a:off x="-434975" y="-2035175"/>
            <a:ext cx="10531475" cy="10175875"/>
            <a:chOff x="0" y="0"/>
            <a:chExt cx="10531526" cy="10175559"/>
          </a:xfrm>
        </p:grpSpPr>
        <p:sp>
          <p:nvSpPr>
            <p:cNvPr id="7172" name="矩形 81"/>
            <p:cNvSpPr>
              <a:spLocks noChangeArrowheads="1"/>
            </p:cNvSpPr>
            <p:nvPr/>
          </p:nvSpPr>
          <p:spPr bwMode="auto">
            <a:xfrm rot="19149196">
              <a:off x="140504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73" name="矩形 81"/>
            <p:cNvSpPr>
              <a:spLocks noChangeArrowheads="1"/>
            </p:cNvSpPr>
            <p:nvPr/>
          </p:nvSpPr>
          <p:spPr bwMode="auto">
            <a:xfrm rot="19149196">
              <a:off x="51595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74" name="矩形 81"/>
            <p:cNvSpPr>
              <a:spLocks noChangeArrowheads="1"/>
            </p:cNvSpPr>
            <p:nvPr/>
          </p:nvSpPr>
          <p:spPr bwMode="auto">
            <a:xfrm rot="19149196">
              <a:off x="81231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75" name="矩形 81"/>
            <p:cNvSpPr>
              <a:spLocks noChangeArrowheads="1"/>
            </p:cNvSpPr>
            <p:nvPr/>
          </p:nvSpPr>
          <p:spPr bwMode="auto">
            <a:xfrm rot="19149196">
              <a:off x="110868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76" name="矩形 81"/>
            <p:cNvSpPr>
              <a:spLocks noChangeArrowheads="1"/>
            </p:cNvSpPr>
            <p:nvPr/>
          </p:nvSpPr>
          <p:spPr bwMode="auto">
            <a:xfrm rot="19149196">
              <a:off x="21959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77" name="矩形 81"/>
            <p:cNvSpPr>
              <a:spLocks noChangeArrowheads="1"/>
            </p:cNvSpPr>
            <p:nvPr/>
          </p:nvSpPr>
          <p:spPr bwMode="auto">
            <a:xfrm rot="19149196">
              <a:off x="259048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78" name="矩形 81"/>
            <p:cNvSpPr>
              <a:spLocks noChangeArrowheads="1"/>
            </p:cNvSpPr>
            <p:nvPr/>
          </p:nvSpPr>
          <p:spPr bwMode="auto">
            <a:xfrm rot="19149196">
              <a:off x="170140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79" name="矩形 81"/>
            <p:cNvSpPr>
              <a:spLocks noChangeArrowheads="1"/>
            </p:cNvSpPr>
            <p:nvPr/>
          </p:nvSpPr>
          <p:spPr bwMode="auto">
            <a:xfrm rot="19149196">
              <a:off x="199776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80" name="矩形 81"/>
            <p:cNvSpPr>
              <a:spLocks noChangeArrowheads="1"/>
            </p:cNvSpPr>
            <p:nvPr/>
          </p:nvSpPr>
          <p:spPr bwMode="auto">
            <a:xfrm rot="19149196">
              <a:off x="229412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81" name="矩形 81"/>
            <p:cNvSpPr>
              <a:spLocks noChangeArrowheads="1"/>
            </p:cNvSpPr>
            <p:nvPr/>
          </p:nvSpPr>
          <p:spPr bwMode="auto">
            <a:xfrm rot="19149196">
              <a:off x="377592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82" name="矩形 81"/>
            <p:cNvSpPr>
              <a:spLocks noChangeArrowheads="1"/>
            </p:cNvSpPr>
            <p:nvPr/>
          </p:nvSpPr>
          <p:spPr bwMode="auto">
            <a:xfrm rot="19149196">
              <a:off x="288684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83" name="矩形 81"/>
            <p:cNvSpPr>
              <a:spLocks noChangeArrowheads="1"/>
            </p:cNvSpPr>
            <p:nvPr/>
          </p:nvSpPr>
          <p:spPr bwMode="auto">
            <a:xfrm rot="19149196">
              <a:off x="318320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84" name="矩形 81"/>
            <p:cNvSpPr>
              <a:spLocks noChangeArrowheads="1"/>
            </p:cNvSpPr>
            <p:nvPr/>
          </p:nvSpPr>
          <p:spPr bwMode="auto">
            <a:xfrm rot="19149196">
              <a:off x="347956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85" name="矩形 81"/>
            <p:cNvSpPr>
              <a:spLocks noChangeArrowheads="1"/>
            </p:cNvSpPr>
            <p:nvPr/>
          </p:nvSpPr>
          <p:spPr bwMode="auto">
            <a:xfrm rot="19149196">
              <a:off x="496137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86" name="矩形 81"/>
            <p:cNvSpPr>
              <a:spLocks noChangeArrowheads="1"/>
            </p:cNvSpPr>
            <p:nvPr/>
          </p:nvSpPr>
          <p:spPr bwMode="auto">
            <a:xfrm rot="19149196">
              <a:off x="407229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87" name="矩形 81"/>
            <p:cNvSpPr>
              <a:spLocks noChangeArrowheads="1"/>
            </p:cNvSpPr>
            <p:nvPr/>
          </p:nvSpPr>
          <p:spPr bwMode="auto">
            <a:xfrm rot="19149196">
              <a:off x="436865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88" name="矩形 81"/>
            <p:cNvSpPr>
              <a:spLocks noChangeArrowheads="1"/>
            </p:cNvSpPr>
            <p:nvPr/>
          </p:nvSpPr>
          <p:spPr bwMode="auto">
            <a:xfrm rot="19149196">
              <a:off x="466501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89" name="矩形 81"/>
            <p:cNvSpPr>
              <a:spLocks noChangeArrowheads="1"/>
            </p:cNvSpPr>
            <p:nvPr/>
          </p:nvSpPr>
          <p:spPr bwMode="auto">
            <a:xfrm rot="19149196">
              <a:off x="614681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0" name="矩形 81"/>
            <p:cNvSpPr>
              <a:spLocks noChangeArrowheads="1"/>
            </p:cNvSpPr>
            <p:nvPr/>
          </p:nvSpPr>
          <p:spPr bwMode="auto">
            <a:xfrm rot="19149196">
              <a:off x="525773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1" name="矩形 81"/>
            <p:cNvSpPr>
              <a:spLocks noChangeArrowheads="1"/>
            </p:cNvSpPr>
            <p:nvPr/>
          </p:nvSpPr>
          <p:spPr bwMode="auto">
            <a:xfrm rot="19149196">
              <a:off x="555409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2" name="矩形 81"/>
            <p:cNvSpPr>
              <a:spLocks noChangeArrowheads="1"/>
            </p:cNvSpPr>
            <p:nvPr/>
          </p:nvSpPr>
          <p:spPr bwMode="auto">
            <a:xfrm rot="19149196">
              <a:off x="585045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3" name="矩形 81"/>
            <p:cNvSpPr>
              <a:spLocks noChangeArrowheads="1"/>
            </p:cNvSpPr>
            <p:nvPr/>
          </p:nvSpPr>
          <p:spPr bwMode="auto">
            <a:xfrm rot="19149196">
              <a:off x="762862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4" name="矩形 81"/>
            <p:cNvSpPr>
              <a:spLocks noChangeArrowheads="1"/>
            </p:cNvSpPr>
            <p:nvPr/>
          </p:nvSpPr>
          <p:spPr bwMode="auto">
            <a:xfrm rot="19149196">
              <a:off x="733226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5" name="矩形 81"/>
            <p:cNvSpPr>
              <a:spLocks noChangeArrowheads="1"/>
            </p:cNvSpPr>
            <p:nvPr/>
          </p:nvSpPr>
          <p:spPr bwMode="auto">
            <a:xfrm rot="19149196">
              <a:off x="644317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6" name="矩形 81"/>
            <p:cNvSpPr>
              <a:spLocks noChangeArrowheads="1"/>
            </p:cNvSpPr>
            <p:nvPr/>
          </p:nvSpPr>
          <p:spPr bwMode="auto">
            <a:xfrm rot="19149196">
              <a:off x="673953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7" name="矩形 81"/>
            <p:cNvSpPr>
              <a:spLocks noChangeArrowheads="1"/>
            </p:cNvSpPr>
            <p:nvPr/>
          </p:nvSpPr>
          <p:spPr bwMode="auto">
            <a:xfrm rot="19149196">
              <a:off x="703590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8" name="矩形 81"/>
            <p:cNvSpPr>
              <a:spLocks noChangeArrowheads="1"/>
            </p:cNvSpPr>
            <p:nvPr/>
          </p:nvSpPr>
          <p:spPr bwMode="auto">
            <a:xfrm rot="19149196">
              <a:off x="881406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199" name="矩形 81"/>
            <p:cNvSpPr>
              <a:spLocks noChangeArrowheads="1"/>
            </p:cNvSpPr>
            <p:nvPr/>
          </p:nvSpPr>
          <p:spPr bwMode="auto">
            <a:xfrm rot="19149196">
              <a:off x="792498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200" name="矩形 81"/>
            <p:cNvSpPr>
              <a:spLocks noChangeArrowheads="1"/>
            </p:cNvSpPr>
            <p:nvPr/>
          </p:nvSpPr>
          <p:spPr bwMode="auto">
            <a:xfrm rot="19149196">
              <a:off x="822134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201" name="矩形 81"/>
            <p:cNvSpPr>
              <a:spLocks noChangeArrowheads="1"/>
            </p:cNvSpPr>
            <p:nvPr/>
          </p:nvSpPr>
          <p:spPr bwMode="auto">
            <a:xfrm rot="19149196">
              <a:off x="851770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202" name="矩形 81"/>
            <p:cNvSpPr>
              <a:spLocks noChangeArrowheads="1"/>
            </p:cNvSpPr>
            <p:nvPr/>
          </p:nvSpPr>
          <p:spPr bwMode="auto">
            <a:xfrm rot="19149196">
              <a:off x="911043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7203" name="组合 65"/>
            <p:cNvGrpSpPr>
              <a:grpSpLocks/>
            </p:cNvGrpSpPr>
            <p:nvPr/>
          </p:nvGrpSpPr>
          <p:grpSpPr bwMode="auto">
            <a:xfrm>
              <a:off x="0" y="0"/>
              <a:ext cx="10531526" cy="10175559"/>
              <a:chOff x="0" y="0"/>
              <a:chExt cx="10531526" cy="10175559"/>
            </a:xfrm>
          </p:grpSpPr>
          <p:sp>
            <p:nvSpPr>
              <p:cNvPr id="7204" name="矩形 81"/>
              <p:cNvSpPr>
                <a:spLocks noChangeArrowheads="1"/>
              </p:cNvSpPr>
              <p:nvPr/>
            </p:nvSpPr>
            <p:spPr bwMode="auto">
              <a:xfrm rot="19149196">
                <a:off x="9011321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05" name="矩形 81"/>
              <p:cNvSpPr>
                <a:spLocks noChangeArrowheads="1"/>
              </p:cNvSpPr>
              <p:nvPr/>
            </p:nvSpPr>
            <p:spPr bwMode="auto">
              <a:xfrm rot="19149196">
                <a:off x="871496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06" name="矩形 81"/>
              <p:cNvSpPr>
                <a:spLocks noChangeArrowheads="1"/>
              </p:cNvSpPr>
              <p:nvPr/>
            </p:nvSpPr>
            <p:spPr bwMode="auto">
              <a:xfrm rot="19149196">
                <a:off x="10196765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07" name="矩形 81"/>
              <p:cNvSpPr>
                <a:spLocks noChangeArrowheads="1"/>
              </p:cNvSpPr>
              <p:nvPr/>
            </p:nvSpPr>
            <p:spPr bwMode="auto">
              <a:xfrm rot="19149196">
                <a:off x="9307682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08" name="矩形 81"/>
              <p:cNvSpPr>
                <a:spLocks noChangeArrowheads="1"/>
              </p:cNvSpPr>
              <p:nvPr/>
            </p:nvSpPr>
            <p:spPr bwMode="auto">
              <a:xfrm rot="19149196">
                <a:off x="9604043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09" name="矩形 81"/>
              <p:cNvSpPr>
                <a:spLocks noChangeArrowheads="1"/>
              </p:cNvSpPr>
              <p:nvPr/>
            </p:nvSpPr>
            <p:spPr bwMode="auto">
              <a:xfrm rot="19149196">
                <a:off x="9900404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10" name="矩形 81"/>
              <p:cNvSpPr>
                <a:spLocks noChangeArrowheads="1"/>
              </p:cNvSpPr>
              <p:nvPr/>
            </p:nvSpPr>
            <p:spPr bwMode="auto">
              <a:xfrm rot="19149196">
                <a:off x="1049313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11" name="矩形 81"/>
              <p:cNvSpPr>
                <a:spLocks noChangeArrowheads="1"/>
              </p:cNvSpPr>
              <p:nvPr/>
            </p:nvSpPr>
            <p:spPr bwMode="auto">
              <a:xfrm rot="19149196">
                <a:off x="296361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12" name="矩形 81"/>
              <p:cNvSpPr>
                <a:spLocks noChangeArrowheads="1"/>
              </p:cNvSpPr>
              <p:nvPr/>
            </p:nvSpPr>
            <p:spPr bwMode="auto">
              <a:xfrm rot="19149196">
                <a:off x="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13" name="矩形 81"/>
              <p:cNvSpPr>
                <a:spLocks noChangeArrowheads="1"/>
              </p:cNvSpPr>
              <p:nvPr/>
            </p:nvSpPr>
            <p:spPr bwMode="auto">
              <a:xfrm rot="19149196">
                <a:off x="1481805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14" name="矩形 81"/>
              <p:cNvSpPr>
                <a:spLocks noChangeArrowheads="1"/>
              </p:cNvSpPr>
              <p:nvPr/>
            </p:nvSpPr>
            <p:spPr bwMode="auto">
              <a:xfrm rot="19149196">
                <a:off x="592722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15" name="矩形 81"/>
              <p:cNvSpPr>
                <a:spLocks noChangeArrowheads="1"/>
              </p:cNvSpPr>
              <p:nvPr/>
            </p:nvSpPr>
            <p:spPr bwMode="auto">
              <a:xfrm rot="19149196">
                <a:off x="889083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16" name="矩形 81"/>
              <p:cNvSpPr>
                <a:spLocks noChangeArrowheads="1"/>
              </p:cNvSpPr>
              <p:nvPr/>
            </p:nvSpPr>
            <p:spPr bwMode="auto">
              <a:xfrm rot="19149196">
                <a:off x="1185444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17" name="矩形 81"/>
              <p:cNvSpPr>
                <a:spLocks noChangeArrowheads="1"/>
              </p:cNvSpPr>
              <p:nvPr/>
            </p:nvSpPr>
            <p:spPr bwMode="auto">
              <a:xfrm rot="19149196">
                <a:off x="177817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7218" name="椭圆 2"/>
          <p:cNvSpPr>
            <a:spLocks noChangeArrowheads="1"/>
          </p:cNvSpPr>
          <p:nvPr/>
        </p:nvSpPr>
        <p:spPr bwMode="auto">
          <a:xfrm rot="10800000">
            <a:off x="6945313" y="2928938"/>
            <a:ext cx="922337" cy="754062"/>
          </a:xfrm>
          <a:custGeom>
            <a:avLst/>
            <a:gdLst>
              <a:gd name="T0" fmla="*/ 0 w 1281095"/>
              <a:gd name="T1" fmla="*/ 0 h 1045028"/>
              <a:gd name="T2" fmla="*/ 1281095 w 1281095"/>
              <a:gd name="T3" fmla="*/ 1045028 h 1045028"/>
            </a:gdLst>
            <a:ahLst/>
            <a:cxnLst/>
            <a:rect l="T0" t="T1" r="T2" b="T3"/>
            <a:pathLst>
              <a:path w="1281095" h="1045028">
                <a:moveTo>
                  <a:pt x="522514" y="0"/>
                </a:moveTo>
                <a:cubicBezTo>
                  <a:pt x="778529" y="0"/>
                  <a:pt x="991539" y="184122"/>
                  <a:pt x="1035434" y="427341"/>
                </a:cubicBezTo>
                <a:lnTo>
                  <a:pt x="1281095" y="530977"/>
                </a:lnTo>
                <a:lnTo>
                  <a:pt x="1036611" y="606006"/>
                </a:lnTo>
                <a:cubicBezTo>
                  <a:pt x="998262" y="855039"/>
                  <a:pt x="782576" y="1045028"/>
                  <a:pt x="522514" y="1045028"/>
                </a:cubicBezTo>
                <a:cubicBezTo>
                  <a:pt x="233937" y="1045028"/>
                  <a:pt x="0" y="811091"/>
                  <a:pt x="0" y="522514"/>
                </a:cubicBezTo>
                <a:cubicBezTo>
                  <a:pt x="0" y="233937"/>
                  <a:pt x="233937" y="0"/>
                  <a:pt x="522514" y="0"/>
                </a:cubicBezTo>
                <a:close/>
              </a:path>
            </a:pathLst>
          </a:custGeom>
          <a:solidFill>
            <a:srgbClr val="EF516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19" name="矩形 61"/>
          <p:cNvSpPr>
            <a:spLocks noChangeArrowheads="1"/>
          </p:cNvSpPr>
          <p:nvPr/>
        </p:nvSpPr>
        <p:spPr bwMode="auto">
          <a:xfrm>
            <a:off x="7185025" y="3067050"/>
            <a:ext cx="64611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充好</a:t>
            </a:r>
            <a:endParaRPr 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支付宝</a:t>
            </a:r>
            <a:endParaRPr lang="zh-CN" altLang="en-US"/>
          </a:p>
        </p:txBody>
      </p:sp>
      <p:sp>
        <p:nvSpPr>
          <p:cNvPr id="7220" name="圆角矩形 65"/>
          <p:cNvSpPr>
            <a:spLocks noChangeArrowheads="1"/>
          </p:cNvSpPr>
          <p:nvPr/>
        </p:nvSpPr>
        <p:spPr bwMode="auto">
          <a:xfrm rot="10800000">
            <a:off x="4135438" y="3086100"/>
            <a:ext cx="2755900" cy="471488"/>
          </a:xfrm>
          <a:custGeom>
            <a:avLst/>
            <a:gdLst>
              <a:gd name="T0" fmla="*/ 0 w 2880223"/>
              <a:gd name="T1" fmla="*/ 0 h 492200"/>
              <a:gd name="T2" fmla="*/ 2880223 w 2880223"/>
              <a:gd name="T3" fmla="*/ 492200 h 492200"/>
            </a:gdLst>
            <a:ahLst/>
            <a:cxnLst/>
            <a:rect l="T0" t="T1" r="T2" b="T3"/>
            <a:pathLst>
              <a:path w="2880223" h="492200">
                <a:moveTo>
                  <a:pt x="2880223" y="492200"/>
                </a:moveTo>
                <a:lnTo>
                  <a:pt x="1621044" y="492200"/>
                </a:lnTo>
                <a:lnTo>
                  <a:pt x="1047424" y="492200"/>
                </a:lnTo>
                <a:lnTo>
                  <a:pt x="246100" y="492200"/>
                </a:lnTo>
                <a:cubicBezTo>
                  <a:pt x="110183" y="492200"/>
                  <a:pt x="0" y="382017"/>
                  <a:pt x="0" y="246100"/>
                </a:cubicBezTo>
                <a:cubicBezTo>
                  <a:pt x="0" y="110183"/>
                  <a:pt x="110183" y="0"/>
                  <a:pt x="246100" y="0"/>
                </a:cubicBezTo>
                <a:lnTo>
                  <a:pt x="1047424" y="0"/>
                </a:lnTo>
                <a:lnTo>
                  <a:pt x="1621044" y="0"/>
                </a:lnTo>
                <a:lnTo>
                  <a:pt x="2880223" y="0"/>
                </a:lnTo>
                <a:close/>
              </a:path>
            </a:pathLst>
          </a:custGeom>
          <a:solidFill>
            <a:srgbClr val="938953"/>
          </a:solidFill>
          <a:ln w="25400" cap="flat" cmpd="sng">
            <a:solidFill>
              <a:srgbClr val="938953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4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1" name="矩形 64"/>
          <p:cNvSpPr>
            <a:spLocks noChangeArrowheads="1"/>
          </p:cNvSpPr>
          <p:nvPr/>
        </p:nvSpPr>
        <p:spPr bwMode="auto">
          <a:xfrm>
            <a:off x="4090988" y="3098800"/>
            <a:ext cx="25225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避免关键时刻网银系统繁忙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 algn="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到时哭晕都没用</a:t>
            </a:r>
            <a:endParaRPr lang="zh-CN" altLang="en-US"/>
          </a:p>
        </p:txBody>
      </p:sp>
      <p:sp>
        <p:nvSpPr>
          <p:cNvPr id="7222" name="椭圆 2"/>
          <p:cNvSpPr>
            <a:spLocks noChangeArrowheads="1"/>
          </p:cNvSpPr>
          <p:nvPr/>
        </p:nvSpPr>
        <p:spPr bwMode="auto">
          <a:xfrm>
            <a:off x="1333500" y="1281113"/>
            <a:ext cx="923925" cy="754062"/>
          </a:xfrm>
          <a:custGeom>
            <a:avLst/>
            <a:gdLst>
              <a:gd name="T0" fmla="*/ 0 w 1281095"/>
              <a:gd name="T1" fmla="*/ 0 h 1045028"/>
              <a:gd name="T2" fmla="*/ 1281095 w 1281095"/>
              <a:gd name="T3" fmla="*/ 1045028 h 1045028"/>
            </a:gdLst>
            <a:ahLst/>
            <a:cxnLst/>
            <a:rect l="T0" t="T1" r="T2" b="T3"/>
            <a:pathLst>
              <a:path w="1281095" h="1045028">
                <a:moveTo>
                  <a:pt x="522514" y="0"/>
                </a:moveTo>
                <a:cubicBezTo>
                  <a:pt x="778529" y="0"/>
                  <a:pt x="991539" y="184122"/>
                  <a:pt x="1035434" y="427341"/>
                </a:cubicBezTo>
                <a:lnTo>
                  <a:pt x="1281095" y="530977"/>
                </a:lnTo>
                <a:lnTo>
                  <a:pt x="1036611" y="606006"/>
                </a:lnTo>
                <a:cubicBezTo>
                  <a:pt x="998262" y="855039"/>
                  <a:pt x="782576" y="1045028"/>
                  <a:pt x="522514" y="1045028"/>
                </a:cubicBezTo>
                <a:cubicBezTo>
                  <a:pt x="233937" y="1045028"/>
                  <a:pt x="0" y="811091"/>
                  <a:pt x="0" y="522514"/>
                </a:cubicBezTo>
                <a:cubicBezTo>
                  <a:pt x="0" y="233937"/>
                  <a:pt x="233937" y="0"/>
                  <a:pt x="522514" y="0"/>
                </a:cubicBezTo>
                <a:close/>
              </a:path>
            </a:pathLst>
          </a:custGeom>
          <a:solidFill>
            <a:srgbClr val="EF516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3" name="矩形 13"/>
          <p:cNvSpPr>
            <a:spLocks noChangeArrowheads="1"/>
          </p:cNvSpPr>
          <p:nvPr/>
        </p:nvSpPr>
        <p:spPr bwMode="auto">
          <a:xfrm>
            <a:off x="1384300" y="1519238"/>
            <a:ext cx="6461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列清单</a:t>
            </a:r>
            <a:endParaRPr lang="zh-CN" altLang="en-US"/>
          </a:p>
        </p:txBody>
      </p:sp>
      <p:sp>
        <p:nvSpPr>
          <p:cNvPr id="7224" name="矩形 14"/>
          <p:cNvSpPr>
            <a:spLocks noChangeArrowheads="1"/>
          </p:cNvSpPr>
          <p:nvPr/>
        </p:nvSpPr>
        <p:spPr bwMode="auto">
          <a:xfrm>
            <a:off x="1681163" y="1054100"/>
            <a:ext cx="13954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防被坑是终身的命题</a:t>
            </a:r>
          </a:p>
        </p:txBody>
      </p:sp>
      <p:sp>
        <p:nvSpPr>
          <p:cNvPr id="7225" name="圆角矩形 15"/>
          <p:cNvSpPr>
            <a:spLocks noChangeArrowheads="1"/>
          </p:cNvSpPr>
          <p:nvPr/>
        </p:nvSpPr>
        <p:spPr bwMode="auto">
          <a:xfrm>
            <a:off x="2322513" y="1414463"/>
            <a:ext cx="3530600" cy="471487"/>
          </a:xfrm>
          <a:custGeom>
            <a:avLst/>
            <a:gdLst>
              <a:gd name="T0" fmla="*/ 0 w 3688747"/>
              <a:gd name="T1" fmla="*/ 0 h 492200"/>
              <a:gd name="T2" fmla="*/ 3688747 w 3688747"/>
              <a:gd name="T3" fmla="*/ 492200 h 492200"/>
            </a:gdLst>
            <a:ahLst/>
            <a:cxnLst/>
            <a:rect l="T0" t="T1" r="T2" b="T3"/>
            <a:pathLst>
              <a:path w="3688747" h="492200">
                <a:moveTo>
                  <a:pt x="246100" y="0"/>
                </a:moveTo>
                <a:lnTo>
                  <a:pt x="1568164" y="0"/>
                </a:lnTo>
                <a:lnTo>
                  <a:pt x="1621044" y="0"/>
                </a:lnTo>
                <a:lnTo>
                  <a:pt x="3688747" y="0"/>
                </a:lnTo>
                <a:lnTo>
                  <a:pt x="3688747" y="492200"/>
                </a:lnTo>
                <a:lnTo>
                  <a:pt x="1621044" y="492200"/>
                </a:lnTo>
                <a:lnTo>
                  <a:pt x="1568164" y="492200"/>
                </a:lnTo>
                <a:lnTo>
                  <a:pt x="246100" y="492200"/>
                </a:lnTo>
                <a:cubicBezTo>
                  <a:pt x="110183" y="492200"/>
                  <a:pt x="0" y="382017"/>
                  <a:pt x="0" y="246100"/>
                </a:cubicBezTo>
                <a:cubicBezTo>
                  <a:pt x="0" y="110183"/>
                  <a:pt x="110183" y="0"/>
                  <a:pt x="246100" y="0"/>
                </a:cubicBezTo>
                <a:close/>
              </a:path>
            </a:pathLst>
          </a:custGeom>
          <a:solidFill>
            <a:srgbClr val="938953"/>
          </a:solidFill>
          <a:ln w="25400" cap="flat" cmpd="sng">
            <a:solidFill>
              <a:srgbClr val="938953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4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6" name="矩形 18"/>
          <p:cNvSpPr>
            <a:spLocks noChangeArrowheads="1"/>
          </p:cNvSpPr>
          <p:nvPr/>
        </p:nvSpPr>
        <p:spPr bwMode="auto">
          <a:xfrm>
            <a:off x="2582863" y="1419225"/>
            <a:ext cx="34020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把想入手的东西的价格提前用笔记下来，看看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是真便宜还是商家先提价了再降价</a:t>
            </a:r>
          </a:p>
        </p:txBody>
      </p:sp>
      <p:sp>
        <p:nvSpPr>
          <p:cNvPr id="7227" name="椭圆 2"/>
          <p:cNvSpPr>
            <a:spLocks noChangeArrowheads="1"/>
          </p:cNvSpPr>
          <p:nvPr/>
        </p:nvSpPr>
        <p:spPr bwMode="auto">
          <a:xfrm>
            <a:off x="1333500" y="2398713"/>
            <a:ext cx="923925" cy="754062"/>
          </a:xfrm>
          <a:custGeom>
            <a:avLst/>
            <a:gdLst>
              <a:gd name="T0" fmla="*/ 0 w 1281095"/>
              <a:gd name="T1" fmla="*/ 0 h 1045028"/>
              <a:gd name="T2" fmla="*/ 1281095 w 1281095"/>
              <a:gd name="T3" fmla="*/ 1045028 h 1045028"/>
            </a:gdLst>
            <a:ahLst/>
            <a:cxnLst/>
            <a:rect l="T0" t="T1" r="T2" b="T3"/>
            <a:pathLst>
              <a:path w="1281095" h="1045028">
                <a:moveTo>
                  <a:pt x="522514" y="0"/>
                </a:moveTo>
                <a:cubicBezTo>
                  <a:pt x="778529" y="0"/>
                  <a:pt x="991539" y="184122"/>
                  <a:pt x="1035434" y="427341"/>
                </a:cubicBezTo>
                <a:lnTo>
                  <a:pt x="1281095" y="530977"/>
                </a:lnTo>
                <a:lnTo>
                  <a:pt x="1036611" y="606006"/>
                </a:lnTo>
                <a:cubicBezTo>
                  <a:pt x="998262" y="855039"/>
                  <a:pt x="782576" y="1045028"/>
                  <a:pt x="522514" y="1045028"/>
                </a:cubicBezTo>
                <a:cubicBezTo>
                  <a:pt x="233937" y="1045028"/>
                  <a:pt x="0" y="811091"/>
                  <a:pt x="0" y="522514"/>
                </a:cubicBezTo>
                <a:cubicBezTo>
                  <a:pt x="0" y="233937"/>
                  <a:pt x="233937" y="0"/>
                  <a:pt x="522514" y="0"/>
                </a:cubicBezTo>
                <a:close/>
              </a:path>
            </a:pathLst>
          </a:custGeom>
          <a:solidFill>
            <a:srgbClr val="EF516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28" name="矩形 25"/>
          <p:cNvSpPr>
            <a:spLocks noChangeArrowheads="1"/>
          </p:cNvSpPr>
          <p:nvPr/>
        </p:nvSpPr>
        <p:spPr bwMode="auto">
          <a:xfrm>
            <a:off x="1460500" y="2533650"/>
            <a:ext cx="49371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提前</a:t>
            </a:r>
            <a:endParaRPr 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扫货</a:t>
            </a:r>
          </a:p>
        </p:txBody>
      </p:sp>
      <p:sp>
        <p:nvSpPr>
          <p:cNvPr id="7229" name="矩形 26"/>
          <p:cNvSpPr>
            <a:spLocks noChangeArrowheads="1"/>
          </p:cNvSpPr>
          <p:nvPr/>
        </p:nvSpPr>
        <p:spPr bwMode="auto">
          <a:xfrm>
            <a:off x="1681163" y="2200275"/>
            <a:ext cx="12620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早起的鸟儿有虫吃</a:t>
            </a:r>
          </a:p>
        </p:txBody>
      </p:sp>
      <p:sp>
        <p:nvSpPr>
          <p:cNvPr id="7230" name="圆角矩形 29"/>
          <p:cNvSpPr>
            <a:spLocks noChangeArrowheads="1"/>
          </p:cNvSpPr>
          <p:nvPr/>
        </p:nvSpPr>
        <p:spPr bwMode="auto">
          <a:xfrm>
            <a:off x="2314575" y="2528888"/>
            <a:ext cx="3529013" cy="471487"/>
          </a:xfrm>
          <a:custGeom>
            <a:avLst/>
            <a:gdLst>
              <a:gd name="T0" fmla="*/ 0 w 3688747"/>
              <a:gd name="T1" fmla="*/ 0 h 492200"/>
              <a:gd name="T2" fmla="*/ 3688747 w 3688747"/>
              <a:gd name="T3" fmla="*/ 492200 h 492200"/>
            </a:gdLst>
            <a:ahLst/>
            <a:cxnLst/>
            <a:rect l="T0" t="T1" r="T2" b="T3"/>
            <a:pathLst>
              <a:path w="3688747" h="492200">
                <a:moveTo>
                  <a:pt x="246100" y="0"/>
                </a:moveTo>
                <a:lnTo>
                  <a:pt x="1047422" y="0"/>
                </a:lnTo>
                <a:lnTo>
                  <a:pt x="1621044" y="0"/>
                </a:lnTo>
                <a:lnTo>
                  <a:pt x="3688747" y="0"/>
                </a:lnTo>
                <a:lnTo>
                  <a:pt x="3688747" y="492200"/>
                </a:lnTo>
                <a:lnTo>
                  <a:pt x="1621044" y="492200"/>
                </a:lnTo>
                <a:lnTo>
                  <a:pt x="1047422" y="492200"/>
                </a:lnTo>
                <a:lnTo>
                  <a:pt x="246100" y="492200"/>
                </a:lnTo>
                <a:cubicBezTo>
                  <a:pt x="110183" y="492200"/>
                  <a:pt x="0" y="382017"/>
                  <a:pt x="0" y="246100"/>
                </a:cubicBezTo>
                <a:cubicBezTo>
                  <a:pt x="0" y="110183"/>
                  <a:pt x="110183" y="0"/>
                  <a:pt x="246100" y="0"/>
                </a:cubicBezTo>
                <a:close/>
              </a:path>
            </a:pathLst>
          </a:custGeom>
          <a:solidFill>
            <a:srgbClr val="938953"/>
          </a:solidFill>
          <a:ln w="25400" cap="flat" cmpd="sng">
            <a:solidFill>
              <a:srgbClr val="938953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4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31" name="矩形 28"/>
          <p:cNvSpPr>
            <a:spLocks noChangeArrowheads="1"/>
          </p:cNvSpPr>
          <p:nvPr/>
        </p:nvSpPr>
        <p:spPr bwMode="auto">
          <a:xfrm>
            <a:off x="2574925" y="2551113"/>
            <a:ext cx="3048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提前收藏，提前加入购物车；避免看中的宝贝被抢购一空</a:t>
            </a:r>
          </a:p>
        </p:txBody>
      </p:sp>
      <p:sp>
        <p:nvSpPr>
          <p:cNvPr id="7232" name="椭圆 2"/>
          <p:cNvSpPr>
            <a:spLocks noChangeArrowheads="1"/>
          </p:cNvSpPr>
          <p:nvPr/>
        </p:nvSpPr>
        <p:spPr bwMode="auto">
          <a:xfrm>
            <a:off x="1333500" y="3516313"/>
            <a:ext cx="923925" cy="754062"/>
          </a:xfrm>
          <a:custGeom>
            <a:avLst/>
            <a:gdLst>
              <a:gd name="T0" fmla="*/ 0 w 1281095"/>
              <a:gd name="T1" fmla="*/ 0 h 1045028"/>
              <a:gd name="T2" fmla="*/ 1281095 w 1281095"/>
              <a:gd name="T3" fmla="*/ 1045028 h 1045028"/>
            </a:gdLst>
            <a:ahLst/>
            <a:cxnLst/>
            <a:rect l="T0" t="T1" r="T2" b="T3"/>
            <a:pathLst>
              <a:path w="1281095" h="1045028">
                <a:moveTo>
                  <a:pt x="522514" y="0"/>
                </a:moveTo>
                <a:cubicBezTo>
                  <a:pt x="778529" y="0"/>
                  <a:pt x="991539" y="184122"/>
                  <a:pt x="1035434" y="427341"/>
                </a:cubicBezTo>
                <a:lnTo>
                  <a:pt x="1281095" y="530977"/>
                </a:lnTo>
                <a:lnTo>
                  <a:pt x="1036611" y="606006"/>
                </a:lnTo>
                <a:cubicBezTo>
                  <a:pt x="998262" y="855039"/>
                  <a:pt x="782576" y="1045028"/>
                  <a:pt x="522514" y="1045028"/>
                </a:cubicBezTo>
                <a:cubicBezTo>
                  <a:pt x="233937" y="1045028"/>
                  <a:pt x="0" y="811091"/>
                  <a:pt x="0" y="522514"/>
                </a:cubicBezTo>
                <a:cubicBezTo>
                  <a:pt x="0" y="233937"/>
                  <a:pt x="233937" y="0"/>
                  <a:pt x="522514" y="0"/>
                </a:cubicBezTo>
                <a:close/>
              </a:path>
            </a:pathLst>
          </a:custGeom>
          <a:solidFill>
            <a:srgbClr val="EF516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33" name="矩形 34"/>
          <p:cNvSpPr>
            <a:spLocks noChangeArrowheads="1"/>
          </p:cNvSpPr>
          <p:nvPr/>
        </p:nvSpPr>
        <p:spPr bwMode="auto">
          <a:xfrm>
            <a:off x="1460500" y="3662363"/>
            <a:ext cx="49371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合理</a:t>
            </a:r>
            <a:endParaRPr 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排序</a:t>
            </a:r>
          </a:p>
        </p:txBody>
      </p:sp>
      <p:sp>
        <p:nvSpPr>
          <p:cNvPr id="7234" name="矩形 35"/>
          <p:cNvSpPr>
            <a:spLocks noChangeArrowheads="1"/>
          </p:cNvSpPr>
          <p:nvPr/>
        </p:nvSpPr>
        <p:spPr bwMode="auto">
          <a:xfrm>
            <a:off x="1681163" y="3305175"/>
            <a:ext cx="19351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先拍省得多的，再拍省得少的</a:t>
            </a:r>
          </a:p>
        </p:txBody>
      </p:sp>
      <p:sp>
        <p:nvSpPr>
          <p:cNvPr id="7235" name="圆角矩形 38"/>
          <p:cNvSpPr>
            <a:spLocks noChangeArrowheads="1"/>
          </p:cNvSpPr>
          <p:nvPr/>
        </p:nvSpPr>
        <p:spPr bwMode="auto">
          <a:xfrm>
            <a:off x="2301875" y="3643313"/>
            <a:ext cx="3529013" cy="471487"/>
          </a:xfrm>
          <a:custGeom>
            <a:avLst/>
            <a:gdLst>
              <a:gd name="T0" fmla="*/ 0 w 3688747"/>
              <a:gd name="T1" fmla="*/ 0 h 492200"/>
              <a:gd name="T2" fmla="*/ 3688747 w 3688747"/>
              <a:gd name="T3" fmla="*/ 492200 h 492200"/>
            </a:gdLst>
            <a:ahLst/>
            <a:cxnLst/>
            <a:rect l="T0" t="T1" r="T2" b="T3"/>
            <a:pathLst>
              <a:path w="3688747" h="492200">
                <a:moveTo>
                  <a:pt x="246100" y="0"/>
                </a:moveTo>
                <a:lnTo>
                  <a:pt x="1047422" y="0"/>
                </a:lnTo>
                <a:lnTo>
                  <a:pt x="1621044" y="0"/>
                </a:lnTo>
                <a:lnTo>
                  <a:pt x="3688747" y="0"/>
                </a:lnTo>
                <a:lnTo>
                  <a:pt x="3688747" y="492200"/>
                </a:lnTo>
                <a:lnTo>
                  <a:pt x="1621044" y="492200"/>
                </a:lnTo>
                <a:lnTo>
                  <a:pt x="1047422" y="492200"/>
                </a:lnTo>
                <a:lnTo>
                  <a:pt x="246100" y="492200"/>
                </a:lnTo>
                <a:cubicBezTo>
                  <a:pt x="110183" y="492200"/>
                  <a:pt x="0" y="382017"/>
                  <a:pt x="0" y="246100"/>
                </a:cubicBezTo>
                <a:cubicBezTo>
                  <a:pt x="0" y="110183"/>
                  <a:pt x="110183" y="0"/>
                  <a:pt x="246100" y="0"/>
                </a:cubicBezTo>
                <a:close/>
              </a:path>
            </a:pathLst>
          </a:custGeom>
          <a:solidFill>
            <a:srgbClr val="938953"/>
          </a:solidFill>
          <a:ln w="25400" cap="flat" cmpd="sng">
            <a:solidFill>
              <a:srgbClr val="938953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4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36" name="矩形 37"/>
          <p:cNvSpPr>
            <a:spLocks noChangeArrowheads="1"/>
          </p:cNvSpPr>
          <p:nvPr/>
        </p:nvSpPr>
        <p:spPr bwMode="auto">
          <a:xfrm>
            <a:off x="2562225" y="3646488"/>
            <a:ext cx="3667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先拍急需的，再拍备用的；先拍库存少的，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再拍库存多的</a:t>
            </a:r>
          </a:p>
        </p:txBody>
      </p:sp>
      <p:sp>
        <p:nvSpPr>
          <p:cNvPr id="7237" name="椭圆 2"/>
          <p:cNvSpPr>
            <a:spLocks noChangeArrowheads="1"/>
          </p:cNvSpPr>
          <p:nvPr/>
        </p:nvSpPr>
        <p:spPr bwMode="auto">
          <a:xfrm rot="10800000">
            <a:off x="6945313" y="1814513"/>
            <a:ext cx="922337" cy="752475"/>
          </a:xfrm>
          <a:custGeom>
            <a:avLst/>
            <a:gdLst>
              <a:gd name="T0" fmla="*/ 0 w 1281095"/>
              <a:gd name="T1" fmla="*/ 0 h 1045028"/>
              <a:gd name="T2" fmla="*/ 1281095 w 1281095"/>
              <a:gd name="T3" fmla="*/ 1045028 h 1045028"/>
            </a:gdLst>
            <a:ahLst/>
            <a:cxnLst/>
            <a:rect l="T0" t="T1" r="T2" b="T3"/>
            <a:pathLst>
              <a:path w="1281095" h="1045028">
                <a:moveTo>
                  <a:pt x="522514" y="0"/>
                </a:moveTo>
                <a:cubicBezTo>
                  <a:pt x="778529" y="0"/>
                  <a:pt x="991539" y="184122"/>
                  <a:pt x="1035434" y="427341"/>
                </a:cubicBezTo>
                <a:lnTo>
                  <a:pt x="1281095" y="530977"/>
                </a:lnTo>
                <a:lnTo>
                  <a:pt x="1036611" y="606006"/>
                </a:lnTo>
                <a:cubicBezTo>
                  <a:pt x="998262" y="855039"/>
                  <a:pt x="782576" y="1045028"/>
                  <a:pt x="522514" y="1045028"/>
                </a:cubicBezTo>
                <a:cubicBezTo>
                  <a:pt x="233937" y="1045028"/>
                  <a:pt x="0" y="811091"/>
                  <a:pt x="0" y="522514"/>
                </a:cubicBezTo>
                <a:cubicBezTo>
                  <a:pt x="0" y="233937"/>
                  <a:pt x="233937" y="0"/>
                  <a:pt x="522514" y="0"/>
                </a:cubicBezTo>
                <a:close/>
              </a:path>
            </a:pathLst>
          </a:custGeom>
          <a:solidFill>
            <a:srgbClr val="EF516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38" name="矩形 52"/>
          <p:cNvSpPr>
            <a:spLocks noChangeArrowheads="1"/>
          </p:cNvSpPr>
          <p:nvPr/>
        </p:nvSpPr>
        <p:spPr bwMode="auto">
          <a:xfrm>
            <a:off x="7261225" y="1958975"/>
            <a:ext cx="49371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囤优</a:t>
            </a:r>
            <a:endParaRPr 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惠券</a:t>
            </a:r>
            <a:endParaRPr lang="zh-CN" altLang="en-US"/>
          </a:p>
        </p:txBody>
      </p:sp>
      <p:sp>
        <p:nvSpPr>
          <p:cNvPr id="7239" name="矩形 53"/>
          <p:cNvSpPr>
            <a:spLocks noChangeArrowheads="1"/>
          </p:cNvSpPr>
          <p:nvPr/>
        </p:nvSpPr>
        <p:spPr bwMode="auto">
          <a:xfrm>
            <a:off x="5880100" y="1404938"/>
            <a:ext cx="16652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0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面值大，面值小</a:t>
            </a:r>
            <a:endParaRPr lang="en-US" sz="1000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 algn="r"/>
            <a:r>
              <a:rPr lang="zh-CN" altLang="en-US" sz="10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甭管有用没用，囤了再说</a:t>
            </a:r>
          </a:p>
        </p:txBody>
      </p:sp>
      <p:sp>
        <p:nvSpPr>
          <p:cNvPr id="7240" name="圆角矩形 56"/>
          <p:cNvSpPr>
            <a:spLocks noChangeArrowheads="1"/>
          </p:cNvSpPr>
          <p:nvPr/>
        </p:nvSpPr>
        <p:spPr bwMode="auto">
          <a:xfrm rot="10800000">
            <a:off x="4135438" y="1971675"/>
            <a:ext cx="2755900" cy="471488"/>
          </a:xfrm>
          <a:custGeom>
            <a:avLst/>
            <a:gdLst>
              <a:gd name="T0" fmla="*/ 0 w 2880222"/>
              <a:gd name="T1" fmla="*/ 0 h 492200"/>
              <a:gd name="T2" fmla="*/ 2880222 w 2880222"/>
              <a:gd name="T3" fmla="*/ 492200 h 492200"/>
            </a:gdLst>
            <a:ahLst/>
            <a:cxnLst/>
            <a:rect l="T0" t="T1" r="T2" b="T3"/>
            <a:pathLst>
              <a:path w="2880222" h="492200">
                <a:moveTo>
                  <a:pt x="2880222" y="492200"/>
                </a:moveTo>
                <a:lnTo>
                  <a:pt x="1621044" y="492200"/>
                </a:lnTo>
                <a:lnTo>
                  <a:pt x="1047424" y="492200"/>
                </a:lnTo>
                <a:lnTo>
                  <a:pt x="246100" y="492200"/>
                </a:lnTo>
                <a:cubicBezTo>
                  <a:pt x="110183" y="492200"/>
                  <a:pt x="0" y="382017"/>
                  <a:pt x="0" y="246100"/>
                </a:cubicBezTo>
                <a:cubicBezTo>
                  <a:pt x="0" y="110183"/>
                  <a:pt x="110183" y="0"/>
                  <a:pt x="246100" y="0"/>
                </a:cubicBezTo>
                <a:lnTo>
                  <a:pt x="1047424" y="0"/>
                </a:lnTo>
                <a:lnTo>
                  <a:pt x="1621044" y="0"/>
                </a:lnTo>
                <a:lnTo>
                  <a:pt x="2880222" y="0"/>
                </a:lnTo>
                <a:close/>
              </a:path>
            </a:pathLst>
          </a:custGeom>
          <a:solidFill>
            <a:srgbClr val="938953"/>
          </a:solidFill>
          <a:ln w="25400" cap="flat" cmpd="sng">
            <a:solidFill>
              <a:srgbClr val="938953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4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41" name="矩形 55"/>
          <p:cNvSpPr>
            <a:spLocks noChangeArrowheads="1"/>
          </p:cNvSpPr>
          <p:nvPr/>
        </p:nvSpPr>
        <p:spPr bwMode="auto">
          <a:xfrm>
            <a:off x="4251325" y="2047875"/>
            <a:ext cx="2362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关键是提前弄清如何使用</a:t>
            </a:r>
          </a:p>
        </p:txBody>
      </p:sp>
      <p:sp>
        <p:nvSpPr>
          <p:cNvPr id="7242" name="椭圆 2"/>
          <p:cNvSpPr>
            <a:spLocks noChangeArrowheads="1"/>
          </p:cNvSpPr>
          <p:nvPr/>
        </p:nvSpPr>
        <p:spPr bwMode="auto">
          <a:xfrm rot="10800000">
            <a:off x="6945313" y="4044950"/>
            <a:ext cx="922337" cy="752475"/>
          </a:xfrm>
          <a:custGeom>
            <a:avLst/>
            <a:gdLst>
              <a:gd name="T0" fmla="*/ 0 w 1281095"/>
              <a:gd name="T1" fmla="*/ 0 h 1045028"/>
              <a:gd name="T2" fmla="*/ 1281095 w 1281095"/>
              <a:gd name="T3" fmla="*/ 1045028 h 1045028"/>
            </a:gdLst>
            <a:ahLst/>
            <a:cxnLst/>
            <a:rect l="T0" t="T1" r="T2" b="T3"/>
            <a:pathLst>
              <a:path w="1281095" h="1045028">
                <a:moveTo>
                  <a:pt x="522514" y="0"/>
                </a:moveTo>
                <a:cubicBezTo>
                  <a:pt x="778529" y="0"/>
                  <a:pt x="991539" y="184122"/>
                  <a:pt x="1035434" y="427341"/>
                </a:cubicBezTo>
                <a:lnTo>
                  <a:pt x="1281095" y="530977"/>
                </a:lnTo>
                <a:lnTo>
                  <a:pt x="1036611" y="606006"/>
                </a:lnTo>
                <a:cubicBezTo>
                  <a:pt x="998262" y="855039"/>
                  <a:pt x="782576" y="1045028"/>
                  <a:pt x="522514" y="1045028"/>
                </a:cubicBezTo>
                <a:cubicBezTo>
                  <a:pt x="233937" y="1045028"/>
                  <a:pt x="0" y="811091"/>
                  <a:pt x="0" y="522514"/>
                </a:cubicBezTo>
                <a:cubicBezTo>
                  <a:pt x="0" y="233937"/>
                  <a:pt x="233937" y="0"/>
                  <a:pt x="522514" y="0"/>
                </a:cubicBezTo>
                <a:close/>
              </a:path>
            </a:pathLst>
          </a:custGeom>
          <a:solidFill>
            <a:srgbClr val="EF516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43" name="矩形 70"/>
          <p:cNvSpPr>
            <a:spLocks noChangeArrowheads="1"/>
          </p:cNvSpPr>
          <p:nvPr/>
        </p:nvSpPr>
        <p:spPr bwMode="auto">
          <a:xfrm>
            <a:off x="7261225" y="4191000"/>
            <a:ext cx="49371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找人</a:t>
            </a:r>
            <a:endParaRPr lang="en-US" sz="1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代付</a:t>
            </a:r>
            <a:endParaRPr lang="zh-CN" altLang="en-US"/>
          </a:p>
        </p:txBody>
      </p:sp>
      <p:sp>
        <p:nvSpPr>
          <p:cNvPr id="7244" name="矩形 71"/>
          <p:cNvSpPr>
            <a:spLocks noChangeArrowheads="1"/>
          </p:cNvSpPr>
          <p:nvPr/>
        </p:nvSpPr>
        <p:spPr bwMode="auto">
          <a:xfrm>
            <a:off x="6418263" y="3687763"/>
            <a:ext cx="112712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0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充分利用男朋友</a:t>
            </a:r>
            <a:endParaRPr lang="en-US" sz="1000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 algn="r"/>
            <a:r>
              <a:rPr lang="zh-CN" altLang="en-US" sz="10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跟老公等资源</a:t>
            </a:r>
          </a:p>
        </p:txBody>
      </p:sp>
      <p:sp>
        <p:nvSpPr>
          <p:cNvPr id="7245" name="圆角矩形 74"/>
          <p:cNvSpPr>
            <a:spLocks noChangeArrowheads="1"/>
          </p:cNvSpPr>
          <p:nvPr/>
        </p:nvSpPr>
        <p:spPr bwMode="auto">
          <a:xfrm rot="10800000">
            <a:off x="4135438" y="4200525"/>
            <a:ext cx="2755900" cy="471488"/>
          </a:xfrm>
          <a:custGeom>
            <a:avLst/>
            <a:gdLst>
              <a:gd name="T0" fmla="*/ 0 w 2880223"/>
              <a:gd name="T1" fmla="*/ 0 h 492200"/>
              <a:gd name="T2" fmla="*/ 2880223 w 2880223"/>
              <a:gd name="T3" fmla="*/ 492200 h 492200"/>
            </a:gdLst>
            <a:ahLst/>
            <a:cxnLst/>
            <a:rect l="T0" t="T1" r="T2" b="T3"/>
            <a:pathLst>
              <a:path w="2880223" h="492200">
                <a:moveTo>
                  <a:pt x="2880223" y="492200"/>
                </a:moveTo>
                <a:lnTo>
                  <a:pt x="1621043" y="492200"/>
                </a:lnTo>
                <a:lnTo>
                  <a:pt x="1047423" y="492200"/>
                </a:lnTo>
                <a:lnTo>
                  <a:pt x="246100" y="492200"/>
                </a:lnTo>
                <a:cubicBezTo>
                  <a:pt x="110183" y="492200"/>
                  <a:pt x="0" y="382017"/>
                  <a:pt x="0" y="246100"/>
                </a:cubicBezTo>
                <a:cubicBezTo>
                  <a:pt x="0" y="110183"/>
                  <a:pt x="110183" y="0"/>
                  <a:pt x="246100" y="0"/>
                </a:cubicBezTo>
                <a:lnTo>
                  <a:pt x="1047423" y="0"/>
                </a:lnTo>
                <a:lnTo>
                  <a:pt x="1621043" y="0"/>
                </a:lnTo>
                <a:lnTo>
                  <a:pt x="2880223" y="0"/>
                </a:lnTo>
                <a:close/>
              </a:path>
            </a:pathLst>
          </a:custGeom>
          <a:solidFill>
            <a:srgbClr val="938953"/>
          </a:solidFill>
          <a:ln w="25400" cap="flat" cmpd="sng">
            <a:solidFill>
              <a:srgbClr val="938953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4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46" name="矩形 73"/>
          <p:cNvSpPr>
            <a:spLocks noChangeArrowheads="1"/>
          </p:cNvSpPr>
          <p:nvPr/>
        </p:nvSpPr>
        <p:spPr bwMode="auto">
          <a:xfrm>
            <a:off x="3832225" y="4214813"/>
            <a:ext cx="2781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适当合理的撒娇卖萌比限时抢购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 algn="r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靠谱得多</a:t>
            </a:r>
          </a:p>
        </p:txBody>
      </p:sp>
      <p:sp>
        <p:nvSpPr>
          <p:cNvPr id="7247" name="矩形 78"/>
          <p:cNvSpPr>
            <a:spLocks noChangeArrowheads="1"/>
          </p:cNvSpPr>
          <p:nvPr/>
        </p:nvSpPr>
        <p:spPr bwMode="auto">
          <a:xfrm>
            <a:off x="896938" y="1454150"/>
            <a:ext cx="290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1</a:t>
            </a:r>
            <a:endParaRPr lang="zh-CN" altLang="en-US" sz="1400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sp>
        <p:nvSpPr>
          <p:cNvPr id="7248" name="矩形 79"/>
          <p:cNvSpPr>
            <a:spLocks noChangeArrowheads="1"/>
          </p:cNvSpPr>
          <p:nvPr/>
        </p:nvSpPr>
        <p:spPr bwMode="auto">
          <a:xfrm>
            <a:off x="896938" y="2630488"/>
            <a:ext cx="290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2</a:t>
            </a:r>
            <a:endParaRPr lang="zh-CN" altLang="en-US" sz="1400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sp>
        <p:nvSpPr>
          <p:cNvPr id="7249" name="矩形 80"/>
          <p:cNvSpPr>
            <a:spLocks noChangeArrowheads="1"/>
          </p:cNvSpPr>
          <p:nvPr/>
        </p:nvSpPr>
        <p:spPr bwMode="auto">
          <a:xfrm>
            <a:off x="896938" y="3703638"/>
            <a:ext cx="290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3</a:t>
            </a:r>
            <a:endParaRPr lang="zh-CN" altLang="en-US" sz="1400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sp>
        <p:nvSpPr>
          <p:cNvPr id="7250" name="矩形 81"/>
          <p:cNvSpPr>
            <a:spLocks noChangeArrowheads="1"/>
          </p:cNvSpPr>
          <p:nvPr/>
        </p:nvSpPr>
        <p:spPr bwMode="auto">
          <a:xfrm>
            <a:off x="8027988" y="1992313"/>
            <a:ext cx="290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4</a:t>
            </a:r>
            <a:endParaRPr lang="zh-CN" altLang="en-US" sz="1400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sp>
        <p:nvSpPr>
          <p:cNvPr id="7251" name="矩形 82"/>
          <p:cNvSpPr>
            <a:spLocks noChangeArrowheads="1"/>
          </p:cNvSpPr>
          <p:nvPr/>
        </p:nvSpPr>
        <p:spPr bwMode="auto">
          <a:xfrm>
            <a:off x="8027988" y="3168650"/>
            <a:ext cx="290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5</a:t>
            </a:r>
            <a:endParaRPr lang="zh-CN" altLang="en-US" sz="1400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sp>
        <p:nvSpPr>
          <p:cNvPr id="7252" name="矩形 83"/>
          <p:cNvSpPr>
            <a:spLocks noChangeArrowheads="1"/>
          </p:cNvSpPr>
          <p:nvPr/>
        </p:nvSpPr>
        <p:spPr bwMode="auto">
          <a:xfrm>
            <a:off x="8027988" y="4241800"/>
            <a:ext cx="290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6</a:t>
            </a:r>
            <a:endParaRPr lang="zh-CN" altLang="en-US" sz="1400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</p:txBody>
      </p:sp>
      <p:grpSp>
        <p:nvGrpSpPr>
          <p:cNvPr id="7253" name="组合 2070"/>
          <p:cNvGrpSpPr>
            <a:grpSpLocks/>
          </p:cNvGrpSpPr>
          <p:nvPr/>
        </p:nvGrpSpPr>
        <p:grpSpPr bwMode="auto">
          <a:xfrm>
            <a:off x="1225550" y="1182688"/>
            <a:ext cx="947738" cy="3187700"/>
            <a:chOff x="0" y="0"/>
            <a:chExt cx="947526" cy="3188634"/>
          </a:xfrm>
        </p:grpSpPr>
        <p:sp>
          <p:nvSpPr>
            <p:cNvPr id="7254" name="空心弧 12"/>
            <p:cNvSpPr>
              <a:spLocks noChangeArrowheads="1"/>
            </p:cNvSpPr>
            <p:nvPr/>
          </p:nvSpPr>
          <p:spPr bwMode="auto">
            <a:xfrm rot="16200000">
              <a:off x="0" y="0"/>
              <a:ext cx="947525" cy="947525"/>
            </a:xfrm>
            <a:custGeom>
              <a:avLst/>
              <a:gdLst>
                <a:gd name="G0" fmla="+- 98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800"/>
                <a:gd name="G18" fmla="*/ 98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98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98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00 w 21600"/>
                <a:gd name="T15" fmla="*/ 10800 h 21600"/>
                <a:gd name="T16" fmla="*/ 10800 w 21600"/>
                <a:gd name="T17" fmla="*/ 1000 h 21600"/>
                <a:gd name="T18" fmla="*/ 211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00" y="10800"/>
                  </a:moveTo>
                  <a:cubicBezTo>
                    <a:pt x="1000" y="5387"/>
                    <a:pt x="5387" y="1000"/>
                    <a:pt x="10800" y="1000"/>
                  </a:cubicBezTo>
                  <a:cubicBezTo>
                    <a:pt x="16212" y="999"/>
                    <a:pt x="20599" y="5387"/>
                    <a:pt x="20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38953"/>
            </a:solidFill>
            <a:ln w="25400" cap="flat" cmpd="sng">
              <a:solidFill>
                <a:srgbClr val="938953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14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255" name="空心弧 116"/>
            <p:cNvSpPr>
              <a:spLocks noChangeArrowheads="1"/>
            </p:cNvSpPr>
            <p:nvPr/>
          </p:nvSpPr>
          <p:spPr bwMode="auto">
            <a:xfrm rot="16200000">
              <a:off x="0" y="1117906"/>
              <a:ext cx="947525" cy="947525"/>
            </a:xfrm>
            <a:custGeom>
              <a:avLst/>
              <a:gdLst>
                <a:gd name="G0" fmla="+- 98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800"/>
                <a:gd name="G18" fmla="*/ 98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98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98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00 w 21600"/>
                <a:gd name="T15" fmla="*/ 10800 h 21600"/>
                <a:gd name="T16" fmla="*/ 10800 w 21600"/>
                <a:gd name="T17" fmla="*/ 1000 h 21600"/>
                <a:gd name="T18" fmla="*/ 211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00" y="10800"/>
                  </a:moveTo>
                  <a:cubicBezTo>
                    <a:pt x="1000" y="5387"/>
                    <a:pt x="5387" y="1000"/>
                    <a:pt x="10800" y="1000"/>
                  </a:cubicBezTo>
                  <a:cubicBezTo>
                    <a:pt x="16212" y="999"/>
                    <a:pt x="20599" y="5387"/>
                    <a:pt x="20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38953"/>
            </a:solidFill>
            <a:ln w="25400" cap="flat" cmpd="sng">
              <a:solidFill>
                <a:srgbClr val="938953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14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256" name="空心弧 118"/>
            <p:cNvSpPr>
              <a:spLocks noChangeArrowheads="1"/>
            </p:cNvSpPr>
            <p:nvPr/>
          </p:nvSpPr>
          <p:spPr bwMode="auto">
            <a:xfrm rot="16200000">
              <a:off x="0" y="2241108"/>
              <a:ext cx="947525" cy="947525"/>
            </a:xfrm>
            <a:custGeom>
              <a:avLst/>
              <a:gdLst>
                <a:gd name="G0" fmla="+- 98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800"/>
                <a:gd name="G18" fmla="*/ 98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98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98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00 w 21600"/>
                <a:gd name="T15" fmla="*/ 10800 h 21600"/>
                <a:gd name="T16" fmla="*/ 10800 w 21600"/>
                <a:gd name="T17" fmla="*/ 1000 h 21600"/>
                <a:gd name="T18" fmla="*/ 211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00" y="10800"/>
                  </a:moveTo>
                  <a:cubicBezTo>
                    <a:pt x="1000" y="5387"/>
                    <a:pt x="5387" y="1000"/>
                    <a:pt x="10800" y="1000"/>
                  </a:cubicBezTo>
                  <a:cubicBezTo>
                    <a:pt x="16212" y="999"/>
                    <a:pt x="20599" y="5387"/>
                    <a:pt x="20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38953"/>
            </a:solidFill>
            <a:ln w="25400" cap="flat" cmpd="sng">
              <a:solidFill>
                <a:srgbClr val="938953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1400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7257" name="组合 124"/>
          <p:cNvGrpSpPr>
            <a:grpSpLocks/>
          </p:cNvGrpSpPr>
          <p:nvPr/>
        </p:nvGrpSpPr>
        <p:grpSpPr bwMode="auto">
          <a:xfrm rot="10800000">
            <a:off x="7034213" y="1728788"/>
            <a:ext cx="947737" cy="3175000"/>
            <a:chOff x="0" y="0"/>
            <a:chExt cx="947526" cy="3175934"/>
          </a:xfrm>
        </p:grpSpPr>
        <p:sp>
          <p:nvSpPr>
            <p:cNvPr id="7258" name="空心弧 125"/>
            <p:cNvSpPr>
              <a:spLocks noChangeArrowheads="1"/>
            </p:cNvSpPr>
            <p:nvPr/>
          </p:nvSpPr>
          <p:spPr bwMode="auto">
            <a:xfrm rot="16200000">
              <a:off x="0" y="0"/>
              <a:ext cx="947525" cy="947525"/>
            </a:xfrm>
            <a:custGeom>
              <a:avLst/>
              <a:gdLst>
                <a:gd name="G0" fmla="+- 98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800"/>
                <a:gd name="G18" fmla="*/ 98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98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98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00 w 21600"/>
                <a:gd name="T15" fmla="*/ 10800 h 21600"/>
                <a:gd name="T16" fmla="*/ 10800 w 21600"/>
                <a:gd name="T17" fmla="*/ 1000 h 21600"/>
                <a:gd name="T18" fmla="*/ 211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00" y="10800"/>
                  </a:moveTo>
                  <a:cubicBezTo>
                    <a:pt x="1000" y="5387"/>
                    <a:pt x="5387" y="1000"/>
                    <a:pt x="10800" y="1000"/>
                  </a:cubicBezTo>
                  <a:cubicBezTo>
                    <a:pt x="16212" y="999"/>
                    <a:pt x="20599" y="5387"/>
                    <a:pt x="20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38953"/>
            </a:solidFill>
            <a:ln w="25400" cap="flat" cmpd="sng">
              <a:solidFill>
                <a:srgbClr val="938953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14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259" name="空心弧 126"/>
            <p:cNvSpPr>
              <a:spLocks noChangeArrowheads="1"/>
            </p:cNvSpPr>
            <p:nvPr/>
          </p:nvSpPr>
          <p:spPr bwMode="auto">
            <a:xfrm rot="16200000">
              <a:off x="0" y="1123678"/>
              <a:ext cx="947525" cy="947525"/>
            </a:xfrm>
            <a:custGeom>
              <a:avLst/>
              <a:gdLst>
                <a:gd name="G0" fmla="+- 98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800"/>
                <a:gd name="G18" fmla="*/ 98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98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98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00 w 21600"/>
                <a:gd name="T15" fmla="*/ 10800 h 21600"/>
                <a:gd name="T16" fmla="*/ 10800 w 21600"/>
                <a:gd name="T17" fmla="*/ 1000 h 21600"/>
                <a:gd name="T18" fmla="*/ 211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00" y="10800"/>
                  </a:moveTo>
                  <a:cubicBezTo>
                    <a:pt x="1000" y="5387"/>
                    <a:pt x="5387" y="1000"/>
                    <a:pt x="10800" y="1000"/>
                  </a:cubicBezTo>
                  <a:cubicBezTo>
                    <a:pt x="16212" y="999"/>
                    <a:pt x="20599" y="5387"/>
                    <a:pt x="20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38953"/>
            </a:solidFill>
            <a:ln w="25400" cap="flat" cmpd="sng">
              <a:solidFill>
                <a:srgbClr val="938953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1400"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260" name="空心弧 127"/>
            <p:cNvSpPr>
              <a:spLocks noChangeArrowheads="1"/>
            </p:cNvSpPr>
            <p:nvPr/>
          </p:nvSpPr>
          <p:spPr bwMode="auto">
            <a:xfrm rot="16200000">
              <a:off x="0" y="2228408"/>
              <a:ext cx="947525" cy="947525"/>
            </a:xfrm>
            <a:custGeom>
              <a:avLst/>
              <a:gdLst>
                <a:gd name="G0" fmla="+- 98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800"/>
                <a:gd name="G18" fmla="*/ 98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98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98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00 w 21600"/>
                <a:gd name="T15" fmla="*/ 10800 h 21600"/>
                <a:gd name="T16" fmla="*/ 10800 w 21600"/>
                <a:gd name="T17" fmla="*/ 1000 h 21600"/>
                <a:gd name="T18" fmla="*/ 211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00" y="10800"/>
                  </a:moveTo>
                  <a:cubicBezTo>
                    <a:pt x="1000" y="5387"/>
                    <a:pt x="5387" y="1000"/>
                    <a:pt x="10800" y="1000"/>
                  </a:cubicBezTo>
                  <a:cubicBezTo>
                    <a:pt x="16212" y="999"/>
                    <a:pt x="20599" y="5387"/>
                    <a:pt x="20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38953"/>
            </a:solidFill>
            <a:ln w="25400" cap="flat" cmpd="sng">
              <a:solidFill>
                <a:srgbClr val="938953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1400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7261" name="组合 140"/>
          <p:cNvGrpSpPr>
            <a:grpSpLocks/>
          </p:cNvGrpSpPr>
          <p:nvPr/>
        </p:nvGrpSpPr>
        <p:grpSpPr bwMode="auto">
          <a:xfrm>
            <a:off x="1341438" y="257175"/>
            <a:ext cx="6505575" cy="539750"/>
            <a:chOff x="0" y="0"/>
            <a:chExt cx="6505311" cy="539117"/>
          </a:xfrm>
        </p:grpSpPr>
        <p:sp>
          <p:nvSpPr>
            <p:cNvPr id="7262" name="等腰三角形 141"/>
            <p:cNvSpPr>
              <a:spLocks noChangeArrowheads="1"/>
            </p:cNvSpPr>
            <p:nvPr/>
          </p:nvSpPr>
          <p:spPr bwMode="auto">
            <a:xfrm>
              <a:off x="0" y="4763"/>
              <a:ext cx="335888" cy="185514"/>
            </a:xfrm>
            <a:prstGeom prst="triangle">
              <a:avLst>
                <a:gd name="adj" fmla="val 50000"/>
              </a:avLst>
            </a:prstGeom>
            <a:solidFill>
              <a:srgbClr val="9537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7263" name="组合 142"/>
            <p:cNvGrpSpPr>
              <a:grpSpLocks/>
            </p:cNvGrpSpPr>
            <p:nvPr/>
          </p:nvGrpSpPr>
          <p:grpSpPr bwMode="auto">
            <a:xfrm>
              <a:off x="149379" y="0"/>
              <a:ext cx="6355932" cy="539117"/>
              <a:chOff x="0" y="0"/>
              <a:chExt cx="6355932" cy="539117"/>
            </a:xfrm>
          </p:grpSpPr>
          <p:sp>
            <p:nvSpPr>
              <p:cNvPr id="7264" name="等腰三角形 143"/>
              <p:cNvSpPr>
                <a:spLocks noChangeArrowheads="1"/>
              </p:cNvSpPr>
              <p:nvPr/>
            </p:nvSpPr>
            <p:spPr bwMode="auto">
              <a:xfrm>
                <a:off x="5968171" y="223"/>
                <a:ext cx="387761" cy="185514"/>
              </a:xfrm>
              <a:prstGeom prst="triangle">
                <a:avLst>
                  <a:gd name="adj" fmla="val 50000"/>
                </a:avLst>
              </a:prstGeom>
              <a:solidFill>
                <a:srgbClr val="9537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65" name="任意多边形 14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163424" cy="539117"/>
              </a:xfrm>
              <a:custGeom>
                <a:avLst/>
                <a:gdLst>
                  <a:gd name="T0" fmla="*/ 0 w 2910840"/>
                  <a:gd name="T1" fmla="*/ 0 h 457200"/>
                  <a:gd name="T2" fmla="*/ 251460 w 2910840"/>
                  <a:gd name="T3" fmla="*/ 457200 h 457200"/>
                  <a:gd name="T4" fmla="*/ 2659380 w 2910840"/>
                  <a:gd name="T5" fmla="*/ 449580 h 457200"/>
                  <a:gd name="T6" fmla="*/ 2910840 w 2910840"/>
                  <a:gd name="T7" fmla="*/ 0 h 457200"/>
                  <a:gd name="T8" fmla="*/ 0 w 2910840"/>
                  <a:gd name="T9" fmla="*/ 0 h 457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0840"/>
                  <a:gd name="T16" fmla="*/ 0 h 457200"/>
                  <a:gd name="T17" fmla="*/ 2910840 w 2910840"/>
                  <a:gd name="T18" fmla="*/ 457200 h 4572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0840" h="457200">
                    <a:moveTo>
                      <a:pt x="0" y="0"/>
                    </a:moveTo>
                    <a:lnTo>
                      <a:pt x="251460" y="457200"/>
                    </a:lnTo>
                    <a:lnTo>
                      <a:pt x="2659380" y="449580"/>
                    </a:lnTo>
                    <a:lnTo>
                      <a:pt x="291084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1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7266" name="任意多边形 2072"/>
          <p:cNvSpPr>
            <a:spLocks noChangeArrowheads="1"/>
          </p:cNvSpPr>
          <p:nvPr/>
        </p:nvSpPr>
        <p:spPr bwMode="auto">
          <a:xfrm>
            <a:off x="571500" y="441325"/>
            <a:ext cx="6591300" cy="4714875"/>
          </a:xfrm>
          <a:custGeom>
            <a:avLst/>
            <a:gdLst>
              <a:gd name="T0" fmla="*/ 787400 w 6591300"/>
              <a:gd name="T1" fmla="*/ 0 h 4711700"/>
              <a:gd name="T2" fmla="*/ 0 w 6591300"/>
              <a:gd name="T3" fmla="*/ 0 h 4711700"/>
              <a:gd name="T4" fmla="*/ 0 w 6591300"/>
              <a:gd name="T5" fmla="*/ 4038600 h 4711700"/>
              <a:gd name="T6" fmla="*/ 3479800 w 6591300"/>
              <a:gd name="T7" fmla="*/ 4038600 h 4711700"/>
              <a:gd name="T8" fmla="*/ 3479800 w 6591300"/>
              <a:gd name="T9" fmla="*/ 4330700 h 4711700"/>
              <a:gd name="T10" fmla="*/ 6083300 w 6591300"/>
              <a:gd name="T11" fmla="*/ 4330700 h 4711700"/>
              <a:gd name="T12" fmla="*/ 6591300 w 6591300"/>
              <a:gd name="T13" fmla="*/ 4330700 h 4711700"/>
              <a:gd name="T14" fmla="*/ 6591300 w 6591300"/>
              <a:gd name="T15" fmla="*/ 4711700 h 47117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591300"/>
              <a:gd name="T25" fmla="*/ 0 h 4711700"/>
              <a:gd name="T26" fmla="*/ 6591300 w 6591300"/>
              <a:gd name="T27" fmla="*/ 4711700 h 47117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591300" h="4711700">
                <a:moveTo>
                  <a:pt x="787400" y="0"/>
                </a:moveTo>
                <a:lnTo>
                  <a:pt x="0" y="0"/>
                </a:lnTo>
                <a:lnTo>
                  <a:pt x="0" y="4038600"/>
                </a:lnTo>
                <a:lnTo>
                  <a:pt x="3479800" y="4038600"/>
                </a:lnTo>
                <a:lnTo>
                  <a:pt x="3479800" y="4330700"/>
                </a:lnTo>
                <a:lnTo>
                  <a:pt x="6083300" y="4330700"/>
                </a:lnTo>
                <a:lnTo>
                  <a:pt x="6591300" y="4330700"/>
                </a:lnTo>
                <a:lnTo>
                  <a:pt x="6591300" y="4711700"/>
                </a:lnTo>
              </a:path>
            </a:pathLst>
          </a:custGeom>
          <a:noFill/>
          <a:ln w="3175" cap="flat" cmpd="sng">
            <a:solidFill>
              <a:srgbClr val="974806">
                <a:alpha val="53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267" name="矩形 149"/>
          <p:cNvSpPr>
            <a:spLocks noChangeArrowheads="1"/>
          </p:cNvSpPr>
          <p:nvPr/>
        </p:nvSpPr>
        <p:spPr bwMode="auto">
          <a:xfrm>
            <a:off x="2432050" y="260350"/>
            <a:ext cx="4284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“</a:t>
            </a: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双十一</a:t>
            </a:r>
            <a:r>
              <a:rPr 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”</a:t>
            </a: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网购六大步骤</a:t>
            </a:r>
          </a:p>
        </p:txBody>
      </p:sp>
      <p:grpSp>
        <p:nvGrpSpPr>
          <p:cNvPr id="7268" name="组合 3"/>
          <p:cNvGrpSpPr>
            <a:grpSpLocks/>
          </p:cNvGrpSpPr>
          <p:nvPr/>
        </p:nvGrpSpPr>
        <p:grpSpPr bwMode="auto">
          <a:xfrm>
            <a:off x="2378075" y="1539875"/>
            <a:ext cx="180975" cy="2428875"/>
            <a:chOff x="0" y="0"/>
            <a:chExt cx="180482" cy="2429487"/>
          </a:xfrm>
        </p:grpSpPr>
        <p:grpSp>
          <p:nvGrpSpPr>
            <p:cNvPr id="7269" name="组合 54"/>
            <p:cNvGrpSpPr>
              <a:grpSpLocks/>
            </p:cNvGrpSpPr>
            <p:nvPr/>
          </p:nvGrpSpPr>
          <p:grpSpPr bwMode="auto">
            <a:xfrm>
              <a:off x="0" y="0"/>
              <a:ext cx="180482" cy="180482"/>
              <a:chOff x="0" y="0"/>
              <a:chExt cx="229081" cy="229081"/>
            </a:xfrm>
          </p:grpSpPr>
          <p:sp>
            <p:nvSpPr>
              <p:cNvPr id="7270" name="椭圆 5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9081" cy="2290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71" name="任意多边形 58"/>
              <p:cNvSpPr>
                <a:spLocks noChangeArrowheads="1"/>
              </p:cNvSpPr>
              <p:nvPr/>
            </p:nvSpPr>
            <p:spPr bwMode="auto">
              <a:xfrm>
                <a:off x="87596" y="65142"/>
                <a:ext cx="53889" cy="98797"/>
              </a:xfrm>
              <a:custGeom>
                <a:avLst/>
                <a:gdLst>
                  <a:gd name="T0" fmla="*/ 66675 w 857250"/>
                  <a:gd name="T1" fmla="*/ 0 h 1571625"/>
                  <a:gd name="T2" fmla="*/ 857250 w 857250"/>
                  <a:gd name="T3" fmla="*/ 790575 h 1571625"/>
                  <a:gd name="T4" fmla="*/ 0 w 857250"/>
                  <a:gd name="T5" fmla="*/ 1571625 h 1571625"/>
                  <a:gd name="T6" fmla="*/ 0 60000 65536"/>
                  <a:gd name="T7" fmla="*/ 0 60000 65536"/>
                  <a:gd name="T8" fmla="*/ 0 60000 65536"/>
                  <a:gd name="T9" fmla="*/ 0 w 857250"/>
                  <a:gd name="T10" fmla="*/ 0 h 1571625"/>
                  <a:gd name="T11" fmla="*/ 857250 w 857250"/>
                  <a:gd name="T12" fmla="*/ 1571625 h 15716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7250" h="1571625">
                    <a:moveTo>
                      <a:pt x="66675" y="0"/>
                    </a:moveTo>
                    <a:lnTo>
                      <a:pt x="857250" y="790575"/>
                    </a:lnTo>
                    <a:lnTo>
                      <a:pt x="0" y="1571625"/>
                    </a:lnTo>
                  </a:path>
                </a:pathLst>
              </a:custGeom>
              <a:solidFill>
                <a:srgbClr val="EF5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272" name="组合 60"/>
            <p:cNvGrpSpPr>
              <a:grpSpLocks/>
            </p:cNvGrpSpPr>
            <p:nvPr/>
          </p:nvGrpSpPr>
          <p:grpSpPr bwMode="auto">
            <a:xfrm>
              <a:off x="0" y="1130408"/>
              <a:ext cx="180482" cy="180482"/>
              <a:chOff x="0" y="0"/>
              <a:chExt cx="229081" cy="229081"/>
            </a:xfrm>
          </p:grpSpPr>
          <p:sp>
            <p:nvSpPr>
              <p:cNvPr id="7273" name="椭圆 6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9081" cy="2290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74" name="任意多边形 63"/>
              <p:cNvSpPr>
                <a:spLocks noChangeArrowheads="1"/>
              </p:cNvSpPr>
              <p:nvPr/>
            </p:nvSpPr>
            <p:spPr bwMode="auto">
              <a:xfrm>
                <a:off x="87596" y="65142"/>
                <a:ext cx="53889" cy="98797"/>
              </a:xfrm>
              <a:custGeom>
                <a:avLst/>
                <a:gdLst>
                  <a:gd name="T0" fmla="*/ 66675 w 857250"/>
                  <a:gd name="T1" fmla="*/ 0 h 1571625"/>
                  <a:gd name="T2" fmla="*/ 857250 w 857250"/>
                  <a:gd name="T3" fmla="*/ 790575 h 1571625"/>
                  <a:gd name="T4" fmla="*/ 0 w 857250"/>
                  <a:gd name="T5" fmla="*/ 1571625 h 1571625"/>
                  <a:gd name="T6" fmla="*/ 0 60000 65536"/>
                  <a:gd name="T7" fmla="*/ 0 60000 65536"/>
                  <a:gd name="T8" fmla="*/ 0 60000 65536"/>
                  <a:gd name="T9" fmla="*/ 0 w 857250"/>
                  <a:gd name="T10" fmla="*/ 0 h 1571625"/>
                  <a:gd name="T11" fmla="*/ 857250 w 857250"/>
                  <a:gd name="T12" fmla="*/ 1571625 h 15716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7250" h="1571625">
                    <a:moveTo>
                      <a:pt x="66675" y="0"/>
                    </a:moveTo>
                    <a:lnTo>
                      <a:pt x="857250" y="790575"/>
                    </a:lnTo>
                    <a:lnTo>
                      <a:pt x="0" y="1571625"/>
                    </a:lnTo>
                  </a:path>
                </a:pathLst>
              </a:custGeom>
              <a:solidFill>
                <a:srgbClr val="EF5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275" name="组合 66"/>
            <p:cNvGrpSpPr>
              <a:grpSpLocks/>
            </p:cNvGrpSpPr>
            <p:nvPr/>
          </p:nvGrpSpPr>
          <p:grpSpPr bwMode="auto">
            <a:xfrm>
              <a:off x="0" y="2249005"/>
              <a:ext cx="180482" cy="180482"/>
              <a:chOff x="0" y="0"/>
              <a:chExt cx="229081" cy="229081"/>
            </a:xfrm>
          </p:grpSpPr>
          <p:sp>
            <p:nvSpPr>
              <p:cNvPr id="7276" name="椭圆 6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9081" cy="2290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77" name="任意多边形 69"/>
              <p:cNvSpPr>
                <a:spLocks noChangeArrowheads="1"/>
              </p:cNvSpPr>
              <p:nvPr/>
            </p:nvSpPr>
            <p:spPr bwMode="auto">
              <a:xfrm>
                <a:off x="87596" y="65142"/>
                <a:ext cx="53889" cy="98797"/>
              </a:xfrm>
              <a:custGeom>
                <a:avLst/>
                <a:gdLst>
                  <a:gd name="T0" fmla="*/ 66675 w 857250"/>
                  <a:gd name="T1" fmla="*/ 0 h 1571625"/>
                  <a:gd name="T2" fmla="*/ 857250 w 857250"/>
                  <a:gd name="T3" fmla="*/ 790575 h 1571625"/>
                  <a:gd name="T4" fmla="*/ 0 w 857250"/>
                  <a:gd name="T5" fmla="*/ 1571625 h 1571625"/>
                  <a:gd name="T6" fmla="*/ 0 60000 65536"/>
                  <a:gd name="T7" fmla="*/ 0 60000 65536"/>
                  <a:gd name="T8" fmla="*/ 0 60000 65536"/>
                  <a:gd name="T9" fmla="*/ 0 w 857250"/>
                  <a:gd name="T10" fmla="*/ 0 h 1571625"/>
                  <a:gd name="T11" fmla="*/ 857250 w 857250"/>
                  <a:gd name="T12" fmla="*/ 1571625 h 15716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7250" h="1571625">
                    <a:moveTo>
                      <a:pt x="66675" y="0"/>
                    </a:moveTo>
                    <a:lnTo>
                      <a:pt x="857250" y="790575"/>
                    </a:lnTo>
                    <a:lnTo>
                      <a:pt x="0" y="1571625"/>
                    </a:lnTo>
                  </a:path>
                </a:pathLst>
              </a:custGeom>
              <a:solidFill>
                <a:srgbClr val="EF5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7278" name="组合 72"/>
          <p:cNvGrpSpPr>
            <a:grpSpLocks/>
          </p:cNvGrpSpPr>
          <p:nvPr/>
        </p:nvGrpSpPr>
        <p:grpSpPr bwMode="auto">
          <a:xfrm rot="10800000">
            <a:off x="6608763" y="2092325"/>
            <a:ext cx="179387" cy="2428875"/>
            <a:chOff x="0" y="0"/>
            <a:chExt cx="180482" cy="2429487"/>
          </a:xfrm>
        </p:grpSpPr>
        <p:grpSp>
          <p:nvGrpSpPr>
            <p:cNvPr id="7279" name="组合 75"/>
            <p:cNvGrpSpPr>
              <a:grpSpLocks/>
            </p:cNvGrpSpPr>
            <p:nvPr/>
          </p:nvGrpSpPr>
          <p:grpSpPr bwMode="auto">
            <a:xfrm>
              <a:off x="0" y="0"/>
              <a:ext cx="180482" cy="180482"/>
              <a:chOff x="0" y="0"/>
              <a:chExt cx="229081" cy="229081"/>
            </a:xfrm>
          </p:grpSpPr>
          <p:sp>
            <p:nvSpPr>
              <p:cNvPr id="7280" name="椭圆 8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9081" cy="2290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81" name="任意多边形 89"/>
              <p:cNvSpPr>
                <a:spLocks noChangeArrowheads="1"/>
              </p:cNvSpPr>
              <p:nvPr/>
            </p:nvSpPr>
            <p:spPr bwMode="auto">
              <a:xfrm>
                <a:off x="87596" y="65142"/>
                <a:ext cx="53889" cy="98797"/>
              </a:xfrm>
              <a:custGeom>
                <a:avLst/>
                <a:gdLst>
                  <a:gd name="T0" fmla="*/ 66675 w 857250"/>
                  <a:gd name="T1" fmla="*/ 0 h 1571625"/>
                  <a:gd name="T2" fmla="*/ 857250 w 857250"/>
                  <a:gd name="T3" fmla="*/ 790575 h 1571625"/>
                  <a:gd name="T4" fmla="*/ 0 w 857250"/>
                  <a:gd name="T5" fmla="*/ 1571625 h 1571625"/>
                  <a:gd name="T6" fmla="*/ 0 60000 65536"/>
                  <a:gd name="T7" fmla="*/ 0 60000 65536"/>
                  <a:gd name="T8" fmla="*/ 0 60000 65536"/>
                  <a:gd name="T9" fmla="*/ 0 w 857250"/>
                  <a:gd name="T10" fmla="*/ 0 h 1571625"/>
                  <a:gd name="T11" fmla="*/ 857250 w 857250"/>
                  <a:gd name="T12" fmla="*/ 1571625 h 15716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7250" h="1571625">
                    <a:moveTo>
                      <a:pt x="66675" y="0"/>
                    </a:moveTo>
                    <a:lnTo>
                      <a:pt x="857250" y="790575"/>
                    </a:lnTo>
                    <a:lnTo>
                      <a:pt x="0" y="1571625"/>
                    </a:lnTo>
                  </a:path>
                </a:pathLst>
              </a:custGeom>
              <a:solidFill>
                <a:srgbClr val="EF5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282" name="组合 76"/>
            <p:cNvGrpSpPr>
              <a:grpSpLocks/>
            </p:cNvGrpSpPr>
            <p:nvPr/>
          </p:nvGrpSpPr>
          <p:grpSpPr bwMode="auto">
            <a:xfrm>
              <a:off x="0" y="1130408"/>
              <a:ext cx="180482" cy="180482"/>
              <a:chOff x="0" y="0"/>
              <a:chExt cx="229081" cy="229081"/>
            </a:xfrm>
          </p:grpSpPr>
          <p:sp>
            <p:nvSpPr>
              <p:cNvPr id="7283" name="椭圆 8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9081" cy="2290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84" name="任意多边形 87"/>
              <p:cNvSpPr>
                <a:spLocks noChangeArrowheads="1"/>
              </p:cNvSpPr>
              <p:nvPr/>
            </p:nvSpPr>
            <p:spPr bwMode="auto">
              <a:xfrm>
                <a:off x="87596" y="65142"/>
                <a:ext cx="53889" cy="98797"/>
              </a:xfrm>
              <a:custGeom>
                <a:avLst/>
                <a:gdLst>
                  <a:gd name="T0" fmla="*/ 66675 w 857250"/>
                  <a:gd name="T1" fmla="*/ 0 h 1571625"/>
                  <a:gd name="T2" fmla="*/ 857250 w 857250"/>
                  <a:gd name="T3" fmla="*/ 790575 h 1571625"/>
                  <a:gd name="T4" fmla="*/ 0 w 857250"/>
                  <a:gd name="T5" fmla="*/ 1571625 h 1571625"/>
                  <a:gd name="T6" fmla="*/ 0 60000 65536"/>
                  <a:gd name="T7" fmla="*/ 0 60000 65536"/>
                  <a:gd name="T8" fmla="*/ 0 60000 65536"/>
                  <a:gd name="T9" fmla="*/ 0 w 857250"/>
                  <a:gd name="T10" fmla="*/ 0 h 1571625"/>
                  <a:gd name="T11" fmla="*/ 857250 w 857250"/>
                  <a:gd name="T12" fmla="*/ 1571625 h 15716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7250" h="1571625">
                    <a:moveTo>
                      <a:pt x="66675" y="0"/>
                    </a:moveTo>
                    <a:lnTo>
                      <a:pt x="857250" y="790575"/>
                    </a:lnTo>
                    <a:lnTo>
                      <a:pt x="0" y="1571625"/>
                    </a:lnTo>
                  </a:path>
                </a:pathLst>
              </a:custGeom>
              <a:solidFill>
                <a:srgbClr val="EF5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7285" name="组合 77"/>
            <p:cNvGrpSpPr>
              <a:grpSpLocks/>
            </p:cNvGrpSpPr>
            <p:nvPr/>
          </p:nvGrpSpPr>
          <p:grpSpPr bwMode="auto">
            <a:xfrm>
              <a:off x="0" y="2249005"/>
              <a:ext cx="180482" cy="180482"/>
              <a:chOff x="0" y="0"/>
              <a:chExt cx="229081" cy="229081"/>
            </a:xfrm>
          </p:grpSpPr>
          <p:sp>
            <p:nvSpPr>
              <p:cNvPr id="7286" name="椭圆 8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9081" cy="22908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287" name="任意多边形 85"/>
              <p:cNvSpPr>
                <a:spLocks noChangeArrowheads="1"/>
              </p:cNvSpPr>
              <p:nvPr/>
            </p:nvSpPr>
            <p:spPr bwMode="auto">
              <a:xfrm>
                <a:off x="87596" y="65142"/>
                <a:ext cx="53889" cy="98797"/>
              </a:xfrm>
              <a:custGeom>
                <a:avLst/>
                <a:gdLst>
                  <a:gd name="T0" fmla="*/ 66675 w 857250"/>
                  <a:gd name="T1" fmla="*/ 0 h 1571625"/>
                  <a:gd name="T2" fmla="*/ 857250 w 857250"/>
                  <a:gd name="T3" fmla="*/ 790575 h 1571625"/>
                  <a:gd name="T4" fmla="*/ 0 w 857250"/>
                  <a:gd name="T5" fmla="*/ 1571625 h 1571625"/>
                  <a:gd name="T6" fmla="*/ 0 60000 65536"/>
                  <a:gd name="T7" fmla="*/ 0 60000 65536"/>
                  <a:gd name="T8" fmla="*/ 0 60000 65536"/>
                  <a:gd name="T9" fmla="*/ 0 w 857250"/>
                  <a:gd name="T10" fmla="*/ 0 h 1571625"/>
                  <a:gd name="T11" fmla="*/ 857250 w 857250"/>
                  <a:gd name="T12" fmla="*/ 1571625 h 15716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57250" h="1571625">
                    <a:moveTo>
                      <a:pt x="66675" y="0"/>
                    </a:moveTo>
                    <a:lnTo>
                      <a:pt x="857250" y="790575"/>
                    </a:lnTo>
                    <a:lnTo>
                      <a:pt x="0" y="1571625"/>
                    </a:lnTo>
                  </a:path>
                </a:pathLst>
              </a:custGeom>
              <a:solidFill>
                <a:srgbClr val="EF5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40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7288" name="组合 91"/>
          <p:cNvGrpSpPr>
            <a:grpSpLocks/>
          </p:cNvGrpSpPr>
          <p:nvPr/>
        </p:nvGrpSpPr>
        <p:grpSpPr bwMode="auto">
          <a:xfrm>
            <a:off x="385763" y="4259263"/>
            <a:ext cx="371475" cy="371475"/>
            <a:chOff x="0" y="0"/>
            <a:chExt cx="370938" cy="370938"/>
          </a:xfrm>
        </p:grpSpPr>
        <p:sp>
          <p:nvSpPr>
            <p:cNvPr id="7289" name="椭圆 92"/>
            <p:cNvSpPr>
              <a:spLocks noChangeArrowheads="1"/>
            </p:cNvSpPr>
            <p:nvPr/>
          </p:nvSpPr>
          <p:spPr bwMode="auto">
            <a:xfrm>
              <a:off x="0" y="0"/>
              <a:ext cx="370938" cy="370938"/>
            </a:xfrm>
            <a:prstGeom prst="ellipse">
              <a:avLst/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7290" name="组合 93"/>
            <p:cNvGrpSpPr>
              <a:grpSpLocks/>
            </p:cNvGrpSpPr>
            <p:nvPr/>
          </p:nvGrpSpPr>
          <p:grpSpPr bwMode="auto">
            <a:xfrm rot="551016">
              <a:off x="45676" y="45450"/>
              <a:ext cx="279586" cy="280039"/>
              <a:chOff x="0" y="0"/>
              <a:chExt cx="458344" cy="459086"/>
            </a:xfrm>
          </p:grpSpPr>
          <p:sp>
            <p:nvSpPr>
              <p:cNvPr id="7291" name="Oval 6"/>
              <p:cNvSpPr>
                <a:spLocks noChangeArrowheads="1"/>
              </p:cNvSpPr>
              <p:nvPr/>
            </p:nvSpPr>
            <p:spPr bwMode="auto">
              <a:xfrm rot="21059722">
                <a:off x="0" y="0"/>
                <a:ext cx="458344" cy="459086"/>
              </a:xfrm>
              <a:prstGeom prst="ellipse">
                <a:avLst/>
              </a:prstGeom>
              <a:noFill/>
              <a:ln w="12700" cmpd="sng">
                <a:solidFill>
                  <a:srgbClr val="C00000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7292" name="组合 95"/>
              <p:cNvGrpSpPr>
                <a:grpSpLocks/>
              </p:cNvGrpSpPr>
              <p:nvPr/>
            </p:nvGrpSpPr>
            <p:grpSpPr bwMode="auto">
              <a:xfrm>
                <a:off x="48605" y="50922"/>
                <a:ext cx="361195" cy="356603"/>
                <a:chOff x="0" y="0"/>
                <a:chExt cx="361195" cy="356603"/>
              </a:xfrm>
            </p:grpSpPr>
            <p:sp>
              <p:nvSpPr>
                <p:cNvPr id="7293" name="Freeform 8"/>
                <p:cNvSpPr>
                  <a:spLocks noChangeArrowheads="1"/>
                </p:cNvSpPr>
                <p:nvPr/>
              </p:nvSpPr>
              <p:spPr bwMode="auto">
                <a:xfrm rot="21059722">
                  <a:off x="111299" y="1081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42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26" y="22"/>
                        <a:pt x="11" y="47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7294" name="Freeform 9"/>
                <p:cNvSpPr>
                  <a:spLocks noChangeArrowheads="1"/>
                </p:cNvSpPr>
                <p:nvPr/>
              </p:nvSpPr>
              <p:spPr bwMode="auto">
                <a:xfrm rot="21059722">
                  <a:off x="0" y="121552"/>
                  <a:ext cx="73942" cy="61754"/>
                </a:xfrm>
                <a:custGeom>
                  <a:avLst/>
                  <a:gdLst>
                    <a:gd name="T0" fmla="*/ 89 w 89"/>
                    <a:gd name="T1" fmla="*/ 0 h 75"/>
                    <a:gd name="T2" fmla="*/ 22 w 89"/>
                    <a:gd name="T3" fmla="*/ 0 h 75"/>
                    <a:gd name="T4" fmla="*/ 0 w 89"/>
                    <a:gd name="T5" fmla="*/ 75 h 75"/>
                    <a:gd name="T6" fmla="*/ 78 w 89"/>
                    <a:gd name="T7" fmla="*/ 75 h 75"/>
                    <a:gd name="T8" fmla="*/ 89 w 89"/>
                    <a:gd name="T9" fmla="*/ 0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89" y="0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23"/>
                        <a:pt x="3" y="48"/>
                        <a:pt x="0" y="75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79" y="49"/>
                        <a:pt x="83" y="24"/>
                        <a:pt x="8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7295" name="Freeform 10"/>
                <p:cNvSpPr>
                  <a:spLocks noChangeArrowheads="1"/>
                </p:cNvSpPr>
                <p:nvPr/>
              </p:nvSpPr>
              <p:spPr bwMode="auto">
                <a:xfrm rot="21059722">
                  <a:off x="31874" y="34032"/>
                  <a:ext cx="65003" cy="47940"/>
                </a:xfrm>
                <a:custGeom>
                  <a:avLst/>
                  <a:gdLst>
                    <a:gd name="T0" fmla="*/ 79 w 79"/>
                    <a:gd name="T1" fmla="*/ 0 h 58"/>
                    <a:gd name="T2" fmla="*/ 0 w 79"/>
                    <a:gd name="T3" fmla="*/ 58 h 58"/>
                    <a:gd name="T4" fmla="*/ 52 w 79"/>
                    <a:gd name="T5" fmla="*/ 58 h 58"/>
                    <a:gd name="T6" fmla="*/ 79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79" y="0"/>
                      </a:moveTo>
                      <a:cubicBezTo>
                        <a:pt x="49" y="13"/>
                        <a:pt x="22" y="33"/>
                        <a:pt x="0" y="58"/>
                      </a:cubicBezTo>
                      <a:cubicBezTo>
                        <a:pt x="52" y="58"/>
                        <a:pt x="52" y="58"/>
                        <a:pt x="52" y="58"/>
                      </a:cubicBezTo>
                      <a:cubicBezTo>
                        <a:pt x="60" y="38"/>
                        <a:pt x="69" y="19"/>
                        <a:pt x="7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7296" name="Freeform 11"/>
                <p:cNvSpPr>
                  <a:spLocks noChangeArrowheads="1"/>
                </p:cNvSpPr>
                <p:nvPr/>
              </p:nvSpPr>
              <p:spPr bwMode="auto">
                <a:xfrm rot="21059722">
                  <a:off x="179513" y="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0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31" y="47"/>
                        <a:pt x="17" y="22"/>
                        <a:pt x="0" y="0"/>
                      </a:cubicBezTo>
                      <a:cubicBezTo>
                        <a:pt x="0" y="73"/>
                        <a:pt x="0" y="73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7297" name="Freeform 12"/>
                <p:cNvSpPr>
                  <a:spLocks noChangeArrowheads="1"/>
                </p:cNvSpPr>
                <p:nvPr/>
              </p:nvSpPr>
              <p:spPr bwMode="auto">
                <a:xfrm rot="21059722">
                  <a:off x="272055" y="78440"/>
                  <a:ext cx="73942" cy="61754"/>
                </a:xfrm>
                <a:custGeom>
                  <a:avLst/>
                  <a:gdLst>
                    <a:gd name="T0" fmla="*/ 11 w 89"/>
                    <a:gd name="T1" fmla="*/ 75 h 75"/>
                    <a:gd name="T2" fmla="*/ 89 w 89"/>
                    <a:gd name="T3" fmla="*/ 75 h 75"/>
                    <a:gd name="T4" fmla="*/ 67 w 89"/>
                    <a:gd name="T5" fmla="*/ 0 h 75"/>
                    <a:gd name="T6" fmla="*/ 0 w 89"/>
                    <a:gd name="T7" fmla="*/ 0 h 75"/>
                    <a:gd name="T8" fmla="*/ 11 w 89"/>
                    <a:gd name="T9" fmla="*/ 75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11" y="75"/>
                      </a:moveTo>
                      <a:cubicBezTo>
                        <a:pt x="89" y="75"/>
                        <a:pt x="89" y="75"/>
                        <a:pt x="89" y="75"/>
                      </a:cubicBezTo>
                      <a:cubicBezTo>
                        <a:pt x="86" y="48"/>
                        <a:pt x="78" y="23"/>
                        <a:pt x="6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24"/>
                        <a:pt x="9" y="49"/>
                        <a:pt x="11" y="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7298" name="Freeform 13"/>
                <p:cNvSpPr>
                  <a:spLocks noChangeArrowheads="1"/>
                </p:cNvSpPr>
                <p:nvPr/>
              </p:nvSpPr>
              <p:spPr bwMode="auto">
                <a:xfrm rot="21059722">
                  <a:off x="230905" y="2556"/>
                  <a:ext cx="64190" cy="47940"/>
                </a:xfrm>
                <a:custGeom>
                  <a:avLst/>
                  <a:gdLst>
                    <a:gd name="T0" fmla="*/ 78 w 78"/>
                    <a:gd name="T1" fmla="*/ 58 h 58"/>
                    <a:gd name="T2" fmla="*/ 0 w 78"/>
                    <a:gd name="T3" fmla="*/ 0 h 58"/>
                    <a:gd name="T4" fmla="*/ 27 w 78"/>
                    <a:gd name="T5" fmla="*/ 58 h 58"/>
                    <a:gd name="T6" fmla="*/ 78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78" y="58"/>
                      </a:moveTo>
                      <a:cubicBezTo>
                        <a:pt x="57" y="33"/>
                        <a:pt x="30" y="13"/>
                        <a:pt x="0" y="0"/>
                      </a:cubicBezTo>
                      <a:cubicBezTo>
                        <a:pt x="10" y="19"/>
                        <a:pt x="19" y="38"/>
                        <a:pt x="27" y="58"/>
                      </a:cubicBezTo>
                      <a:lnTo>
                        <a:pt x="78" y="5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7299" name="Freeform 14"/>
                <p:cNvSpPr>
                  <a:spLocks noChangeArrowheads="1"/>
                </p:cNvSpPr>
                <p:nvPr/>
              </p:nvSpPr>
              <p:spPr bwMode="auto">
                <a:xfrm rot="21059722">
                  <a:off x="151567" y="296475"/>
                  <a:ext cx="34127" cy="60128"/>
                </a:xfrm>
                <a:custGeom>
                  <a:avLst/>
                  <a:gdLst>
                    <a:gd name="T0" fmla="*/ 0 w 42"/>
                    <a:gd name="T1" fmla="*/ 0 h 73"/>
                    <a:gd name="T2" fmla="*/ 42 w 42"/>
                    <a:gd name="T3" fmla="*/ 73 h 73"/>
                    <a:gd name="T4" fmla="*/ 42 w 42"/>
                    <a:gd name="T5" fmla="*/ 0 h 73"/>
                    <a:gd name="T6" fmla="*/ 0 w 42"/>
                    <a:gd name="T7" fmla="*/ 0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0"/>
                      </a:moveTo>
                      <a:cubicBezTo>
                        <a:pt x="11" y="27"/>
                        <a:pt x="26" y="51"/>
                        <a:pt x="42" y="73"/>
                      </a:cubicBezTo>
                      <a:cubicBezTo>
                        <a:pt x="42" y="0"/>
                        <a:pt x="42" y="0"/>
                        <a:pt x="4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7300" name="Freeform 15"/>
                <p:cNvSpPr>
                  <a:spLocks noChangeArrowheads="1"/>
                </p:cNvSpPr>
                <p:nvPr/>
              </p:nvSpPr>
              <p:spPr bwMode="auto">
                <a:xfrm rot="21059722">
                  <a:off x="15198" y="217047"/>
                  <a:ext cx="73942" cy="62566"/>
                </a:xfrm>
                <a:custGeom>
                  <a:avLst/>
                  <a:gdLst>
                    <a:gd name="T0" fmla="*/ 78 w 89"/>
                    <a:gd name="T1" fmla="*/ 0 h 76"/>
                    <a:gd name="T2" fmla="*/ 0 w 89"/>
                    <a:gd name="T3" fmla="*/ 0 h 76"/>
                    <a:gd name="T4" fmla="*/ 22 w 89"/>
                    <a:gd name="T5" fmla="*/ 76 h 76"/>
                    <a:gd name="T6" fmla="*/ 89 w 89"/>
                    <a:gd name="T7" fmla="*/ 76 h 76"/>
                    <a:gd name="T8" fmla="*/ 78 w 89"/>
                    <a:gd name="T9" fmla="*/ 0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7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27"/>
                        <a:pt x="10" y="53"/>
                        <a:pt x="22" y="76"/>
                      </a:cubicBezTo>
                      <a:cubicBezTo>
                        <a:pt x="89" y="76"/>
                        <a:pt x="89" y="76"/>
                        <a:pt x="89" y="76"/>
                      </a:cubicBezTo>
                      <a:cubicBezTo>
                        <a:pt x="83" y="51"/>
                        <a:pt x="79" y="26"/>
                        <a:pt x="7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7301" name="Freeform 16"/>
                <p:cNvSpPr>
                  <a:spLocks noChangeArrowheads="1"/>
                </p:cNvSpPr>
                <p:nvPr/>
              </p:nvSpPr>
              <p:spPr bwMode="auto">
                <a:xfrm rot="21059722">
                  <a:off x="70107" y="306857"/>
                  <a:ext cx="65003" cy="47128"/>
                </a:xfrm>
                <a:custGeom>
                  <a:avLst/>
                  <a:gdLst>
                    <a:gd name="T0" fmla="*/ 0 w 79"/>
                    <a:gd name="T1" fmla="*/ 0 h 58"/>
                    <a:gd name="T2" fmla="*/ 79 w 79"/>
                    <a:gd name="T3" fmla="*/ 58 h 58"/>
                    <a:gd name="T4" fmla="*/ 52 w 79"/>
                    <a:gd name="T5" fmla="*/ 0 h 58"/>
                    <a:gd name="T6" fmla="*/ 0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0" y="0"/>
                      </a:moveTo>
                      <a:cubicBezTo>
                        <a:pt x="22" y="25"/>
                        <a:pt x="49" y="45"/>
                        <a:pt x="79" y="58"/>
                      </a:cubicBezTo>
                      <a:cubicBezTo>
                        <a:pt x="69" y="40"/>
                        <a:pt x="60" y="20"/>
                        <a:pt x="5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7302" name="Freeform 17"/>
                <p:cNvSpPr>
                  <a:spLocks noChangeArrowheads="1"/>
                </p:cNvSpPr>
                <p:nvPr/>
              </p:nvSpPr>
              <p:spPr bwMode="auto">
                <a:xfrm rot="21059722">
                  <a:off x="219782" y="285666"/>
                  <a:ext cx="34127" cy="60128"/>
                </a:xfrm>
                <a:custGeom>
                  <a:avLst/>
                  <a:gdLst>
                    <a:gd name="T0" fmla="*/ 0 w 42"/>
                    <a:gd name="T1" fmla="*/ 73 h 73"/>
                    <a:gd name="T2" fmla="*/ 42 w 42"/>
                    <a:gd name="T3" fmla="*/ 0 h 73"/>
                    <a:gd name="T4" fmla="*/ 0 w 42"/>
                    <a:gd name="T5" fmla="*/ 0 h 73"/>
                    <a:gd name="T6" fmla="*/ 0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73"/>
                      </a:moveTo>
                      <a:cubicBezTo>
                        <a:pt x="17" y="51"/>
                        <a:pt x="31" y="27"/>
                        <a:pt x="4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7303" name="Freeform 18"/>
                <p:cNvSpPr>
                  <a:spLocks noChangeArrowheads="1"/>
                </p:cNvSpPr>
                <p:nvPr/>
              </p:nvSpPr>
              <p:spPr bwMode="auto">
                <a:xfrm rot="21059722">
                  <a:off x="287253" y="173935"/>
                  <a:ext cx="73942" cy="62566"/>
                </a:xfrm>
                <a:custGeom>
                  <a:avLst/>
                  <a:gdLst>
                    <a:gd name="T0" fmla="*/ 0 w 89"/>
                    <a:gd name="T1" fmla="*/ 76 h 76"/>
                    <a:gd name="T2" fmla="*/ 67 w 89"/>
                    <a:gd name="T3" fmla="*/ 76 h 76"/>
                    <a:gd name="T4" fmla="*/ 89 w 89"/>
                    <a:gd name="T5" fmla="*/ 0 h 76"/>
                    <a:gd name="T6" fmla="*/ 11 w 89"/>
                    <a:gd name="T7" fmla="*/ 0 h 76"/>
                    <a:gd name="T8" fmla="*/ 0 w 89"/>
                    <a:gd name="T9" fmla="*/ 76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0" y="76"/>
                      </a:moveTo>
                      <a:cubicBezTo>
                        <a:pt x="67" y="76"/>
                        <a:pt x="67" y="76"/>
                        <a:pt x="67" y="76"/>
                      </a:cubicBezTo>
                      <a:cubicBezTo>
                        <a:pt x="78" y="53"/>
                        <a:pt x="86" y="27"/>
                        <a:pt x="89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9" y="26"/>
                        <a:pt x="6" y="51"/>
                        <a:pt x="0" y="7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7304" name="Freeform 19"/>
                <p:cNvSpPr>
                  <a:spLocks noChangeArrowheads="1"/>
                </p:cNvSpPr>
                <p:nvPr/>
              </p:nvSpPr>
              <p:spPr bwMode="auto">
                <a:xfrm rot="21059722">
                  <a:off x="269138" y="275381"/>
                  <a:ext cx="64190" cy="47128"/>
                </a:xfrm>
                <a:custGeom>
                  <a:avLst/>
                  <a:gdLst>
                    <a:gd name="T0" fmla="*/ 0 w 78"/>
                    <a:gd name="T1" fmla="*/ 58 h 58"/>
                    <a:gd name="T2" fmla="*/ 78 w 78"/>
                    <a:gd name="T3" fmla="*/ 0 h 58"/>
                    <a:gd name="T4" fmla="*/ 27 w 78"/>
                    <a:gd name="T5" fmla="*/ 0 h 58"/>
                    <a:gd name="T6" fmla="*/ 0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0" y="58"/>
                      </a:moveTo>
                      <a:cubicBezTo>
                        <a:pt x="30" y="45"/>
                        <a:pt x="57" y="25"/>
                        <a:pt x="78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9" y="20"/>
                        <a:pt x="10" y="40"/>
                        <a:pt x="0" y="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7305" name="Freeform 21"/>
                <p:cNvSpPr>
                  <a:spLocks noChangeArrowheads="1"/>
                </p:cNvSpPr>
                <p:nvPr/>
              </p:nvSpPr>
              <p:spPr bwMode="auto">
                <a:xfrm rot="21059722">
                  <a:off x="100005" y="98706"/>
                  <a:ext cx="169820" cy="157634"/>
                </a:xfrm>
                <a:custGeom>
                  <a:avLst/>
                  <a:gdLst>
                    <a:gd name="T0" fmla="*/ 0 w 331788"/>
                    <a:gd name="T1" fmla="*/ 0 h 307975"/>
                    <a:gd name="T2" fmla="*/ 331788 w 331788"/>
                    <a:gd name="T3" fmla="*/ 307975 h 307975"/>
                  </a:gdLst>
                  <a:ahLst/>
                  <a:cxnLst/>
                  <a:rect l="T0" t="T1" r="T2" b="T3"/>
                  <a:pathLst>
                    <a:path w="331788" h="307975">
                      <a:moveTo>
                        <a:pt x="132815" y="86573"/>
                      </a:moveTo>
                      <a:cubicBezTo>
                        <a:pt x="130198" y="88182"/>
                        <a:pt x="128588" y="91401"/>
                        <a:pt x="128588" y="95424"/>
                      </a:cubicBezTo>
                      <a:cubicBezTo>
                        <a:pt x="128588" y="95424"/>
                        <a:pt x="128588" y="95424"/>
                        <a:pt x="128588" y="188760"/>
                      </a:cubicBezTo>
                      <a:cubicBezTo>
                        <a:pt x="128588" y="196807"/>
                        <a:pt x="135029" y="200025"/>
                        <a:pt x="143080" y="196807"/>
                      </a:cubicBezTo>
                      <a:cubicBezTo>
                        <a:pt x="143080" y="196807"/>
                        <a:pt x="143080" y="196807"/>
                        <a:pt x="234860" y="148529"/>
                      </a:cubicBezTo>
                      <a:cubicBezTo>
                        <a:pt x="241301" y="145311"/>
                        <a:pt x="241301" y="138874"/>
                        <a:pt x="234860" y="134046"/>
                      </a:cubicBezTo>
                      <a:cubicBezTo>
                        <a:pt x="234860" y="134046"/>
                        <a:pt x="234860" y="134046"/>
                        <a:pt x="143080" y="87378"/>
                      </a:cubicBezTo>
                      <a:cubicBezTo>
                        <a:pt x="139054" y="84964"/>
                        <a:pt x="135431" y="84964"/>
                        <a:pt x="132815" y="86573"/>
                      </a:cubicBezTo>
                      <a:close/>
                      <a:moveTo>
                        <a:pt x="11274" y="0"/>
                      </a:moveTo>
                      <a:cubicBezTo>
                        <a:pt x="11274" y="0"/>
                        <a:pt x="11274" y="0"/>
                        <a:pt x="318903" y="0"/>
                      </a:cubicBezTo>
                      <a:cubicBezTo>
                        <a:pt x="326956" y="0"/>
                        <a:pt x="331788" y="9675"/>
                        <a:pt x="331788" y="20962"/>
                      </a:cubicBezTo>
                      <a:lnTo>
                        <a:pt x="331788" y="287013"/>
                      </a:lnTo>
                      <a:cubicBezTo>
                        <a:pt x="331788" y="298301"/>
                        <a:pt x="326956" y="307975"/>
                        <a:pt x="318903" y="307975"/>
                      </a:cubicBezTo>
                      <a:cubicBezTo>
                        <a:pt x="318903" y="307975"/>
                        <a:pt x="318903" y="307975"/>
                        <a:pt x="11274" y="307975"/>
                      </a:cubicBezTo>
                      <a:cubicBezTo>
                        <a:pt x="4832" y="307975"/>
                        <a:pt x="0" y="298301"/>
                        <a:pt x="0" y="287013"/>
                      </a:cubicBezTo>
                      <a:cubicBezTo>
                        <a:pt x="0" y="287013"/>
                        <a:pt x="0" y="287013"/>
                        <a:pt x="0" y="20962"/>
                      </a:cubicBezTo>
                      <a:cubicBezTo>
                        <a:pt x="0" y="9675"/>
                        <a:pt x="4832" y="0"/>
                        <a:pt x="11274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sp>
        <p:nvSpPr>
          <p:cNvPr id="7306" name="Freeform 6"/>
          <p:cNvSpPr>
            <a:spLocks noChangeArrowheads="1"/>
          </p:cNvSpPr>
          <p:nvPr/>
        </p:nvSpPr>
        <p:spPr bwMode="auto">
          <a:xfrm>
            <a:off x="-6350" y="-12700"/>
            <a:ext cx="1690688" cy="441325"/>
          </a:xfrm>
          <a:custGeom>
            <a:avLst/>
            <a:gdLst>
              <a:gd name="T0" fmla="*/ 0 w 10004"/>
              <a:gd name="T1" fmla="*/ 1316 h 10000"/>
              <a:gd name="T2" fmla="*/ 6570 w 10004"/>
              <a:gd name="T3" fmla="*/ 1316 h 10000"/>
              <a:gd name="T4" fmla="*/ 6643 w 10004"/>
              <a:gd name="T5" fmla="*/ 0 h 10000"/>
              <a:gd name="T6" fmla="*/ 7643 w 10004"/>
              <a:gd name="T7" fmla="*/ 526 h 10000"/>
              <a:gd name="T8" fmla="*/ 7643 w 10004"/>
              <a:gd name="T9" fmla="*/ 1053 h 10000"/>
              <a:gd name="T10" fmla="*/ 9857 w 10004"/>
              <a:gd name="T11" fmla="*/ 1316 h 10000"/>
              <a:gd name="T12" fmla="*/ 9643 w 10004"/>
              <a:gd name="T13" fmla="*/ 2105 h 10000"/>
              <a:gd name="T14" fmla="*/ 8929 w 10004"/>
              <a:gd name="T15" fmla="*/ 1579 h 10000"/>
              <a:gd name="T16" fmla="*/ 9285 w 10004"/>
              <a:gd name="T17" fmla="*/ 2279 h 10000"/>
              <a:gd name="T18" fmla="*/ 10000 w 10004"/>
              <a:gd name="T19" fmla="*/ 3684 h 10000"/>
              <a:gd name="T20" fmla="*/ 9500 w 10004"/>
              <a:gd name="T21" fmla="*/ 3684 h 10000"/>
              <a:gd name="T22" fmla="*/ 9000 w 10004"/>
              <a:gd name="T23" fmla="*/ 3158 h 10000"/>
              <a:gd name="T24" fmla="*/ 9357 w 10004"/>
              <a:gd name="T25" fmla="*/ 3947 h 10000"/>
              <a:gd name="T26" fmla="*/ 10000 w 10004"/>
              <a:gd name="T27" fmla="*/ 5789 h 10000"/>
              <a:gd name="T28" fmla="*/ 9643 w 10004"/>
              <a:gd name="T29" fmla="*/ 6053 h 10000"/>
              <a:gd name="T30" fmla="*/ 9000 w 10004"/>
              <a:gd name="T31" fmla="*/ 4737 h 10000"/>
              <a:gd name="T32" fmla="*/ 9285 w 10004"/>
              <a:gd name="T33" fmla="*/ 7895 h 10000"/>
              <a:gd name="T34" fmla="*/ 8786 w 10004"/>
              <a:gd name="T35" fmla="*/ 10000 h 10000"/>
              <a:gd name="T36" fmla="*/ 8571 w 10004"/>
              <a:gd name="T37" fmla="*/ 8947 h 10000"/>
              <a:gd name="T38" fmla="*/ 8714 w 10004"/>
              <a:gd name="T39" fmla="*/ 5526 h 10000"/>
              <a:gd name="T40" fmla="*/ 7929 w 10004"/>
              <a:gd name="T41" fmla="*/ 7105 h 10000"/>
              <a:gd name="T42" fmla="*/ 8214 w 10004"/>
              <a:gd name="T43" fmla="*/ 8421 h 10000"/>
              <a:gd name="T44" fmla="*/ 7929 w 10004"/>
              <a:gd name="T45" fmla="*/ 9211 h 10000"/>
              <a:gd name="T46" fmla="*/ 7643 w 10004"/>
              <a:gd name="T47" fmla="*/ 7105 h 10000"/>
              <a:gd name="T48" fmla="*/ 6786 w 10004"/>
              <a:gd name="T49" fmla="*/ 7632 h 10000"/>
              <a:gd name="T50" fmla="*/ 6714 w 10004"/>
              <a:gd name="T51" fmla="*/ 5992 h 10000"/>
              <a:gd name="T52" fmla="*/ 9 w 10004"/>
              <a:gd name="T53" fmla="*/ 6053 h 10000"/>
              <a:gd name="T54" fmla="*/ 0 w 10004"/>
              <a:gd name="T55" fmla="*/ 1316 h 100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0004"/>
              <a:gd name="T85" fmla="*/ 0 h 10000"/>
              <a:gd name="T86" fmla="*/ 10004 w 10004"/>
              <a:gd name="T87" fmla="*/ 10000 h 10000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0004" h="10000">
                <a:moveTo>
                  <a:pt x="0" y="1316"/>
                </a:moveTo>
                <a:lnTo>
                  <a:pt x="6570" y="1316"/>
                </a:lnTo>
                <a:cubicBezTo>
                  <a:pt x="6595" y="877"/>
                  <a:pt x="6619" y="439"/>
                  <a:pt x="6643" y="0"/>
                </a:cubicBezTo>
                <a:lnTo>
                  <a:pt x="7643" y="526"/>
                </a:lnTo>
                <a:lnTo>
                  <a:pt x="7643" y="1053"/>
                </a:lnTo>
                <a:cubicBezTo>
                  <a:pt x="7643" y="1053"/>
                  <a:pt x="8857" y="-263"/>
                  <a:pt x="9857" y="1316"/>
                </a:cubicBezTo>
                <a:cubicBezTo>
                  <a:pt x="9857" y="1316"/>
                  <a:pt x="10000" y="2368"/>
                  <a:pt x="9643" y="2105"/>
                </a:cubicBezTo>
                <a:cubicBezTo>
                  <a:pt x="9643" y="2105"/>
                  <a:pt x="8989" y="1550"/>
                  <a:pt x="8929" y="1579"/>
                </a:cubicBezTo>
                <a:cubicBezTo>
                  <a:pt x="8869" y="1608"/>
                  <a:pt x="8801" y="1708"/>
                  <a:pt x="9285" y="2279"/>
                </a:cubicBezTo>
                <a:cubicBezTo>
                  <a:pt x="9285" y="2279"/>
                  <a:pt x="10073" y="2868"/>
                  <a:pt x="10000" y="3684"/>
                </a:cubicBezTo>
                <a:cubicBezTo>
                  <a:pt x="9979" y="3920"/>
                  <a:pt x="10000" y="4211"/>
                  <a:pt x="9500" y="3684"/>
                </a:cubicBezTo>
                <a:cubicBezTo>
                  <a:pt x="9500" y="3684"/>
                  <a:pt x="9143" y="2895"/>
                  <a:pt x="9000" y="3158"/>
                </a:cubicBezTo>
                <a:cubicBezTo>
                  <a:pt x="8857" y="3421"/>
                  <a:pt x="9222" y="3706"/>
                  <a:pt x="9357" y="3947"/>
                </a:cubicBezTo>
                <a:cubicBezTo>
                  <a:pt x="9492" y="4188"/>
                  <a:pt x="10038" y="4591"/>
                  <a:pt x="10000" y="5789"/>
                </a:cubicBezTo>
                <a:cubicBezTo>
                  <a:pt x="10000" y="5789"/>
                  <a:pt x="9931" y="6853"/>
                  <a:pt x="9643" y="6053"/>
                </a:cubicBezTo>
                <a:cubicBezTo>
                  <a:pt x="9355" y="5253"/>
                  <a:pt x="9071" y="4211"/>
                  <a:pt x="9000" y="4737"/>
                </a:cubicBezTo>
                <a:cubicBezTo>
                  <a:pt x="9000" y="4737"/>
                  <a:pt x="9429" y="5789"/>
                  <a:pt x="9285" y="7895"/>
                </a:cubicBezTo>
                <a:cubicBezTo>
                  <a:pt x="9285" y="7895"/>
                  <a:pt x="9143" y="10000"/>
                  <a:pt x="8786" y="10000"/>
                </a:cubicBezTo>
                <a:cubicBezTo>
                  <a:pt x="8786" y="10000"/>
                  <a:pt x="8429" y="10000"/>
                  <a:pt x="8571" y="8947"/>
                </a:cubicBezTo>
                <a:cubicBezTo>
                  <a:pt x="8571" y="8947"/>
                  <a:pt x="9285" y="6842"/>
                  <a:pt x="8714" y="5526"/>
                </a:cubicBezTo>
                <a:cubicBezTo>
                  <a:pt x="8714" y="5526"/>
                  <a:pt x="8143" y="4737"/>
                  <a:pt x="7929" y="7105"/>
                </a:cubicBezTo>
                <a:cubicBezTo>
                  <a:pt x="7929" y="7105"/>
                  <a:pt x="8083" y="8595"/>
                  <a:pt x="8214" y="8421"/>
                </a:cubicBezTo>
                <a:cubicBezTo>
                  <a:pt x="8345" y="8247"/>
                  <a:pt x="8357" y="10263"/>
                  <a:pt x="7929" y="9211"/>
                </a:cubicBezTo>
                <a:cubicBezTo>
                  <a:pt x="7929" y="9211"/>
                  <a:pt x="7643" y="8684"/>
                  <a:pt x="7643" y="7105"/>
                </a:cubicBezTo>
                <a:lnTo>
                  <a:pt x="6786" y="7632"/>
                </a:lnTo>
                <a:cubicBezTo>
                  <a:pt x="6762" y="7193"/>
                  <a:pt x="6737" y="6431"/>
                  <a:pt x="6714" y="5992"/>
                </a:cubicBezTo>
                <a:lnTo>
                  <a:pt x="9" y="6053"/>
                </a:lnTo>
                <a:lnTo>
                  <a:pt x="0" y="1316"/>
                </a:lnTo>
                <a:close/>
              </a:path>
            </a:pathLst>
          </a:custGeom>
          <a:solidFill>
            <a:srgbClr val="CD1B2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307" name="直接连接符 4"/>
          <p:cNvSpPr>
            <a:spLocks noChangeShapeType="1"/>
          </p:cNvSpPr>
          <p:nvPr/>
        </p:nvSpPr>
        <p:spPr bwMode="auto">
          <a:xfrm>
            <a:off x="7480300" y="3175"/>
            <a:ext cx="0" cy="254000"/>
          </a:xfrm>
          <a:prstGeom prst="line">
            <a:avLst/>
          </a:prstGeom>
          <a:noFill/>
          <a:ln w="3175" cap="flat" cmpd="sng">
            <a:solidFill>
              <a:srgbClr val="974806">
                <a:alpha val="53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FEF8E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8195" name="组合 33"/>
          <p:cNvGrpSpPr>
            <a:grpSpLocks/>
          </p:cNvGrpSpPr>
          <p:nvPr/>
        </p:nvGrpSpPr>
        <p:grpSpPr bwMode="auto">
          <a:xfrm>
            <a:off x="-434975" y="-2035175"/>
            <a:ext cx="10531475" cy="10175875"/>
            <a:chOff x="0" y="0"/>
            <a:chExt cx="10531526" cy="10175559"/>
          </a:xfrm>
        </p:grpSpPr>
        <p:sp>
          <p:nvSpPr>
            <p:cNvPr id="8196" name="矩形 81"/>
            <p:cNvSpPr>
              <a:spLocks noChangeArrowheads="1"/>
            </p:cNvSpPr>
            <p:nvPr/>
          </p:nvSpPr>
          <p:spPr bwMode="auto">
            <a:xfrm rot="19149196">
              <a:off x="140504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197" name="矩形 81"/>
            <p:cNvSpPr>
              <a:spLocks noChangeArrowheads="1"/>
            </p:cNvSpPr>
            <p:nvPr/>
          </p:nvSpPr>
          <p:spPr bwMode="auto">
            <a:xfrm rot="19149196">
              <a:off x="51595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198" name="矩形 81"/>
            <p:cNvSpPr>
              <a:spLocks noChangeArrowheads="1"/>
            </p:cNvSpPr>
            <p:nvPr/>
          </p:nvSpPr>
          <p:spPr bwMode="auto">
            <a:xfrm rot="19149196">
              <a:off x="81231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199" name="矩形 81"/>
            <p:cNvSpPr>
              <a:spLocks noChangeArrowheads="1"/>
            </p:cNvSpPr>
            <p:nvPr/>
          </p:nvSpPr>
          <p:spPr bwMode="auto">
            <a:xfrm rot="19149196">
              <a:off x="110868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00" name="矩形 81"/>
            <p:cNvSpPr>
              <a:spLocks noChangeArrowheads="1"/>
            </p:cNvSpPr>
            <p:nvPr/>
          </p:nvSpPr>
          <p:spPr bwMode="auto">
            <a:xfrm rot="19149196">
              <a:off x="21959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01" name="矩形 81"/>
            <p:cNvSpPr>
              <a:spLocks noChangeArrowheads="1"/>
            </p:cNvSpPr>
            <p:nvPr/>
          </p:nvSpPr>
          <p:spPr bwMode="auto">
            <a:xfrm rot="19149196">
              <a:off x="259048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02" name="矩形 81"/>
            <p:cNvSpPr>
              <a:spLocks noChangeArrowheads="1"/>
            </p:cNvSpPr>
            <p:nvPr/>
          </p:nvSpPr>
          <p:spPr bwMode="auto">
            <a:xfrm rot="19149196">
              <a:off x="170140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03" name="矩形 81"/>
            <p:cNvSpPr>
              <a:spLocks noChangeArrowheads="1"/>
            </p:cNvSpPr>
            <p:nvPr/>
          </p:nvSpPr>
          <p:spPr bwMode="auto">
            <a:xfrm rot="19149196">
              <a:off x="199776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04" name="矩形 81"/>
            <p:cNvSpPr>
              <a:spLocks noChangeArrowheads="1"/>
            </p:cNvSpPr>
            <p:nvPr/>
          </p:nvSpPr>
          <p:spPr bwMode="auto">
            <a:xfrm rot="19149196">
              <a:off x="229412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05" name="矩形 81"/>
            <p:cNvSpPr>
              <a:spLocks noChangeArrowheads="1"/>
            </p:cNvSpPr>
            <p:nvPr/>
          </p:nvSpPr>
          <p:spPr bwMode="auto">
            <a:xfrm rot="19149196">
              <a:off x="377592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06" name="矩形 81"/>
            <p:cNvSpPr>
              <a:spLocks noChangeArrowheads="1"/>
            </p:cNvSpPr>
            <p:nvPr/>
          </p:nvSpPr>
          <p:spPr bwMode="auto">
            <a:xfrm rot="19149196">
              <a:off x="288684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07" name="矩形 81"/>
            <p:cNvSpPr>
              <a:spLocks noChangeArrowheads="1"/>
            </p:cNvSpPr>
            <p:nvPr/>
          </p:nvSpPr>
          <p:spPr bwMode="auto">
            <a:xfrm rot="19149196">
              <a:off x="318320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08" name="矩形 81"/>
            <p:cNvSpPr>
              <a:spLocks noChangeArrowheads="1"/>
            </p:cNvSpPr>
            <p:nvPr/>
          </p:nvSpPr>
          <p:spPr bwMode="auto">
            <a:xfrm rot="19149196">
              <a:off x="347956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09" name="矩形 81"/>
            <p:cNvSpPr>
              <a:spLocks noChangeArrowheads="1"/>
            </p:cNvSpPr>
            <p:nvPr/>
          </p:nvSpPr>
          <p:spPr bwMode="auto">
            <a:xfrm rot="19149196">
              <a:off x="496137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10" name="矩形 81"/>
            <p:cNvSpPr>
              <a:spLocks noChangeArrowheads="1"/>
            </p:cNvSpPr>
            <p:nvPr/>
          </p:nvSpPr>
          <p:spPr bwMode="auto">
            <a:xfrm rot="19149196">
              <a:off x="407229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11" name="矩形 81"/>
            <p:cNvSpPr>
              <a:spLocks noChangeArrowheads="1"/>
            </p:cNvSpPr>
            <p:nvPr/>
          </p:nvSpPr>
          <p:spPr bwMode="auto">
            <a:xfrm rot="19149196">
              <a:off x="436865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12" name="矩形 81"/>
            <p:cNvSpPr>
              <a:spLocks noChangeArrowheads="1"/>
            </p:cNvSpPr>
            <p:nvPr/>
          </p:nvSpPr>
          <p:spPr bwMode="auto">
            <a:xfrm rot="19149196">
              <a:off x="466501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13" name="矩形 81"/>
            <p:cNvSpPr>
              <a:spLocks noChangeArrowheads="1"/>
            </p:cNvSpPr>
            <p:nvPr/>
          </p:nvSpPr>
          <p:spPr bwMode="auto">
            <a:xfrm rot="19149196">
              <a:off x="614681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14" name="矩形 81"/>
            <p:cNvSpPr>
              <a:spLocks noChangeArrowheads="1"/>
            </p:cNvSpPr>
            <p:nvPr/>
          </p:nvSpPr>
          <p:spPr bwMode="auto">
            <a:xfrm rot="19149196">
              <a:off x="525773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15" name="矩形 81"/>
            <p:cNvSpPr>
              <a:spLocks noChangeArrowheads="1"/>
            </p:cNvSpPr>
            <p:nvPr/>
          </p:nvSpPr>
          <p:spPr bwMode="auto">
            <a:xfrm rot="19149196">
              <a:off x="555409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16" name="矩形 81"/>
            <p:cNvSpPr>
              <a:spLocks noChangeArrowheads="1"/>
            </p:cNvSpPr>
            <p:nvPr/>
          </p:nvSpPr>
          <p:spPr bwMode="auto">
            <a:xfrm rot="19149196">
              <a:off x="585045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17" name="矩形 81"/>
            <p:cNvSpPr>
              <a:spLocks noChangeArrowheads="1"/>
            </p:cNvSpPr>
            <p:nvPr/>
          </p:nvSpPr>
          <p:spPr bwMode="auto">
            <a:xfrm rot="19149196">
              <a:off x="762862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18" name="矩形 81"/>
            <p:cNvSpPr>
              <a:spLocks noChangeArrowheads="1"/>
            </p:cNvSpPr>
            <p:nvPr/>
          </p:nvSpPr>
          <p:spPr bwMode="auto">
            <a:xfrm rot="19149196">
              <a:off x="733226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19" name="矩形 81"/>
            <p:cNvSpPr>
              <a:spLocks noChangeArrowheads="1"/>
            </p:cNvSpPr>
            <p:nvPr/>
          </p:nvSpPr>
          <p:spPr bwMode="auto">
            <a:xfrm rot="19149196">
              <a:off x="644317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20" name="矩形 81"/>
            <p:cNvSpPr>
              <a:spLocks noChangeArrowheads="1"/>
            </p:cNvSpPr>
            <p:nvPr/>
          </p:nvSpPr>
          <p:spPr bwMode="auto">
            <a:xfrm rot="19149196">
              <a:off x="673953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21" name="矩形 81"/>
            <p:cNvSpPr>
              <a:spLocks noChangeArrowheads="1"/>
            </p:cNvSpPr>
            <p:nvPr/>
          </p:nvSpPr>
          <p:spPr bwMode="auto">
            <a:xfrm rot="19149196">
              <a:off x="703590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22" name="矩形 81"/>
            <p:cNvSpPr>
              <a:spLocks noChangeArrowheads="1"/>
            </p:cNvSpPr>
            <p:nvPr/>
          </p:nvSpPr>
          <p:spPr bwMode="auto">
            <a:xfrm rot="19149196">
              <a:off x="881406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23" name="矩形 81"/>
            <p:cNvSpPr>
              <a:spLocks noChangeArrowheads="1"/>
            </p:cNvSpPr>
            <p:nvPr/>
          </p:nvSpPr>
          <p:spPr bwMode="auto">
            <a:xfrm rot="19149196">
              <a:off x="792498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24" name="矩形 81"/>
            <p:cNvSpPr>
              <a:spLocks noChangeArrowheads="1"/>
            </p:cNvSpPr>
            <p:nvPr/>
          </p:nvSpPr>
          <p:spPr bwMode="auto">
            <a:xfrm rot="19149196">
              <a:off x="822134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25" name="矩形 81"/>
            <p:cNvSpPr>
              <a:spLocks noChangeArrowheads="1"/>
            </p:cNvSpPr>
            <p:nvPr/>
          </p:nvSpPr>
          <p:spPr bwMode="auto">
            <a:xfrm rot="19149196">
              <a:off x="851770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26" name="矩形 81"/>
            <p:cNvSpPr>
              <a:spLocks noChangeArrowheads="1"/>
            </p:cNvSpPr>
            <p:nvPr/>
          </p:nvSpPr>
          <p:spPr bwMode="auto">
            <a:xfrm rot="19149196">
              <a:off x="911043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8227" name="组合 65"/>
            <p:cNvGrpSpPr>
              <a:grpSpLocks/>
            </p:cNvGrpSpPr>
            <p:nvPr/>
          </p:nvGrpSpPr>
          <p:grpSpPr bwMode="auto">
            <a:xfrm>
              <a:off x="0" y="0"/>
              <a:ext cx="10531526" cy="10175559"/>
              <a:chOff x="0" y="0"/>
              <a:chExt cx="10531526" cy="10175559"/>
            </a:xfrm>
          </p:grpSpPr>
          <p:sp>
            <p:nvSpPr>
              <p:cNvPr id="8228" name="矩形 81"/>
              <p:cNvSpPr>
                <a:spLocks noChangeArrowheads="1"/>
              </p:cNvSpPr>
              <p:nvPr/>
            </p:nvSpPr>
            <p:spPr bwMode="auto">
              <a:xfrm rot="19149196">
                <a:off x="9011321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29" name="矩形 81"/>
              <p:cNvSpPr>
                <a:spLocks noChangeArrowheads="1"/>
              </p:cNvSpPr>
              <p:nvPr/>
            </p:nvSpPr>
            <p:spPr bwMode="auto">
              <a:xfrm rot="19149196">
                <a:off x="871496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0" name="矩形 81"/>
              <p:cNvSpPr>
                <a:spLocks noChangeArrowheads="1"/>
              </p:cNvSpPr>
              <p:nvPr/>
            </p:nvSpPr>
            <p:spPr bwMode="auto">
              <a:xfrm rot="19149196">
                <a:off x="10196765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1" name="矩形 81"/>
              <p:cNvSpPr>
                <a:spLocks noChangeArrowheads="1"/>
              </p:cNvSpPr>
              <p:nvPr/>
            </p:nvSpPr>
            <p:spPr bwMode="auto">
              <a:xfrm rot="19149196">
                <a:off x="9307682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2" name="矩形 81"/>
              <p:cNvSpPr>
                <a:spLocks noChangeArrowheads="1"/>
              </p:cNvSpPr>
              <p:nvPr/>
            </p:nvSpPr>
            <p:spPr bwMode="auto">
              <a:xfrm rot="19149196">
                <a:off x="9604043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3" name="矩形 81"/>
              <p:cNvSpPr>
                <a:spLocks noChangeArrowheads="1"/>
              </p:cNvSpPr>
              <p:nvPr/>
            </p:nvSpPr>
            <p:spPr bwMode="auto">
              <a:xfrm rot="19149196">
                <a:off x="9900404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4" name="矩形 81"/>
              <p:cNvSpPr>
                <a:spLocks noChangeArrowheads="1"/>
              </p:cNvSpPr>
              <p:nvPr/>
            </p:nvSpPr>
            <p:spPr bwMode="auto">
              <a:xfrm rot="19149196">
                <a:off x="1049313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5" name="矩形 81"/>
              <p:cNvSpPr>
                <a:spLocks noChangeArrowheads="1"/>
              </p:cNvSpPr>
              <p:nvPr/>
            </p:nvSpPr>
            <p:spPr bwMode="auto">
              <a:xfrm rot="19149196">
                <a:off x="296361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6" name="矩形 81"/>
              <p:cNvSpPr>
                <a:spLocks noChangeArrowheads="1"/>
              </p:cNvSpPr>
              <p:nvPr/>
            </p:nvSpPr>
            <p:spPr bwMode="auto">
              <a:xfrm rot="19149196">
                <a:off x="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7" name="矩形 81"/>
              <p:cNvSpPr>
                <a:spLocks noChangeArrowheads="1"/>
              </p:cNvSpPr>
              <p:nvPr/>
            </p:nvSpPr>
            <p:spPr bwMode="auto">
              <a:xfrm rot="19149196">
                <a:off x="1481805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8" name="矩形 81"/>
              <p:cNvSpPr>
                <a:spLocks noChangeArrowheads="1"/>
              </p:cNvSpPr>
              <p:nvPr/>
            </p:nvSpPr>
            <p:spPr bwMode="auto">
              <a:xfrm rot="19149196">
                <a:off x="592722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39" name="矩形 81"/>
              <p:cNvSpPr>
                <a:spLocks noChangeArrowheads="1"/>
              </p:cNvSpPr>
              <p:nvPr/>
            </p:nvSpPr>
            <p:spPr bwMode="auto">
              <a:xfrm rot="19149196">
                <a:off x="889083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40" name="矩形 81"/>
              <p:cNvSpPr>
                <a:spLocks noChangeArrowheads="1"/>
              </p:cNvSpPr>
              <p:nvPr/>
            </p:nvSpPr>
            <p:spPr bwMode="auto">
              <a:xfrm rot="19149196">
                <a:off x="1185444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41" name="矩形 81"/>
              <p:cNvSpPr>
                <a:spLocks noChangeArrowheads="1"/>
              </p:cNvSpPr>
              <p:nvPr/>
            </p:nvSpPr>
            <p:spPr bwMode="auto">
              <a:xfrm rot="19149196">
                <a:off x="177817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8242" name="组合 112"/>
          <p:cNvGrpSpPr>
            <a:grpSpLocks/>
          </p:cNvGrpSpPr>
          <p:nvPr/>
        </p:nvGrpSpPr>
        <p:grpSpPr bwMode="auto">
          <a:xfrm>
            <a:off x="2009775" y="1130300"/>
            <a:ext cx="5124450" cy="3540125"/>
            <a:chOff x="0" y="0"/>
            <a:chExt cx="5125720" cy="3870028"/>
          </a:xfrm>
        </p:grpSpPr>
        <p:grpSp>
          <p:nvGrpSpPr>
            <p:cNvPr id="8243" name="组合 109"/>
            <p:cNvGrpSpPr>
              <a:grpSpLocks/>
            </p:cNvGrpSpPr>
            <p:nvPr/>
          </p:nvGrpSpPr>
          <p:grpSpPr bwMode="auto">
            <a:xfrm>
              <a:off x="7620" y="0"/>
              <a:ext cx="5118100" cy="1953145"/>
              <a:chOff x="0" y="0"/>
              <a:chExt cx="5118100" cy="1878699"/>
            </a:xfrm>
          </p:grpSpPr>
          <p:sp>
            <p:nvSpPr>
              <p:cNvPr id="8244" name="任意多边形 105"/>
              <p:cNvSpPr>
                <a:spLocks noChangeArrowheads="1"/>
              </p:cNvSpPr>
              <p:nvPr/>
            </p:nvSpPr>
            <p:spPr bwMode="auto">
              <a:xfrm>
                <a:off x="15240" y="0"/>
                <a:ext cx="5102860" cy="1520020"/>
              </a:xfrm>
              <a:custGeom>
                <a:avLst/>
                <a:gdLst>
                  <a:gd name="T0" fmla="*/ 0 w 3468914"/>
                  <a:gd name="T1" fmla="*/ 0 h 1465943"/>
                  <a:gd name="T2" fmla="*/ 3468914 w 3468914"/>
                  <a:gd name="T3" fmla="*/ 0 h 1465943"/>
                  <a:gd name="T4" fmla="*/ 3251200 w 3468914"/>
                  <a:gd name="T5" fmla="*/ 1465943 h 1465943"/>
                  <a:gd name="T6" fmla="*/ 188685 w 3468914"/>
                  <a:gd name="T7" fmla="*/ 1465943 h 1465943"/>
                  <a:gd name="T8" fmla="*/ 0 w 3468914"/>
                  <a:gd name="T9" fmla="*/ 0 h 14659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68914"/>
                  <a:gd name="T16" fmla="*/ 0 h 1465943"/>
                  <a:gd name="T17" fmla="*/ 3468914 w 3468914"/>
                  <a:gd name="T18" fmla="*/ 1465943 h 14659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68914" h="1465943">
                    <a:moveTo>
                      <a:pt x="0" y="0"/>
                    </a:moveTo>
                    <a:lnTo>
                      <a:pt x="3468914" y="0"/>
                    </a:lnTo>
                    <a:lnTo>
                      <a:pt x="3251200" y="1465943"/>
                    </a:lnTo>
                    <a:lnTo>
                      <a:pt x="188685" y="14659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3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45" name="任意多边形 107"/>
              <p:cNvSpPr>
                <a:spLocks noChangeArrowheads="1"/>
              </p:cNvSpPr>
              <p:nvPr/>
            </p:nvSpPr>
            <p:spPr bwMode="auto">
              <a:xfrm>
                <a:off x="0" y="1505324"/>
                <a:ext cx="5111750" cy="373375"/>
              </a:xfrm>
              <a:custGeom>
                <a:avLst/>
                <a:gdLst>
                  <a:gd name="T0" fmla="*/ 205740 w 3459480"/>
                  <a:gd name="T1" fmla="*/ 7620 h 259080"/>
                  <a:gd name="T2" fmla="*/ 0 w 3459480"/>
                  <a:gd name="T3" fmla="*/ 259080 h 259080"/>
                  <a:gd name="T4" fmla="*/ 3459480 w 3459480"/>
                  <a:gd name="T5" fmla="*/ 259080 h 259080"/>
                  <a:gd name="T6" fmla="*/ 3238500 w 3459480"/>
                  <a:gd name="T7" fmla="*/ 0 h 259080"/>
                  <a:gd name="T8" fmla="*/ 205740 w 3459480"/>
                  <a:gd name="T9" fmla="*/ 7620 h 2590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9480"/>
                  <a:gd name="T16" fmla="*/ 0 h 259080"/>
                  <a:gd name="T17" fmla="*/ 3459480 w 3459480"/>
                  <a:gd name="T18" fmla="*/ 259080 h 2590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9480" h="259080">
                    <a:moveTo>
                      <a:pt x="205740" y="7620"/>
                    </a:moveTo>
                    <a:lnTo>
                      <a:pt x="0" y="259080"/>
                    </a:lnTo>
                    <a:lnTo>
                      <a:pt x="3459480" y="259080"/>
                    </a:lnTo>
                    <a:lnTo>
                      <a:pt x="3238500" y="0"/>
                    </a:lnTo>
                    <a:lnTo>
                      <a:pt x="205740" y="7620"/>
                    </a:lnTo>
                    <a:close/>
                  </a:path>
                </a:pathLst>
              </a:custGeom>
              <a:solidFill>
                <a:srgbClr val="C4BD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400"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8246" name="任意多边形 168"/>
            <p:cNvSpPr>
              <a:spLocks noChangeArrowheads="1"/>
            </p:cNvSpPr>
            <p:nvPr/>
          </p:nvSpPr>
          <p:spPr bwMode="auto">
            <a:xfrm>
              <a:off x="0" y="1953145"/>
              <a:ext cx="5113020" cy="1524032"/>
            </a:xfrm>
            <a:custGeom>
              <a:avLst/>
              <a:gdLst>
                <a:gd name="T0" fmla="*/ 0 w 3468914"/>
                <a:gd name="T1" fmla="*/ 0 h 1465943"/>
                <a:gd name="T2" fmla="*/ 3468914 w 3468914"/>
                <a:gd name="T3" fmla="*/ 0 h 1465943"/>
                <a:gd name="T4" fmla="*/ 3251200 w 3468914"/>
                <a:gd name="T5" fmla="*/ 1465943 h 1465943"/>
                <a:gd name="T6" fmla="*/ 188685 w 3468914"/>
                <a:gd name="T7" fmla="*/ 1465943 h 1465943"/>
                <a:gd name="T8" fmla="*/ 0 w 3468914"/>
                <a:gd name="T9" fmla="*/ 0 h 14659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68914"/>
                <a:gd name="T16" fmla="*/ 0 h 1465943"/>
                <a:gd name="T17" fmla="*/ 3468914 w 3468914"/>
                <a:gd name="T18" fmla="*/ 1465943 h 14659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68914" h="1465943">
                  <a:moveTo>
                    <a:pt x="0" y="0"/>
                  </a:moveTo>
                  <a:lnTo>
                    <a:pt x="3468914" y="0"/>
                  </a:lnTo>
                  <a:lnTo>
                    <a:pt x="3251200" y="1465943"/>
                  </a:lnTo>
                  <a:lnTo>
                    <a:pt x="188685" y="14659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47" name="任意多边形 169"/>
            <p:cNvSpPr>
              <a:spLocks noChangeArrowheads="1"/>
            </p:cNvSpPr>
            <p:nvPr/>
          </p:nvSpPr>
          <p:spPr bwMode="auto">
            <a:xfrm>
              <a:off x="21475" y="3461898"/>
              <a:ext cx="5040745" cy="408130"/>
            </a:xfrm>
            <a:custGeom>
              <a:avLst/>
              <a:gdLst>
                <a:gd name="T0" fmla="*/ 0 w 5010567"/>
                <a:gd name="T1" fmla="*/ 0 h 408129"/>
                <a:gd name="T2" fmla="*/ 5010567 w 5010567"/>
                <a:gd name="T3" fmla="*/ 408129 h 408129"/>
              </a:gdLst>
              <a:ahLst/>
              <a:cxnLst/>
              <a:rect l="T0" t="T1" r="T2" b="T3"/>
              <a:pathLst>
                <a:path w="5010567" h="408129">
                  <a:moveTo>
                    <a:pt x="4738178" y="0"/>
                  </a:moveTo>
                  <a:lnTo>
                    <a:pt x="5010567" y="408129"/>
                  </a:lnTo>
                  <a:lnTo>
                    <a:pt x="0" y="408129"/>
                  </a:lnTo>
                  <a:lnTo>
                    <a:pt x="252066" y="14405"/>
                  </a:lnTo>
                  <a:close/>
                </a:path>
              </a:pathLst>
            </a:custGeom>
            <a:solidFill>
              <a:srgbClr val="C4B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400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8248" name="矩形 171"/>
          <p:cNvSpPr>
            <a:spLocks noChangeArrowheads="1"/>
          </p:cNvSpPr>
          <p:nvPr/>
        </p:nvSpPr>
        <p:spPr bwMode="auto">
          <a:xfrm>
            <a:off x="3716338" y="3354388"/>
            <a:ext cx="1995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423D26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准备凌晨秒货的战士们，可以提前吃</a:t>
            </a:r>
            <a:r>
              <a:rPr lang="zh-CN" altLang="en-US" sz="12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夜宵</a:t>
            </a:r>
            <a:r>
              <a:rPr lang="zh-CN" altLang="en-US" sz="1200">
                <a:solidFill>
                  <a:srgbClr val="494429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，</a:t>
            </a:r>
            <a:endParaRPr lang="en-US" sz="1200">
              <a:solidFill>
                <a:srgbClr val="494429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r>
              <a:rPr lang="zh-CN" altLang="en-US" sz="1200">
                <a:solidFill>
                  <a:srgbClr val="423D26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体力会大大影响效率。</a:t>
            </a:r>
            <a:endParaRPr lang="zh-CN" altLang="en-US"/>
          </a:p>
        </p:txBody>
      </p:sp>
      <p:grpSp>
        <p:nvGrpSpPr>
          <p:cNvPr id="8249" name="组合 155"/>
          <p:cNvGrpSpPr>
            <a:grpSpLocks/>
          </p:cNvGrpSpPr>
          <p:nvPr/>
        </p:nvGrpSpPr>
        <p:grpSpPr bwMode="auto">
          <a:xfrm>
            <a:off x="1341438" y="627063"/>
            <a:ext cx="6467475" cy="554037"/>
            <a:chOff x="0" y="0"/>
            <a:chExt cx="6467725" cy="554818"/>
          </a:xfrm>
        </p:grpSpPr>
        <p:sp>
          <p:nvSpPr>
            <p:cNvPr id="8250" name="等腰三角形 156"/>
            <p:cNvSpPr>
              <a:spLocks noChangeArrowheads="1"/>
            </p:cNvSpPr>
            <p:nvPr/>
          </p:nvSpPr>
          <p:spPr bwMode="auto">
            <a:xfrm>
              <a:off x="0" y="20464"/>
              <a:ext cx="335888" cy="185514"/>
            </a:xfrm>
            <a:prstGeom prst="triangle">
              <a:avLst>
                <a:gd name="adj" fmla="val 50000"/>
              </a:avLst>
            </a:prstGeom>
            <a:solidFill>
              <a:srgbClr val="9537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8251" name="组合 157"/>
            <p:cNvGrpSpPr>
              <a:grpSpLocks/>
            </p:cNvGrpSpPr>
            <p:nvPr/>
          </p:nvGrpSpPr>
          <p:grpSpPr bwMode="auto">
            <a:xfrm>
              <a:off x="149379" y="0"/>
              <a:ext cx="6318346" cy="554818"/>
              <a:chOff x="0" y="0"/>
              <a:chExt cx="6318346" cy="554818"/>
            </a:xfrm>
          </p:grpSpPr>
          <p:sp>
            <p:nvSpPr>
              <p:cNvPr id="8252" name="等腰三角形 158"/>
              <p:cNvSpPr>
                <a:spLocks noChangeArrowheads="1"/>
              </p:cNvSpPr>
              <p:nvPr/>
            </p:nvSpPr>
            <p:spPr bwMode="auto">
              <a:xfrm>
                <a:off x="5982458" y="11162"/>
                <a:ext cx="335888" cy="185514"/>
              </a:xfrm>
              <a:prstGeom prst="triangle">
                <a:avLst>
                  <a:gd name="adj" fmla="val 50000"/>
                </a:avLst>
              </a:prstGeom>
              <a:solidFill>
                <a:srgbClr val="9537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53" name="任意多边形 159"/>
              <p:cNvSpPr>
                <a:spLocks noChangeArrowheads="1"/>
              </p:cNvSpPr>
              <p:nvPr/>
            </p:nvSpPr>
            <p:spPr bwMode="auto">
              <a:xfrm>
                <a:off x="0" y="15701"/>
                <a:ext cx="6163424" cy="539117"/>
              </a:xfrm>
              <a:custGeom>
                <a:avLst/>
                <a:gdLst>
                  <a:gd name="T0" fmla="*/ 0 w 2910840"/>
                  <a:gd name="T1" fmla="*/ 0 h 457200"/>
                  <a:gd name="T2" fmla="*/ 251460 w 2910840"/>
                  <a:gd name="T3" fmla="*/ 457200 h 457200"/>
                  <a:gd name="T4" fmla="*/ 2659380 w 2910840"/>
                  <a:gd name="T5" fmla="*/ 449580 h 457200"/>
                  <a:gd name="T6" fmla="*/ 2910840 w 2910840"/>
                  <a:gd name="T7" fmla="*/ 0 h 457200"/>
                  <a:gd name="T8" fmla="*/ 0 w 2910840"/>
                  <a:gd name="T9" fmla="*/ 0 h 457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0840"/>
                  <a:gd name="T16" fmla="*/ 0 h 457200"/>
                  <a:gd name="T17" fmla="*/ 2910840 w 2910840"/>
                  <a:gd name="T18" fmla="*/ 457200 h 4572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0840" h="457200">
                    <a:moveTo>
                      <a:pt x="0" y="0"/>
                    </a:moveTo>
                    <a:lnTo>
                      <a:pt x="251460" y="457200"/>
                    </a:lnTo>
                    <a:lnTo>
                      <a:pt x="2659380" y="449580"/>
                    </a:lnTo>
                    <a:lnTo>
                      <a:pt x="291084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1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8254" name="矩形 160"/>
              <p:cNvSpPr>
                <a:spLocks noChangeArrowheads="1"/>
              </p:cNvSpPr>
              <p:nvPr/>
            </p:nvSpPr>
            <p:spPr bwMode="auto">
              <a:xfrm>
                <a:off x="1646171" y="0"/>
                <a:ext cx="2871083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Arial Unicode MS" pitchFamily="34" charset="-122"/>
                  </a:rPr>
                  <a:t>血拼注意事项</a:t>
                </a:r>
              </a:p>
            </p:txBody>
          </p:sp>
        </p:grpSp>
      </p:grpSp>
      <p:grpSp>
        <p:nvGrpSpPr>
          <p:cNvPr id="8255" name="组合 95"/>
          <p:cNvGrpSpPr>
            <a:grpSpLocks/>
          </p:cNvGrpSpPr>
          <p:nvPr/>
        </p:nvGrpSpPr>
        <p:grpSpPr bwMode="auto">
          <a:xfrm>
            <a:off x="2339975" y="1608138"/>
            <a:ext cx="1250950" cy="1106487"/>
            <a:chOff x="0" y="0"/>
            <a:chExt cx="1224136" cy="1083691"/>
          </a:xfrm>
        </p:grpSpPr>
        <p:sp>
          <p:nvSpPr>
            <p:cNvPr id="8256" name="圆角矩形 97"/>
            <p:cNvSpPr>
              <a:spLocks noChangeArrowheads="1"/>
            </p:cNvSpPr>
            <p:nvPr/>
          </p:nvSpPr>
          <p:spPr bwMode="auto">
            <a:xfrm>
              <a:off x="0" y="0"/>
              <a:ext cx="1224136" cy="819026"/>
            </a:xfrm>
            <a:prstGeom prst="roundRect">
              <a:avLst>
                <a:gd name="adj" fmla="val 7361"/>
              </a:avLst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57" name="矩形 98"/>
            <p:cNvSpPr>
              <a:spLocks noChangeArrowheads="1"/>
            </p:cNvSpPr>
            <p:nvPr/>
          </p:nvSpPr>
          <p:spPr bwMode="auto">
            <a:xfrm>
              <a:off x="70039" y="56899"/>
              <a:ext cx="1084058" cy="648072"/>
            </a:xfrm>
            <a:prstGeom prst="rect">
              <a:avLst/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58" name="矩形 99"/>
            <p:cNvSpPr>
              <a:spLocks noChangeArrowheads="1"/>
            </p:cNvSpPr>
            <p:nvPr/>
          </p:nvSpPr>
          <p:spPr bwMode="auto">
            <a:xfrm>
              <a:off x="455142" y="819026"/>
              <a:ext cx="313853" cy="155128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59" name="任意多边形 100"/>
            <p:cNvSpPr>
              <a:spLocks noChangeArrowheads="1"/>
            </p:cNvSpPr>
            <p:nvPr/>
          </p:nvSpPr>
          <p:spPr bwMode="auto">
            <a:xfrm>
              <a:off x="289409" y="974154"/>
              <a:ext cx="645319" cy="109537"/>
            </a:xfrm>
            <a:custGeom>
              <a:avLst/>
              <a:gdLst>
                <a:gd name="T0" fmla="*/ 90488 w 645319"/>
                <a:gd name="T1" fmla="*/ 0 h 109537"/>
                <a:gd name="T2" fmla="*/ 535782 w 645319"/>
                <a:gd name="T3" fmla="*/ 0 h 109537"/>
                <a:gd name="T4" fmla="*/ 645319 w 645319"/>
                <a:gd name="T5" fmla="*/ 109537 h 109537"/>
                <a:gd name="T6" fmla="*/ 0 w 645319"/>
                <a:gd name="T7" fmla="*/ 109537 h 109537"/>
                <a:gd name="T8" fmla="*/ 90488 w 645319"/>
                <a:gd name="T9" fmla="*/ 0 h 1095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5319"/>
                <a:gd name="T16" fmla="*/ 0 h 109537"/>
                <a:gd name="T17" fmla="*/ 645319 w 645319"/>
                <a:gd name="T18" fmla="*/ 109537 h 1095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5319" h="109537">
                  <a:moveTo>
                    <a:pt x="90488" y="0"/>
                  </a:moveTo>
                  <a:lnTo>
                    <a:pt x="535782" y="0"/>
                  </a:lnTo>
                  <a:lnTo>
                    <a:pt x="645319" y="109537"/>
                  </a:lnTo>
                  <a:lnTo>
                    <a:pt x="0" y="109537"/>
                  </a:lnTo>
                  <a:lnTo>
                    <a:pt x="90488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8260" name="组合 101"/>
          <p:cNvGrpSpPr>
            <a:grpSpLocks/>
          </p:cNvGrpSpPr>
          <p:nvPr/>
        </p:nvGrpSpPr>
        <p:grpSpPr bwMode="auto">
          <a:xfrm rot="21300342">
            <a:off x="3640138" y="3414713"/>
            <a:ext cx="136525" cy="136525"/>
            <a:chOff x="0" y="0"/>
            <a:chExt cx="229081" cy="229081"/>
          </a:xfrm>
        </p:grpSpPr>
        <p:sp>
          <p:nvSpPr>
            <p:cNvPr id="8261" name="椭圆 102"/>
            <p:cNvSpPr>
              <a:spLocks noChangeArrowheads="1"/>
            </p:cNvSpPr>
            <p:nvPr/>
          </p:nvSpPr>
          <p:spPr bwMode="auto">
            <a:xfrm>
              <a:off x="0" y="0"/>
              <a:ext cx="229081" cy="229081"/>
            </a:xfrm>
            <a:prstGeom prst="ellipse">
              <a:avLst/>
            </a:prstGeom>
            <a:solidFill>
              <a:srgbClr val="CD1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62" name="任意多边形 103"/>
            <p:cNvSpPr>
              <a:spLocks noChangeArrowheads="1"/>
            </p:cNvSpPr>
            <p:nvPr/>
          </p:nvSpPr>
          <p:spPr bwMode="auto">
            <a:xfrm>
              <a:off x="87596" y="65142"/>
              <a:ext cx="53889" cy="98797"/>
            </a:xfrm>
            <a:custGeom>
              <a:avLst/>
              <a:gdLst>
                <a:gd name="T0" fmla="*/ 66675 w 857250"/>
                <a:gd name="T1" fmla="*/ 0 h 1571625"/>
                <a:gd name="T2" fmla="*/ 857250 w 857250"/>
                <a:gd name="T3" fmla="*/ 790575 h 1571625"/>
                <a:gd name="T4" fmla="*/ 0 w 857250"/>
                <a:gd name="T5" fmla="*/ 1571625 h 1571625"/>
                <a:gd name="T6" fmla="*/ 0 60000 65536"/>
                <a:gd name="T7" fmla="*/ 0 60000 65536"/>
                <a:gd name="T8" fmla="*/ 0 60000 65536"/>
                <a:gd name="T9" fmla="*/ 0 w 857250"/>
                <a:gd name="T10" fmla="*/ 0 h 1571625"/>
                <a:gd name="T11" fmla="*/ 857250 w 857250"/>
                <a:gd name="T12" fmla="*/ 1571625 h 15716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7250" h="1571625">
                  <a:moveTo>
                    <a:pt x="66675" y="0"/>
                  </a:moveTo>
                  <a:lnTo>
                    <a:pt x="857250" y="790575"/>
                  </a:lnTo>
                  <a:lnTo>
                    <a:pt x="0" y="1571625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flat" cmpd="sng">
                  <a:solidFill>
                    <a:schemeClr val="accent1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pic>
        <p:nvPicPr>
          <p:cNvPr id="8263" name="Picture 6" descr="C:\Users\Administrator\Desktop\shutterstock_89768530 [转换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600" y="3409950"/>
            <a:ext cx="12033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64" name="组合 48"/>
          <p:cNvGrpSpPr>
            <a:grpSpLocks/>
          </p:cNvGrpSpPr>
          <p:nvPr/>
        </p:nvGrpSpPr>
        <p:grpSpPr bwMode="auto">
          <a:xfrm rot="21300342">
            <a:off x="3640138" y="1687513"/>
            <a:ext cx="136525" cy="136525"/>
            <a:chOff x="0" y="0"/>
            <a:chExt cx="229081" cy="229081"/>
          </a:xfrm>
        </p:grpSpPr>
        <p:sp>
          <p:nvSpPr>
            <p:cNvPr id="8265" name="椭圆 49"/>
            <p:cNvSpPr>
              <a:spLocks noChangeArrowheads="1"/>
            </p:cNvSpPr>
            <p:nvPr/>
          </p:nvSpPr>
          <p:spPr bwMode="auto">
            <a:xfrm>
              <a:off x="0" y="0"/>
              <a:ext cx="229081" cy="229081"/>
            </a:xfrm>
            <a:prstGeom prst="ellipse">
              <a:avLst/>
            </a:prstGeom>
            <a:solidFill>
              <a:srgbClr val="CD1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66" name="任意多边形 50"/>
            <p:cNvSpPr>
              <a:spLocks noChangeArrowheads="1"/>
            </p:cNvSpPr>
            <p:nvPr/>
          </p:nvSpPr>
          <p:spPr bwMode="auto">
            <a:xfrm>
              <a:off x="87596" y="65142"/>
              <a:ext cx="53889" cy="98797"/>
            </a:xfrm>
            <a:custGeom>
              <a:avLst/>
              <a:gdLst>
                <a:gd name="T0" fmla="*/ 66675 w 857250"/>
                <a:gd name="T1" fmla="*/ 0 h 1571625"/>
                <a:gd name="T2" fmla="*/ 857250 w 857250"/>
                <a:gd name="T3" fmla="*/ 790575 h 1571625"/>
                <a:gd name="T4" fmla="*/ 0 w 857250"/>
                <a:gd name="T5" fmla="*/ 1571625 h 1571625"/>
                <a:gd name="T6" fmla="*/ 0 60000 65536"/>
                <a:gd name="T7" fmla="*/ 0 60000 65536"/>
                <a:gd name="T8" fmla="*/ 0 60000 65536"/>
                <a:gd name="T9" fmla="*/ 0 w 857250"/>
                <a:gd name="T10" fmla="*/ 0 h 1571625"/>
                <a:gd name="T11" fmla="*/ 857250 w 857250"/>
                <a:gd name="T12" fmla="*/ 1571625 h 15716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7250" h="1571625">
                  <a:moveTo>
                    <a:pt x="66675" y="0"/>
                  </a:moveTo>
                  <a:lnTo>
                    <a:pt x="857250" y="790575"/>
                  </a:lnTo>
                  <a:lnTo>
                    <a:pt x="0" y="1571625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flat" cmpd="sng">
                  <a:solidFill>
                    <a:schemeClr val="accent1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pic>
        <p:nvPicPr>
          <p:cNvPr id="8267" name="Picture 2" descr="C:\Users\Administrator\Desktop\5 [转换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34" r="82056" b="41414"/>
          <a:stretch>
            <a:fillRect/>
          </a:stretch>
        </p:blipFill>
        <p:spPr bwMode="auto">
          <a:xfrm rot="19927505">
            <a:off x="4737100" y="4127500"/>
            <a:ext cx="29845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68" name="Picture 2" descr="C:\Users\Administrator\Desktop\5 [转换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40" t="73802" r="29889" b="-2547"/>
          <a:stretch>
            <a:fillRect/>
          </a:stretch>
        </p:blipFill>
        <p:spPr bwMode="auto">
          <a:xfrm>
            <a:off x="4202113" y="4127500"/>
            <a:ext cx="455612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69" name="Picture 2" descr="C:\Users\Administrator\Desktop\5 [转换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59" t="-2623" r="35971" b="82172"/>
          <a:stretch>
            <a:fillRect/>
          </a:stretch>
        </p:blipFill>
        <p:spPr bwMode="auto">
          <a:xfrm>
            <a:off x="3698875" y="4229100"/>
            <a:ext cx="382588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70" name="直接连接符 11"/>
          <p:cNvSpPr>
            <a:spLocks noChangeShapeType="1"/>
          </p:cNvSpPr>
          <p:nvPr/>
        </p:nvSpPr>
        <p:spPr bwMode="auto">
          <a:xfrm>
            <a:off x="7164388" y="-6350"/>
            <a:ext cx="1587" cy="644525"/>
          </a:xfrm>
          <a:prstGeom prst="line">
            <a:avLst/>
          </a:prstGeom>
          <a:noFill/>
          <a:ln w="3175" cap="flat" cmpd="sng">
            <a:solidFill>
              <a:srgbClr val="974806">
                <a:alpha val="53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71" name="任意多边形 18"/>
          <p:cNvSpPr>
            <a:spLocks noChangeArrowheads="1"/>
          </p:cNvSpPr>
          <p:nvPr/>
        </p:nvSpPr>
        <p:spPr bwMode="auto">
          <a:xfrm>
            <a:off x="1352550" y="828675"/>
            <a:ext cx="6057900" cy="4324350"/>
          </a:xfrm>
          <a:custGeom>
            <a:avLst/>
            <a:gdLst>
              <a:gd name="T0" fmla="*/ 0 w 6057900"/>
              <a:gd name="T1" fmla="*/ 0 h 4324350"/>
              <a:gd name="T2" fmla="*/ 447675 w 6057900"/>
              <a:gd name="T3" fmla="*/ 419100 h 4324350"/>
              <a:gd name="T4" fmla="*/ 704850 w 6057900"/>
              <a:gd name="T5" fmla="*/ 1733550 h 4324350"/>
              <a:gd name="T6" fmla="*/ 390525 w 6057900"/>
              <a:gd name="T7" fmla="*/ 2085975 h 4324350"/>
              <a:gd name="T8" fmla="*/ 695325 w 6057900"/>
              <a:gd name="T9" fmla="*/ 3486150 h 4324350"/>
              <a:gd name="T10" fmla="*/ 323850 w 6057900"/>
              <a:gd name="T11" fmla="*/ 3952875 h 4324350"/>
              <a:gd name="T12" fmla="*/ 6057900 w 6057900"/>
              <a:gd name="T13" fmla="*/ 3952875 h 4324350"/>
              <a:gd name="T14" fmla="*/ 6057900 w 6057900"/>
              <a:gd name="T15" fmla="*/ 4324350 h 432435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057900"/>
              <a:gd name="T25" fmla="*/ 0 h 4324350"/>
              <a:gd name="T26" fmla="*/ 6057900 w 6057900"/>
              <a:gd name="T27" fmla="*/ 4324350 h 432435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057900" h="4324350">
                <a:moveTo>
                  <a:pt x="0" y="0"/>
                </a:moveTo>
                <a:lnTo>
                  <a:pt x="447675" y="419100"/>
                </a:lnTo>
                <a:lnTo>
                  <a:pt x="704850" y="1733550"/>
                </a:lnTo>
                <a:lnTo>
                  <a:pt x="390525" y="2085975"/>
                </a:lnTo>
                <a:lnTo>
                  <a:pt x="695325" y="3486150"/>
                </a:lnTo>
                <a:lnTo>
                  <a:pt x="323850" y="3952875"/>
                </a:lnTo>
                <a:lnTo>
                  <a:pt x="6057900" y="3952875"/>
                </a:lnTo>
                <a:lnTo>
                  <a:pt x="6057900" y="4324350"/>
                </a:lnTo>
              </a:path>
            </a:pathLst>
          </a:custGeom>
          <a:noFill/>
          <a:ln w="3175" cap="flat" cmpd="sng">
            <a:solidFill>
              <a:srgbClr val="974806">
                <a:alpha val="53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8272" name="组合 55"/>
          <p:cNvGrpSpPr>
            <a:grpSpLocks/>
          </p:cNvGrpSpPr>
          <p:nvPr/>
        </p:nvGrpSpPr>
        <p:grpSpPr bwMode="auto">
          <a:xfrm>
            <a:off x="7162800" y="4564063"/>
            <a:ext cx="371475" cy="371475"/>
            <a:chOff x="0" y="0"/>
            <a:chExt cx="370938" cy="370938"/>
          </a:xfrm>
        </p:grpSpPr>
        <p:sp>
          <p:nvSpPr>
            <p:cNvPr id="8273" name="椭圆 56"/>
            <p:cNvSpPr>
              <a:spLocks noChangeArrowheads="1"/>
            </p:cNvSpPr>
            <p:nvPr/>
          </p:nvSpPr>
          <p:spPr bwMode="auto">
            <a:xfrm>
              <a:off x="0" y="0"/>
              <a:ext cx="370938" cy="370938"/>
            </a:xfrm>
            <a:prstGeom prst="ellipse">
              <a:avLst/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8274" name="组合 57"/>
            <p:cNvGrpSpPr>
              <a:grpSpLocks/>
            </p:cNvGrpSpPr>
            <p:nvPr/>
          </p:nvGrpSpPr>
          <p:grpSpPr bwMode="auto">
            <a:xfrm rot="551016">
              <a:off x="45676" y="45450"/>
              <a:ext cx="279586" cy="280039"/>
              <a:chOff x="0" y="0"/>
              <a:chExt cx="458344" cy="459086"/>
            </a:xfrm>
          </p:grpSpPr>
          <p:sp>
            <p:nvSpPr>
              <p:cNvPr id="8275" name="Oval 6"/>
              <p:cNvSpPr>
                <a:spLocks noChangeArrowheads="1"/>
              </p:cNvSpPr>
              <p:nvPr/>
            </p:nvSpPr>
            <p:spPr bwMode="auto">
              <a:xfrm rot="21059722">
                <a:off x="0" y="0"/>
                <a:ext cx="458344" cy="459086"/>
              </a:xfrm>
              <a:prstGeom prst="ellipse">
                <a:avLst/>
              </a:prstGeom>
              <a:noFill/>
              <a:ln w="12700" cmpd="sng">
                <a:solidFill>
                  <a:srgbClr val="C00000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8276" name="组合 59"/>
              <p:cNvGrpSpPr>
                <a:grpSpLocks/>
              </p:cNvGrpSpPr>
              <p:nvPr/>
            </p:nvGrpSpPr>
            <p:grpSpPr bwMode="auto">
              <a:xfrm>
                <a:off x="48605" y="50922"/>
                <a:ext cx="361195" cy="356603"/>
                <a:chOff x="0" y="0"/>
                <a:chExt cx="361195" cy="356603"/>
              </a:xfrm>
            </p:grpSpPr>
            <p:sp>
              <p:nvSpPr>
                <p:cNvPr id="8277" name="Freeform 8"/>
                <p:cNvSpPr>
                  <a:spLocks noChangeArrowheads="1"/>
                </p:cNvSpPr>
                <p:nvPr/>
              </p:nvSpPr>
              <p:spPr bwMode="auto">
                <a:xfrm rot="21059722">
                  <a:off x="111299" y="1081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42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26" y="22"/>
                        <a:pt x="11" y="47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78" name="Freeform 9"/>
                <p:cNvSpPr>
                  <a:spLocks noChangeArrowheads="1"/>
                </p:cNvSpPr>
                <p:nvPr/>
              </p:nvSpPr>
              <p:spPr bwMode="auto">
                <a:xfrm rot="21059722">
                  <a:off x="0" y="121552"/>
                  <a:ext cx="73942" cy="61754"/>
                </a:xfrm>
                <a:custGeom>
                  <a:avLst/>
                  <a:gdLst>
                    <a:gd name="T0" fmla="*/ 89 w 89"/>
                    <a:gd name="T1" fmla="*/ 0 h 75"/>
                    <a:gd name="T2" fmla="*/ 22 w 89"/>
                    <a:gd name="T3" fmla="*/ 0 h 75"/>
                    <a:gd name="T4" fmla="*/ 0 w 89"/>
                    <a:gd name="T5" fmla="*/ 75 h 75"/>
                    <a:gd name="T6" fmla="*/ 78 w 89"/>
                    <a:gd name="T7" fmla="*/ 75 h 75"/>
                    <a:gd name="T8" fmla="*/ 89 w 89"/>
                    <a:gd name="T9" fmla="*/ 0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89" y="0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23"/>
                        <a:pt x="3" y="48"/>
                        <a:pt x="0" y="75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79" y="49"/>
                        <a:pt x="83" y="24"/>
                        <a:pt x="8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79" name="Freeform 10"/>
                <p:cNvSpPr>
                  <a:spLocks noChangeArrowheads="1"/>
                </p:cNvSpPr>
                <p:nvPr/>
              </p:nvSpPr>
              <p:spPr bwMode="auto">
                <a:xfrm rot="21059722">
                  <a:off x="31874" y="34032"/>
                  <a:ext cx="65003" cy="47940"/>
                </a:xfrm>
                <a:custGeom>
                  <a:avLst/>
                  <a:gdLst>
                    <a:gd name="T0" fmla="*/ 79 w 79"/>
                    <a:gd name="T1" fmla="*/ 0 h 58"/>
                    <a:gd name="T2" fmla="*/ 0 w 79"/>
                    <a:gd name="T3" fmla="*/ 58 h 58"/>
                    <a:gd name="T4" fmla="*/ 52 w 79"/>
                    <a:gd name="T5" fmla="*/ 58 h 58"/>
                    <a:gd name="T6" fmla="*/ 79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79" y="0"/>
                      </a:moveTo>
                      <a:cubicBezTo>
                        <a:pt x="49" y="13"/>
                        <a:pt x="22" y="33"/>
                        <a:pt x="0" y="58"/>
                      </a:cubicBezTo>
                      <a:cubicBezTo>
                        <a:pt x="52" y="58"/>
                        <a:pt x="52" y="58"/>
                        <a:pt x="52" y="58"/>
                      </a:cubicBezTo>
                      <a:cubicBezTo>
                        <a:pt x="60" y="38"/>
                        <a:pt x="69" y="19"/>
                        <a:pt x="7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0" name="Freeform 11"/>
                <p:cNvSpPr>
                  <a:spLocks noChangeArrowheads="1"/>
                </p:cNvSpPr>
                <p:nvPr/>
              </p:nvSpPr>
              <p:spPr bwMode="auto">
                <a:xfrm rot="21059722">
                  <a:off x="179513" y="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0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31" y="47"/>
                        <a:pt x="17" y="22"/>
                        <a:pt x="0" y="0"/>
                      </a:cubicBezTo>
                      <a:cubicBezTo>
                        <a:pt x="0" y="73"/>
                        <a:pt x="0" y="73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1" name="Freeform 12"/>
                <p:cNvSpPr>
                  <a:spLocks noChangeArrowheads="1"/>
                </p:cNvSpPr>
                <p:nvPr/>
              </p:nvSpPr>
              <p:spPr bwMode="auto">
                <a:xfrm rot="21059722">
                  <a:off x="272055" y="78440"/>
                  <a:ext cx="73942" cy="61754"/>
                </a:xfrm>
                <a:custGeom>
                  <a:avLst/>
                  <a:gdLst>
                    <a:gd name="T0" fmla="*/ 11 w 89"/>
                    <a:gd name="T1" fmla="*/ 75 h 75"/>
                    <a:gd name="T2" fmla="*/ 89 w 89"/>
                    <a:gd name="T3" fmla="*/ 75 h 75"/>
                    <a:gd name="T4" fmla="*/ 67 w 89"/>
                    <a:gd name="T5" fmla="*/ 0 h 75"/>
                    <a:gd name="T6" fmla="*/ 0 w 89"/>
                    <a:gd name="T7" fmla="*/ 0 h 75"/>
                    <a:gd name="T8" fmla="*/ 11 w 89"/>
                    <a:gd name="T9" fmla="*/ 75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11" y="75"/>
                      </a:moveTo>
                      <a:cubicBezTo>
                        <a:pt x="89" y="75"/>
                        <a:pt x="89" y="75"/>
                        <a:pt x="89" y="75"/>
                      </a:cubicBezTo>
                      <a:cubicBezTo>
                        <a:pt x="86" y="48"/>
                        <a:pt x="78" y="23"/>
                        <a:pt x="6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24"/>
                        <a:pt x="9" y="49"/>
                        <a:pt x="11" y="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2" name="Freeform 13"/>
                <p:cNvSpPr>
                  <a:spLocks noChangeArrowheads="1"/>
                </p:cNvSpPr>
                <p:nvPr/>
              </p:nvSpPr>
              <p:spPr bwMode="auto">
                <a:xfrm rot="21059722">
                  <a:off x="230905" y="2556"/>
                  <a:ext cx="64190" cy="47940"/>
                </a:xfrm>
                <a:custGeom>
                  <a:avLst/>
                  <a:gdLst>
                    <a:gd name="T0" fmla="*/ 78 w 78"/>
                    <a:gd name="T1" fmla="*/ 58 h 58"/>
                    <a:gd name="T2" fmla="*/ 0 w 78"/>
                    <a:gd name="T3" fmla="*/ 0 h 58"/>
                    <a:gd name="T4" fmla="*/ 27 w 78"/>
                    <a:gd name="T5" fmla="*/ 58 h 58"/>
                    <a:gd name="T6" fmla="*/ 78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78" y="58"/>
                      </a:moveTo>
                      <a:cubicBezTo>
                        <a:pt x="57" y="33"/>
                        <a:pt x="30" y="13"/>
                        <a:pt x="0" y="0"/>
                      </a:cubicBezTo>
                      <a:cubicBezTo>
                        <a:pt x="10" y="19"/>
                        <a:pt x="19" y="38"/>
                        <a:pt x="27" y="58"/>
                      </a:cubicBezTo>
                      <a:lnTo>
                        <a:pt x="78" y="5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3" name="Freeform 14"/>
                <p:cNvSpPr>
                  <a:spLocks noChangeArrowheads="1"/>
                </p:cNvSpPr>
                <p:nvPr/>
              </p:nvSpPr>
              <p:spPr bwMode="auto">
                <a:xfrm rot="21059722">
                  <a:off x="151567" y="296475"/>
                  <a:ext cx="34127" cy="60128"/>
                </a:xfrm>
                <a:custGeom>
                  <a:avLst/>
                  <a:gdLst>
                    <a:gd name="T0" fmla="*/ 0 w 42"/>
                    <a:gd name="T1" fmla="*/ 0 h 73"/>
                    <a:gd name="T2" fmla="*/ 42 w 42"/>
                    <a:gd name="T3" fmla="*/ 73 h 73"/>
                    <a:gd name="T4" fmla="*/ 42 w 42"/>
                    <a:gd name="T5" fmla="*/ 0 h 73"/>
                    <a:gd name="T6" fmla="*/ 0 w 42"/>
                    <a:gd name="T7" fmla="*/ 0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0"/>
                      </a:moveTo>
                      <a:cubicBezTo>
                        <a:pt x="11" y="27"/>
                        <a:pt x="26" y="51"/>
                        <a:pt x="42" y="73"/>
                      </a:cubicBezTo>
                      <a:cubicBezTo>
                        <a:pt x="42" y="0"/>
                        <a:pt x="42" y="0"/>
                        <a:pt x="4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4" name="Freeform 15"/>
                <p:cNvSpPr>
                  <a:spLocks noChangeArrowheads="1"/>
                </p:cNvSpPr>
                <p:nvPr/>
              </p:nvSpPr>
              <p:spPr bwMode="auto">
                <a:xfrm rot="21059722">
                  <a:off x="15198" y="217047"/>
                  <a:ext cx="73942" cy="62566"/>
                </a:xfrm>
                <a:custGeom>
                  <a:avLst/>
                  <a:gdLst>
                    <a:gd name="T0" fmla="*/ 78 w 89"/>
                    <a:gd name="T1" fmla="*/ 0 h 76"/>
                    <a:gd name="T2" fmla="*/ 0 w 89"/>
                    <a:gd name="T3" fmla="*/ 0 h 76"/>
                    <a:gd name="T4" fmla="*/ 22 w 89"/>
                    <a:gd name="T5" fmla="*/ 76 h 76"/>
                    <a:gd name="T6" fmla="*/ 89 w 89"/>
                    <a:gd name="T7" fmla="*/ 76 h 76"/>
                    <a:gd name="T8" fmla="*/ 78 w 89"/>
                    <a:gd name="T9" fmla="*/ 0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7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27"/>
                        <a:pt x="10" y="53"/>
                        <a:pt x="22" y="76"/>
                      </a:cubicBezTo>
                      <a:cubicBezTo>
                        <a:pt x="89" y="76"/>
                        <a:pt x="89" y="76"/>
                        <a:pt x="89" y="76"/>
                      </a:cubicBezTo>
                      <a:cubicBezTo>
                        <a:pt x="83" y="51"/>
                        <a:pt x="79" y="26"/>
                        <a:pt x="7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5" name="Freeform 16"/>
                <p:cNvSpPr>
                  <a:spLocks noChangeArrowheads="1"/>
                </p:cNvSpPr>
                <p:nvPr/>
              </p:nvSpPr>
              <p:spPr bwMode="auto">
                <a:xfrm rot="21059722">
                  <a:off x="70107" y="306857"/>
                  <a:ext cx="65003" cy="47128"/>
                </a:xfrm>
                <a:custGeom>
                  <a:avLst/>
                  <a:gdLst>
                    <a:gd name="T0" fmla="*/ 0 w 79"/>
                    <a:gd name="T1" fmla="*/ 0 h 58"/>
                    <a:gd name="T2" fmla="*/ 79 w 79"/>
                    <a:gd name="T3" fmla="*/ 58 h 58"/>
                    <a:gd name="T4" fmla="*/ 52 w 79"/>
                    <a:gd name="T5" fmla="*/ 0 h 58"/>
                    <a:gd name="T6" fmla="*/ 0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0" y="0"/>
                      </a:moveTo>
                      <a:cubicBezTo>
                        <a:pt x="22" y="25"/>
                        <a:pt x="49" y="45"/>
                        <a:pt x="79" y="58"/>
                      </a:cubicBezTo>
                      <a:cubicBezTo>
                        <a:pt x="69" y="40"/>
                        <a:pt x="60" y="20"/>
                        <a:pt x="5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6" name="Freeform 17"/>
                <p:cNvSpPr>
                  <a:spLocks noChangeArrowheads="1"/>
                </p:cNvSpPr>
                <p:nvPr/>
              </p:nvSpPr>
              <p:spPr bwMode="auto">
                <a:xfrm rot="21059722">
                  <a:off x="219782" y="285666"/>
                  <a:ext cx="34127" cy="60128"/>
                </a:xfrm>
                <a:custGeom>
                  <a:avLst/>
                  <a:gdLst>
                    <a:gd name="T0" fmla="*/ 0 w 42"/>
                    <a:gd name="T1" fmla="*/ 73 h 73"/>
                    <a:gd name="T2" fmla="*/ 42 w 42"/>
                    <a:gd name="T3" fmla="*/ 0 h 73"/>
                    <a:gd name="T4" fmla="*/ 0 w 42"/>
                    <a:gd name="T5" fmla="*/ 0 h 73"/>
                    <a:gd name="T6" fmla="*/ 0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73"/>
                      </a:moveTo>
                      <a:cubicBezTo>
                        <a:pt x="17" y="51"/>
                        <a:pt x="31" y="27"/>
                        <a:pt x="4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7" name="Freeform 18"/>
                <p:cNvSpPr>
                  <a:spLocks noChangeArrowheads="1"/>
                </p:cNvSpPr>
                <p:nvPr/>
              </p:nvSpPr>
              <p:spPr bwMode="auto">
                <a:xfrm rot="21059722">
                  <a:off x="287253" y="173935"/>
                  <a:ext cx="73942" cy="62566"/>
                </a:xfrm>
                <a:custGeom>
                  <a:avLst/>
                  <a:gdLst>
                    <a:gd name="T0" fmla="*/ 0 w 89"/>
                    <a:gd name="T1" fmla="*/ 76 h 76"/>
                    <a:gd name="T2" fmla="*/ 67 w 89"/>
                    <a:gd name="T3" fmla="*/ 76 h 76"/>
                    <a:gd name="T4" fmla="*/ 89 w 89"/>
                    <a:gd name="T5" fmla="*/ 0 h 76"/>
                    <a:gd name="T6" fmla="*/ 11 w 89"/>
                    <a:gd name="T7" fmla="*/ 0 h 76"/>
                    <a:gd name="T8" fmla="*/ 0 w 89"/>
                    <a:gd name="T9" fmla="*/ 76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0" y="76"/>
                      </a:moveTo>
                      <a:cubicBezTo>
                        <a:pt x="67" y="76"/>
                        <a:pt x="67" y="76"/>
                        <a:pt x="67" y="76"/>
                      </a:cubicBezTo>
                      <a:cubicBezTo>
                        <a:pt x="78" y="53"/>
                        <a:pt x="86" y="27"/>
                        <a:pt x="89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9" y="26"/>
                        <a:pt x="6" y="51"/>
                        <a:pt x="0" y="7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8" name="Freeform 19"/>
                <p:cNvSpPr>
                  <a:spLocks noChangeArrowheads="1"/>
                </p:cNvSpPr>
                <p:nvPr/>
              </p:nvSpPr>
              <p:spPr bwMode="auto">
                <a:xfrm rot="21059722">
                  <a:off x="269138" y="275381"/>
                  <a:ext cx="64190" cy="47128"/>
                </a:xfrm>
                <a:custGeom>
                  <a:avLst/>
                  <a:gdLst>
                    <a:gd name="T0" fmla="*/ 0 w 78"/>
                    <a:gd name="T1" fmla="*/ 58 h 58"/>
                    <a:gd name="T2" fmla="*/ 78 w 78"/>
                    <a:gd name="T3" fmla="*/ 0 h 58"/>
                    <a:gd name="T4" fmla="*/ 27 w 78"/>
                    <a:gd name="T5" fmla="*/ 0 h 58"/>
                    <a:gd name="T6" fmla="*/ 0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0" y="58"/>
                      </a:moveTo>
                      <a:cubicBezTo>
                        <a:pt x="30" y="45"/>
                        <a:pt x="57" y="25"/>
                        <a:pt x="78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9" y="20"/>
                        <a:pt x="10" y="40"/>
                        <a:pt x="0" y="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9" name="Freeform 21"/>
                <p:cNvSpPr>
                  <a:spLocks noChangeArrowheads="1"/>
                </p:cNvSpPr>
                <p:nvPr/>
              </p:nvSpPr>
              <p:spPr bwMode="auto">
                <a:xfrm rot="21059722">
                  <a:off x="100005" y="98706"/>
                  <a:ext cx="169820" cy="157634"/>
                </a:xfrm>
                <a:custGeom>
                  <a:avLst/>
                  <a:gdLst>
                    <a:gd name="T0" fmla="*/ 0 w 331788"/>
                    <a:gd name="T1" fmla="*/ 0 h 307975"/>
                    <a:gd name="T2" fmla="*/ 331788 w 331788"/>
                    <a:gd name="T3" fmla="*/ 307975 h 307975"/>
                  </a:gdLst>
                  <a:ahLst/>
                  <a:cxnLst/>
                  <a:rect l="T0" t="T1" r="T2" b="T3"/>
                  <a:pathLst>
                    <a:path w="331788" h="307975">
                      <a:moveTo>
                        <a:pt x="132815" y="86573"/>
                      </a:moveTo>
                      <a:cubicBezTo>
                        <a:pt x="130198" y="88182"/>
                        <a:pt x="128588" y="91401"/>
                        <a:pt x="128588" y="95424"/>
                      </a:cubicBezTo>
                      <a:cubicBezTo>
                        <a:pt x="128588" y="95424"/>
                        <a:pt x="128588" y="95424"/>
                        <a:pt x="128588" y="188760"/>
                      </a:cubicBezTo>
                      <a:cubicBezTo>
                        <a:pt x="128588" y="196807"/>
                        <a:pt x="135029" y="200025"/>
                        <a:pt x="143080" y="196807"/>
                      </a:cubicBezTo>
                      <a:cubicBezTo>
                        <a:pt x="143080" y="196807"/>
                        <a:pt x="143080" y="196807"/>
                        <a:pt x="234860" y="148529"/>
                      </a:cubicBezTo>
                      <a:cubicBezTo>
                        <a:pt x="241301" y="145311"/>
                        <a:pt x="241301" y="138874"/>
                        <a:pt x="234860" y="134046"/>
                      </a:cubicBezTo>
                      <a:cubicBezTo>
                        <a:pt x="234860" y="134046"/>
                        <a:pt x="234860" y="134046"/>
                        <a:pt x="143080" y="87378"/>
                      </a:cubicBezTo>
                      <a:cubicBezTo>
                        <a:pt x="139054" y="84964"/>
                        <a:pt x="135431" y="84964"/>
                        <a:pt x="132815" y="86573"/>
                      </a:cubicBezTo>
                      <a:close/>
                      <a:moveTo>
                        <a:pt x="11274" y="0"/>
                      </a:moveTo>
                      <a:cubicBezTo>
                        <a:pt x="11274" y="0"/>
                        <a:pt x="11274" y="0"/>
                        <a:pt x="318903" y="0"/>
                      </a:cubicBezTo>
                      <a:cubicBezTo>
                        <a:pt x="326956" y="0"/>
                        <a:pt x="331788" y="9675"/>
                        <a:pt x="331788" y="20962"/>
                      </a:cubicBezTo>
                      <a:lnTo>
                        <a:pt x="331788" y="287013"/>
                      </a:lnTo>
                      <a:cubicBezTo>
                        <a:pt x="331788" y="298301"/>
                        <a:pt x="326956" y="307975"/>
                        <a:pt x="318903" y="307975"/>
                      </a:cubicBezTo>
                      <a:cubicBezTo>
                        <a:pt x="318903" y="307975"/>
                        <a:pt x="318903" y="307975"/>
                        <a:pt x="11274" y="307975"/>
                      </a:cubicBezTo>
                      <a:cubicBezTo>
                        <a:pt x="4832" y="307975"/>
                        <a:pt x="0" y="298301"/>
                        <a:pt x="0" y="287013"/>
                      </a:cubicBezTo>
                      <a:cubicBezTo>
                        <a:pt x="0" y="287013"/>
                        <a:pt x="0" y="287013"/>
                        <a:pt x="0" y="20962"/>
                      </a:cubicBezTo>
                      <a:cubicBezTo>
                        <a:pt x="0" y="9675"/>
                        <a:pt x="4832" y="0"/>
                        <a:pt x="11274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sp>
        <p:nvSpPr>
          <p:cNvPr id="8290" name="矩形 172"/>
          <p:cNvSpPr>
            <a:spLocks noChangeArrowheads="1"/>
          </p:cNvSpPr>
          <p:nvPr/>
        </p:nvSpPr>
        <p:spPr bwMode="auto">
          <a:xfrm>
            <a:off x="3716338" y="1647825"/>
            <a:ext cx="2405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423D26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关掉软件和页面，刷不出页面时最让人崩溃；必要时，手机关机，</a:t>
            </a:r>
            <a:r>
              <a:rPr lang="zh-CN" altLang="en-US" sz="12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拒绝杂事，避免分神</a:t>
            </a:r>
            <a:endParaRPr lang="zh-CN" altLang="en-US"/>
          </a:p>
        </p:txBody>
      </p:sp>
      <p:sp>
        <p:nvSpPr>
          <p:cNvPr id="8291" name="矩形 19"/>
          <p:cNvSpPr>
            <a:spLocks noChangeArrowheads="1"/>
          </p:cNvSpPr>
          <p:nvPr/>
        </p:nvSpPr>
        <p:spPr bwMode="auto">
          <a:xfrm>
            <a:off x="2460625" y="1724025"/>
            <a:ext cx="10048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电脑调好</a:t>
            </a:r>
            <a:endParaRPr lang="en-US" sz="16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r>
              <a:rPr lang="zh-CN" altLang="en-US" sz="16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网速要快</a:t>
            </a:r>
          </a:p>
        </p:txBody>
      </p:sp>
      <p:sp>
        <p:nvSpPr>
          <p:cNvPr id="8292" name="矩形 104"/>
          <p:cNvSpPr>
            <a:spLocks noChangeArrowheads="1"/>
          </p:cNvSpPr>
          <p:nvPr/>
        </p:nvSpPr>
        <p:spPr bwMode="auto">
          <a:xfrm>
            <a:off x="3978275" y="3038475"/>
            <a:ext cx="1025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准备夜宵</a:t>
            </a:r>
          </a:p>
        </p:txBody>
      </p:sp>
      <p:sp>
        <p:nvSpPr>
          <p:cNvPr id="8293" name="矩形 20"/>
          <p:cNvSpPr>
            <a:spLocks noChangeArrowheads="1"/>
          </p:cNvSpPr>
          <p:nvPr/>
        </p:nvSpPr>
        <p:spPr bwMode="auto">
          <a:xfrm>
            <a:off x="2032000" y="4665663"/>
            <a:ext cx="5038725" cy="46037"/>
          </a:xfrm>
          <a:prstGeom prst="rect">
            <a:avLst/>
          </a:prstGeom>
          <a:solidFill>
            <a:srgbClr val="CD1B2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8294" name="Picture 9" descr="C:\Users\Administrator\Desktop\演世界\shutterstock_76792108 [转换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10263" y="1385888"/>
            <a:ext cx="110172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95" name="组合 21"/>
          <p:cNvGrpSpPr>
            <a:grpSpLocks/>
          </p:cNvGrpSpPr>
          <p:nvPr/>
        </p:nvGrpSpPr>
        <p:grpSpPr bwMode="auto">
          <a:xfrm>
            <a:off x="5045075" y="2351088"/>
            <a:ext cx="600075" cy="433387"/>
            <a:chOff x="0" y="0"/>
            <a:chExt cx="599973" cy="432678"/>
          </a:xfrm>
        </p:grpSpPr>
        <p:pic>
          <p:nvPicPr>
            <p:cNvPr id="8296" name="Picture 10" descr="C:\Users\Administrator\Desktop\shutterstock_139339712 [转换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893" r="66664"/>
            <a:stretch>
              <a:fillRect/>
            </a:stretch>
          </p:blipFill>
          <p:spPr bwMode="auto">
            <a:xfrm>
              <a:off x="319513" y="0"/>
              <a:ext cx="280460" cy="432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97" name="Picture 10" descr="C:\Users\Administrator\Desktop\shutterstock_139339712 [转换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893" r="66664"/>
            <a:stretch>
              <a:fillRect/>
            </a:stretch>
          </p:blipFill>
          <p:spPr bwMode="auto">
            <a:xfrm rot="1966492">
              <a:off x="0" y="72850"/>
              <a:ext cx="232786" cy="359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98" name="矩形 111"/>
            <p:cNvSpPr>
              <a:spLocks noChangeArrowheads="1"/>
            </p:cNvSpPr>
            <p:nvPr/>
          </p:nvSpPr>
          <p:spPr bwMode="auto">
            <a:xfrm rot="1844947">
              <a:off x="33108" y="73893"/>
              <a:ext cx="18879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 Unicode MS" pitchFamily="34" charset="-122"/>
                </a:rPr>
                <a:t>关机</a:t>
              </a:r>
            </a:p>
          </p:txBody>
        </p:sp>
        <p:sp>
          <p:nvSpPr>
            <p:cNvPr id="8299" name="矩形 113"/>
            <p:cNvSpPr>
              <a:spLocks noChangeArrowheads="1"/>
            </p:cNvSpPr>
            <p:nvPr/>
          </p:nvSpPr>
          <p:spPr bwMode="auto">
            <a:xfrm>
              <a:off x="328007" y="21888"/>
              <a:ext cx="18879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 Unicode MS" pitchFamily="34" charset="-122"/>
                </a:rPr>
                <a:t>关机</a:t>
              </a:r>
            </a:p>
          </p:txBody>
        </p:sp>
      </p:grpSp>
      <p:sp>
        <p:nvSpPr>
          <p:cNvPr id="8300" name="Freeform 6"/>
          <p:cNvSpPr>
            <a:spLocks noChangeArrowheads="1"/>
          </p:cNvSpPr>
          <p:nvPr/>
        </p:nvSpPr>
        <p:spPr bwMode="auto">
          <a:xfrm>
            <a:off x="-6350" y="373063"/>
            <a:ext cx="1690688" cy="441325"/>
          </a:xfrm>
          <a:custGeom>
            <a:avLst/>
            <a:gdLst>
              <a:gd name="T0" fmla="*/ 0 w 10004"/>
              <a:gd name="T1" fmla="*/ 1316 h 10000"/>
              <a:gd name="T2" fmla="*/ 6570 w 10004"/>
              <a:gd name="T3" fmla="*/ 1316 h 10000"/>
              <a:gd name="T4" fmla="*/ 6643 w 10004"/>
              <a:gd name="T5" fmla="*/ 0 h 10000"/>
              <a:gd name="T6" fmla="*/ 7643 w 10004"/>
              <a:gd name="T7" fmla="*/ 526 h 10000"/>
              <a:gd name="T8" fmla="*/ 7643 w 10004"/>
              <a:gd name="T9" fmla="*/ 1053 h 10000"/>
              <a:gd name="T10" fmla="*/ 9857 w 10004"/>
              <a:gd name="T11" fmla="*/ 1316 h 10000"/>
              <a:gd name="T12" fmla="*/ 9643 w 10004"/>
              <a:gd name="T13" fmla="*/ 2105 h 10000"/>
              <a:gd name="T14" fmla="*/ 8929 w 10004"/>
              <a:gd name="T15" fmla="*/ 1579 h 10000"/>
              <a:gd name="T16" fmla="*/ 9285 w 10004"/>
              <a:gd name="T17" fmla="*/ 2279 h 10000"/>
              <a:gd name="T18" fmla="*/ 10000 w 10004"/>
              <a:gd name="T19" fmla="*/ 3684 h 10000"/>
              <a:gd name="T20" fmla="*/ 9500 w 10004"/>
              <a:gd name="T21" fmla="*/ 3684 h 10000"/>
              <a:gd name="T22" fmla="*/ 9000 w 10004"/>
              <a:gd name="T23" fmla="*/ 3158 h 10000"/>
              <a:gd name="T24" fmla="*/ 9357 w 10004"/>
              <a:gd name="T25" fmla="*/ 3947 h 10000"/>
              <a:gd name="T26" fmla="*/ 10000 w 10004"/>
              <a:gd name="T27" fmla="*/ 5789 h 10000"/>
              <a:gd name="T28" fmla="*/ 9643 w 10004"/>
              <a:gd name="T29" fmla="*/ 6053 h 10000"/>
              <a:gd name="T30" fmla="*/ 9000 w 10004"/>
              <a:gd name="T31" fmla="*/ 4737 h 10000"/>
              <a:gd name="T32" fmla="*/ 9285 w 10004"/>
              <a:gd name="T33" fmla="*/ 7895 h 10000"/>
              <a:gd name="T34" fmla="*/ 8786 w 10004"/>
              <a:gd name="T35" fmla="*/ 10000 h 10000"/>
              <a:gd name="T36" fmla="*/ 8571 w 10004"/>
              <a:gd name="T37" fmla="*/ 8947 h 10000"/>
              <a:gd name="T38" fmla="*/ 8714 w 10004"/>
              <a:gd name="T39" fmla="*/ 5526 h 10000"/>
              <a:gd name="T40" fmla="*/ 7929 w 10004"/>
              <a:gd name="T41" fmla="*/ 7105 h 10000"/>
              <a:gd name="T42" fmla="*/ 8214 w 10004"/>
              <a:gd name="T43" fmla="*/ 8421 h 10000"/>
              <a:gd name="T44" fmla="*/ 7929 w 10004"/>
              <a:gd name="T45" fmla="*/ 9211 h 10000"/>
              <a:gd name="T46" fmla="*/ 7643 w 10004"/>
              <a:gd name="T47" fmla="*/ 7105 h 10000"/>
              <a:gd name="T48" fmla="*/ 6786 w 10004"/>
              <a:gd name="T49" fmla="*/ 7632 h 10000"/>
              <a:gd name="T50" fmla="*/ 6714 w 10004"/>
              <a:gd name="T51" fmla="*/ 5992 h 10000"/>
              <a:gd name="T52" fmla="*/ 9 w 10004"/>
              <a:gd name="T53" fmla="*/ 6053 h 10000"/>
              <a:gd name="T54" fmla="*/ 0 w 10004"/>
              <a:gd name="T55" fmla="*/ 1316 h 100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0004"/>
              <a:gd name="T85" fmla="*/ 0 h 10000"/>
              <a:gd name="T86" fmla="*/ 10004 w 10004"/>
              <a:gd name="T87" fmla="*/ 10000 h 10000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0004" h="10000">
                <a:moveTo>
                  <a:pt x="0" y="1316"/>
                </a:moveTo>
                <a:lnTo>
                  <a:pt x="6570" y="1316"/>
                </a:lnTo>
                <a:cubicBezTo>
                  <a:pt x="6595" y="877"/>
                  <a:pt x="6619" y="439"/>
                  <a:pt x="6643" y="0"/>
                </a:cubicBezTo>
                <a:lnTo>
                  <a:pt x="7643" y="526"/>
                </a:lnTo>
                <a:lnTo>
                  <a:pt x="7643" y="1053"/>
                </a:lnTo>
                <a:cubicBezTo>
                  <a:pt x="7643" y="1053"/>
                  <a:pt x="8857" y="-263"/>
                  <a:pt x="9857" y="1316"/>
                </a:cubicBezTo>
                <a:cubicBezTo>
                  <a:pt x="9857" y="1316"/>
                  <a:pt x="10000" y="2368"/>
                  <a:pt x="9643" y="2105"/>
                </a:cubicBezTo>
                <a:cubicBezTo>
                  <a:pt x="9643" y="2105"/>
                  <a:pt x="8989" y="1550"/>
                  <a:pt x="8929" y="1579"/>
                </a:cubicBezTo>
                <a:cubicBezTo>
                  <a:pt x="8869" y="1608"/>
                  <a:pt x="8801" y="1708"/>
                  <a:pt x="9285" y="2279"/>
                </a:cubicBezTo>
                <a:cubicBezTo>
                  <a:pt x="9285" y="2279"/>
                  <a:pt x="10073" y="2868"/>
                  <a:pt x="10000" y="3684"/>
                </a:cubicBezTo>
                <a:cubicBezTo>
                  <a:pt x="9979" y="3920"/>
                  <a:pt x="10000" y="4211"/>
                  <a:pt x="9500" y="3684"/>
                </a:cubicBezTo>
                <a:cubicBezTo>
                  <a:pt x="9500" y="3684"/>
                  <a:pt x="9143" y="2895"/>
                  <a:pt x="9000" y="3158"/>
                </a:cubicBezTo>
                <a:cubicBezTo>
                  <a:pt x="8857" y="3421"/>
                  <a:pt x="9222" y="3706"/>
                  <a:pt x="9357" y="3947"/>
                </a:cubicBezTo>
                <a:cubicBezTo>
                  <a:pt x="9492" y="4188"/>
                  <a:pt x="10038" y="4591"/>
                  <a:pt x="10000" y="5789"/>
                </a:cubicBezTo>
                <a:cubicBezTo>
                  <a:pt x="10000" y="5789"/>
                  <a:pt x="9931" y="6853"/>
                  <a:pt x="9643" y="6053"/>
                </a:cubicBezTo>
                <a:cubicBezTo>
                  <a:pt x="9355" y="5253"/>
                  <a:pt x="9071" y="4211"/>
                  <a:pt x="9000" y="4737"/>
                </a:cubicBezTo>
                <a:cubicBezTo>
                  <a:pt x="9000" y="4737"/>
                  <a:pt x="9429" y="5789"/>
                  <a:pt x="9285" y="7895"/>
                </a:cubicBezTo>
                <a:cubicBezTo>
                  <a:pt x="9285" y="7895"/>
                  <a:pt x="9143" y="10000"/>
                  <a:pt x="8786" y="10000"/>
                </a:cubicBezTo>
                <a:cubicBezTo>
                  <a:pt x="8786" y="10000"/>
                  <a:pt x="8429" y="10000"/>
                  <a:pt x="8571" y="8947"/>
                </a:cubicBezTo>
                <a:cubicBezTo>
                  <a:pt x="8571" y="8947"/>
                  <a:pt x="9285" y="6842"/>
                  <a:pt x="8714" y="5526"/>
                </a:cubicBezTo>
                <a:cubicBezTo>
                  <a:pt x="8714" y="5526"/>
                  <a:pt x="8143" y="4737"/>
                  <a:pt x="7929" y="7105"/>
                </a:cubicBezTo>
                <a:cubicBezTo>
                  <a:pt x="7929" y="7105"/>
                  <a:pt x="8083" y="8595"/>
                  <a:pt x="8214" y="8421"/>
                </a:cubicBezTo>
                <a:cubicBezTo>
                  <a:pt x="8345" y="8247"/>
                  <a:pt x="8357" y="10263"/>
                  <a:pt x="7929" y="9211"/>
                </a:cubicBezTo>
                <a:cubicBezTo>
                  <a:pt x="7929" y="9211"/>
                  <a:pt x="7643" y="8684"/>
                  <a:pt x="7643" y="7105"/>
                </a:cubicBezTo>
                <a:lnTo>
                  <a:pt x="6786" y="7632"/>
                </a:lnTo>
                <a:cubicBezTo>
                  <a:pt x="6762" y="7193"/>
                  <a:pt x="6737" y="6431"/>
                  <a:pt x="6714" y="5992"/>
                </a:cubicBezTo>
                <a:lnTo>
                  <a:pt x="9" y="6053"/>
                </a:lnTo>
                <a:lnTo>
                  <a:pt x="0" y="1316"/>
                </a:lnTo>
                <a:close/>
              </a:path>
            </a:pathLst>
          </a:custGeom>
          <a:solidFill>
            <a:srgbClr val="CD1B2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4224-E552-4B84-B76C-E7FCA4F6BD1C}" type="slidenum">
              <a:rPr lang="zh-CN" altLang="en-US"/>
              <a:pPr/>
              <a:t>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9218" name="矩形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FEF8E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9219" name="组合 33"/>
          <p:cNvGrpSpPr>
            <a:grpSpLocks/>
          </p:cNvGrpSpPr>
          <p:nvPr/>
        </p:nvGrpSpPr>
        <p:grpSpPr bwMode="auto">
          <a:xfrm>
            <a:off x="-434975" y="-2035175"/>
            <a:ext cx="10531475" cy="10175875"/>
            <a:chOff x="0" y="0"/>
            <a:chExt cx="10531526" cy="10175559"/>
          </a:xfrm>
        </p:grpSpPr>
        <p:sp>
          <p:nvSpPr>
            <p:cNvPr id="9220" name="矩形 81"/>
            <p:cNvSpPr>
              <a:spLocks noChangeArrowheads="1"/>
            </p:cNvSpPr>
            <p:nvPr/>
          </p:nvSpPr>
          <p:spPr bwMode="auto">
            <a:xfrm rot="19149196">
              <a:off x="140504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1" name="矩形 81"/>
            <p:cNvSpPr>
              <a:spLocks noChangeArrowheads="1"/>
            </p:cNvSpPr>
            <p:nvPr/>
          </p:nvSpPr>
          <p:spPr bwMode="auto">
            <a:xfrm rot="19149196">
              <a:off x="51595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2" name="矩形 81"/>
            <p:cNvSpPr>
              <a:spLocks noChangeArrowheads="1"/>
            </p:cNvSpPr>
            <p:nvPr/>
          </p:nvSpPr>
          <p:spPr bwMode="auto">
            <a:xfrm rot="19149196">
              <a:off x="81231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3" name="矩形 81"/>
            <p:cNvSpPr>
              <a:spLocks noChangeArrowheads="1"/>
            </p:cNvSpPr>
            <p:nvPr/>
          </p:nvSpPr>
          <p:spPr bwMode="auto">
            <a:xfrm rot="19149196">
              <a:off x="110868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4" name="矩形 81"/>
            <p:cNvSpPr>
              <a:spLocks noChangeArrowheads="1"/>
            </p:cNvSpPr>
            <p:nvPr/>
          </p:nvSpPr>
          <p:spPr bwMode="auto">
            <a:xfrm rot="19149196">
              <a:off x="21959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5" name="矩形 81"/>
            <p:cNvSpPr>
              <a:spLocks noChangeArrowheads="1"/>
            </p:cNvSpPr>
            <p:nvPr/>
          </p:nvSpPr>
          <p:spPr bwMode="auto">
            <a:xfrm rot="19149196">
              <a:off x="259048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6" name="矩形 81"/>
            <p:cNvSpPr>
              <a:spLocks noChangeArrowheads="1"/>
            </p:cNvSpPr>
            <p:nvPr/>
          </p:nvSpPr>
          <p:spPr bwMode="auto">
            <a:xfrm rot="19149196">
              <a:off x="170140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7" name="矩形 81"/>
            <p:cNvSpPr>
              <a:spLocks noChangeArrowheads="1"/>
            </p:cNvSpPr>
            <p:nvPr/>
          </p:nvSpPr>
          <p:spPr bwMode="auto">
            <a:xfrm rot="19149196">
              <a:off x="199776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8" name="矩形 81"/>
            <p:cNvSpPr>
              <a:spLocks noChangeArrowheads="1"/>
            </p:cNvSpPr>
            <p:nvPr/>
          </p:nvSpPr>
          <p:spPr bwMode="auto">
            <a:xfrm rot="19149196">
              <a:off x="229412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9" name="矩形 81"/>
            <p:cNvSpPr>
              <a:spLocks noChangeArrowheads="1"/>
            </p:cNvSpPr>
            <p:nvPr/>
          </p:nvSpPr>
          <p:spPr bwMode="auto">
            <a:xfrm rot="19149196">
              <a:off x="377592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30" name="矩形 81"/>
            <p:cNvSpPr>
              <a:spLocks noChangeArrowheads="1"/>
            </p:cNvSpPr>
            <p:nvPr/>
          </p:nvSpPr>
          <p:spPr bwMode="auto">
            <a:xfrm rot="19149196">
              <a:off x="288684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31" name="矩形 81"/>
            <p:cNvSpPr>
              <a:spLocks noChangeArrowheads="1"/>
            </p:cNvSpPr>
            <p:nvPr/>
          </p:nvSpPr>
          <p:spPr bwMode="auto">
            <a:xfrm rot="19149196">
              <a:off x="318320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32" name="矩形 81"/>
            <p:cNvSpPr>
              <a:spLocks noChangeArrowheads="1"/>
            </p:cNvSpPr>
            <p:nvPr/>
          </p:nvSpPr>
          <p:spPr bwMode="auto">
            <a:xfrm rot="19149196">
              <a:off x="347956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33" name="矩形 81"/>
            <p:cNvSpPr>
              <a:spLocks noChangeArrowheads="1"/>
            </p:cNvSpPr>
            <p:nvPr/>
          </p:nvSpPr>
          <p:spPr bwMode="auto">
            <a:xfrm rot="19149196">
              <a:off x="496137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34" name="矩形 81"/>
            <p:cNvSpPr>
              <a:spLocks noChangeArrowheads="1"/>
            </p:cNvSpPr>
            <p:nvPr/>
          </p:nvSpPr>
          <p:spPr bwMode="auto">
            <a:xfrm rot="19149196">
              <a:off x="407229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35" name="矩形 81"/>
            <p:cNvSpPr>
              <a:spLocks noChangeArrowheads="1"/>
            </p:cNvSpPr>
            <p:nvPr/>
          </p:nvSpPr>
          <p:spPr bwMode="auto">
            <a:xfrm rot="19149196">
              <a:off x="436865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36" name="矩形 81"/>
            <p:cNvSpPr>
              <a:spLocks noChangeArrowheads="1"/>
            </p:cNvSpPr>
            <p:nvPr/>
          </p:nvSpPr>
          <p:spPr bwMode="auto">
            <a:xfrm rot="19149196">
              <a:off x="466501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37" name="矩形 81"/>
            <p:cNvSpPr>
              <a:spLocks noChangeArrowheads="1"/>
            </p:cNvSpPr>
            <p:nvPr/>
          </p:nvSpPr>
          <p:spPr bwMode="auto">
            <a:xfrm rot="19149196">
              <a:off x="614681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38" name="矩形 81"/>
            <p:cNvSpPr>
              <a:spLocks noChangeArrowheads="1"/>
            </p:cNvSpPr>
            <p:nvPr/>
          </p:nvSpPr>
          <p:spPr bwMode="auto">
            <a:xfrm rot="19149196">
              <a:off x="525773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39" name="矩形 81"/>
            <p:cNvSpPr>
              <a:spLocks noChangeArrowheads="1"/>
            </p:cNvSpPr>
            <p:nvPr/>
          </p:nvSpPr>
          <p:spPr bwMode="auto">
            <a:xfrm rot="19149196">
              <a:off x="555409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40" name="矩形 81"/>
            <p:cNvSpPr>
              <a:spLocks noChangeArrowheads="1"/>
            </p:cNvSpPr>
            <p:nvPr/>
          </p:nvSpPr>
          <p:spPr bwMode="auto">
            <a:xfrm rot="19149196">
              <a:off x="585045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41" name="矩形 81"/>
            <p:cNvSpPr>
              <a:spLocks noChangeArrowheads="1"/>
            </p:cNvSpPr>
            <p:nvPr/>
          </p:nvSpPr>
          <p:spPr bwMode="auto">
            <a:xfrm rot="19149196">
              <a:off x="762862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42" name="矩形 81"/>
            <p:cNvSpPr>
              <a:spLocks noChangeArrowheads="1"/>
            </p:cNvSpPr>
            <p:nvPr/>
          </p:nvSpPr>
          <p:spPr bwMode="auto">
            <a:xfrm rot="19149196">
              <a:off x="733226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43" name="矩形 81"/>
            <p:cNvSpPr>
              <a:spLocks noChangeArrowheads="1"/>
            </p:cNvSpPr>
            <p:nvPr/>
          </p:nvSpPr>
          <p:spPr bwMode="auto">
            <a:xfrm rot="19149196">
              <a:off x="644317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44" name="矩形 81"/>
            <p:cNvSpPr>
              <a:spLocks noChangeArrowheads="1"/>
            </p:cNvSpPr>
            <p:nvPr/>
          </p:nvSpPr>
          <p:spPr bwMode="auto">
            <a:xfrm rot="19149196">
              <a:off x="673953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45" name="矩形 81"/>
            <p:cNvSpPr>
              <a:spLocks noChangeArrowheads="1"/>
            </p:cNvSpPr>
            <p:nvPr/>
          </p:nvSpPr>
          <p:spPr bwMode="auto">
            <a:xfrm rot="19149196">
              <a:off x="703590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46" name="矩形 81"/>
            <p:cNvSpPr>
              <a:spLocks noChangeArrowheads="1"/>
            </p:cNvSpPr>
            <p:nvPr/>
          </p:nvSpPr>
          <p:spPr bwMode="auto">
            <a:xfrm rot="19149196">
              <a:off x="881406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47" name="矩形 81"/>
            <p:cNvSpPr>
              <a:spLocks noChangeArrowheads="1"/>
            </p:cNvSpPr>
            <p:nvPr/>
          </p:nvSpPr>
          <p:spPr bwMode="auto">
            <a:xfrm rot="19149196">
              <a:off x="792498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48" name="矩形 81"/>
            <p:cNvSpPr>
              <a:spLocks noChangeArrowheads="1"/>
            </p:cNvSpPr>
            <p:nvPr/>
          </p:nvSpPr>
          <p:spPr bwMode="auto">
            <a:xfrm rot="19149196">
              <a:off x="822134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49" name="矩形 81"/>
            <p:cNvSpPr>
              <a:spLocks noChangeArrowheads="1"/>
            </p:cNvSpPr>
            <p:nvPr/>
          </p:nvSpPr>
          <p:spPr bwMode="auto">
            <a:xfrm rot="19149196">
              <a:off x="851770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50" name="矩形 81"/>
            <p:cNvSpPr>
              <a:spLocks noChangeArrowheads="1"/>
            </p:cNvSpPr>
            <p:nvPr/>
          </p:nvSpPr>
          <p:spPr bwMode="auto">
            <a:xfrm rot="19149196">
              <a:off x="911043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9251" name="组合 65"/>
            <p:cNvGrpSpPr>
              <a:grpSpLocks/>
            </p:cNvGrpSpPr>
            <p:nvPr/>
          </p:nvGrpSpPr>
          <p:grpSpPr bwMode="auto">
            <a:xfrm>
              <a:off x="0" y="0"/>
              <a:ext cx="10531526" cy="10175559"/>
              <a:chOff x="0" y="0"/>
              <a:chExt cx="10531526" cy="10175559"/>
            </a:xfrm>
          </p:grpSpPr>
          <p:sp>
            <p:nvSpPr>
              <p:cNvPr id="9252" name="矩形 81"/>
              <p:cNvSpPr>
                <a:spLocks noChangeArrowheads="1"/>
              </p:cNvSpPr>
              <p:nvPr/>
            </p:nvSpPr>
            <p:spPr bwMode="auto">
              <a:xfrm rot="19149196">
                <a:off x="9011321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53" name="矩形 81"/>
              <p:cNvSpPr>
                <a:spLocks noChangeArrowheads="1"/>
              </p:cNvSpPr>
              <p:nvPr/>
            </p:nvSpPr>
            <p:spPr bwMode="auto">
              <a:xfrm rot="19149196">
                <a:off x="871496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54" name="矩形 81"/>
              <p:cNvSpPr>
                <a:spLocks noChangeArrowheads="1"/>
              </p:cNvSpPr>
              <p:nvPr/>
            </p:nvSpPr>
            <p:spPr bwMode="auto">
              <a:xfrm rot="19149196">
                <a:off x="10196765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55" name="矩形 81"/>
              <p:cNvSpPr>
                <a:spLocks noChangeArrowheads="1"/>
              </p:cNvSpPr>
              <p:nvPr/>
            </p:nvSpPr>
            <p:spPr bwMode="auto">
              <a:xfrm rot="19149196">
                <a:off x="9307682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56" name="矩形 81"/>
              <p:cNvSpPr>
                <a:spLocks noChangeArrowheads="1"/>
              </p:cNvSpPr>
              <p:nvPr/>
            </p:nvSpPr>
            <p:spPr bwMode="auto">
              <a:xfrm rot="19149196">
                <a:off x="9604043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57" name="矩形 81"/>
              <p:cNvSpPr>
                <a:spLocks noChangeArrowheads="1"/>
              </p:cNvSpPr>
              <p:nvPr/>
            </p:nvSpPr>
            <p:spPr bwMode="auto">
              <a:xfrm rot="19149196">
                <a:off x="9900404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58" name="矩形 81"/>
              <p:cNvSpPr>
                <a:spLocks noChangeArrowheads="1"/>
              </p:cNvSpPr>
              <p:nvPr/>
            </p:nvSpPr>
            <p:spPr bwMode="auto">
              <a:xfrm rot="19149196">
                <a:off x="1049313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59" name="矩形 81"/>
              <p:cNvSpPr>
                <a:spLocks noChangeArrowheads="1"/>
              </p:cNvSpPr>
              <p:nvPr/>
            </p:nvSpPr>
            <p:spPr bwMode="auto">
              <a:xfrm rot="19149196">
                <a:off x="296361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60" name="矩形 81"/>
              <p:cNvSpPr>
                <a:spLocks noChangeArrowheads="1"/>
              </p:cNvSpPr>
              <p:nvPr/>
            </p:nvSpPr>
            <p:spPr bwMode="auto">
              <a:xfrm rot="19149196">
                <a:off x="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61" name="矩形 81"/>
              <p:cNvSpPr>
                <a:spLocks noChangeArrowheads="1"/>
              </p:cNvSpPr>
              <p:nvPr/>
            </p:nvSpPr>
            <p:spPr bwMode="auto">
              <a:xfrm rot="19149196">
                <a:off x="1481805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62" name="矩形 81"/>
              <p:cNvSpPr>
                <a:spLocks noChangeArrowheads="1"/>
              </p:cNvSpPr>
              <p:nvPr/>
            </p:nvSpPr>
            <p:spPr bwMode="auto">
              <a:xfrm rot="19149196">
                <a:off x="592722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63" name="矩形 81"/>
              <p:cNvSpPr>
                <a:spLocks noChangeArrowheads="1"/>
              </p:cNvSpPr>
              <p:nvPr/>
            </p:nvSpPr>
            <p:spPr bwMode="auto">
              <a:xfrm rot="19149196">
                <a:off x="889083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64" name="矩形 81"/>
              <p:cNvSpPr>
                <a:spLocks noChangeArrowheads="1"/>
              </p:cNvSpPr>
              <p:nvPr/>
            </p:nvSpPr>
            <p:spPr bwMode="auto">
              <a:xfrm rot="19149196">
                <a:off x="1185444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65" name="矩形 81"/>
              <p:cNvSpPr>
                <a:spLocks noChangeArrowheads="1"/>
              </p:cNvSpPr>
              <p:nvPr/>
            </p:nvSpPr>
            <p:spPr bwMode="auto">
              <a:xfrm rot="19149196">
                <a:off x="177817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sp>
        <p:nvSpPr>
          <p:cNvPr id="9266" name="Freeform 6"/>
          <p:cNvSpPr>
            <a:spLocks noChangeArrowheads="1"/>
          </p:cNvSpPr>
          <p:nvPr/>
        </p:nvSpPr>
        <p:spPr bwMode="auto">
          <a:xfrm>
            <a:off x="4560888" y="1060450"/>
            <a:ext cx="284162" cy="146050"/>
          </a:xfrm>
          <a:custGeom>
            <a:avLst/>
            <a:gdLst>
              <a:gd name="T0" fmla="*/ 0 w 238002"/>
              <a:gd name="T1" fmla="*/ 0 h 121187"/>
              <a:gd name="T2" fmla="*/ 238002 w 238002"/>
              <a:gd name="T3" fmla="*/ 121187 h 121187"/>
            </a:gdLst>
            <a:ahLst/>
            <a:cxnLst/>
            <a:rect l="T0" t="T1" r="T2" b="T3"/>
            <a:pathLst>
              <a:path w="238002" h="121187">
                <a:moveTo>
                  <a:pt x="0" y="0"/>
                </a:moveTo>
                <a:cubicBezTo>
                  <a:pt x="73460" y="1599"/>
                  <a:pt x="147402" y="31034"/>
                  <a:pt x="199952" y="95897"/>
                </a:cubicBezTo>
                <a:cubicBezTo>
                  <a:pt x="202879" y="100112"/>
                  <a:pt x="205806" y="102220"/>
                  <a:pt x="211660" y="104327"/>
                </a:cubicBezTo>
                <a:cubicBezTo>
                  <a:pt x="214587" y="106435"/>
                  <a:pt x="223367" y="106435"/>
                  <a:pt x="232148" y="104327"/>
                </a:cubicBezTo>
                <a:lnTo>
                  <a:pt x="238002" y="121187"/>
                </a:lnTo>
                <a:cubicBezTo>
                  <a:pt x="223367" y="125402"/>
                  <a:pt x="211660" y="125402"/>
                  <a:pt x="199952" y="121187"/>
                </a:cubicBezTo>
                <a:cubicBezTo>
                  <a:pt x="191171" y="119080"/>
                  <a:pt x="182390" y="112757"/>
                  <a:pt x="176536" y="106435"/>
                </a:cubicBezTo>
                <a:cubicBezTo>
                  <a:pt x="131697" y="47244"/>
                  <a:pt x="65655" y="20111"/>
                  <a:pt x="0" y="18741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67" name="矩形 83"/>
          <p:cNvSpPr>
            <a:spLocks noChangeArrowheads="1"/>
          </p:cNvSpPr>
          <p:nvPr/>
        </p:nvSpPr>
        <p:spPr bwMode="auto">
          <a:xfrm>
            <a:off x="1793875" y="2474913"/>
            <a:ext cx="5464175" cy="1897062"/>
          </a:xfrm>
          <a:prstGeom prst="rect">
            <a:avLst/>
          </a:prstGeom>
          <a:solidFill>
            <a:srgbClr val="938953"/>
          </a:solidFill>
          <a:ln w="25400" cap="flat" cmpd="sng">
            <a:solidFill>
              <a:srgbClr val="938953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68" name="矩形 1"/>
          <p:cNvSpPr>
            <a:spLocks noChangeArrowheads="1"/>
          </p:cNvSpPr>
          <p:nvPr/>
        </p:nvSpPr>
        <p:spPr bwMode="auto">
          <a:xfrm>
            <a:off x="1908175" y="3292475"/>
            <a:ext cx="5246688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友情提醒战友们注意时间：</a:t>
            </a:r>
          </a:p>
          <a:p>
            <a:pPr>
              <a:lnSpc>
                <a:spcPct val="11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各位战友们血战当晚一定要记得第二天还有上班这回事呐，生活必需品、欲望、省钱，这些都很重要，当然也包括工作。</a:t>
            </a:r>
            <a:endParaRPr 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 Unicode MS" pitchFamily="34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适度消费，理性对待。</a:t>
            </a:r>
          </a:p>
        </p:txBody>
      </p:sp>
      <p:grpSp>
        <p:nvGrpSpPr>
          <p:cNvPr id="9269" name="组合 102"/>
          <p:cNvGrpSpPr>
            <a:grpSpLocks/>
          </p:cNvGrpSpPr>
          <p:nvPr/>
        </p:nvGrpSpPr>
        <p:grpSpPr bwMode="auto">
          <a:xfrm>
            <a:off x="1979613" y="2571750"/>
            <a:ext cx="1784350" cy="666750"/>
            <a:chOff x="0" y="0"/>
            <a:chExt cx="1784110" cy="665852"/>
          </a:xfrm>
        </p:grpSpPr>
        <p:sp>
          <p:nvSpPr>
            <p:cNvPr id="9270" name="圆角矩形 85"/>
            <p:cNvSpPr>
              <a:spLocks noChangeArrowheads="1"/>
            </p:cNvSpPr>
            <p:nvPr/>
          </p:nvSpPr>
          <p:spPr bwMode="auto">
            <a:xfrm>
              <a:off x="0" y="0"/>
              <a:ext cx="1784110" cy="665852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71" name="矩形 94"/>
            <p:cNvSpPr>
              <a:spLocks noChangeArrowheads="1"/>
            </p:cNvSpPr>
            <p:nvPr/>
          </p:nvSpPr>
          <p:spPr bwMode="auto">
            <a:xfrm>
              <a:off x="139573" y="124946"/>
              <a:ext cx="284521" cy="286856"/>
            </a:xfrm>
            <a:custGeom>
              <a:avLst/>
              <a:gdLst>
                <a:gd name="T0" fmla="*/ 0 w 284521"/>
                <a:gd name="T1" fmla="*/ 0 h 286856"/>
                <a:gd name="T2" fmla="*/ 284521 w 284521"/>
                <a:gd name="T3" fmla="*/ 286856 h 286856"/>
              </a:gdLst>
              <a:ahLst/>
              <a:cxnLst/>
              <a:rect l="T0" t="T1" r="T2" b="T3"/>
              <a:pathLst>
                <a:path w="284521" h="286856">
                  <a:moveTo>
                    <a:pt x="237101" y="0"/>
                  </a:moveTo>
                  <a:lnTo>
                    <a:pt x="284521" y="0"/>
                  </a:lnTo>
                  <a:lnTo>
                    <a:pt x="284521" y="286856"/>
                  </a:lnTo>
                  <a:lnTo>
                    <a:pt x="237101" y="286856"/>
                  </a:lnTo>
                  <a:lnTo>
                    <a:pt x="0" y="286856"/>
                  </a:lnTo>
                  <a:lnTo>
                    <a:pt x="0" y="236156"/>
                  </a:lnTo>
                  <a:lnTo>
                    <a:pt x="206982" y="236156"/>
                  </a:lnTo>
                  <a:lnTo>
                    <a:pt x="42129" y="62333"/>
                  </a:lnTo>
                  <a:lnTo>
                    <a:pt x="76800" y="29451"/>
                  </a:lnTo>
                  <a:lnTo>
                    <a:pt x="237101" y="19847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CD1B2B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72" name="直接连接符 89"/>
            <p:cNvSpPr>
              <a:spLocks noChangeShapeType="1"/>
            </p:cNvSpPr>
            <p:nvPr/>
          </p:nvSpPr>
          <p:spPr bwMode="auto">
            <a:xfrm>
              <a:off x="139573" y="552124"/>
              <a:ext cx="1503314" cy="1"/>
            </a:xfrm>
            <a:prstGeom prst="line">
              <a:avLst/>
            </a:prstGeom>
            <a:noFill/>
            <a:ln w="6350" cap="flat" cmpd="sng">
              <a:solidFill>
                <a:srgbClr val="CD1B2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73" name="组合 84"/>
          <p:cNvGrpSpPr>
            <a:grpSpLocks/>
          </p:cNvGrpSpPr>
          <p:nvPr/>
        </p:nvGrpSpPr>
        <p:grpSpPr bwMode="auto">
          <a:xfrm>
            <a:off x="1355725" y="627063"/>
            <a:ext cx="6453188" cy="554037"/>
            <a:chOff x="0" y="0"/>
            <a:chExt cx="6558081" cy="554818"/>
          </a:xfrm>
        </p:grpSpPr>
        <p:sp>
          <p:nvSpPr>
            <p:cNvPr id="9274" name="等腰三角形 86"/>
            <p:cNvSpPr>
              <a:spLocks noChangeArrowheads="1"/>
            </p:cNvSpPr>
            <p:nvPr/>
          </p:nvSpPr>
          <p:spPr bwMode="auto">
            <a:xfrm>
              <a:off x="0" y="11162"/>
              <a:ext cx="335887" cy="185514"/>
            </a:xfrm>
            <a:prstGeom prst="triangle">
              <a:avLst>
                <a:gd name="adj" fmla="val 50000"/>
              </a:avLst>
            </a:prstGeom>
            <a:solidFill>
              <a:srgbClr val="9537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9275" name="组合 87"/>
            <p:cNvGrpSpPr>
              <a:grpSpLocks/>
            </p:cNvGrpSpPr>
            <p:nvPr/>
          </p:nvGrpSpPr>
          <p:grpSpPr bwMode="auto">
            <a:xfrm>
              <a:off x="157533" y="0"/>
              <a:ext cx="6400548" cy="554818"/>
              <a:chOff x="0" y="0"/>
              <a:chExt cx="6400548" cy="554818"/>
            </a:xfrm>
          </p:grpSpPr>
          <p:sp>
            <p:nvSpPr>
              <p:cNvPr id="9276" name="等腰三角形 88"/>
              <p:cNvSpPr>
                <a:spLocks noChangeArrowheads="1"/>
              </p:cNvSpPr>
              <p:nvPr/>
            </p:nvSpPr>
            <p:spPr bwMode="auto">
              <a:xfrm>
                <a:off x="6064660" y="11162"/>
                <a:ext cx="335888" cy="185514"/>
              </a:xfrm>
              <a:prstGeom prst="triangle">
                <a:avLst>
                  <a:gd name="adj" fmla="val 50000"/>
                </a:avLst>
              </a:prstGeom>
              <a:solidFill>
                <a:srgbClr val="9537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77" name="任意多边形 91"/>
              <p:cNvSpPr>
                <a:spLocks noChangeArrowheads="1"/>
              </p:cNvSpPr>
              <p:nvPr/>
            </p:nvSpPr>
            <p:spPr bwMode="auto">
              <a:xfrm>
                <a:off x="0" y="15701"/>
                <a:ext cx="6245626" cy="539117"/>
              </a:xfrm>
              <a:custGeom>
                <a:avLst/>
                <a:gdLst>
                  <a:gd name="T0" fmla="*/ 0 w 2910840"/>
                  <a:gd name="T1" fmla="*/ 0 h 457200"/>
                  <a:gd name="T2" fmla="*/ 251460 w 2910840"/>
                  <a:gd name="T3" fmla="*/ 457200 h 457200"/>
                  <a:gd name="T4" fmla="*/ 2659380 w 2910840"/>
                  <a:gd name="T5" fmla="*/ 449580 h 457200"/>
                  <a:gd name="T6" fmla="*/ 2910840 w 2910840"/>
                  <a:gd name="T7" fmla="*/ 0 h 457200"/>
                  <a:gd name="T8" fmla="*/ 0 w 2910840"/>
                  <a:gd name="T9" fmla="*/ 0 h 457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0840"/>
                  <a:gd name="T16" fmla="*/ 0 h 457200"/>
                  <a:gd name="T17" fmla="*/ 2910840 w 2910840"/>
                  <a:gd name="T18" fmla="*/ 457200 h 4572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0840" h="457200">
                    <a:moveTo>
                      <a:pt x="0" y="0"/>
                    </a:moveTo>
                    <a:lnTo>
                      <a:pt x="251460" y="457200"/>
                    </a:lnTo>
                    <a:lnTo>
                      <a:pt x="2659380" y="449580"/>
                    </a:lnTo>
                    <a:lnTo>
                      <a:pt x="291084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1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78" name="矩形 92"/>
              <p:cNvSpPr>
                <a:spLocks noChangeArrowheads="1"/>
              </p:cNvSpPr>
              <p:nvPr/>
            </p:nvSpPr>
            <p:spPr bwMode="auto">
              <a:xfrm>
                <a:off x="2253104" y="0"/>
                <a:ext cx="1821621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dist"/>
                <a:r>
                  <a:rPr lang="zh-CN" altLang="en-US" sz="28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Arial Unicode MS" pitchFamily="34" charset="-122"/>
                  </a:rPr>
                  <a:t>锐普视角</a:t>
                </a:r>
                <a:endParaRPr lang="zh-CN" altLang="en-US"/>
              </a:p>
            </p:txBody>
          </p:sp>
        </p:grpSp>
      </p:grpSp>
      <p:sp>
        <p:nvSpPr>
          <p:cNvPr id="9279" name="任意多边形 2"/>
          <p:cNvSpPr>
            <a:spLocks noChangeArrowheads="1"/>
          </p:cNvSpPr>
          <p:nvPr/>
        </p:nvSpPr>
        <p:spPr bwMode="auto">
          <a:xfrm>
            <a:off x="7410450" y="-9525"/>
            <a:ext cx="0" cy="647700"/>
          </a:xfrm>
          <a:custGeom>
            <a:avLst/>
            <a:gdLst>
              <a:gd name="T0" fmla="*/ 0 w 635"/>
              <a:gd name="T1" fmla="*/ 0 h 647700"/>
              <a:gd name="T2" fmla="*/ 0 w 635"/>
              <a:gd name="T3" fmla="*/ 647700 h 647700"/>
              <a:gd name="T4" fmla="*/ 0 60000 65536"/>
              <a:gd name="T5" fmla="*/ 0 60000 65536"/>
              <a:gd name="T6" fmla="*/ 0 w 635"/>
              <a:gd name="T7" fmla="*/ 0 h 647700"/>
              <a:gd name="T8" fmla="*/ 635 w 635"/>
              <a:gd name="T9" fmla="*/ 647700 h 6477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35" h="647700">
                <a:moveTo>
                  <a:pt x="0" y="0"/>
                </a:moveTo>
                <a:lnTo>
                  <a:pt x="0" y="647700"/>
                </a:lnTo>
              </a:path>
            </a:pathLst>
          </a:custGeom>
          <a:noFill/>
          <a:ln w="3175" cap="flat" cmpd="sng">
            <a:solidFill>
              <a:srgbClr val="974806">
                <a:alpha val="53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80" name="任意多边形 5"/>
          <p:cNvSpPr>
            <a:spLocks noChangeArrowheads="1"/>
          </p:cNvSpPr>
          <p:nvPr/>
        </p:nvSpPr>
        <p:spPr bwMode="auto">
          <a:xfrm>
            <a:off x="1457325" y="828675"/>
            <a:ext cx="5810250" cy="4324350"/>
          </a:xfrm>
          <a:custGeom>
            <a:avLst/>
            <a:gdLst>
              <a:gd name="T0" fmla="*/ 0 w 5810250"/>
              <a:gd name="T1" fmla="*/ 0 h 4324350"/>
              <a:gd name="T2" fmla="*/ 0 w 5810250"/>
              <a:gd name="T3" fmla="*/ 3829050 h 4324350"/>
              <a:gd name="T4" fmla="*/ 5810250 w 5810250"/>
              <a:gd name="T5" fmla="*/ 3829050 h 4324350"/>
              <a:gd name="T6" fmla="*/ 5810250 w 5810250"/>
              <a:gd name="T7" fmla="*/ 4324350 h 4324350"/>
              <a:gd name="T8" fmla="*/ 0 60000 65536"/>
              <a:gd name="T9" fmla="*/ 0 60000 65536"/>
              <a:gd name="T10" fmla="*/ 0 60000 65536"/>
              <a:gd name="T11" fmla="*/ 0 60000 65536"/>
              <a:gd name="T12" fmla="*/ 0 w 5810250"/>
              <a:gd name="T13" fmla="*/ 0 h 4324350"/>
              <a:gd name="T14" fmla="*/ 5810250 w 5810250"/>
              <a:gd name="T15" fmla="*/ 4324350 h 43243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10250" h="4324350">
                <a:moveTo>
                  <a:pt x="0" y="0"/>
                </a:moveTo>
                <a:lnTo>
                  <a:pt x="0" y="3829050"/>
                </a:lnTo>
                <a:lnTo>
                  <a:pt x="5810250" y="3829050"/>
                </a:lnTo>
                <a:lnTo>
                  <a:pt x="5810250" y="4324350"/>
                </a:lnTo>
              </a:path>
            </a:pathLst>
          </a:custGeom>
          <a:noFill/>
          <a:ln w="3175" cap="flat" cmpd="sng">
            <a:solidFill>
              <a:srgbClr val="974806">
                <a:alpha val="53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9281" name="组合 95"/>
          <p:cNvGrpSpPr>
            <a:grpSpLocks/>
          </p:cNvGrpSpPr>
          <p:nvPr/>
        </p:nvGrpSpPr>
        <p:grpSpPr bwMode="auto">
          <a:xfrm>
            <a:off x="7091363" y="4476750"/>
            <a:ext cx="371475" cy="371475"/>
            <a:chOff x="0" y="0"/>
            <a:chExt cx="370938" cy="370938"/>
          </a:xfrm>
        </p:grpSpPr>
        <p:sp>
          <p:nvSpPr>
            <p:cNvPr id="9282" name="椭圆 96"/>
            <p:cNvSpPr>
              <a:spLocks noChangeArrowheads="1"/>
            </p:cNvSpPr>
            <p:nvPr/>
          </p:nvSpPr>
          <p:spPr bwMode="auto">
            <a:xfrm>
              <a:off x="0" y="0"/>
              <a:ext cx="370938" cy="370938"/>
            </a:xfrm>
            <a:prstGeom prst="ellipse">
              <a:avLst/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9283" name="组合 97"/>
            <p:cNvGrpSpPr>
              <a:grpSpLocks/>
            </p:cNvGrpSpPr>
            <p:nvPr/>
          </p:nvGrpSpPr>
          <p:grpSpPr bwMode="auto">
            <a:xfrm rot="551016">
              <a:off x="45676" y="45450"/>
              <a:ext cx="279586" cy="280039"/>
              <a:chOff x="0" y="0"/>
              <a:chExt cx="458344" cy="459086"/>
            </a:xfrm>
          </p:grpSpPr>
          <p:sp>
            <p:nvSpPr>
              <p:cNvPr id="9284" name="Oval 6"/>
              <p:cNvSpPr>
                <a:spLocks noChangeArrowheads="1"/>
              </p:cNvSpPr>
              <p:nvPr/>
            </p:nvSpPr>
            <p:spPr bwMode="auto">
              <a:xfrm rot="21059722">
                <a:off x="0" y="0"/>
                <a:ext cx="458344" cy="459086"/>
              </a:xfrm>
              <a:prstGeom prst="ellipse">
                <a:avLst/>
              </a:prstGeom>
              <a:noFill/>
              <a:ln w="12700" cmpd="sng">
                <a:solidFill>
                  <a:srgbClr val="C00000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9285" name="组合 99"/>
              <p:cNvGrpSpPr>
                <a:grpSpLocks/>
              </p:cNvGrpSpPr>
              <p:nvPr/>
            </p:nvGrpSpPr>
            <p:grpSpPr bwMode="auto">
              <a:xfrm>
                <a:off x="48605" y="50922"/>
                <a:ext cx="361195" cy="356603"/>
                <a:chOff x="0" y="0"/>
                <a:chExt cx="361195" cy="356603"/>
              </a:xfrm>
            </p:grpSpPr>
            <p:sp>
              <p:nvSpPr>
                <p:cNvPr id="9286" name="Freeform 8"/>
                <p:cNvSpPr>
                  <a:spLocks noChangeArrowheads="1"/>
                </p:cNvSpPr>
                <p:nvPr/>
              </p:nvSpPr>
              <p:spPr bwMode="auto">
                <a:xfrm rot="21059722">
                  <a:off x="111299" y="1081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42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26" y="22"/>
                        <a:pt x="11" y="47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9287" name="Freeform 9"/>
                <p:cNvSpPr>
                  <a:spLocks noChangeArrowheads="1"/>
                </p:cNvSpPr>
                <p:nvPr/>
              </p:nvSpPr>
              <p:spPr bwMode="auto">
                <a:xfrm rot="21059722">
                  <a:off x="0" y="121552"/>
                  <a:ext cx="73942" cy="61754"/>
                </a:xfrm>
                <a:custGeom>
                  <a:avLst/>
                  <a:gdLst>
                    <a:gd name="T0" fmla="*/ 89 w 89"/>
                    <a:gd name="T1" fmla="*/ 0 h 75"/>
                    <a:gd name="T2" fmla="*/ 22 w 89"/>
                    <a:gd name="T3" fmla="*/ 0 h 75"/>
                    <a:gd name="T4" fmla="*/ 0 w 89"/>
                    <a:gd name="T5" fmla="*/ 75 h 75"/>
                    <a:gd name="T6" fmla="*/ 78 w 89"/>
                    <a:gd name="T7" fmla="*/ 75 h 75"/>
                    <a:gd name="T8" fmla="*/ 89 w 89"/>
                    <a:gd name="T9" fmla="*/ 0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89" y="0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23"/>
                        <a:pt x="3" y="48"/>
                        <a:pt x="0" y="75"/>
                      </a:cubicBezTo>
                      <a:cubicBezTo>
                        <a:pt x="78" y="75"/>
                        <a:pt x="78" y="75"/>
                        <a:pt x="78" y="75"/>
                      </a:cubicBezTo>
                      <a:cubicBezTo>
                        <a:pt x="79" y="49"/>
                        <a:pt x="83" y="24"/>
                        <a:pt x="8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9288" name="Freeform 10"/>
                <p:cNvSpPr>
                  <a:spLocks noChangeArrowheads="1"/>
                </p:cNvSpPr>
                <p:nvPr/>
              </p:nvSpPr>
              <p:spPr bwMode="auto">
                <a:xfrm rot="21059722">
                  <a:off x="31874" y="34032"/>
                  <a:ext cx="65003" cy="47940"/>
                </a:xfrm>
                <a:custGeom>
                  <a:avLst/>
                  <a:gdLst>
                    <a:gd name="T0" fmla="*/ 79 w 79"/>
                    <a:gd name="T1" fmla="*/ 0 h 58"/>
                    <a:gd name="T2" fmla="*/ 0 w 79"/>
                    <a:gd name="T3" fmla="*/ 58 h 58"/>
                    <a:gd name="T4" fmla="*/ 52 w 79"/>
                    <a:gd name="T5" fmla="*/ 58 h 58"/>
                    <a:gd name="T6" fmla="*/ 79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79" y="0"/>
                      </a:moveTo>
                      <a:cubicBezTo>
                        <a:pt x="49" y="13"/>
                        <a:pt x="22" y="33"/>
                        <a:pt x="0" y="58"/>
                      </a:cubicBezTo>
                      <a:cubicBezTo>
                        <a:pt x="52" y="58"/>
                        <a:pt x="52" y="58"/>
                        <a:pt x="52" y="58"/>
                      </a:cubicBezTo>
                      <a:cubicBezTo>
                        <a:pt x="60" y="38"/>
                        <a:pt x="69" y="19"/>
                        <a:pt x="7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9289" name="Freeform 11"/>
                <p:cNvSpPr>
                  <a:spLocks noChangeArrowheads="1"/>
                </p:cNvSpPr>
                <p:nvPr/>
              </p:nvSpPr>
              <p:spPr bwMode="auto">
                <a:xfrm rot="21059722">
                  <a:off x="179513" y="0"/>
                  <a:ext cx="34127" cy="60941"/>
                </a:xfrm>
                <a:custGeom>
                  <a:avLst/>
                  <a:gdLst>
                    <a:gd name="T0" fmla="*/ 42 w 42"/>
                    <a:gd name="T1" fmla="*/ 73 h 73"/>
                    <a:gd name="T2" fmla="*/ 0 w 42"/>
                    <a:gd name="T3" fmla="*/ 0 h 73"/>
                    <a:gd name="T4" fmla="*/ 0 w 42"/>
                    <a:gd name="T5" fmla="*/ 73 h 73"/>
                    <a:gd name="T6" fmla="*/ 42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42" y="73"/>
                      </a:moveTo>
                      <a:cubicBezTo>
                        <a:pt x="31" y="47"/>
                        <a:pt x="17" y="22"/>
                        <a:pt x="0" y="0"/>
                      </a:cubicBezTo>
                      <a:cubicBezTo>
                        <a:pt x="0" y="73"/>
                        <a:pt x="0" y="73"/>
                        <a:pt x="0" y="73"/>
                      </a:cubicBezTo>
                      <a:lnTo>
                        <a:pt x="42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9290" name="Freeform 12"/>
                <p:cNvSpPr>
                  <a:spLocks noChangeArrowheads="1"/>
                </p:cNvSpPr>
                <p:nvPr/>
              </p:nvSpPr>
              <p:spPr bwMode="auto">
                <a:xfrm rot="21059722">
                  <a:off x="272055" y="78440"/>
                  <a:ext cx="73942" cy="61754"/>
                </a:xfrm>
                <a:custGeom>
                  <a:avLst/>
                  <a:gdLst>
                    <a:gd name="T0" fmla="*/ 11 w 89"/>
                    <a:gd name="T1" fmla="*/ 75 h 75"/>
                    <a:gd name="T2" fmla="*/ 89 w 89"/>
                    <a:gd name="T3" fmla="*/ 75 h 75"/>
                    <a:gd name="T4" fmla="*/ 67 w 89"/>
                    <a:gd name="T5" fmla="*/ 0 h 75"/>
                    <a:gd name="T6" fmla="*/ 0 w 89"/>
                    <a:gd name="T7" fmla="*/ 0 h 75"/>
                    <a:gd name="T8" fmla="*/ 11 w 89"/>
                    <a:gd name="T9" fmla="*/ 75 h 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5"/>
                    <a:gd name="T17" fmla="*/ 89 w 89"/>
                    <a:gd name="T18" fmla="*/ 75 h 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5">
                      <a:moveTo>
                        <a:pt x="11" y="75"/>
                      </a:moveTo>
                      <a:cubicBezTo>
                        <a:pt x="89" y="75"/>
                        <a:pt x="89" y="75"/>
                        <a:pt x="89" y="75"/>
                      </a:cubicBezTo>
                      <a:cubicBezTo>
                        <a:pt x="86" y="48"/>
                        <a:pt x="78" y="23"/>
                        <a:pt x="6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24"/>
                        <a:pt x="9" y="49"/>
                        <a:pt x="11" y="75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9291" name="Freeform 13"/>
                <p:cNvSpPr>
                  <a:spLocks noChangeArrowheads="1"/>
                </p:cNvSpPr>
                <p:nvPr/>
              </p:nvSpPr>
              <p:spPr bwMode="auto">
                <a:xfrm rot="21059722">
                  <a:off x="230905" y="2556"/>
                  <a:ext cx="64190" cy="47940"/>
                </a:xfrm>
                <a:custGeom>
                  <a:avLst/>
                  <a:gdLst>
                    <a:gd name="T0" fmla="*/ 78 w 78"/>
                    <a:gd name="T1" fmla="*/ 58 h 58"/>
                    <a:gd name="T2" fmla="*/ 0 w 78"/>
                    <a:gd name="T3" fmla="*/ 0 h 58"/>
                    <a:gd name="T4" fmla="*/ 27 w 78"/>
                    <a:gd name="T5" fmla="*/ 58 h 58"/>
                    <a:gd name="T6" fmla="*/ 78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78" y="58"/>
                      </a:moveTo>
                      <a:cubicBezTo>
                        <a:pt x="57" y="33"/>
                        <a:pt x="30" y="13"/>
                        <a:pt x="0" y="0"/>
                      </a:cubicBezTo>
                      <a:cubicBezTo>
                        <a:pt x="10" y="19"/>
                        <a:pt x="19" y="38"/>
                        <a:pt x="27" y="58"/>
                      </a:cubicBezTo>
                      <a:lnTo>
                        <a:pt x="78" y="58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9292" name="Freeform 14"/>
                <p:cNvSpPr>
                  <a:spLocks noChangeArrowheads="1"/>
                </p:cNvSpPr>
                <p:nvPr/>
              </p:nvSpPr>
              <p:spPr bwMode="auto">
                <a:xfrm rot="21059722">
                  <a:off x="151567" y="296475"/>
                  <a:ext cx="34127" cy="60128"/>
                </a:xfrm>
                <a:custGeom>
                  <a:avLst/>
                  <a:gdLst>
                    <a:gd name="T0" fmla="*/ 0 w 42"/>
                    <a:gd name="T1" fmla="*/ 0 h 73"/>
                    <a:gd name="T2" fmla="*/ 42 w 42"/>
                    <a:gd name="T3" fmla="*/ 73 h 73"/>
                    <a:gd name="T4" fmla="*/ 42 w 42"/>
                    <a:gd name="T5" fmla="*/ 0 h 73"/>
                    <a:gd name="T6" fmla="*/ 0 w 42"/>
                    <a:gd name="T7" fmla="*/ 0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0"/>
                      </a:moveTo>
                      <a:cubicBezTo>
                        <a:pt x="11" y="27"/>
                        <a:pt x="26" y="51"/>
                        <a:pt x="42" y="73"/>
                      </a:cubicBezTo>
                      <a:cubicBezTo>
                        <a:pt x="42" y="0"/>
                        <a:pt x="42" y="0"/>
                        <a:pt x="4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9293" name="Freeform 15"/>
                <p:cNvSpPr>
                  <a:spLocks noChangeArrowheads="1"/>
                </p:cNvSpPr>
                <p:nvPr/>
              </p:nvSpPr>
              <p:spPr bwMode="auto">
                <a:xfrm rot="21059722">
                  <a:off x="15198" y="217047"/>
                  <a:ext cx="73942" cy="62566"/>
                </a:xfrm>
                <a:custGeom>
                  <a:avLst/>
                  <a:gdLst>
                    <a:gd name="T0" fmla="*/ 78 w 89"/>
                    <a:gd name="T1" fmla="*/ 0 h 76"/>
                    <a:gd name="T2" fmla="*/ 0 w 89"/>
                    <a:gd name="T3" fmla="*/ 0 h 76"/>
                    <a:gd name="T4" fmla="*/ 22 w 89"/>
                    <a:gd name="T5" fmla="*/ 76 h 76"/>
                    <a:gd name="T6" fmla="*/ 89 w 89"/>
                    <a:gd name="T7" fmla="*/ 76 h 76"/>
                    <a:gd name="T8" fmla="*/ 78 w 89"/>
                    <a:gd name="T9" fmla="*/ 0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7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27"/>
                        <a:pt x="10" y="53"/>
                        <a:pt x="22" y="76"/>
                      </a:cubicBezTo>
                      <a:cubicBezTo>
                        <a:pt x="89" y="76"/>
                        <a:pt x="89" y="76"/>
                        <a:pt x="89" y="76"/>
                      </a:cubicBezTo>
                      <a:cubicBezTo>
                        <a:pt x="83" y="51"/>
                        <a:pt x="79" y="26"/>
                        <a:pt x="78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9294" name="Freeform 16"/>
                <p:cNvSpPr>
                  <a:spLocks noChangeArrowheads="1"/>
                </p:cNvSpPr>
                <p:nvPr/>
              </p:nvSpPr>
              <p:spPr bwMode="auto">
                <a:xfrm rot="21059722">
                  <a:off x="70107" y="306857"/>
                  <a:ext cx="65003" cy="47128"/>
                </a:xfrm>
                <a:custGeom>
                  <a:avLst/>
                  <a:gdLst>
                    <a:gd name="T0" fmla="*/ 0 w 79"/>
                    <a:gd name="T1" fmla="*/ 0 h 58"/>
                    <a:gd name="T2" fmla="*/ 79 w 79"/>
                    <a:gd name="T3" fmla="*/ 58 h 58"/>
                    <a:gd name="T4" fmla="*/ 52 w 79"/>
                    <a:gd name="T5" fmla="*/ 0 h 58"/>
                    <a:gd name="T6" fmla="*/ 0 w 79"/>
                    <a:gd name="T7" fmla="*/ 0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9"/>
                    <a:gd name="T13" fmla="*/ 0 h 58"/>
                    <a:gd name="T14" fmla="*/ 79 w 79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9" h="58">
                      <a:moveTo>
                        <a:pt x="0" y="0"/>
                      </a:moveTo>
                      <a:cubicBezTo>
                        <a:pt x="22" y="25"/>
                        <a:pt x="49" y="45"/>
                        <a:pt x="79" y="58"/>
                      </a:cubicBezTo>
                      <a:cubicBezTo>
                        <a:pt x="69" y="40"/>
                        <a:pt x="60" y="20"/>
                        <a:pt x="5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9295" name="Freeform 17"/>
                <p:cNvSpPr>
                  <a:spLocks noChangeArrowheads="1"/>
                </p:cNvSpPr>
                <p:nvPr/>
              </p:nvSpPr>
              <p:spPr bwMode="auto">
                <a:xfrm rot="21059722">
                  <a:off x="219782" y="285666"/>
                  <a:ext cx="34127" cy="60128"/>
                </a:xfrm>
                <a:custGeom>
                  <a:avLst/>
                  <a:gdLst>
                    <a:gd name="T0" fmla="*/ 0 w 42"/>
                    <a:gd name="T1" fmla="*/ 73 h 73"/>
                    <a:gd name="T2" fmla="*/ 42 w 42"/>
                    <a:gd name="T3" fmla="*/ 0 h 73"/>
                    <a:gd name="T4" fmla="*/ 0 w 42"/>
                    <a:gd name="T5" fmla="*/ 0 h 73"/>
                    <a:gd name="T6" fmla="*/ 0 w 42"/>
                    <a:gd name="T7" fmla="*/ 73 h 7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2"/>
                    <a:gd name="T13" fmla="*/ 0 h 73"/>
                    <a:gd name="T14" fmla="*/ 42 w 42"/>
                    <a:gd name="T15" fmla="*/ 73 h 7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2" h="73">
                      <a:moveTo>
                        <a:pt x="0" y="73"/>
                      </a:moveTo>
                      <a:cubicBezTo>
                        <a:pt x="17" y="51"/>
                        <a:pt x="31" y="27"/>
                        <a:pt x="4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7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9296" name="Freeform 18"/>
                <p:cNvSpPr>
                  <a:spLocks noChangeArrowheads="1"/>
                </p:cNvSpPr>
                <p:nvPr/>
              </p:nvSpPr>
              <p:spPr bwMode="auto">
                <a:xfrm rot="21059722">
                  <a:off x="287253" y="173935"/>
                  <a:ext cx="73942" cy="62566"/>
                </a:xfrm>
                <a:custGeom>
                  <a:avLst/>
                  <a:gdLst>
                    <a:gd name="T0" fmla="*/ 0 w 89"/>
                    <a:gd name="T1" fmla="*/ 76 h 76"/>
                    <a:gd name="T2" fmla="*/ 67 w 89"/>
                    <a:gd name="T3" fmla="*/ 76 h 76"/>
                    <a:gd name="T4" fmla="*/ 89 w 89"/>
                    <a:gd name="T5" fmla="*/ 0 h 76"/>
                    <a:gd name="T6" fmla="*/ 11 w 89"/>
                    <a:gd name="T7" fmla="*/ 0 h 76"/>
                    <a:gd name="T8" fmla="*/ 0 w 89"/>
                    <a:gd name="T9" fmla="*/ 76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9"/>
                    <a:gd name="T16" fmla="*/ 0 h 76"/>
                    <a:gd name="T17" fmla="*/ 89 w 89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9" h="76">
                      <a:moveTo>
                        <a:pt x="0" y="76"/>
                      </a:moveTo>
                      <a:cubicBezTo>
                        <a:pt x="67" y="76"/>
                        <a:pt x="67" y="76"/>
                        <a:pt x="67" y="76"/>
                      </a:cubicBezTo>
                      <a:cubicBezTo>
                        <a:pt x="78" y="53"/>
                        <a:pt x="86" y="27"/>
                        <a:pt x="89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9" y="26"/>
                        <a:pt x="6" y="51"/>
                        <a:pt x="0" y="7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9297" name="Freeform 19"/>
                <p:cNvSpPr>
                  <a:spLocks noChangeArrowheads="1"/>
                </p:cNvSpPr>
                <p:nvPr/>
              </p:nvSpPr>
              <p:spPr bwMode="auto">
                <a:xfrm rot="21059722">
                  <a:off x="269138" y="275381"/>
                  <a:ext cx="64190" cy="47128"/>
                </a:xfrm>
                <a:custGeom>
                  <a:avLst/>
                  <a:gdLst>
                    <a:gd name="T0" fmla="*/ 0 w 78"/>
                    <a:gd name="T1" fmla="*/ 58 h 58"/>
                    <a:gd name="T2" fmla="*/ 78 w 78"/>
                    <a:gd name="T3" fmla="*/ 0 h 58"/>
                    <a:gd name="T4" fmla="*/ 27 w 78"/>
                    <a:gd name="T5" fmla="*/ 0 h 58"/>
                    <a:gd name="T6" fmla="*/ 0 w 78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8"/>
                    <a:gd name="T13" fmla="*/ 0 h 58"/>
                    <a:gd name="T14" fmla="*/ 78 w 78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8" h="58">
                      <a:moveTo>
                        <a:pt x="0" y="58"/>
                      </a:moveTo>
                      <a:cubicBezTo>
                        <a:pt x="30" y="45"/>
                        <a:pt x="57" y="25"/>
                        <a:pt x="78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9" y="20"/>
                        <a:pt x="10" y="40"/>
                        <a:pt x="0" y="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9298" name="Freeform 21"/>
                <p:cNvSpPr>
                  <a:spLocks noChangeArrowheads="1"/>
                </p:cNvSpPr>
                <p:nvPr/>
              </p:nvSpPr>
              <p:spPr bwMode="auto">
                <a:xfrm rot="21059722">
                  <a:off x="100005" y="98706"/>
                  <a:ext cx="169820" cy="157634"/>
                </a:xfrm>
                <a:custGeom>
                  <a:avLst/>
                  <a:gdLst>
                    <a:gd name="T0" fmla="*/ 0 w 331788"/>
                    <a:gd name="T1" fmla="*/ 0 h 307975"/>
                    <a:gd name="T2" fmla="*/ 331788 w 331788"/>
                    <a:gd name="T3" fmla="*/ 307975 h 307975"/>
                  </a:gdLst>
                  <a:ahLst/>
                  <a:cxnLst/>
                  <a:rect l="T0" t="T1" r="T2" b="T3"/>
                  <a:pathLst>
                    <a:path w="331788" h="307975">
                      <a:moveTo>
                        <a:pt x="132815" y="86573"/>
                      </a:moveTo>
                      <a:cubicBezTo>
                        <a:pt x="130198" y="88182"/>
                        <a:pt x="128588" y="91401"/>
                        <a:pt x="128588" y="95424"/>
                      </a:cubicBezTo>
                      <a:cubicBezTo>
                        <a:pt x="128588" y="95424"/>
                        <a:pt x="128588" y="95424"/>
                        <a:pt x="128588" y="188760"/>
                      </a:cubicBezTo>
                      <a:cubicBezTo>
                        <a:pt x="128588" y="196807"/>
                        <a:pt x="135029" y="200025"/>
                        <a:pt x="143080" y="196807"/>
                      </a:cubicBezTo>
                      <a:cubicBezTo>
                        <a:pt x="143080" y="196807"/>
                        <a:pt x="143080" y="196807"/>
                        <a:pt x="234860" y="148529"/>
                      </a:cubicBezTo>
                      <a:cubicBezTo>
                        <a:pt x="241301" y="145311"/>
                        <a:pt x="241301" y="138874"/>
                        <a:pt x="234860" y="134046"/>
                      </a:cubicBezTo>
                      <a:cubicBezTo>
                        <a:pt x="234860" y="134046"/>
                        <a:pt x="234860" y="134046"/>
                        <a:pt x="143080" y="87378"/>
                      </a:cubicBezTo>
                      <a:cubicBezTo>
                        <a:pt x="139054" y="84964"/>
                        <a:pt x="135431" y="84964"/>
                        <a:pt x="132815" y="86573"/>
                      </a:cubicBezTo>
                      <a:close/>
                      <a:moveTo>
                        <a:pt x="11274" y="0"/>
                      </a:moveTo>
                      <a:cubicBezTo>
                        <a:pt x="11274" y="0"/>
                        <a:pt x="11274" y="0"/>
                        <a:pt x="318903" y="0"/>
                      </a:cubicBezTo>
                      <a:cubicBezTo>
                        <a:pt x="326956" y="0"/>
                        <a:pt x="331788" y="9675"/>
                        <a:pt x="331788" y="20962"/>
                      </a:cubicBezTo>
                      <a:lnTo>
                        <a:pt x="331788" y="287013"/>
                      </a:lnTo>
                      <a:cubicBezTo>
                        <a:pt x="331788" y="298301"/>
                        <a:pt x="326956" y="307975"/>
                        <a:pt x="318903" y="307975"/>
                      </a:cubicBezTo>
                      <a:cubicBezTo>
                        <a:pt x="318903" y="307975"/>
                        <a:pt x="318903" y="307975"/>
                        <a:pt x="11274" y="307975"/>
                      </a:cubicBezTo>
                      <a:cubicBezTo>
                        <a:pt x="4832" y="307975"/>
                        <a:pt x="0" y="298301"/>
                        <a:pt x="0" y="287013"/>
                      </a:cubicBezTo>
                      <a:cubicBezTo>
                        <a:pt x="0" y="287013"/>
                        <a:pt x="0" y="287013"/>
                        <a:pt x="0" y="20962"/>
                      </a:cubicBezTo>
                      <a:cubicBezTo>
                        <a:pt x="0" y="9675"/>
                        <a:pt x="4832" y="0"/>
                        <a:pt x="11274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sp>
        <p:nvSpPr>
          <p:cNvPr id="9299" name="Freeform 6"/>
          <p:cNvSpPr>
            <a:spLocks noChangeArrowheads="1"/>
          </p:cNvSpPr>
          <p:nvPr/>
        </p:nvSpPr>
        <p:spPr bwMode="auto">
          <a:xfrm>
            <a:off x="-6350" y="373063"/>
            <a:ext cx="1690688" cy="441325"/>
          </a:xfrm>
          <a:custGeom>
            <a:avLst/>
            <a:gdLst>
              <a:gd name="T0" fmla="*/ 0 w 10004"/>
              <a:gd name="T1" fmla="*/ 1316 h 10000"/>
              <a:gd name="T2" fmla="*/ 6570 w 10004"/>
              <a:gd name="T3" fmla="*/ 1316 h 10000"/>
              <a:gd name="T4" fmla="*/ 6643 w 10004"/>
              <a:gd name="T5" fmla="*/ 0 h 10000"/>
              <a:gd name="T6" fmla="*/ 7643 w 10004"/>
              <a:gd name="T7" fmla="*/ 526 h 10000"/>
              <a:gd name="T8" fmla="*/ 7643 w 10004"/>
              <a:gd name="T9" fmla="*/ 1053 h 10000"/>
              <a:gd name="T10" fmla="*/ 9857 w 10004"/>
              <a:gd name="T11" fmla="*/ 1316 h 10000"/>
              <a:gd name="T12" fmla="*/ 9643 w 10004"/>
              <a:gd name="T13" fmla="*/ 2105 h 10000"/>
              <a:gd name="T14" fmla="*/ 8929 w 10004"/>
              <a:gd name="T15" fmla="*/ 1579 h 10000"/>
              <a:gd name="T16" fmla="*/ 9285 w 10004"/>
              <a:gd name="T17" fmla="*/ 2279 h 10000"/>
              <a:gd name="T18" fmla="*/ 10000 w 10004"/>
              <a:gd name="T19" fmla="*/ 3684 h 10000"/>
              <a:gd name="T20" fmla="*/ 9500 w 10004"/>
              <a:gd name="T21" fmla="*/ 3684 h 10000"/>
              <a:gd name="T22" fmla="*/ 9000 w 10004"/>
              <a:gd name="T23" fmla="*/ 3158 h 10000"/>
              <a:gd name="T24" fmla="*/ 9357 w 10004"/>
              <a:gd name="T25" fmla="*/ 3947 h 10000"/>
              <a:gd name="T26" fmla="*/ 10000 w 10004"/>
              <a:gd name="T27" fmla="*/ 5789 h 10000"/>
              <a:gd name="T28" fmla="*/ 9643 w 10004"/>
              <a:gd name="T29" fmla="*/ 6053 h 10000"/>
              <a:gd name="T30" fmla="*/ 9000 w 10004"/>
              <a:gd name="T31" fmla="*/ 4737 h 10000"/>
              <a:gd name="T32" fmla="*/ 9285 w 10004"/>
              <a:gd name="T33" fmla="*/ 7895 h 10000"/>
              <a:gd name="T34" fmla="*/ 8786 w 10004"/>
              <a:gd name="T35" fmla="*/ 10000 h 10000"/>
              <a:gd name="T36" fmla="*/ 8571 w 10004"/>
              <a:gd name="T37" fmla="*/ 8947 h 10000"/>
              <a:gd name="T38" fmla="*/ 8714 w 10004"/>
              <a:gd name="T39" fmla="*/ 5526 h 10000"/>
              <a:gd name="T40" fmla="*/ 7929 w 10004"/>
              <a:gd name="T41" fmla="*/ 7105 h 10000"/>
              <a:gd name="T42" fmla="*/ 8214 w 10004"/>
              <a:gd name="T43" fmla="*/ 8421 h 10000"/>
              <a:gd name="T44" fmla="*/ 7929 w 10004"/>
              <a:gd name="T45" fmla="*/ 9211 h 10000"/>
              <a:gd name="T46" fmla="*/ 7643 w 10004"/>
              <a:gd name="T47" fmla="*/ 7105 h 10000"/>
              <a:gd name="T48" fmla="*/ 6786 w 10004"/>
              <a:gd name="T49" fmla="*/ 7632 h 10000"/>
              <a:gd name="T50" fmla="*/ 6714 w 10004"/>
              <a:gd name="T51" fmla="*/ 5992 h 10000"/>
              <a:gd name="T52" fmla="*/ 9 w 10004"/>
              <a:gd name="T53" fmla="*/ 6053 h 10000"/>
              <a:gd name="T54" fmla="*/ 0 w 10004"/>
              <a:gd name="T55" fmla="*/ 1316 h 100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0004"/>
              <a:gd name="T85" fmla="*/ 0 h 10000"/>
              <a:gd name="T86" fmla="*/ 10004 w 10004"/>
              <a:gd name="T87" fmla="*/ 10000 h 10000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0004" h="10000">
                <a:moveTo>
                  <a:pt x="0" y="1316"/>
                </a:moveTo>
                <a:lnTo>
                  <a:pt x="6570" y="1316"/>
                </a:lnTo>
                <a:cubicBezTo>
                  <a:pt x="6595" y="877"/>
                  <a:pt x="6619" y="439"/>
                  <a:pt x="6643" y="0"/>
                </a:cubicBezTo>
                <a:lnTo>
                  <a:pt x="7643" y="526"/>
                </a:lnTo>
                <a:lnTo>
                  <a:pt x="7643" y="1053"/>
                </a:lnTo>
                <a:cubicBezTo>
                  <a:pt x="7643" y="1053"/>
                  <a:pt x="8857" y="-263"/>
                  <a:pt x="9857" y="1316"/>
                </a:cubicBezTo>
                <a:cubicBezTo>
                  <a:pt x="9857" y="1316"/>
                  <a:pt x="10000" y="2368"/>
                  <a:pt x="9643" y="2105"/>
                </a:cubicBezTo>
                <a:cubicBezTo>
                  <a:pt x="9643" y="2105"/>
                  <a:pt x="8989" y="1550"/>
                  <a:pt x="8929" y="1579"/>
                </a:cubicBezTo>
                <a:cubicBezTo>
                  <a:pt x="8869" y="1608"/>
                  <a:pt x="8801" y="1708"/>
                  <a:pt x="9285" y="2279"/>
                </a:cubicBezTo>
                <a:cubicBezTo>
                  <a:pt x="9285" y="2279"/>
                  <a:pt x="10073" y="2868"/>
                  <a:pt x="10000" y="3684"/>
                </a:cubicBezTo>
                <a:cubicBezTo>
                  <a:pt x="9979" y="3920"/>
                  <a:pt x="10000" y="4211"/>
                  <a:pt x="9500" y="3684"/>
                </a:cubicBezTo>
                <a:cubicBezTo>
                  <a:pt x="9500" y="3684"/>
                  <a:pt x="9143" y="2895"/>
                  <a:pt x="9000" y="3158"/>
                </a:cubicBezTo>
                <a:cubicBezTo>
                  <a:pt x="8857" y="3421"/>
                  <a:pt x="9222" y="3706"/>
                  <a:pt x="9357" y="3947"/>
                </a:cubicBezTo>
                <a:cubicBezTo>
                  <a:pt x="9492" y="4188"/>
                  <a:pt x="10038" y="4591"/>
                  <a:pt x="10000" y="5789"/>
                </a:cubicBezTo>
                <a:cubicBezTo>
                  <a:pt x="10000" y="5789"/>
                  <a:pt x="9931" y="6853"/>
                  <a:pt x="9643" y="6053"/>
                </a:cubicBezTo>
                <a:cubicBezTo>
                  <a:pt x="9355" y="5253"/>
                  <a:pt x="9071" y="4211"/>
                  <a:pt x="9000" y="4737"/>
                </a:cubicBezTo>
                <a:cubicBezTo>
                  <a:pt x="9000" y="4737"/>
                  <a:pt x="9429" y="5789"/>
                  <a:pt x="9285" y="7895"/>
                </a:cubicBezTo>
                <a:cubicBezTo>
                  <a:pt x="9285" y="7895"/>
                  <a:pt x="9143" y="10000"/>
                  <a:pt x="8786" y="10000"/>
                </a:cubicBezTo>
                <a:cubicBezTo>
                  <a:pt x="8786" y="10000"/>
                  <a:pt x="8429" y="10000"/>
                  <a:pt x="8571" y="8947"/>
                </a:cubicBezTo>
                <a:cubicBezTo>
                  <a:pt x="8571" y="8947"/>
                  <a:pt x="9285" y="6842"/>
                  <a:pt x="8714" y="5526"/>
                </a:cubicBezTo>
                <a:cubicBezTo>
                  <a:pt x="8714" y="5526"/>
                  <a:pt x="8143" y="4737"/>
                  <a:pt x="7929" y="7105"/>
                </a:cubicBezTo>
                <a:cubicBezTo>
                  <a:pt x="7929" y="7105"/>
                  <a:pt x="8083" y="8595"/>
                  <a:pt x="8214" y="8421"/>
                </a:cubicBezTo>
                <a:cubicBezTo>
                  <a:pt x="8345" y="8247"/>
                  <a:pt x="8357" y="10263"/>
                  <a:pt x="7929" y="9211"/>
                </a:cubicBezTo>
                <a:cubicBezTo>
                  <a:pt x="7929" y="9211"/>
                  <a:pt x="7643" y="8684"/>
                  <a:pt x="7643" y="7105"/>
                </a:cubicBezTo>
                <a:lnTo>
                  <a:pt x="6786" y="7632"/>
                </a:lnTo>
                <a:cubicBezTo>
                  <a:pt x="6762" y="7193"/>
                  <a:pt x="6737" y="6431"/>
                  <a:pt x="6714" y="5992"/>
                </a:cubicBezTo>
                <a:lnTo>
                  <a:pt x="9" y="6053"/>
                </a:lnTo>
                <a:lnTo>
                  <a:pt x="0" y="1316"/>
                </a:lnTo>
                <a:close/>
              </a:path>
            </a:pathLst>
          </a:custGeom>
          <a:solidFill>
            <a:srgbClr val="CD1B2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300" name="矩形 116"/>
          <p:cNvSpPr>
            <a:spLocks noChangeArrowheads="1"/>
          </p:cNvSpPr>
          <p:nvPr/>
        </p:nvSpPr>
        <p:spPr bwMode="auto">
          <a:xfrm>
            <a:off x="2471738" y="2584450"/>
            <a:ext cx="935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2800" b="1">
                <a:solidFill>
                  <a:srgbClr val="494429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Tips</a:t>
            </a:r>
            <a:endParaRPr lang="zh-CN" altLang="en-US" sz="2800" b="1">
              <a:solidFill>
                <a:srgbClr val="494429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  <p:sp>
        <p:nvSpPr>
          <p:cNvPr id="9301" name="Freeform 6"/>
          <p:cNvSpPr>
            <a:spLocks noChangeArrowheads="1"/>
          </p:cNvSpPr>
          <p:nvPr/>
        </p:nvSpPr>
        <p:spPr bwMode="auto">
          <a:xfrm>
            <a:off x="4411663" y="1066800"/>
            <a:ext cx="250825" cy="495300"/>
          </a:xfrm>
          <a:custGeom>
            <a:avLst/>
            <a:gdLst>
              <a:gd name="T0" fmla="*/ 0 w 250417"/>
              <a:gd name="T1" fmla="*/ 0 h 495260"/>
              <a:gd name="T2" fmla="*/ 250417 w 250417"/>
              <a:gd name="T3" fmla="*/ 495260 h 495260"/>
            </a:gdLst>
            <a:ahLst/>
            <a:cxnLst/>
            <a:rect l="T0" t="T1" r="T2" b="T3"/>
            <a:pathLst>
              <a:path w="250417" h="495260">
                <a:moveTo>
                  <a:pt x="211121" y="0"/>
                </a:moveTo>
                <a:lnTo>
                  <a:pt x="250417" y="145"/>
                </a:lnTo>
                <a:lnTo>
                  <a:pt x="250417" y="21145"/>
                </a:lnTo>
                <a:cubicBezTo>
                  <a:pt x="238348" y="17756"/>
                  <a:pt x="226125" y="17964"/>
                  <a:pt x="214048" y="18967"/>
                </a:cubicBezTo>
                <a:cubicBezTo>
                  <a:pt x="170143" y="23182"/>
                  <a:pt x="126239" y="35827"/>
                  <a:pt x="94043" y="56902"/>
                </a:cubicBezTo>
                <a:cubicBezTo>
                  <a:pt x="61846" y="75869"/>
                  <a:pt x="38430" y="103267"/>
                  <a:pt x="29650" y="132772"/>
                </a:cubicBezTo>
                <a:cubicBezTo>
                  <a:pt x="15015" y="183351"/>
                  <a:pt x="44284" y="244469"/>
                  <a:pt x="152582" y="303478"/>
                </a:cubicBezTo>
                <a:cubicBezTo>
                  <a:pt x="155509" y="307693"/>
                  <a:pt x="158436" y="309801"/>
                  <a:pt x="161362" y="309801"/>
                </a:cubicBezTo>
                <a:cubicBezTo>
                  <a:pt x="184778" y="326661"/>
                  <a:pt x="208194" y="341413"/>
                  <a:pt x="211121" y="373026"/>
                </a:cubicBezTo>
                <a:cubicBezTo>
                  <a:pt x="208194" y="495260"/>
                  <a:pt x="208194" y="495260"/>
                  <a:pt x="208194" y="495260"/>
                </a:cubicBezTo>
                <a:cubicBezTo>
                  <a:pt x="181851" y="495260"/>
                  <a:pt x="181851" y="495260"/>
                  <a:pt x="181851" y="495260"/>
                </a:cubicBezTo>
                <a:cubicBezTo>
                  <a:pt x="184778" y="373026"/>
                  <a:pt x="184778" y="373026"/>
                  <a:pt x="184778" y="373026"/>
                </a:cubicBezTo>
                <a:cubicBezTo>
                  <a:pt x="181851" y="349843"/>
                  <a:pt x="164289" y="337198"/>
                  <a:pt x="143801" y="324553"/>
                </a:cubicBezTo>
                <a:cubicBezTo>
                  <a:pt x="140874" y="322446"/>
                  <a:pt x="137947" y="320338"/>
                  <a:pt x="135020" y="318231"/>
                </a:cubicBezTo>
                <a:cubicBezTo>
                  <a:pt x="20869" y="255006"/>
                  <a:pt x="-11328" y="185459"/>
                  <a:pt x="3307" y="128557"/>
                </a:cubicBezTo>
                <a:cubicBezTo>
                  <a:pt x="12088" y="94837"/>
                  <a:pt x="41357" y="63224"/>
                  <a:pt x="76481" y="42149"/>
                </a:cubicBezTo>
                <a:cubicBezTo>
                  <a:pt x="114531" y="18967"/>
                  <a:pt x="161362" y="4215"/>
                  <a:pt x="211121" y="0"/>
                </a:cubicBez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29999">
                <a:srgbClr val="BFBFBF"/>
              </a:gs>
              <a:gs pos="54999">
                <a:srgbClr val="F2F2F2"/>
              </a:gs>
              <a:gs pos="84999">
                <a:srgbClr val="A5A5A5"/>
              </a:gs>
              <a:gs pos="100000">
                <a:srgbClr val="A5A5A5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302" name="Freeform 7"/>
          <p:cNvSpPr>
            <a:spLocks noChangeArrowheads="1"/>
          </p:cNvSpPr>
          <p:nvPr/>
        </p:nvSpPr>
        <p:spPr bwMode="auto">
          <a:xfrm>
            <a:off x="3082925" y="1536700"/>
            <a:ext cx="2978150" cy="755650"/>
          </a:xfrm>
          <a:custGeom>
            <a:avLst/>
            <a:gdLst>
              <a:gd name="T0" fmla="*/ 628 w 1272"/>
              <a:gd name="T1" fmla="*/ 111 h 437"/>
              <a:gd name="T2" fmla="*/ 1272 w 1272"/>
              <a:gd name="T3" fmla="*/ 437 h 437"/>
              <a:gd name="T4" fmla="*/ 1270 w 1272"/>
              <a:gd name="T5" fmla="*/ 395 h 437"/>
              <a:gd name="T6" fmla="*/ 1216 w 1272"/>
              <a:gd name="T7" fmla="*/ 335 h 437"/>
              <a:gd name="T8" fmla="*/ 1200 w 1272"/>
              <a:gd name="T9" fmla="*/ 344 h 437"/>
              <a:gd name="T10" fmla="*/ 1181 w 1272"/>
              <a:gd name="T11" fmla="*/ 325 h 437"/>
              <a:gd name="T12" fmla="*/ 1182 w 1272"/>
              <a:gd name="T13" fmla="*/ 317 h 437"/>
              <a:gd name="T14" fmla="*/ 1180 w 1272"/>
              <a:gd name="T15" fmla="*/ 316 h 437"/>
              <a:gd name="T16" fmla="*/ 927 w 1272"/>
              <a:gd name="T17" fmla="*/ 213 h 437"/>
              <a:gd name="T18" fmla="*/ 779 w 1272"/>
              <a:gd name="T19" fmla="*/ 79 h 437"/>
              <a:gd name="T20" fmla="*/ 633 w 1272"/>
              <a:gd name="T21" fmla="*/ 0 h 437"/>
              <a:gd name="T22" fmla="*/ 501 w 1272"/>
              <a:gd name="T23" fmla="*/ 59 h 437"/>
              <a:gd name="T24" fmla="*/ 331 w 1272"/>
              <a:gd name="T25" fmla="*/ 211 h 437"/>
              <a:gd name="T26" fmla="*/ 92 w 1272"/>
              <a:gd name="T27" fmla="*/ 315 h 437"/>
              <a:gd name="T28" fmla="*/ 91 w 1272"/>
              <a:gd name="T29" fmla="*/ 316 h 437"/>
              <a:gd name="T30" fmla="*/ 93 w 1272"/>
              <a:gd name="T31" fmla="*/ 325 h 437"/>
              <a:gd name="T32" fmla="*/ 74 w 1272"/>
              <a:gd name="T33" fmla="*/ 344 h 437"/>
              <a:gd name="T34" fmla="*/ 57 w 1272"/>
              <a:gd name="T35" fmla="*/ 334 h 437"/>
              <a:gd name="T36" fmla="*/ 1 w 1272"/>
              <a:gd name="T37" fmla="*/ 403 h 437"/>
              <a:gd name="T38" fmla="*/ 0 w 1272"/>
              <a:gd name="T39" fmla="*/ 436 h 437"/>
              <a:gd name="T40" fmla="*/ 628 w 1272"/>
              <a:gd name="T41" fmla="*/ 111 h 43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272"/>
              <a:gd name="T64" fmla="*/ 0 h 437"/>
              <a:gd name="T65" fmla="*/ 1272 w 1272"/>
              <a:gd name="T66" fmla="*/ 437 h 43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272" h="437">
                <a:moveTo>
                  <a:pt x="628" y="111"/>
                </a:moveTo>
                <a:cubicBezTo>
                  <a:pt x="1272" y="437"/>
                  <a:pt x="1272" y="437"/>
                  <a:pt x="1272" y="437"/>
                </a:cubicBezTo>
                <a:cubicBezTo>
                  <a:pt x="1270" y="395"/>
                  <a:pt x="1270" y="395"/>
                  <a:pt x="1270" y="395"/>
                </a:cubicBezTo>
                <a:cubicBezTo>
                  <a:pt x="1271" y="376"/>
                  <a:pt x="1248" y="354"/>
                  <a:pt x="1216" y="335"/>
                </a:cubicBezTo>
                <a:cubicBezTo>
                  <a:pt x="1213" y="340"/>
                  <a:pt x="1207" y="344"/>
                  <a:pt x="1200" y="344"/>
                </a:cubicBezTo>
                <a:cubicBezTo>
                  <a:pt x="1190" y="344"/>
                  <a:pt x="1181" y="335"/>
                  <a:pt x="1181" y="325"/>
                </a:cubicBezTo>
                <a:cubicBezTo>
                  <a:pt x="1181" y="322"/>
                  <a:pt x="1182" y="320"/>
                  <a:pt x="1182" y="317"/>
                </a:cubicBezTo>
                <a:cubicBezTo>
                  <a:pt x="1182" y="317"/>
                  <a:pt x="1181" y="317"/>
                  <a:pt x="1180" y="316"/>
                </a:cubicBezTo>
                <a:cubicBezTo>
                  <a:pt x="1061" y="257"/>
                  <a:pt x="1004" y="248"/>
                  <a:pt x="927" y="213"/>
                </a:cubicBezTo>
                <a:cubicBezTo>
                  <a:pt x="907" y="201"/>
                  <a:pt x="823" y="157"/>
                  <a:pt x="779" y="79"/>
                </a:cubicBezTo>
                <a:cubicBezTo>
                  <a:pt x="753" y="34"/>
                  <a:pt x="710" y="5"/>
                  <a:pt x="633" y="0"/>
                </a:cubicBezTo>
                <a:cubicBezTo>
                  <a:pt x="566" y="3"/>
                  <a:pt x="524" y="24"/>
                  <a:pt x="501" y="59"/>
                </a:cubicBezTo>
                <a:cubicBezTo>
                  <a:pt x="449" y="141"/>
                  <a:pt x="400" y="181"/>
                  <a:pt x="331" y="211"/>
                </a:cubicBezTo>
                <a:cubicBezTo>
                  <a:pt x="92" y="315"/>
                  <a:pt x="92" y="315"/>
                  <a:pt x="92" y="315"/>
                </a:cubicBezTo>
                <a:cubicBezTo>
                  <a:pt x="91" y="316"/>
                  <a:pt x="91" y="316"/>
                  <a:pt x="91" y="316"/>
                </a:cubicBezTo>
                <a:cubicBezTo>
                  <a:pt x="92" y="318"/>
                  <a:pt x="93" y="321"/>
                  <a:pt x="93" y="325"/>
                </a:cubicBezTo>
                <a:cubicBezTo>
                  <a:pt x="93" y="335"/>
                  <a:pt x="84" y="344"/>
                  <a:pt x="74" y="344"/>
                </a:cubicBezTo>
                <a:cubicBezTo>
                  <a:pt x="67" y="344"/>
                  <a:pt x="61" y="340"/>
                  <a:pt x="57" y="334"/>
                </a:cubicBezTo>
                <a:cubicBezTo>
                  <a:pt x="27" y="353"/>
                  <a:pt x="1" y="377"/>
                  <a:pt x="1" y="403"/>
                </a:cubicBezTo>
                <a:cubicBezTo>
                  <a:pt x="0" y="436"/>
                  <a:pt x="0" y="436"/>
                  <a:pt x="0" y="436"/>
                </a:cubicBezTo>
                <a:lnTo>
                  <a:pt x="628" y="111"/>
                </a:lnTo>
                <a:close/>
              </a:path>
            </a:pathLst>
          </a:custGeom>
          <a:solidFill>
            <a:srgbClr val="CD1B2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303" name="Freeform 8"/>
          <p:cNvSpPr>
            <a:spLocks noEditPoints="1" noChangeArrowheads="1"/>
          </p:cNvSpPr>
          <p:nvPr/>
        </p:nvSpPr>
        <p:spPr bwMode="auto">
          <a:xfrm>
            <a:off x="3313113" y="2139950"/>
            <a:ext cx="2519362" cy="398463"/>
          </a:xfrm>
          <a:custGeom>
            <a:avLst/>
            <a:gdLst>
              <a:gd name="T0" fmla="*/ 1061 w 1076"/>
              <a:gd name="T1" fmla="*/ 136 h 230"/>
              <a:gd name="T2" fmla="*/ 1076 w 1076"/>
              <a:gd name="T3" fmla="*/ 121 h 230"/>
              <a:gd name="T4" fmla="*/ 823 w 1076"/>
              <a:gd name="T5" fmla="*/ 230 h 230"/>
              <a:gd name="T6" fmla="*/ 819 w 1076"/>
              <a:gd name="T7" fmla="*/ 151 h 230"/>
              <a:gd name="T8" fmla="*/ 815 w 1076"/>
              <a:gd name="T9" fmla="*/ 132 h 230"/>
              <a:gd name="T10" fmla="*/ 815 w 1076"/>
              <a:gd name="T11" fmla="*/ 116 h 230"/>
              <a:gd name="T12" fmla="*/ 815 w 1076"/>
              <a:gd name="T13" fmla="*/ 102 h 230"/>
              <a:gd name="T14" fmla="*/ 808 w 1076"/>
              <a:gd name="T15" fmla="*/ 227 h 230"/>
              <a:gd name="T16" fmla="*/ 812 w 1076"/>
              <a:gd name="T17" fmla="*/ 227 h 230"/>
              <a:gd name="T18" fmla="*/ 815 w 1076"/>
              <a:gd name="T19" fmla="*/ 113 h 230"/>
              <a:gd name="T20" fmla="*/ 815 w 1076"/>
              <a:gd name="T21" fmla="*/ 135 h 230"/>
              <a:gd name="T22" fmla="*/ 804 w 1076"/>
              <a:gd name="T23" fmla="*/ 141 h 230"/>
              <a:gd name="T24" fmla="*/ 804 w 1076"/>
              <a:gd name="T25" fmla="*/ 230 h 230"/>
              <a:gd name="T26" fmla="*/ 804 w 1076"/>
              <a:gd name="T27" fmla="*/ 227 h 230"/>
              <a:gd name="T28" fmla="*/ 804 w 1076"/>
              <a:gd name="T29" fmla="*/ 122 h 230"/>
              <a:gd name="T30" fmla="*/ 799 w 1076"/>
              <a:gd name="T31" fmla="*/ 135 h 230"/>
              <a:gd name="T32" fmla="*/ 804 w 1076"/>
              <a:gd name="T33" fmla="*/ 141 h 230"/>
              <a:gd name="T34" fmla="*/ 794 w 1076"/>
              <a:gd name="T35" fmla="*/ 230 h 230"/>
              <a:gd name="T36" fmla="*/ 799 w 1076"/>
              <a:gd name="T37" fmla="*/ 230 h 230"/>
              <a:gd name="T38" fmla="*/ 799 w 1076"/>
              <a:gd name="T39" fmla="*/ 125 h 230"/>
              <a:gd name="T40" fmla="*/ 794 w 1076"/>
              <a:gd name="T41" fmla="*/ 132 h 230"/>
              <a:gd name="T42" fmla="*/ 783 w 1076"/>
              <a:gd name="T43" fmla="*/ 102 h 230"/>
              <a:gd name="T44" fmla="*/ 783 w 1076"/>
              <a:gd name="T45" fmla="*/ 227 h 230"/>
              <a:gd name="T46" fmla="*/ 790 w 1076"/>
              <a:gd name="T47" fmla="*/ 156 h 230"/>
              <a:gd name="T48" fmla="*/ 783 w 1076"/>
              <a:gd name="T49" fmla="*/ 113 h 230"/>
              <a:gd name="T50" fmla="*/ 794 w 1076"/>
              <a:gd name="T51" fmla="*/ 132 h 230"/>
              <a:gd name="T52" fmla="*/ 783 w 1076"/>
              <a:gd name="T53" fmla="*/ 144 h 230"/>
              <a:gd name="T54" fmla="*/ 776 w 1076"/>
              <a:gd name="T55" fmla="*/ 102 h 230"/>
              <a:gd name="T56" fmla="*/ 780 w 1076"/>
              <a:gd name="T57" fmla="*/ 116 h 230"/>
              <a:gd name="T58" fmla="*/ 783 w 1076"/>
              <a:gd name="T59" fmla="*/ 135 h 230"/>
              <a:gd name="T60" fmla="*/ 783 w 1076"/>
              <a:gd name="T61" fmla="*/ 151 h 230"/>
              <a:gd name="T62" fmla="*/ 776 w 1076"/>
              <a:gd name="T63" fmla="*/ 152 h 230"/>
              <a:gd name="T64" fmla="*/ 293 w 1076"/>
              <a:gd name="T65" fmla="*/ 156 h 230"/>
              <a:gd name="T66" fmla="*/ 296 w 1076"/>
              <a:gd name="T67" fmla="*/ 135 h 230"/>
              <a:gd name="T68" fmla="*/ 296 w 1076"/>
              <a:gd name="T69" fmla="*/ 122 h 230"/>
              <a:gd name="T70" fmla="*/ 293 w 1076"/>
              <a:gd name="T71" fmla="*/ 102 h 230"/>
              <a:gd name="T72" fmla="*/ 282 w 1076"/>
              <a:gd name="T73" fmla="*/ 230 h 230"/>
              <a:gd name="T74" fmla="*/ 293 w 1076"/>
              <a:gd name="T75" fmla="*/ 156 h 230"/>
              <a:gd name="T76" fmla="*/ 282 w 1076"/>
              <a:gd name="T77" fmla="*/ 116 h 230"/>
              <a:gd name="T78" fmla="*/ 293 w 1076"/>
              <a:gd name="T79" fmla="*/ 122 h 230"/>
              <a:gd name="T80" fmla="*/ 293 w 1076"/>
              <a:gd name="T81" fmla="*/ 144 h 230"/>
              <a:gd name="T82" fmla="*/ 277 w 1076"/>
              <a:gd name="T83" fmla="*/ 106 h 230"/>
              <a:gd name="T84" fmla="*/ 279 w 1076"/>
              <a:gd name="T85" fmla="*/ 156 h 230"/>
              <a:gd name="T86" fmla="*/ 277 w 1076"/>
              <a:gd name="T87" fmla="*/ 113 h 230"/>
              <a:gd name="T88" fmla="*/ 282 w 1076"/>
              <a:gd name="T89" fmla="*/ 132 h 230"/>
              <a:gd name="T90" fmla="*/ 277 w 1076"/>
              <a:gd name="T91" fmla="*/ 144 h 230"/>
              <a:gd name="T92" fmla="*/ 271 w 1076"/>
              <a:gd name="T93" fmla="*/ 102 h 230"/>
              <a:gd name="T94" fmla="*/ 271 w 1076"/>
              <a:gd name="T95" fmla="*/ 151 h 230"/>
              <a:gd name="T96" fmla="*/ 277 w 1076"/>
              <a:gd name="T97" fmla="*/ 113 h 230"/>
              <a:gd name="T98" fmla="*/ 277 w 1076"/>
              <a:gd name="T99" fmla="*/ 135 h 230"/>
              <a:gd name="T100" fmla="*/ 271 w 1076"/>
              <a:gd name="T101" fmla="*/ 141 h 230"/>
              <a:gd name="T102" fmla="*/ 271 w 1076"/>
              <a:gd name="T103" fmla="*/ 230 h 230"/>
              <a:gd name="T104" fmla="*/ 271 w 1076"/>
              <a:gd name="T105" fmla="*/ 151 h 230"/>
              <a:gd name="T106" fmla="*/ 271 w 1076"/>
              <a:gd name="T107" fmla="*/ 116 h 230"/>
              <a:gd name="T108" fmla="*/ 261 w 1076"/>
              <a:gd name="T109" fmla="*/ 122 h 230"/>
              <a:gd name="T110" fmla="*/ 271 w 1076"/>
              <a:gd name="T111" fmla="*/ 141 h 230"/>
              <a:gd name="T112" fmla="*/ 261 w 1076"/>
              <a:gd name="T113" fmla="*/ 106 h 230"/>
              <a:gd name="T114" fmla="*/ 261 w 1076"/>
              <a:gd name="T115" fmla="*/ 122 h 230"/>
              <a:gd name="T116" fmla="*/ 258 w 1076"/>
              <a:gd name="T117" fmla="*/ 141 h 230"/>
              <a:gd name="T118" fmla="*/ 258 w 1076"/>
              <a:gd name="T119" fmla="*/ 156 h 230"/>
              <a:gd name="T120" fmla="*/ 31 w 1076"/>
              <a:gd name="T121" fmla="*/ 152 h 230"/>
              <a:gd name="T122" fmla="*/ 9 w 1076"/>
              <a:gd name="T123" fmla="*/ 0 h 230"/>
              <a:gd name="T124" fmla="*/ 31 w 1076"/>
              <a:gd name="T125" fmla="*/ 143 h 23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076"/>
              <a:gd name="T190" fmla="*/ 0 h 230"/>
              <a:gd name="T191" fmla="*/ 1076 w 1076"/>
              <a:gd name="T192" fmla="*/ 230 h 23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076" h="230">
                <a:moveTo>
                  <a:pt x="815" y="102"/>
                </a:moveTo>
                <a:cubicBezTo>
                  <a:pt x="823" y="102"/>
                  <a:pt x="823" y="102"/>
                  <a:pt x="823" y="102"/>
                </a:cubicBezTo>
                <a:cubicBezTo>
                  <a:pt x="823" y="143"/>
                  <a:pt x="823" y="143"/>
                  <a:pt x="823" y="143"/>
                </a:cubicBezTo>
                <a:cubicBezTo>
                  <a:pt x="1046" y="143"/>
                  <a:pt x="1046" y="143"/>
                  <a:pt x="1046" y="143"/>
                </a:cubicBezTo>
                <a:cubicBezTo>
                  <a:pt x="1046" y="143"/>
                  <a:pt x="1046" y="143"/>
                  <a:pt x="1046" y="143"/>
                </a:cubicBezTo>
                <a:cubicBezTo>
                  <a:pt x="1046" y="143"/>
                  <a:pt x="1046" y="143"/>
                  <a:pt x="1046" y="143"/>
                </a:cubicBezTo>
                <a:cubicBezTo>
                  <a:pt x="1052" y="143"/>
                  <a:pt x="1057" y="140"/>
                  <a:pt x="1061" y="136"/>
                </a:cubicBezTo>
                <a:cubicBezTo>
                  <a:pt x="1065" y="132"/>
                  <a:pt x="1067" y="127"/>
                  <a:pt x="1067" y="121"/>
                </a:cubicBezTo>
                <a:cubicBezTo>
                  <a:pt x="1067" y="121"/>
                  <a:pt x="1067" y="121"/>
                  <a:pt x="1067" y="121"/>
                </a:cubicBezTo>
                <a:cubicBezTo>
                  <a:pt x="1067" y="121"/>
                  <a:pt x="1067" y="121"/>
                  <a:pt x="1067" y="121"/>
                </a:cubicBezTo>
                <a:cubicBezTo>
                  <a:pt x="1067" y="0"/>
                  <a:pt x="1067" y="0"/>
                  <a:pt x="1067" y="0"/>
                </a:cubicBezTo>
                <a:cubicBezTo>
                  <a:pt x="1076" y="0"/>
                  <a:pt x="1076" y="0"/>
                  <a:pt x="1076" y="0"/>
                </a:cubicBezTo>
                <a:cubicBezTo>
                  <a:pt x="1076" y="121"/>
                  <a:pt x="1076" y="121"/>
                  <a:pt x="1076" y="121"/>
                </a:cubicBezTo>
                <a:cubicBezTo>
                  <a:pt x="1076" y="121"/>
                  <a:pt x="1076" y="121"/>
                  <a:pt x="1076" y="121"/>
                </a:cubicBezTo>
                <a:cubicBezTo>
                  <a:pt x="1076" y="121"/>
                  <a:pt x="1076" y="121"/>
                  <a:pt x="1076" y="121"/>
                </a:cubicBezTo>
                <a:cubicBezTo>
                  <a:pt x="1076" y="129"/>
                  <a:pt x="1073" y="137"/>
                  <a:pt x="1067" y="143"/>
                </a:cubicBezTo>
                <a:cubicBezTo>
                  <a:pt x="1062" y="148"/>
                  <a:pt x="1054" y="152"/>
                  <a:pt x="1046" y="152"/>
                </a:cubicBezTo>
                <a:cubicBezTo>
                  <a:pt x="1046" y="152"/>
                  <a:pt x="1046" y="152"/>
                  <a:pt x="1046" y="152"/>
                </a:cubicBezTo>
                <a:cubicBezTo>
                  <a:pt x="1046" y="152"/>
                  <a:pt x="1046" y="152"/>
                  <a:pt x="1046" y="152"/>
                </a:cubicBezTo>
                <a:cubicBezTo>
                  <a:pt x="823" y="152"/>
                  <a:pt x="823" y="152"/>
                  <a:pt x="823" y="152"/>
                </a:cubicBezTo>
                <a:cubicBezTo>
                  <a:pt x="823" y="230"/>
                  <a:pt x="823" y="230"/>
                  <a:pt x="823" y="230"/>
                </a:cubicBezTo>
                <a:cubicBezTo>
                  <a:pt x="815" y="230"/>
                  <a:pt x="815" y="230"/>
                  <a:pt x="815" y="230"/>
                </a:cubicBezTo>
                <a:cubicBezTo>
                  <a:pt x="815" y="227"/>
                  <a:pt x="815" y="227"/>
                  <a:pt x="815" y="227"/>
                </a:cubicBezTo>
                <a:cubicBezTo>
                  <a:pt x="818" y="227"/>
                  <a:pt x="818" y="227"/>
                  <a:pt x="818" y="227"/>
                </a:cubicBezTo>
                <a:cubicBezTo>
                  <a:pt x="818" y="156"/>
                  <a:pt x="818" y="156"/>
                  <a:pt x="818" y="156"/>
                </a:cubicBezTo>
                <a:cubicBezTo>
                  <a:pt x="815" y="156"/>
                  <a:pt x="815" y="156"/>
                  <a:pt x="815" y="156"/>
                </a:cubicBezTo>
                <a:cubicBezTo>
                  <a:pt x="815" y="151"/>
                  <a:pt x="815" y="151"/>
                  <a:pt x="815" y="151"/>
                </a:cubicBezTo>
                <a:cubicBezTo>
                  <a:pt x="819" y="151"/>
                  <a:pt x="819" y="151"/>
                  <a:pt x="819" y="151"/>
                </a:cubicBezTo>
                <a:cubicBezTo>
                  <a:pt x="819" y="144"/>
                  <a:pt x="819" y="144"/>
                  <a:pt x="819" y="144"/>
                </a:cubicBezTo>
                <a:cubicBezTo>
                  <a:pt x="815" y="144"/>
                  <a:pt x="815" y="144"/>
                  <a:pt x="815" y="144"/>
                </a:cubicBezTo>
                <a:cubicBezTo>
                  <a:pt x="815" y="141"/>
                  <a:pt x="815" y="141"/>
                  <a:pt x="815" y="141"/>
                </a:cubicBezTo>
                <a:cubicBezTo>
                  <a:pt x="819" y="141"/>
                  <a:pt x="819" y="141"/>
                  <a:pt x="819" y="141"/>
                </a:cubicBezTo>
                <a:cubicBezTo>
                  <a:pt x="819" y="135"/>
                  <a:pt x="819" y="135"/>
                  <a:pt x="819" y="135"/>
                </a:cubicBezTo>
                <a:cubicBezTo>
                  <a:pt x="815" y="135"/>
                  <a:pt x="815" y="135"/>
                  <a:pt x="815" y="135"/>
                </a:cubicBezTo>
                <a:cubicBezTo>
                  <a:pt x="815" y="132"/>
                  <a:pt x="815" y="132"/>
                  <a:pt x="815" y="132"/>
                </a:cubicBezTo>
                <a:cubicBezTo>
                  <a:pt x="819" y="132"/>
                  <a:pt x="819" y="132"/>
                  <a:pt x="819" y="132"/>
                </a:cubicBezTo>
                <a:cubicBezTo>
                  <a:pt x="819" y="125"/>
                  <a:pt x="819" y="125"/>
                  <a:pt x="819" y="125"/>
                </a:cubicBezTo>
                <a:cubicBezTo>
                  <a:pt x="815" y="125"/>
                  <a:pt x="815" y="125"/>
                  <a:pt x="815" y="125"/>
                </a:cubicBezTo>
                <a:cubicBezTo>
                  <a:pt x="815" y="122"/>
                  <a:pt x="815" y="122"/>
                  <a:pt x="815" y="122"/>
                </a:cubicBezTo>
                <a:cubicBezTo>
                  <a:pt x="819" y="122"/>
                  <a:pt x="819" y="122"/>
                  <a:pt x="819" y="122"/>
                </a:cubicBezTo>
                <a:cubicBezTo>
                  <a:pt x="819" y="116"/>
                  <a:pt x="819" y="116"/>
                  <a:pt x="819" y="116"/>
                </a:cubicBezTo>
                <a:cubicBezTo>
                  <a:pt x="815" y="116"/>
                  <a:pt x="815" y="116"/>
                  <a:pt x="815" y="116"/>
                </a:cubicBezTo>
                <a:cubicBezTo>
                  <a:pt x="815" y="113"/>
                  <a:pt x="815" y="113"/>
                  <a:pt x="815" y="113"/>
                </a:cubicBezTo>
                <a:cubicBezTo>
                  <a:pt x="819" y="113"/>
                  <a:pt x="819" y="113"/>
                  <a:pt x="819" y="113"/>
                </a:cubicBezTo>
                <a:cubicBezTo>
                  <a:pt x="819" y="106"/>
                  <a:pt x="819" y="106"/>
                  <a:pt x="819" y="106"/>
                </a:cubicBezTo>
                <a:cubicBezTo>
                  <a:pt x="815" y="106"/>
                  <a:pt x="815" y="106"/>
                  <a:pt x="815" y="106"/>
                </a:cubicBezTo>
                <a:lnTo>
                  <a:pt x="815" y="102"/>
                </a:lnTo>
                <a:close/>
                <a:moveTo>
                  <a:pt x="804" y="102"/>
                </a:moveTo>
                <a:cubicBezTo>
                  <a:pt x="815" y="102"/>
                  <a:pt x="815" y="102"/>
                  <a:pt x="815" y="102"/>
                </a:cubicBezTo>
                <a:cubicBezTo>
                  <a:pt x="815" y="106"/>
                  <a:pt x="815" y="106"/>
                  <a:pt x="815" y="106"/>
                </a:cubicBezTo>
                <a:cubicBezTo>
                  <a:pt x="804" y="106"/>
                  <a:pt x="804" y="106"/>
                  <a:pt x="804" y="106"/>
                </a:cubicBezTo>
                <a:cubicBezTo>
                  <a:pt x="804" y="102"/>
                  <a:pt x="804" y="102"/>
                  <a:pt x="804" y="102"/>
                </a:cubicBezTo>
                <a:close/>
                <a:moveTo>
                  <a:pt x="815" y="230"/>
                </a:moveTo>
                <a:cubicBezTo>
                  <a:pt x="804" y="230"/>
                  <a:pt x="804" y="230"/>
                  <a:pt x="804" y="230"/>
                </a:cubicBezTo>
                <a:cubicBezTo>
                  <a:pt x="804" y="227"/>
                  <a:pt x="804" y="227"/>
                  <a:pt x="804" y="227"/>
                </a:cubicBezTo>
                <a:cubicBezTo>
                  <a:pt x="808" y="227"/>
                  <a:pt x="808" y="227"/>
                  <a:pt x="808" y="227"/>
                </a:cubicBezTo>
                <a:cubicBezTo>
                  <a:pt x="808" y="156"/>
                  <a:pt x="808" y="156"/>
                  <a:pt x="808" y="156"/>
                </a:cubicBezTo>
                <a:cubicBezTo>
                  <a:pt x="804" y="156"/>
                  <a:pt x="804" y="156"/>
                  <a:pt x="804" y="156"/>
                </a:cubicBezTo>
                <a:cubicBezTo>
                  <a:pt x="804" y="151"/>
                  <a:pt x="804" y="151"/>
                  <a:pt x="804" y="151"/>
                </a:cubicBezTo>
                <a:cubicBezTo>
                  <a:pt x="815" y="151"/>
                  <a:pt x="815" y="151"/>
                  <a:pt x="815" y="151"/>
                </a:cubicBezTo>
                <a:cubicBezTo>
                  <a:pt x="815" y="156"/>
                  <a:pt x="815" y="156"/>
                  <a:pt x="815" y="156"/>
                </a:cubicBezTo>
                <a:cubicBezTo>
                  <a:pt x="812" y="156"/>
                  <a:pt x="812" y="156"/>
                  <a:pt x="812" y="156"/>
                </a:cubicBezTo>
                <a:cubicBezTo>
                  <a:pt x="812" y="227"/>
                  <a:pt x="812" y="227"/>
                  <a:pt x="812" y="227"/>
                </a:cubicBezTo>
                <a:cubicBezTo>
                  <a:pt x="815" y="227"/>
                  <a:pt x="815" y="227"/>
                  <a:pt x="815" y="227"/>
                </a:cubicBezTo>
                <a:cubicBezTo>
                  <a:pt x="815" y="230"/>
                  <a:pt x="815" y="230"/>
                  <a:pt x="815" y="230"/>
                </a:cubicBezTo>
                <a:close/>
                <a:moveTo>
                  <a:pt x="815" y="113"/>
                </a:moveTo>
                <a:cubicBezTo>
                  <a:pt x="815" y="116"/>
                  <a:pt x="815" y="116"/>
                  <a:pt x="815" y="116"/>
                </a:cubicBezTo>
                <a:cubicBezTo>
                  <a:pt x="804" y="116"/>
                  <a:pt x="804" y="116"/>
                  <a:pt x="804" y="116"/>
                </a:cubicBezTo>
                <a:cubicBezTo>
                  <a:pt x="804" y="113"/>
                  <a:pt x="804" y="113"/>
                  <a:pt x="804" y="113"/>
                </a:cubicBezTo>
                <a:cubicBezTo>
                  <a:pt x="815" y="113"/>
                  <a:pt x="815" y="113"/>
                  <a:pt x="815" y="113"/>
                </a:cubicBezTo>
                <a:close/>
                <a:moveTo>
                  <a:pt x="815" y="122"/>
                </a:moveTo>
                <a:cubicBezTo>
                  <a:pt x="815" y="125"/>
                  <a:pt x="815" y="125"/>
                  <a:pt x="815" y="125"/>
                </a:cubicBezTo>
                <a:cubicBezTo>
                  <a:pt x="804" y="125"/>
                  <a:pt x="804" y="125"/>
                  <a:pt x="804" y="125"/>
                </a:cubicBezTo>
                <a:cubicBezTo>
                  <a:pt x="804" y="122"/>
                  <a:pt x="804" y="122"/>
                  <a:pt x="804" y="122"/>
                </a:cubicBezTo>
                <a:cubicBezTo>
                  <a:pt x="815" y="122"/>
                  <a:pt x="815" y="122"/>
                  <a:pt x="815" y="122"/>
                </a:cubicBezTo>
                <a:close/>
                <a:moveTo>
                  <a:pt x="815" y="132"/>
                </a:moveTo>
                <a:cubicBezTo>
                  <a:pt x="815" y="135"/>
                  <a:pt x="815" y="135"/>
                  <a:pt x="815" y="135"/>
                </a:cubicBezTo>
                <a:cubicBezTo>
                  <a:pt x="804" y="135"/>
                  <a:pt x="804" y="135"/>
                  <a:pt x="804" y="135"/>
                </a:cubicBezTo>
                <a:cubicBezTo>
                  <a:pt x="804" y="132"/>
                  <a:pt x="804" y="132"/>
                  <a:pt x="804" y="132"/>
                </a:cubicBezTo>
                <a:cubicBezTo>
                  <a:pt x="815" y="132"/>
                  <a:pt x="815" y="132"/>
                  <a:pt x="815" y="132"/>
                </a:cubicBezTo>
                <a:close/>
                <a:moveTo>
                  <a:pt x="815" y="141"/>
                </a:moveTo>
                <a:cubicBezTo>
                  <a:pt x="815" y="144"/>
                  <a:pt x="815" y="144"/>
                  <a:pt x="815" y="144"/>
                </a:cubicBezTo>
                <a:cubicBezTo>
                  <a:pt x="804" y="144"/>
                  <a:pt x="804" y="144"/>
                  <a:pt x="804" y="144"/>
                </a:cubicBezTo>
                <a:cubicBezTo>
                  <a:pt x="804" y="141"/>
                  <a:pt x="804" y="141"/>
                  <a:pt x="804" y="141"/>
                </a:cubicBezTo>
                <a:lnTo>
                  <a:pt x="815" y="141"/>
                </a:lnTo>
                <a:close/>
                <a:moveTo>
                  <a:pt x="799" y="102"/>
                </a:moveTo>
                <a:cubicBezTo>
                  <a:pt x="804" y="102"/>
                  <a:pt x="804" y="102"/>
                  <a:pt x="804" y="102"/>
                </a:cubicBezTo>
                <a:cubicBezTo>
                  <a:pt x="804" y="106"/>
                  <a:pt x="804" y="106"/>
                  <a:pt x="804" y="106"/>
                </a:cubicBezTo>
                <a:cubicBezTo>
                  <a:pt x="799" y="106"/>
                  <a:pt x="799" y="106"/>
                  <a:pt x="799" y="106"/>
                </a:cubicBezTo>
                <a:cubicBezTo>
                  <a:pt x="799" y="102"/>
                  <a:pt x="799" y="102"/>
                  <a:pt x="799" y="102"/>
                </a:cubicBezTo>
                <a:close/>
                <a:moveTo>
                  <a:pt x="804" y="230"/>
                </a:moveTo>
                <a:cubicBezTo>
                  <a:pt x="799" y="230"/>
                  <a:pt x="799" y="230"/>
                  <a:pt x="799" y="230"/>
                </a:cubicBezTo>
                <a:cubicBezTo>
                  <a:pt x="799" y="151"/>
                  <a:pt x="799" y="151"/>
                  <a:pt x="799" y="151"/>
                </a:cubicBezTo>
                <a:cubicBezTo>
                  <a:pt x="804" y="151"/>
                  <a:pt x="804" y="151"/>
                  <a:pt x="804" y="151"/>
                </a:cubicBezTo>
                <a:cubicBezTo>
                  <a:pt x="804" y="156"/>
                  <a:pt x="804" y="156"/>
                  <a:pt x="804" y="156"/>
                </a:cubicBezTo>
                <a:cubicBezTo>
                  <a:pt x="801" y="156"/>
                  <a:pt x="801" y="156"/>
                  <a:pt x="801" y="156"/>
                </a:cubicBezTo>
                <a:cubicBezTo>
                  <a:pt x="801" y="227"/>
                  <a:pt x="801" y="227"/>
                  <a:pt x="801" y="227"/>
                </a:cubicBezTo>
                <a:cubicBezTo>
                  <a:pt x="804" y="227"/>
                  <a:pt x="804" y="227"/>
                  <a:pt x="804" y="227"/>
                </a:cubicBezTo>
                <a:cubicBezTo>
                  <a:pt x="804" y="230"/>
                  <a:pt x="804" y="230"/>
                  <a:pt x="804" y="230"/>
                </a:cubicBezTo>
                <a:close/>
                <a:moveTo>
                  <a:pt x="804" y="113"/>
                </a:moveTo>
                <a:cubicBezTo>
                  <a:pt x="804" y="116"/>
                  <a:pt x="804" y="116"/>
                  <a:pt x="804" y="116"/>
                </a:cubicBezTo>
                <a:cubicBezTo>
                  <a:pt x="799" y="116"/>
                  <a:pt x="799" y="116"/>
                  <a:pt x="799" y="116"/>
                </a:cubicBezTo>
                <a:cubicBezTo>
                  <a:pt x="799" y="113"/>
                  <a:pt x="799" y="113"/>
                  <a:pt x="799" y="113"/>
                </a:cubicBezTo>
                <a:cubicBezTo>
                  <a:pt x="804" y="113"/>
                  <a:pt x="804" y="113"/>
                  <a:pt x="804" y="113"/>
                </a:cubicBezTo>
                <a:close/>
                <a:moveTo>
                  <a:pt x="804" y="122"/>
                </a:moveTo>
                <a:cubicBezTo>
                  <a:pt x="804" y="125"/>
                  <a:pt x="804" y="125"/>
                  <a:pt x="804" y="125"/>
                </a:cubicBezTo>
                <a:cubicBezTo>
                  <a:pt x="799" y="125"/>
                  <a:pt x="799" y="125"/>
                  <a:pt x="799" y="125"/>
                </a:cubicBezTo>
                <a:cubicBezTo>
                  <a:pt x="799" y="122"/>
                  <a:pt x="799" y="122"/>
                  <a:pt x="799" y="122"/>
                </a:cubicBezTo>
                <a:cubicBezTo>
                  <a:pt x="804" y="122"/>
                  <a:pt x="804" y="122"/>
                  <a:pt x="804" y="122"/>
                </a:cubicBezTo>
                <a:close/>
                <a:moveTo>
                  <a:pt x="804" y="132"/>
                </a:moveTo>
                <a:cubicBezTo>
                  <a:pt x="804" y="135"/>
                  <a:pt x="804" y="135"/>
                  <a:pt x="804" y="135"/>
                </a:cubicBezTo>
                <a:cubicBezTo>
                  <a:pt x="799" y="135"/>
                  <a:pt x="799" y="135"/>
                  <a:pt x="799" y="135"/>
                </a:cubicBezTo>
                <a:cubicBezTo>
                  <a:pt x="799" y="132"/>
                  <a:pt x="799" y="132"/>
                  <a:pt x="799" y="132"/>
                </a:cubicBezTo>
                <a:cubicBezTo>
                  <a:pt x="804" y="132"/>
                  <a:pt x="804" y="132"/>
                  <a:pt x="804" y="132"/>
                </a:cubicBezTo>
                <a:close/>
                <a:moveTo>
                  <a:pt x="804" y="141"/>
                </a:moveTo>
                <a:cubicBezTo>
                  <a:pt x="804" y="144"/>
                  <a:pt x="804" y="144"/>
                  <a:pt x="804" y="144"/>
                </a:cubicBezTo>
                <a:cubicBezTo>
                  <a:pt x="799" y="144"/>
                  <a:pt x="799" y="144"/>
                  <a:pt x="799" y="144"/>
                </a:cubicBezTo>
                <a:cubicBezTo>
                  <a:pt x="799" y="141"/>
                  <a:pt x="799" y="141"/>
                  <a:pt x="799" y="141"/>
                </a:cubicBezTo>
                <a:lnTo>
                  <a:pt x="804" y="141"/>
                </a:lnTo>
                <a:close/>
                <a:moveTo>
                  <a:pt x="794" y="102"/>
                </a:moveTo>
                <a:cubicBezTo>
                  <a:pt x="799" y="102"/>
                  <a:pt x="799" y="102"/>
                  <a:pt x="799" y="102"/>
                </a:cubicBezTo>
                <a:cubicBezTo>
                  <a:pt x="799" y="106"/>
                  <a:pt x="799" y="106"/>
                  <a:pt x="799" y="106"/>
                </a:cubicBezTo>
                <a:cubicBezTo>
                  <a:pt x="794" y="106"/>
                  <a:pt x="794" y="106"/>
                  <a:pt x="794" y="106"/>
                </a:cubicBezTo>
                <a:cubicBezTo>
                  <a:pt x="794" y="102"/>
                  <a:pt x="794" y="102"/>
                  <a:pt x="794" y="102"/>
                </a:cubicBezTo>
                <a:close/>
                <a:moveTo>
                  <a:pt x="799" y="230"/>
                </a:moveTo>
                <a:cubicBezTo>
                  <a:pt x="794" y="230"/>
                  <a:pt x="794" y="230"/>
                  <a:pt x="794" y="230"/>
                </a:cubicBezTo>
                <a:cubicBezTo>
                  <a:pt x="794" y="227"/>
                  <a:pt x="794" y="227"/>
                  <a:pt x="794" y="227"/>
                </a:cubicBezTo>
                <a:cubicBezTo>
                  <a:pt x="797" y="227"/>
                  <a:pt x="797" y="227"/>
                  <a:pt x="797" y="227"/>
                </a:cubicBezTo>
                <a:cubicBezTo>
                  <a:pt x="797" y="156"/>
                  <a:pt x="797" y="156"/>
                  <a:pt x="797" y="156"/>
                </a:cubicBezTo>
                <a:cubicBezTo>
                  <a:pt x="794" y="156"/>
                  <a:pt x="794" y="156"/>
                  <a:pt x="794" y="156"/>
                </a:cubicBezTo>
                <a:cubicBezTo>
                  <a:pt x="794" y="151"/>
                  <a:pt x="794" y="151"/>
                  <a:pt x="794" y="151"/>
                </a:cubicBezTo>
                <a:cubicBezTo>
                  <a:pt x="799" y="151"/>
                  <a:pt x="799" y="151"/>
                  <a:pt x="799" y="151"/>
                </a:cubicBezTo>
                <a:cubicBezTo>
                  <a:pt x="799" y="230"/>
                  <a:pt x="799" y="230"/>
                  <a:pt x="799" y="230"/>
                </a:cubicBezTo>
                <a:close/>
                <a:moveTo>
                  <a:pt x="799" y="113"/>
                </a:moveTo>
                <a:cubicBezTo>
                  <a:pt x="799" y="116"/>
                  <a:pt x="799" y="116"/>
                  <a:pt x="799" y="116"/>
                </a:cubicBezTo>
                <a:cubicBezTo>
                  <a:pt x="794" y="116"/>
                  <a:pt x="794" y="116"/>
                  <a:pt x="794" y="116"/>
                </a:cubicBezTo>
                <a:cubicBezTo>
                  <a:pt x="794" y="113"/>
                  <a:pt x="794" y="113"/>
                  <a:pt x="794" y="113"/>
                </a:cubicBezTo>
                <a:cubicBezTo>
                  <a:pt x="799" y="113"/>
                  <a:pt x="799" y="113"/>
                  <a:pt x="799" y="113"/>
                </a:cubicBezTo>
                <a:close/>
                <a:moveTo>
                  <a:pt x="799" y="122"/>
                </a:moveTo>
                <a:cubicBezTo>
                  <a:pt x="799" y="125"/>
                  <a:pt x="799" y="125"/>
                  <a:pt x="799" y="125"/>
                </a:cubicBezTo>
                <a:cubicBezTo>
                  <a:pt x="794" y="125"/>
                  <a:pt x="794" y="125"/>
                  <a:pt x="794" y="125"/>
                </a:cubicBezTo>
                <a:cubicBezTo>
                  <a:pt x="794" y="122"/>
                  <a:pt x="794" y="122"/>
                  <a:pt x="794" y="122"/>
                </a:cubicBezTo>
                <a:cubicBezTo>
                  <a:pt x="799" y="122"/>
                  <a:pt x="799" y="122"/>
                  <a:pt x="799" y="122"/>
                </a:cubicBezTo>
                <a:close/>
                <a:moveTo>
                  <a:pt x="799" y="132"/>
                </a:moveTo>
                <a:cubicBezTo>
                  <a:pt x="799" y="135"/>
                  <a:pt x="799" y="135"/>
                  <a:pt x="799" y="135"/>
                </a:cubicBezTo>
                <a:cubicBezTo>
                  <a:pt x="794" y="135"/>
                  <a:pt x="794" y="135"/>
                  <a:pt x="794" y="135"/>
                </a:cubicBezTo>
                <a:cubicBezTo>
                  <a:pt x="794" y="132"/>
                  <a:pt x="794" y="132"/>
                  <a:pt x="794" y="132"/>
                </a:cubicBezTo>
                <a:cubicBezTo>
                  <a:pt x="799" y="132"/>
                  <a:pt x="799" y="132"/>
                  <a:pt x="799" y="132"/>
                </a:cubicBezTo>
                <a:close/>
                <a:moveTo>
                  <a:pt x="799" y="141"/>
                </a:moveTo>
                <a:cubicBezTo>
                  <a:pt x="799" y="144"/>
                  <a:pt x="799" y="144"/>
                  <a:pt x="799" y="144"/>
                </a:cubicBezTo>
                <a:cubicBezTo>
                  <a:pt x="794" y="144"/>
                  <a:pt x="794" y="144"/>
                  <a:pt x="794" y="144"/>
                </a:cubicBezTo>
                <a:cubicBezTo>
                  <a:pt x="794" y="141"/>
                  <a:pt x="794" y="141"/>
                  <a:pt x="794" y="141"/>
                </a:cubicBezTo>
                <a:lnTo>
                  <a:pt x="799" y="141"/>
                </a:lnTo>
                <a:close/>
                <a:moveTo>
                  <a:pt x="783" y="102"/>
                </a:moveTo>
                <a:cubicBezTo>
                  <a:pt x="794" y="102"/>
                  <a:pt x="794" y="102"/>
                  <a:pt x="794" y="102"/>
                </a:cubicBezTo>
                <a:cubicBezTo>
                  <a:pt x="794" y="106"/>
                  <a:pt x="794" y="106"/>
                  <a:pt x="794" y="106"/>
                </a:cubicBezTo>
                <a:cubicBezTo>
                  <a:pt x="783" y="106"/>
                  <a:pt x="783" y="106"/>
                  <a:pt x="783" y="106"/>
                </a:cubicBezTo>
                <a:cubicBezTo>
                  <a:pt x="783" y="102"/>
                  <a:pt x="783" y="102"/>
                  <a:pt x="783" y="102"/>
                </a:cubicBezTo>
                <a:close/>
                <a:moveTo>
                  <a:pt x="794" y="230"/>
                </a:moveTo>
                <a:cubicBezTo>
                  <a:pt x="783" y="230"/>
                  <a:pt x="783" y="230"/>
                  <a:pt x="783" y="230"/>
                </a:cubicBezTo>
                <a:cubicBezTo>
                  <a:pt x="783" y="227"/>
                  <a:pt x="783" y="227"/>
                  <a:pt x="783" y="227"/>
                </a:cubicBezTo>
                <a:cubicBezTo>
                  <a:pt x="786" y="227"/>
                  <a:pt x="786" y="227"/>
                  <a:pt x="786" y="227"/>
                </a:cubicBezTo>
                <a:cubicBezTo>
                  <a:pt x="786" y="156"/>
                  <a:pt x="786" y="156"/>
                  <a:pt x="786" y="156"/>
                </a:cubicBezTo>
                <a:cubicBezTo>
                  <a:pt x="783" y="156"/>
                  <a:pt x="783" y="156"/>
                  <a:pt x="783" y="156"/>
                </a:cubicBezTo>
                <a:cubicBezTo>
                  <a:pt x="783" y="151"/>
                  <a:pt x="783" y="151"/>
                  <a:pt x="783" y="151"/>
                </a:cubicBezTo>
                <a:cubicBezTo>
                  <a:pt x="794" y="151"/>
                  <a:pt x="794" y="151"/>
                  <a:pt x="794" y="151"/>
                </a:cubicBezTo>
                <a:cubicBezTo>
                  <a:pt x="794" y="156"/>
                  <a:pt x="794" y="156"/>
                  <a:pt x="794" y="156"/>
                </a:cubicBezTo>
                <a:cubicBezTo>
                  <a:pt x="790" y="156"/>
                  <a:pt x="790" y="156"/>
                  <a:pt x="790" y="156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4" y="227"/>
                  <a:pt x="794" y="227"/>
                  <a:pt x="794" y="227"/>
                </a:cubicBezTo>
                <a:cubicBezTo>
                  <a:pt x="794" y="230"/>
                  <a:pt x="794" y="230"/>
                  <a:pt x="794" y="230"/>
                </a:cubicBezTo>
                <a:close/>
                <a:moveTo>
                  <a:pt x="794" y="113"/>
                </a:moveTo>
                <a:cubicBezTo>
                  <a:pt x="794" y="116"/>
                  <a:pt x="794" y="116"/>
                  <a:pt x="794" y="116"/>
                </a:cubicBezTo>
                <a:cubicBezTo>
                  <a:pt x="783" y="116"/>
                  <a:pt x="783" y="116"/>
                  <a:pt x="783" y="116"/>
                </a:cubicBezTo>
                <a:cubicBezTo>
                  <a:pt x="783" y="113"/>
                  <a:pt x="783" y="113"/>
                  <a:pt x="783" y="113"/>
                </a:cubicBezTo>
                <a:cubicBezTo>
                  <a:pt x="794" y="113"/>
                  <a:pt x="794" y="113"/>
                  <a:pt x="794" y="113"/>
                </a:cubicBezTo>
                <a:close/>
                <a:moveTo>
                  <a:pt x="794" y="122"/>
                </a:moveTo>
                <a:cubicBezTo>
                  <a:pt x="794" y="125"/>
                  <a:pt x="794" y="125"/>
                  <a:pt x="794" y="125"/>
                </a:cubicBezTo>
                <a:cubicBezTo>
                  <a:pt x="783" y="125"/>
                  <a:pt x="783" y="125"/>
                  <a:pt x="783" y="125"/>
                </a:cubicBezTo>
                <a:cubicBezTo>
                  <a:pt x="783" y="122"/>
                  <a:pt x="783" y="122"/>
                  <a:pt x="783" y="122"/>
                </a:cubicBezTo>
                <a:cubicBezTo>
                  <a:pt x="794" y="122"/>
                  <a:pt x="794" y="122"/>
                  <a:pt x="794" y="122"/>
                </a:cubicBezTo>
                <a:close/>
                <a:moveTo>
                  <a:pt x="794" y="132"/>
                </a:moveTo>
                <a:cubicBezTo>
                  <a:pt x="794" y="135"/>
                  <a:pt x="794" y="135"/>
                  <a:pt x="794" y="135"/>
                </a:cubicBezTo>
                <a:cubicBezTo>
                  <a:pt x="783" y="135"/>
                  <a:pt x="783" y="135"/>
                  <a:pt x="783" y="135"/>
                </a:cubicBezTo>
                <a:cubicBezTo>
                  <a:pt x="783" y="132"/>
                  <a:pt x="783" y="132"/>
                  <a:pt x="783" y="132"/>
                </a:cubicBezTo>
                <a:cubicBezTo>
                  <a:pt x="794" y="132"/>
                  <a:pt x="794" y="132"/>
                  <a:pt x="794" y="132"/>
                </a:cubicBezTo>
                <a:close/>
                <a:moveTo>
                  <a:pt x="794" y="141"/>
                </a:moveTo>
                <a:cubicBezTo>
                  <a:pt x="794" y="144"/>
                  <a:pt x="794" y="144"/>
                  <a:pt x="794" y="144"/>
                </a:cubicBezTo>
                <a:cubicBezTo>
                  <a:pt x="783" y="144"/>
                  <a:pt x="783" y="144"/>
                  <a:pt x="783" y="144"/>
                </a:cubicBezTo>
                <a:cubicBezTo>
                  <a:pt x="783" y="141"/>
                  <a:pt x="783" y="141"/>
                  <a:pt x="783" y="141"/>
                </a:cubicBezTo>
                <a:lnTo>
                  <a:pt x="794" y="141"/>
                </a:lnTo>
                <a:close/>
                <a:moveTo>
                  <a:pt x="293" y="102"/>
                </a:moveTo>
                <a:cubicBezTo>
                  <a:pt x="300" y="102"/>
                  <a:pt x="300" y="102"/>
                  <a:pt x="300" y="102"/>
                </a:cubicBezTo>
                <a:cubicBezTo>
                  <a:pt x="300" y="143"/>
                  <a:pt x="300" y="143"/>
                  <a:pt x="300" y="143"/>
                </a:cubicBezTo>
                <a:cubicBezTo>
                  <a:pt x="776" y="143"/>
                  <a:pt x="776" y="143"/>
                  <a:pt x="776" y="143"/>
                </a:cubicBezTo>
                <a:cubicBezTo>
                  <a:pt x="776" y="102"/>
                  <a:pt x="776" y="102"/>
                  <a:pt x="776" y="102"/>
                </a:cubicBezTo>
                <a:cubicBezTo>
                  <a:pt x="783" y="102"/>
                  <a:pt x="783" y="102"/>
                  <a:pt x="783" y="102"/>
                </a:cubicBezTo>
                <a:cubicBezTo>
                  <a:pt x="783" y="106"/>
                  <a:pt x="783" y="106"/>
                  <a:pt x="783" y="106"/>
                </a:cubicBezTo>
                <a:cubicBezTo>
                  <a:pt x="780" y="106"/>
                  <a:pt x="780" y="106"/>
                  <a:pt x="780" y="106"/>
                </a:cubicBezTo>
                <a:cubicBezTo>
                  <a:pt x="780" y="113"/>
                  <a:pt x="780" y="113"/>
                  <a:pt x="780" y="113"/>
                </a:cubicBezTo>
                <a:cubicBezTo>
                  <a:pt x="783" y="113"/>
                  <a:pt x="783" y="113"/>
                  <a:pt x="783" y="113"/>
                </a:cubicBezTo>
                <a:cubicBezTo>
                  <a:pt x="783" y="116"/>
                  <a:pt x="783" y="116"/>
                  <a:pt x="783" y="116"/>
                </a:cubicBezTo>
                <a:cubicBezTo>
                  <a:pt x="780" y="116"/>
                  <a:pt x="780" y="116"/>
                  <a:pt x="780" y="116"/>
                </a:cubicBezTo>
                <a:cubicBezTo>
                  <a:pt x="780" y="122"/>
                  <a:pt x="780" y="122"/>
                  <a:pt x="780" y="122"/>
                </a:cubicBezTo>
                <a:cubicBezTo>
                  <a:pt x="783" y="122"/>
                  <a:pt x="783" y="122"/>
                  <a:pt x="783" y="122"/>
                </a:cubicBezTo>
                <a:cubicBezTo>
                  <a:pt x="783" y="125"/>
                  <a:pt x="783" y="125"/>
                  <a:pt x="783" y="125"/>
                </a:cubicBezTo>
                <a:cubicBezTo>
                  <a:pt x="780" y="125"/>
                  <a:pt x="780" y="125"/>
                  <a:pt x="780" y="125"/>
                </a:cubicBezTo>
                <a:cubicBezTo>
                  <a:pt x="780" y="132"/>
                  <a:pt x="780" y="132"/>
                  <a:pt x="780" y="132"/>
                </a:cubicBezTo>
                <a:cubicBezTo>
                  <a:pt x="783" y="132"/>
                  <a:pt x="783" y="132"/>
                  <a:pt x="783" y="132"/>
                </a:cubicBezTo>
                <a:cubicBezTo>
                  <a:pt x="783" y="135"/>
                  <a:pt x="783" y="135"/>
                  <a:pt x="783" y="135"/>
                </a:cubicBezTo>
                <a:cubicBezTo>
                  <a:pt x="780" y="135"/>
                  <a:pt x="780" y="135"/>
                  <a:pt x="780" y="135"/>
                </a:cubicBezTo>
                <a:cubicBezTo>
                  <a:pt x="780" y="141"/>
                  <a:pt x="780" y="141"/>
                  <a:pt x="780" y="141"/>
                </a:cubicBezTo>
                <a:cubicBezTo>
                  <a:pt x="783" y="141"/>
                  <a:pt x="783" y="141"/>
                  <a:pt x="783" y="141"/>
                </a:cubicBezTo>
                <a:cubicBezTo>
                  <a:pt x="783" y="144"/>
                  <a:pt x="783" y="144"/>
                  <a:pt x="783" y="144"/>
                </a:cubicBezTo>
                <a:cubicBezTo>
                  <a:pt x="780" y="144"/>
                  <a:pt x="780" y="144"/>
                  <a:pt x="780" y="144"/>
                </a:cubicBezTo>
                <a:cubicBezTo>
                  <a:pt x="780" y="151"/>
                  <a:pt x="780" y="151"/>
                  <a:pt x="780" y="151"/>
                </a:cubicBezTo>
                <a:cubicBezTo>
                  <a:pt x="783" y="151"/>
                  <a:pt x="783" y="151"/>
                  <a:pt x="783" y="151"/>
                </a:cubicBezTo>
                <a:cubicBezTo>
                  <a:pt x="783" y="156"/>
                  <a:pt x="783" y="156"/>
                  <a:pt x="783" y="156"/>
                </a:cubicBezTo>
                <a:cubicBezTo>
                  <a:pt x="780" y="156"/>
                  <a:pt x="780" y="156"/>
                  <a:pt x="780" y="156"/>
                </a:cubicBezTo>
                <a:cubicBezTo>
                  <a:pt x="780" y="227"/>
                  <a:pt x="780" y="227"/>
                  <a:pt x="780" y="227"/>
                </a:cubicBezTo>
                <a:cubicBezTo>
                  <a:pt x="783" y="227"/>
                  <a:pt x="783" y="227"/>
                  <a:pt x="783" y="227"/>
                </a:cubicBezTo>
                <a:cubicBezTo>
                  <a:pt x="783" y="230"/>
                  <a:pt x="783" y="230"/>
                  <a:pt x="783" y="230"/>
                </a:cubicBezTo>
                <a:cubicBezTo>
                  <a:pt x="776" y="230"/>
                  <a:pt x="776" y="230"/>
                  <a:pt x="776" y="230"/>
                </a:cubicBezTo>
                <a:cubicBezTo>
                  <a:pt x="776" y="152"/>
                  <a:pt x="776" y="152"/>
                  <a:pt x="776" y="152"/>
                </a:cubicBezTo>
                <a:cubicBezTo>
                  <a:pt x="300" y="152"/>
                  <a:pt x="300" y="152"/>
                  <a:pt x="300" y="152"/>
                </a:cubicBezTo>
                <a:cubicBezTo>
                  <a:pt x="300" y="230"/>
                  <a:pt x="300" y="230"/>
                  <a:pt x="300" y="230"/>
                </a:cubicBezTo>
                <a:cubicBezTo>
                  <a:pt x="293" y="230"/>
                  <a:pt x="293" y="230"/>
                  <a:pt x="293" y="230"/>
                </a:cubicBezTo>
                <a:cubicBezTo>
                  <a:pt x="293" y="227"/>
                  <a:pt x="293" y="227"/>
                  <a:pt x="293" y="227"/>
                </a:cubicBezTo>
                <a:cubicBezTo>
                  <a:pt x="296" y="227"/>
                  <a:pt x="296" y="227"/>
                  <a:pt x="296" y="227"/>
                </a:cubicBezTo>
                <a:cubicBezTo>
                  <a:pt x="296" y="156"/>
                  <a:pt x="296" y="156"/>
                  <a:pt x="296" y="156"/>
                </a:cubicBezTo>
                <a:cubicBezTo>
                  <a:pt x="293" y="156"/>
                  <a:pt x="293" y="156"/>
                  <a:pt x="293" y="156"/>
                </a:cubicBezTo>
                <a:cubicBezTo>
                  <a:pt x="293" y="151"/>
                  <a:pt x="293" y="151"/>
                  <a:pt x="293" y="151"/>
                </a:cubicBezTo>
                <a:cubicBezTo>
                  <a:pt x="296" y="151"/>
                  <a:pt x="296" y="151"/>
                  <a:pt x="296" y="151"/>
                </a:cubicBezTo>
                <a:cubicBezTo>
                  <a:pt x="296" y="144"/>
                  <a:pt x="296" y="144"/>
                  <a:pt x="296" y="144"/>
                </a:cubicBezTo>
                <a:cubicBezTo>
                  <a:pt x="293" y="144"/>
                  <a:pt x="293" y="144"/>
                  <a:pt x="293" y="144"/>
                </a:cubicBezTo>
                <a:cubicBezTo>
                  <a:pt x="293" y="141"/>
                  <a:pt x="293" y="141"/>
                  <a:pt x="293" y="141"/>
                </a:cubicBezTo>
                <a:cubicBezTo>
                  <a:pt x="296" y="141"/>
                  <a:pt x="296" y="141"/>
                  <a:pt x="296" y="141"/>
                </a:cubicBezTo>
                <a:cubicBezTo>
                  <a:pt x="296" y="135"/>
                  <a:pt x="296" y="135"/>
                  <a:pt x="296" y="135"/>
                </a:cubicBezTo>
                <a:cubicBezTo>
                  <a:pt x="293" y="135"/>
                  <a:pt x="293" y="135"/>
                  <a:pt x="293" y="135"/>
                </a:cubicBezTo>
                <a:cubicBezTo>
                  <a:pt x="293" y="132"/>
                  <a:pt x="293" y="132"/>
                  <a:pt x="293" y="132"/>
                </a:cubicBezTo>
                <a:cubicBezTo>
                  <a:pt x="296" y="132"/>
                  <a:pt x="296" y="132"/>
                  <a:pt x="296" y="132"/>
                </a:cubicBezTo>
                <a:cubicBezTo>
                  <a:pt x="296" y="125"/>
                  <a:pt x="296" y="125"/>
                  <a:pt x="296" y="125"/>
                </a:cubicBezTo>
                <a:cubicBezTo>
                  <a:pt x="293" y="125"/>
                  <a:pt x="293" y="125"/>
                  <a:pt x="293" y="125"/>
                </a:cubicBezTo>
                <a:cubicBezTo>
                  <a:pt x="293" y="122"/>
                  <a:pt x="293" y="122"/>
                  <a:pt x="293" y="122"/>
                </a:cubicBezTo>
                <a:cubicBezTo>
                  <a:pt x="296" y="122"/>
                  <a:pt x="296" y="122"/>
                  <a:pt x="296" y="122"/>
                </a:cubicBezTo>
                <a:cubicBezTo>
                  <a:pt x="296" y="116"/>
                  <a:pt x="296" y="116"/>
                  <a:pt x="296" y="116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93" y="113"/>
                  <a:pt x="293" y="113"/>
                  <a:pt x="293" y="113"/>
                </a:cubicBezTo>
                <a:cubicBezTo>
                  <a:pt x="296" y="113"/>
                  <a:pt x="296" y="113"/>
                  <a:pt x="296" y="113"/>
                </a:cubicBezTo>
                <a:cubicBezTo>
                  <a:pt x="296" y="106"/>
                  <a:pt x="296" y="106"/>
                  <a:pt x="296" y="106"/>
                </a:cubicBezTo>
                <a:cubicBezTo>
                  <a:pt x="293" y="106"/>
                  <a:pt x="293" y="106"/>
                  <a:pt x="293" y="106"/>
                </a:cubicBezTo>
                <a:lnTo>
                  <a:pt x="293" y="102"/>
                </a:lnTo>
                <a:close/>
                <a:moveTo>
                  <a:pt x="282" y="102"/>
                </a:moveTo>
                <a:cubicBezTo>
                  <a:pt x="293" y="102"/>
                  <a:pt x="293" y="102"/>
                  <a:pt x="293" y="102"/>
                </a:cubicBezTo>
                <a:cubicBezTo>
                  <a:pt x="293" y="106"/>
                  <a:pt x="293" y="106"/>
                  <a:pt x="293" y="106"/>
                </a:cubicBezTo>
                <a:cubicBezTo>
                  <a:pt x="282" y="106"/>
                  <a:pt x="282" y="106"/>
                  <a:pt x="282" y="106"/>
                </a:cubicBezTo>
                <a:cubicBezTo>
                  <a:pt x="282" y="102"/>
                  <a:pt x="282" y="102"/>
                  <a:pt x="282" y="102"/>
                </a:cubicBezTo>
                <a:close/>
                <a:moveTo>
                  <a:pt x="293" y="230"/>
                </a:moveTo>
                <a:cubicBezTo>
                  <a:pt x="282" y="230"/>
                  <a:pt x="282" y="230"/>
                  <a:pt x="282" y="230"/>
                </a:cubicBezTo>
                <a:cubicBezTo>
                  <a:pt x="282" y="227"/>
                  <a:pt x="282" y="227"/>
                  <a:pt x="282" y="227"/>
                </a:cubicBezTo>
                <a:cubicBezTo>
                  <a:pt x="285" y="227"/>
                  <a:pt x="285" y="227"/>
                  <a:pt x="285" y="227"/>
                </a:cubicBezTo>
                <a:cubicBezTo>
                  <a:pt x="285" y="156"/>
                  <a:pt x="285" y="156"/>
                  <a:pt x="285" y="156"/>
                </a:cubicBezTo>
                <a:cubicBezTo>
                  <a:pt x="282" y="156"/>
                  <a:pt x="282" y="156"/>
                  <a:pt x="282" y="156"/>
                </a:cubicBezTo>
                <a:cubicBezTo>
                  <a:pt x="282" y="151"/>
                  <a:pt x="282" y="151"/>
                  <a:pt x="282" y="151"/>
                </a:cubicBezTo>
                <a:cubicBezTo>
                  <a:pt x="293" y="151"/>
                  <a:pt x="293" y="151"/>
                  <a:pt x="293" y="151"/>
                </a:cubicBezTo>
                <a:cubicBezTo>
                  <a:pt x="293" y="156"/>
                  <a:pt x="293" y="156"/>
                  <a:pt x="293" y="156"/>
                </a:cubicBezTo>
                <a:cubicBezTo>
                  <a:pt x="289" y="156"/>
                  <a:pt x="289" y="156"/>
                  <a:pt x="289" y="156"/>
                </a:cubicBezTo>
                <a:cubicBezTo>
                  <a:pt x="289" y="227"/>
                  <a:pt x="289" y="227"/>
                  <a:pt x="289" y="227"/>
                </a:cubicBezTo>
                <a:cubicBezTo>
                  <a:pt x="293" y="227"/>
                  <a:pt x="293" y="227"/>
                  <a:pt x="293" y="227"/>
                </a:cubicBezTo>
                <a:cubicBezTo>
                  <a:pt x="293" y="230"/>
                  <a:pt x="293" y="230"/>
                  <a:pt x="293" y="230"/>
                </a:cubicBezTo>
                <a:close/>
                <a:moveTo>
                  <a:pt x="293" y="113"/>
                </a:moveTo>
                <a:cubicBezTo>
                  <a:pt x="293" y="116"/>
                  <a:pt x="293" y="116"/>
                  <a:pt x="293" y="116"/>
                </a:cubicBezTo>
                <a:cubicBezTo>
                  <a:pt x="282" y="116"/>
                  <a:pt x="282" y="116"/>
                  <a:pt x="282" y="116"/>
                </a:cubicBezTo>
                <a:cubicBezTo>
                  <a:pt x="282" y="113"/>
                  <a:pt x="282" y="113"/>
                  <a:pt x="282" y="113"/>
                </a:cubicBezTo>
                <a:cubicBezTo>
                  <a:pt x="293" y="113"/>
                  <a:pt x="293" y="113"/>
                  <a:pt x="293" y="113"/>
                </a:cubicBezTo>
                <a:close/>
                <a:moveTo>
                  <a:pt x="293" y="122"/>
                </a:moveTo>
                <a:cubicBezTo>
                  <a:pt x="293" y="125"/>
                  <a:pt x="293" y="125"/>
                  <a:pt x="293" y="125"/>
                </a:cubicBezTo>
                <a:cubicBezTo>
                  <a:pt x="282" y="125"/>
                  <a:pt x="282" y="125"/>
                  <a:pt x="282" y="125"/>
                </a:cubicBezTo>
                <a:cubicBezTo>
                  <a:pt x="282" y="122"/>
                  <a:pt x="282" y="122"/>
                  <a:pt x="282" y="122"/>
                </a:cubicBezTo>
                <a:cubicBezTo>
                  <a:pt x="293" y="122"/>
                  <a:pt x="293" y="122"/>
                  <a:pt x="293" y="122"/>
                </a:cubicBezTo>
                <a:close/>
                <a:moveTo>
                  <a:pt x="293" y="132"/>
                </a:moveTo>
                <a:cubicBezTo>
                  <a:pt x="293" y="135"/>
                  <a:pt x="293" y="135"/>
                  <a:pt x="293" y="135"/>
                </a:cubicBezTo>
                <a:cubicBezTo>
                  <a:pt x="282" y="135"/>
                  <a:pt x="282" y="135"/>
                  <a:pt x="282" y="135"/>
                </a:cubicBezTo>
                <a:cubicBezTo>
                  <a:pt x="282" y="132"/>
                  <a:pt x="282" y="132"/>
                  <a:pt x="282" y="132"/>
                </a:cubicBezTo>
                <a:cubicBezTo>
                  <a:pt x="293" y="132"/>
                  <a:pt x="293" y="132"/>
                  <a:pt x="293" y="132"/>
                </a:cubicBezTo>
                <a:close/>
                <a:moveTo>
                  <a:pt x="293" y="141"/>
                </a:moveTo>
                <a:cubicBezTo>
                  <a:pt x="293" y="144"/>
                  <a:pt x="293" y="144"/>
                  <a:pt x="293" y="144"/>
                </a:cubicBezTo>
                <a:cubicBezTo>
                  <a:pt x="282" y="144"/>
                  <a:pt x="282" y="144"/>
                  <a:pt x="282" y="144"/>
                </a:cubicBezTo>
                <a:cubicBezTo>
                  <a:pt x="282" y="141"/>
                  <a:pt x="282" y="141"/>
                  <a:pt x="282" y="141"/>
                </a:cubicBezTo>
                <a:lnTo>
                  <a:pt x="293" y="141"/>
                </a:lnTo>
                <a:close/>
                <a:moveTo>
                  <a:pt x="277" y="102"/>
                </a:moveTo>
                <a:cubicBezTo>
                  <a:pt x="282" y="102"/>
                  <a:pt x="282" y="102"/>
                  <a:pt x="282" y="102"/>
                </a:cubicBezTo>
                <a:cubicBezTo>
                  <a:pt x="282" y="106"/>
                  <a:pt x="282" y="106"/>
                  <a:pt x="282" y="106"/>
                </a:cubicBezTo>
                <a:cubicBezTo>
                  <a:pt x="277" y="106"/>
                  <a:pt x="277" y="106"/>
                  <a:pt x="277" y="106"/>
                </a:cubicBezTo>
                <a:cubicBezTo>
                  <a:pt x="277" y="102"/>
                  <a:pt x="277" y="102"/>
                  <a:pt x="277" y="102"/>
                </a:cubicBezTo>
                <a:close/>
                <a:moveTo>
                  <a:pt x="282" y="230"/>
                </a:moveTo>
                <a:cubicBezTo>
                  <a:pt x="277" y="230"/>
                  <a:pt x="277" y="230"/>
                  <a:pt x="277" y="230"/>
                </a:cubicBezTo>
                <a:cubicBezTo>
                  <a:pt x="277" y="151"/>
                  <a:pt x="277" y="151"/>
                  <a:pt x="277" y="151"/>
                </a:cubicBezTo>
                <a:cubicBezTo>
                  <a:pt x="282" y="151"/>
                  <a:pt x="282" y="151"/>
                  <a:pt x="282" y="151"/>
                </a:cubicBezTo>
                <a:cubicBezTo>
                  <a:pt x="282" y="156"/>
                  <a:pt x="282" y="156"/>
                  <a:pt x="282" y="156"/>
                </a:cubicBezTo>
                <a:cubicBezTo>
                  <a:pt x="279" y="156"/>
                  <a:pt x="279" y="156"/>
                  <a:pt x="279" y="156"/>
                </a:cubicBezTo>
                <a:cubicBezTo>
                  <a:pt x="279" y="227"/>
                  <a:pt x="279" y="227"/>
                  <a:pt x="279" y="227"/>
                </a:cubicBezTo>
                <a:cubicBezTo>
                  <a:pt x="282" y="227"/>
                  <a:pt x="282" y="227"/>
                  <a:pt x="282" y="227"/>
                </a:cubicBezTo>
                <a:cubicBezTo>
                  <a:pt x="282" y="230"/>
                  <a:pt x="282" y="230"/>
                  <a:pt x="282" y="230"/>
                </a:cubicBezTo>
                <a:close/>
                <a:moveTo>
                  <a:pt x="282" y="113"/>
                </a:moveTo>
                <a:cubicBezTo>
                  <a:pt x="282" y="116"/>
                  <a:pt x="282" y="116"/>
                  <a:pt x="282" y="116"/>
                </a:cubicBezTo>
                <a:cubicBezTo>
                  <a:pt x="277" y="116"/>
                  <a:pt x="277" y="116"/>
                  <a:pt x="277" y="116"/>
                </a:cubicBezTo>
                <a:cubicBezTo>
                  <a:pt x="277" y="113"/>
                  <a:pt x="277" y="113"/>
                  <a:pt x="277" y="113"/>
                </a:cubicBezTo>
                <a:cubicBezTo>
                  <a:pt x="282" y="113"/>
                  <a:pt x="282" y="113"/>
                  <a:pt x="282" y="113"/>
                </a:cubicBezTo>
                <a:close/>
                <a:moveTo>
                  <a:pt x="282" y="122"/>
                </a:moveTo>
                <a:cubicBezTo>
                  <a:pt x="282" y="125"/>
                  <a:pt x="282" y="125"/>
                  <a:pt x="282" y="125"/>
                </a:cubicBezTo>
                <a:cubicBezTo>
                  <a:pt x="277" y="125"/>
                  <a:pt x="277" y="125"/>
                  <a:pt x="277" y="125"/>
                </a:cubicBezTo>
                <a:cubicBezTo>
                  <a:pt x="277" y="122"/>
                  <a:pt x="277" y="122"/>
                  <a:pt x="277" y="122"/>
                </a:cubicBezTo>
                <a:cubicBezTo>
                  <a:pt x="282" y="122"/>
                  <a:pt x="282" y="122"/>
                  <a:pt x="282" y="122"/>
                </a:cubicBezTo>
                <a:close/>
                <a:moveTo>
                  <a:pt x="282" y="132"/>
                </a:moveTo>
                <a:cubicBezTo>
                  <a:pt x="282" y="135"/>
                  <a:pt x="282" y="135"/>
                  <a:pt x="282" y="135"/>
                </a:cubicBezTo>
                <a:cubicBezTo>
                  <a:pt x="277" y="135"/>
                  <a:pt x="277" y="135"/>
                  <a:pt x="277" y="135"/>
                </a:cubicBezTo>
                <a:cubicBezTo>
                  <a:pt x="277" y="132"/>
                  <a:pt x="277" y="132"/>
                  <a:pt x="277" y="132"/>
                </a:cubicBezTo>
                <a:cubicBezTo>
                  <a:pt x="282" y="132"/>
                  <a:pt x="282" y="132"/>
                  <a:pt x="282" y="132"/>
                </a:cubicBezTo>
                <a:close/>
                <a:moveTo>
                  <a:pt x="282" y="141"/>
                </a:moveTo>
                <a:cubicBezTo>
                  <a:pt x="282" y="144"/>
                  <a:pt x="282" y="144"/>
                  <a:pt x="282" y="144"/>
                </a:cubicBezTo>
                <a:cubicBezTo>
                  <a:pt x="277" y="144"/>
                  <a:pt x="277" y="144"/>
                  <a:pt x="277" y="144"/>
                </a:cubicBezTo>
                <a:cubicBezTo>
                  <a:pt x="277" y="141"/>
                  <a:pt x="277" y="141"/>
                  <a:pt x="277" y="141"/>
                </a:cubicBezTo>
                <a:lnTo>
                  <a:pt x="282" y="141"/>
                </a:lnTo>
                <a:close/>
                <a:moveTo>
                  <a:pt x="271" y="102"/>
                </a:moveTo>
                <a:cubicBezTo>
                  <a:pt x="277" y="102"/>
                  <a:pt x="277" y="102"/>
                  <a:pt x="277" y="102"/>
                </a:cubicBezTo>
                <a:cubicBezTo>
                  <a:pt x="277" y="106"/>
                  <a:pt x="277" y="106"/>
                  <a:pt x="277" y="106"/>
                </a:cubicBezTo>
                <a:cubicBezTo>
                  <a:pt x="271" y="106"/>
                  <a:pt x="271" y="106"/>
                  <a:pt x="271" y="106"/>
                </a:cubicBezTo>
                <a:cubicBezTo>
                  <a:pt x="271" y="102"/>
                  <a:pt x="271" y="102"/>
                  <a:pt x="271" y="102"/>
                </a:cubicBezTo>
                <a:close/>
                <a:moveTo>
                  <a:pt x="277" y="230"/>
                </a:moveTo>
                <a:cubicBezTo>
                  <a:pt x="271" y="230"/>
                  <a:pt x="271" y="230"/>
                  <a:pt x="271" y="230"/>
                </a:cubicBezTo>
                <a:cubicBezTo>
                  <a:pt x="271" y="227"/>
                  <a:pt x="271" y="227"/>
                  <a:pt x="271" y="227"/>
                </a:cubicBezTo>
                <a:cubicBezTo>
                  <a:pt x="275" y="227"/>
                  <a:pt x="275" y="227"/>
                  <a:pt x="275" y="227"/>
                </a:cubicBezTo>
                <a:cubicBezTo>
                  <a:pt x="275" y="156"/>
                  <a:pt x="275" y="156"/>
                  <a:pt x="275" y="156"/>
                </a:cubicBezTo>
                <a:cubicBezTo>
                  <a:pt x="271" y="156"/>
                  <a:pt x="271" y="156"/>
                  <a:pt x="271" y="156"/>
                </a:cubicBezTo>
                <a:cubicBezTo>
                  <a:pt x="271" y="151"/>
                  <a:pt x="271" y="151"/>
                  <a:pt x="271" y="151"/>
                </a:cubicBezTo>
                <a:cubicBezTo>
                  <a:pt x="277" y="151"/>
                  <a:pt x="277" y="151"/>
                  <a:pt x="277" y="151"/>
                </a:cubicBezTo>
                <a:cubicBezTo>
                  <a:pt x="277" y="230"/>
                  <a:pt x="277" y="230"/>
                  <a:pt x="277" y="230"/>
                </a:cubicBezTo>
                <a:close/>
                <a:moveTo>
                  <a:pt x="277" y="113"/>
                </a:moveTo>
                <a:cubicBezTo>
                  <a:pt x="277" y="116"/>
                  <a:pt x="277" y="116"/>
                  <a:pt x="277" y="116"/>
                </a:cubicBezTo>
                <a:cubicBezTo>
                  <a:pt x="271" y="116"/>
                  <a:pt x="271" y="116"/>
                  <a:pt x="271" y="116"/>
                </a:cubicBezTo>
                <a:cubicBezTo>
                  <a:pt x="271" y="113"/>
                  <a:pt x="271" y="113"/>
                  <a:pt x="271" y="113"/>
                </a:cubicBezTo>
                <a:cubicBezTo>
                  <a:pt x="277" y="113"/>
                  <a:pt x="277" y="113"/>
                  <a:pt x="277" y="113"/>
                </a:cubicBezTo>
                <a:close/>
                <a:moveTo>
                  <a:pt x="277" y="122"/>
                </a:moveTo>
                <a:cubicBezTo>
                  <a:pt x="277" y="125"/>
                  <a:pt x="277" y="125"/>
                  <a:pt x="277" y="125"/>
                </a:cubicBezTo>
                <a:cubicBezTo>
                  <a:pt x="271" y="125"/>
                  <a:pt x="271" y="125"/>
                  <a:pt x="271" y="125"/>
                </a:cubicBezTo>
                <a:cubicBezTo>
                  <a:pt x="271" y="122"/>
                  <a:pt x="271" y="122"/>
                  <a:pt x="271" y="122"/>
                </a:cubicBezTo>
                <a:cubicBezTo>
                  <a:pt x="277" y="122"/>
                  <a:pt x="277" y="122"/>
                  <a:pt x="277" y="122"/>
                </a:cubicBezTo>
                <a:close/>
                <a:moveTo>
                  <a:pt x="277" y="132"/>
                </a:moveTo>
                <a:cubicBezTo>
                  <a:pt x="277" y="135"/>
                  <a:pt x="277" y="135"/>
                  <a:pt x="277" y="135"/>
                </a:cubicBezTo>
                <a:cubicBezTo>
                  <a:pt x="271" y="135"/>
                  <a:pt x="271" y="135"/>
                  <a:pt x="271" y="135"/>
                </a:cubicBezTo>
                <a:cubicBezTo>
                  <a:pt x="271" y="132"/>
                  <a:pt x="271" y="132"/>
                  <a:pt x="271" y="132"/>
                </a:cubicBezTo>
                <a:cubicBezTo>
                  <a:pt x="277" y="132"/>
                  <a:pt x="277" y="132"/>
                  <a:pt x="277" y="132"/>
                </a:cubicBezTo>
                <a:close/>
                <a:moveTo>
                  <a:pt x="277" y="141"/>
                </a:moveTo>
                <a:cubicBezTo>
                  <a:pt x="277" y="144"/>
                  <a:pt x="277" y="144"/>
                  <a:pt x="277" y="144"/>
                </a:cubicBezTo>
                <a:cubicBezTo>
                  <a:pt x="271" y="144"/>
                  <a:pt x="271" y="144"/>
                  <a:pt x="271" y="144"/>
                </a:cubicBezTo>
                <a:cubicBezTo>
                  <a:pt x="271" y="141"/>
                  <a:pt x="271" y="141"/>
                  <a:pt x="271" y="141"/>
                </a:cubicBezTo>
                <a:lnTo>
                  <a:pt x="277" y="141"/>
                </a:lnTo>
                <a:close/>
                <a:moveTo>
                  <a:pt x="261" y="102"/>
                </a:moveTo>
                <a:cubicBezTo>
                  <a:pt x="271" y="102"/>
                  <a:pt x="271" y="102"/>
                  <a:pt x="271" y="102"/>
                </a:cubicBezTo>
                <a:cubicBezTo>
                  <a:pt x="271" y="106"/>
                  <a:pt x="271" y="106"/>
                  <a:pt x="271" y="106"/>
                </a:cubicBezTo>
                <a:cubicBezTo>
                  <a:pt x="261" y="106"/>
                  <a:pt x="261" y="106"/>
                  <a:pt x="261" y="106"/>
                </a:cubicBezTo>
                <a:cubicBezTo>
                  <a:pt x="261" y="102"/>
                  <a:pt x="261" y="102"/>
                  <a:pt x="261" y="102"/>
                </a:cubicBezTo>
                <a:close/>
                <a:moveTo>
                  <a:pt x="271" y="230"/>
                </a:moveTo>
                <a:cubicBezTo>
                  <a:pt x="261" y="230"/>
                  <a:pt x="261" y="230"/>
                  <a:pt x="261" y="230"/>
                </a:cubicBezTo>
                <a:cubicBezTo>
                  <a:pt x="261" y="227"/>
                  <a:pt x="261" y="227"/>
                  <a:pt x="261" y="227"/>
                </a:cubicBezTo>
                <a:cubicBezTo>
                  <a:pt x="264" y="227"/>
                  <a:pt x="264" y="227"/>
                  <a:pt x="264" y="227"/>
                </a:cubicBezTo>
                <a:cubicBezTo>
                  <a:pt x="264" y="156"/>
                  <a:pt x="264" y="156"/>
                  <a:pt x="264" y="156"/>
                </a:cubicBezTo>
                <a:cubicBezTo>
                  <a:pt x="261" y="156"/>
                  <a:pt x="261" y="156"/>
                  <a:pt x="261" y="156"/>
                </a:cubicBezTo>
                <a:cubicBezTo>
                  <a:pt x="261" y="151"/>
                  <a:pt x="261" y="151"/>
                  <a:pt x="261" y="151"/>
                </a:cubicBezTo>
                <a:cubicBezTo>
                  <a:pt x="271" y="151"/>
                  <a:pt x="271" y="151"/>
                  <a:pt x="271" y="151"/>
                </a:cubicBezTo>
                <a:cubicBezTo>
                  <a:pt x="271" y="156"/>
                  <a:pt x="271" y="156"/>
                  <a:pt x="271" y="156"/>
                </a:cubicBezTo>
                <a:cubicBezTo>
                  <a:pt x="268" y="156"/>
                  <a:pt x="268" y="156"/>
                  <a:pt x="268" y="156"/>
                </a:cubicBezTo>
                <a:cubicBezTo>
                  <a:pt x="268" y="227"/>
                  <a:pt x="268" y="227"/>
                  <a:pt x="268" y="227"/>
                </a:cubicBezTo>
                <a:cubicBezTo>
                  <a:pt x="271" y="227"/>
                  <a:pt x="271" y="227"/>
                  <a:pt x="271" y="227"/>
                </a:cubicBezTo>
                <a:cubicBezTo>
                  <a:pt x="271" y="230"/>
                  <a:pt x="271" y="230"/>
                  <a:pt x="271" y="230"/>
                </a:cubicBezTo>
                <a:close/>
                <a:moveTo>
                  <a:pt x="271" y="113"/>
                </a:moveTo>
                <a:cubicBezTo>
                  <a:pt x="271" y="116"/>
                  <a:pt x="271" y="116"/>
                  <a:pt x="271" y="116"/>
                </a:cubicBezTo>
                <a:cubicBezTo>
                  <a:pt x="261" y="116"/>
                  <a:pt x="261" y="116"/>
                  <a:pt x="261" y="116"/>
                </a:cubicBezTo>
                <a:cubicBezTo>
                  <a:pt x="261" y="113"/>
                  <a:pt x="261" y="113"/>
                  <a:pt x="261" y="113"/>
                </a:cubicBezTo>
                <a:cubicBezTo>
                  <a:pt x="271" y="113"/>
                  <a:pt x="271" y="113"/>
                  <a:pt x="271" y="113"/>
                </a:cubicBezTo>
                <a:close/>
                <a:moveTo>
                  <a:pt x="271" y="122"/>
                </a:moveTo>
                <a:cubicBezTo>
                  <a:pt x="271" y="125"/>
                  <a:pt x="271" y="125"/>
                  <a:pt x="271" y="125"/>
                </a:cubicBezTo>
                <a:cubicBezTo>
                  <a:pt x="261" y="125"/>
                  <a:pt x="261" y="125"/>
                  <a:pt x="261" y="125"/>
                </a:cubicBezTo>
                <a:cubicBezTo>
                  <a:pt x="261" y="122"/>
                  <a:pt x="261" y="122"/>
                  <a:pt x="261" y="122"/>
                </a:cubicBezTo>
                <a:cubicBezTo>
                  <a:pt x="271" y="122"/>
                  <a:pt x="271" y="122"/>
                  <a:pt x="271" y="122"/>
                </a:cubicBezTo>
                <a:close/>
                <a:moveTo>
                  <a:pt x="271" y="132"/>
                </a:moveTo>
                <a:cubicBezTo>
                  <a:pt x="271" y="135"/>
                  <a:pt x="271" y="135"/>
                  <a:pt x="271" y="135"/>
                </a:cubicBezTo>
                <a:cubicBezTo>
                  <a:pt x="261" y="135"/>
                  <a:pt x="261" y="135"/>
                  <a:pt x="261" y="135"/>
                </a:cubicBezTo>
                <a:cubicBezTo>
                  <a:pt x="261" y="132"/>
                  <a:pt x="261" y="132"/>
                  <a:pt x="261" y="132"/>
                </a:cubicBezTo>
                <a:cubicBezTo>
                  <a:pt x="271" y="132"/>
                  <a:pt x="271" y="132"/>
                  <a:pt x="271" y="132"/>
                </a:cubicBezTo>
                <a:close/>
                <a:moveTo>
                  <a:pt x="271" y="141"/>
                </a:moveTo>
                <a:cubicBezTo>
                  <a:pt x="271" y="144"/>
                  <a:pt x="271" y="144"/>
                  <a:pt x="271" y="144"/>
                </a:cubicBezTo>
                <a:cubicBezTo>
                  <a:pt x="261" y="144"/>
                  <a:pt x="261" y="144"/>
                  <a:pt x="261" y="144"/>
                </a:cubicBezTo>
                <a:cubicBezTo>
                  <a:pt x="261" y="141"/>
                  <a:pt x="261" y="141"/>
                  <a:pt x="261" y="141"/>
                </a:cubicBezTo>
                <a:lnTo>
                  <a:pt x="271" y="141"/>
                </a:lnTo>
                <a:close/>
                <a:moveTo>
                  <a:pt x="253" y="102"/>
                </a:moveTo>
                <a:cubicBezTo>
                  <a:pt x="261" y="102"/>
                  <a:pt x="261" y="102"/>
                  <a:pt x="261" y="102"/>
                </a:cubicBezTo>
                <a:cubicBezTo>
                  <a:pt x="261" y="106"/>
                  <a:pt x="261" y="106"/>
                  <a:pt x="261" y="106"/>
                </a:cubicBezTo>
                <a:cubicBezTo>
                  <a:pt x="258" y="106"/>
                  <a:pt x="258" y="106"/>
                  <a:pt x="258" y="106"/>
                </a:cubicBezTo>
                <a:cubicBezTo>
                  <a:pt x="258" y="113"/>
                  <a:pt x="258" y="113"/>
                  <a:pt x="258" y="113"/>
                </a:cubicBezTo>
                <a:cubicBezTo>
                  <a:pt x="261" y="113"/>
                  <a:pt x="261" y="113"/>
                  <a:pt x="261" y="113"/>
                </a:cubicBezTo>
                <a:cubicBezTo>
                  <a:pt x="261" y="116"/>
                  <a:pt x="261" y="116"/>
                  <a:pt x="261" y="116"/>
                </a:cubicBezTo>
                <a:cubicBezTo>
                  <a:pt x="258" y="116"/>
                  <a:pt x="258" y="116"/>
                  <a:pt x="258" y="116"/>
                </a:cubicBezTo>
                <a:cubicBezTo>
                  <a:pt x="258" y="122"/>
                  <a:pt x="258" y="122"/>
                  <a:pt x="258" y="122"/>
                </a:cubicBezTo>
                <a:cubicBezTo>
                  <a:pt x="261" y="122"/>
                  <a:pt x="261" y="122"/>
                  <a:pt x="261" y="122"/>
                </a:cubicBezTo>
                <a:cubicBezTo>
                  <a:pt x="261" y="125"/>
                  <a:pt x="261" y="125"/>
                  <a:pt x="261" y="125"/>
                </a:cubicBezTo>
                <a:cubicBezTo>
                  <a:pt x="258" y="125"/>
                  <a:pt x="258" y="125"/>
                  <a:pt x="258" y="125"/>
                </a:cubicBezTo>
                <a:cubicBezTo>
                  <a:pt x="258" y="132"/>
                  <a:pt x="258" y="132"/>
                  <a:pt x="258" y="132"/>
                </a:cubicBezTo>
                <a:cubicBezTo>
                  <a:pt x="261" y="132"/>
                  <a:pt x="261" y="132"/>
                  <a:pt x="261" y="132"/>
                </a:cubicBezTo>
                <a:cubicBezTo>
                  <a:pt x="261" y="135"/>
                  <a:pt x="261" y="135"/>
                  <a:pt x="261" y="135"/>
                </a:cubicBezTo>
                <a:cubicBezTo>
                  <a:pt x="258" y="135"/>
                  <a:pt x="258" y="135"/>
                  <a:pt x="258" y="135"/>
                </a:cubicBezTo>
                <a:cubicBezTo>
                  <a:pt x="258" y="141"/>
                  <a:pt x="258" y="141"/>
                  <a:pt x="258" y="141"/>
                </a:cubicBezTo>
                <a:cubicBezTo>
                  <a:pt x="261" y="141"/>
                  <a:pt x="261" y="141"/>
                  <a:pt x="261" y="141"/>
                </a:cubicBezTo>
                <a:cubicBezTo>
                  <a:pt x="261" y="144"/>
                  <a:pt x="261" y="144"/>
                  <a:pt x="261" y="144"/>
                </a:cubicBezTo>
                <a:cubicBezTo>
                  <a:pt x="258" y="144"/>
                  <a:pt x="258" y="144"/>
                  <a:pt x="258" y="144"/>
                </a:cubicBezTo>
                <a:cubicBezTo>
                  <a:pt x="258" y="151"/>
                  <a:pt x="258" y="151"/>
                  <a:pt x="258" y="151"/>
                </a:cubicBezTo>
                <a:cubicBezTo>
                  <a:pt x="261" y="151"/>
                  <a:pt x="261" y="151"/>
                  <a:pt x="261" y="151"/>
                </a:cubicBezTo>
                <a:cubicBezTo>
                  <a:pt x="261" y="156"/>
                  <a:pt x="261" y="156"/>
                  <a:pt x="261" y="156"/>
                </a:cubicBezTo>
                <a:cubicBezTo>
                  <a:pt x="258" y="156"/>
                  <a:pt x="258" y="156"/>
                  <a:pt x="258" y="156"/>
                </a:cubicBezTo>
                <a:cubicBezTo>
                  <a:pt x="258" y="227"/>
                  <a:pt x="258" y="227"/>
                  <a:pt x="258" y="227"/>
                </a:cubicBezTo>
                <a:cubicBezTo>
                  <a:pt x="261" y="227"/>
                  <a:pt x="261" y="227"/>
                  <a:pt x="261" y="227"/>
                </a:cubicBezTo>
                <a:cubicBezTo>
                  <a:pt x="261" y="230"/>
                  <a:pt x="261" y="230"/>
                  <a:pt x="261" y="230"/>
                </a:cubicBezTo>
                <a:cubicBezTo>
                  <a:pt x="253" y="230"/>
                  <a:pt x="253" y="230"/>
                  <a:pt x="253" y="230"/>
                </a:cubicBezTo>
                <a:cubicBezTo>
                  <a:pt x="253" y="152"/>
                  <a:pt x="253" y="152"/>
                  <a:pt x="253" y="152"/>
                </a:cubicBezTo>
                <a:cubicBezTo>
                  <a:pt x="31" y="152"/>
                  <a:pt x="31" y="152"/>
                  <a:pt x="31" y="152"/>
                </a:cubicBezTo>
                <a:cubicBezTo>
                  <a:pt x="31" y="152"/>
                  <a:pt x="31" y="152"/>
                  <a:pt x="31" y="152"/>
                </a:cubicBezTo>
                <a:cubicBezTo>
                  <a:pt x="31" y="152"/>
                  <a:pt x="31" y="152"/>
                  <a:pt x="31" y="152"/>
                </a:cubicBezTo>
                <a:cubicBezTo>
                  <a:pt x="22" y="152"/>
                  <a:pt x="14" y="148"/>
                  <a:pt x="9" y="143"/>
                </a:cubicBezTo>
                <a:cubicBezTo>
                  <a:pt x="3" y="137"/>
                  <a:pt x="0" y="129"/>
                  <a:pt x="0" y="121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0"/>
                  <a:pt x="0" y="0"/>
                  <a:pt x="0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121"/>
                  <a:pt x="9" y="121"/>
                  <a:pt x="9" y="121"/>
                </a:cubicBezTo>
                <a:cubicBezTo>
                  <a:pt x="9" y="121"/>
                  <a:pt x="9" y="121"/>
                  <a:pt x="9" y="121"/>
                </a:cubicBezTo>
                <a:cubicBezTo>
                  <a:pt x="9" y="121"/>
                  <a:pt x="9" y="121"/>
                  <a:pt x="9" y="121"/>
                </a:cubicBezTo>
                <a:cubicBezTo>
                  <a:pt x="9" y="127"/>
                  <a:pt x="11" y="132"/>
                  <a:pt x="15" y="136"/>
                </a:cubicBezTo>
                <a:cubicBezTo>
                  <a:pt x="19" y="140"/>
                  <a:pt x="25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253" y="143"/>
                  <a:pt x="253" y="143"/>
                  <a:pt x="253" y="143"/>
                </a:cubicBezTo>
                <a:lnTo>
                  <a:pt x="253" y="102"/>
                </a:lnTo>
                <a:close/>
              </a:path>
            </a:pathLst>
          </a:custGeom>
          <a:solidFill>
            <a:srgbClr val="CD1B2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FEF8E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0243" name="组合 33"/>
          <p:cNvGrpSpPr>
            <a:grpSpLocks/>
          </p:cNvGrpSpPr>
          <p:nvPr/>
        </p:nvGrpSpPr>
        <p:grpSpPr bwMode="auto">
          <a:xfrm>
            <a:off x="-434975" y="-2035175"/>
            <a:ext cx="10531475" cy="10175875"/>
            <a:chOff x="0" y="0"/>
            <a:chExt cx="10531526" cy="10175559"/>
          </a:xfrm>
        </p:grpSpPr>
        <p:sp>
          <p:nvSpPr>
            <p:cNvPr id="10244" name="矩形 81"/>
            <p:cNvSpPr>
              <a:spLocks noChangeArrowheads="1"/>
            </p:cNvSpPr>
            <p:nvPr/>
          </p:nvSpPr>
          <p:spPr bwMode="auto">
            <a:xfrm rot="19149196">
              <a:off x="140504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45" name="矩形 81"/>
            <p:cNvSpPr>
              <a:spLocks noChangeArrowheads="1"/>
            </p:cNvSpPr>
            <p:nvPr/>
          </p:nvSpPr>
          <p:spPr bwMode="auto">
            <a:xfrm rot="19149196">
              <a:off x="51595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46" name="矩形 81"/>
            <p:cNvSpPr>
              <a:spLocks noChangeArrowheads="1"/>
            </p:cNvSpPr>
            <p:nvPr/>
          </p:nvSpPr>
          <p:spPr bwMode="auto">
            <a:xfrm rot="19149196">
              <a:off x="81231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47" name="矩形 81"/>
            <p:cNvSpPr>
              <a:spLocks noChangeArrowheads="1"/>
            </p:cNvSpPr>
            <p:nvPr/>
          </p:nvSpPr>
          <p:spPr bwMode="auto">
            <a:xfrm rot="19149196">
              <a:off x="110868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48" name="矩形 81"/>
            <p:cNvSpPr>
              <a:spLocks noChangeArrowheads="1"/>
            </p:cNvSpPr>
            <p:nvPr/>
          </p:nvSpPr>
          <p:spPr bwMode="auto">
            <a:xfrm rot="19149196">
              <a:off x="21959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49" name="矩形 81"/>
            <p:cNvSpPr>
              <a:spLocks noChangeArrowheads="1"/>
            </p:cNvSpPr>
            <p:nvPr/>
          </p:nvSpPr>
          <p:spPr bwMode="auto">
            <a:xfrm rot="19149196">
              <a:off x="259048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50" name="矩形 81"/>
            <p:cNvSpPr>
              <a:spLocks noChangeArrowheads="1"/>
            </p:cNvSpPr>
            <p:nvPr/>
          </p:nvSpPr>
          <p:spPr bwMode="auto">
            <a:xfrm rot="19149196">
              <a:off x="170140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51" name="矩形 81"/>
            <p:cNvSpPr>
              <a:spLocks noChangeArrowheads="1"/>
            </p:cNvSpPr>
            <p:nvPr/>
          </p:nvSpPr>
          <p:spPr bwMode="auto">
            <a:xfrm rot="19149196">
              <a:off x="199776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52" name="矩形 81"/>
            <p:cNvSpPr>
              <a:spLocks noChangeArrowheads="1"/>
            </p:cNvSpPr>
            <p:nvPr/>
          </p:nvSpPr>
          <p:spPr bwMode="auto">
            <a:xfrm rot="19149196">
              <a:off x="229412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53" name="矩形 81"/>
            <p:cNvSpPr>
              <a:spLocks noChangeArrowheads="1"/>
            </p:cNvSpPr>
            <p:nvPr/>
          </p:nvSpPr>
          <p:spPr bwMode="auto">
            <a:xfrm rot="19149196">
              <a:off x="377592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54" name="矩形 81"/>
            <p:cNvSpPr>
              <a:spLocks noChangeArrowheads="1"/>
            </p:cNvSpPr>
            <p:nvPr/>
          </p:nvSpPr>
          <p:spPr bwMode="auto">
            <a:xfrm rot="19149196">
              <a:off x="288684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55" name="矩形 81"/>
            <p:cNvSpPr>
              <a:spLocks noChangeArrowheads="1"/>
            </p:cNvSpPr>
            <p:nvPr/>
          </p:nvSpPr>
          <p:spPr bwMode="auto">
            <a:xfrm rot="19149196">
              <a:off x="318320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56" name="矩形 81"/>
            <p:cNvSpPr>
              <a:spLocks noChangeArrowheads="1"/>
            </p:cNvSpPr>
            <p:nvPr/>
          </p:nvSpPr>
          <p:spPr bwMode="auto">
            <a:xfrm rot="19149196">
              <a:off x="347956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57" name="矩形 81"/>
            <p:cNvSpPr>
              <a:spLocks noChangeArrowheads="1"/>
            </p:cNvSpPr>
            <p:nvPr/>
          </p:nvSpPr>
          <p:spPr bwMode="auto">
            <a:xfrm rot="19149196">
              <a:off x="496137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58" name="矩形 81"/>
            <p:cNvSpPr>
              <a:spLocks noChangeArrowheads="1"/>
            </p:cNvSpPr>
            <p:nvPr/>
          </p:nvSpPr>
          <p:spPr bwMode="auto">
            <a:xfrm rot="19149196">
              <a:off x="407229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59" name="矩形 81"/>
            <p:cNvSpPr>
              <a:spLocks noChangeArrowheads="1"/>
            </p:cNvSpPr>
            <p:nvPr/>
          </p:nvSpPr>
          <p:spPr bwMode="auto">
            <a:xfrm rot="19149196">
              <a:off x="436865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60" name="矩形 81"/>
            <p:cNvSpPr>
              <a:spLocks noChangeArrowheads="1"/>
            </p:cNvSpPr>
            <p:nvPr/>
          </p:nvSpPr>
          <p:spPr bwMode="auto">
            <a:xfrm rot="19149196">
              <a:off x="466501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61" name="矩形 81"/>
            <p:cNvSpPr>
              <a:spLocks noChangeArrowheads="1"/>
            </p:cNvSpPr>
            <p:nvPr/>
          </p:nvSpPr>
          <p:spPr bwMode="auto">
            <a:xfrm rot="19149196">
              <a:off x="6146817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62" name="矩形 81"/>
            <p:cNvSpPr>
              <a:spLocks noChangeArrowheads="1"/>
            </p:cNvSpPr>
            <p:nvPr/>
          </p:nvSpPr>
          <p:spPr bwMode="auto">
            <a:xfrm rot="19149196">
              <a:off x="525773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63" name="矩形 81"/>
            <p:cNvSpPr>
              <a:spLocks noChangeArrowheads="1"/>
            </p:cNvSpPr>
            <p:nvPr/>
          </p:nvSpPr>
          <p:spPr bwMode="auto">
            <a:xfrm rot="19149196">
              <a:off x="555409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64" name="矩形 81"/>
            <p:cNvSpPr>
              <a:spLocks noChangeArrowheads="1"/>
            </p:cNvSpPr>
            <p:nvPr/>
          </p:nvSpPr>
          <p:spPr bwMode="auto">
            <a:xfrm rot="19149196">
              <a:off x="585045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65" name="矩形 81"/>
            <p:cNvSpPr>
              <a:spLocks noChangeArrowheads="1"/>
            </p:cNvSpPr>
            <p:nvPr/>
          </p:nvSpPr>
          <p:spPr bwMode="auto">
            <a:xfrm rot="19149196">
              <a:off x="7628622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66" name="矩形 81"/>
            <p:cNvSpPr>
              <a:spLocks noChangeArrowheads="1"/>
            </p:cNvSpPr>
            <p:nvPr/>
          </p:nvSpPr>
          <p:spPr bwMode="auto">
            <a:xfrm rot="19149196">
              <a:off x="733226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67" name="矩形 81"/>
            <p:cNvSpPr>
              <a:spLocks noChangeArrowheads="1"/>
            </p:cNvSpPr>
            <p:nvPr/>
          </p:nvSpPr>
          <p:spPr bwMode="auto">
            <a:xfrm rot="19149196">
              <a:off x="6443178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68" name="矩形 81"/>
            <p:cNvSpPr>
              <a:spLocks noChangeArrowheads="1"/>
            </p:cNvSpPr>
            <p:nvPr/>
          </p:nvSpPr>
          <p:spPr bwMode="auto">
            <a:xfrm rot="19149196">
              <a:off x="6739539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69" name="矩形 81"/>
            <p:cNvSpPr>
              <a:spLocks noChangeArrowheads="1"/>
            </p:cNvSpPr>
            <p:nvPr/>
          </p:nvSpPr>
          <p:spPr bwMode="auto">
            <a:xfrm rot="19149196">
              <a:off x="7035900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70" name="矩形 81"/>
            <p:cNvSpPr>
              <a:spLocks noChangeArrowheads="1"/>
            </p:cNvSpPr>
            <p:nvPr/>
          </p:nvSpPr>
          <p:spPr bwMode="auto">
            <a:xfrm rot="19149196">
              <a:off x="8814066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71" name="矩形 81"/>
            <p:cNvSpPr>
              <a:spLocks noChangeArrowheads="1"/>
            </p:cNvSpPr>
            <p:nvPr/>
          </p:nvSpPr>
          <p:spPr bwMode="auto">
            <a:xfrm rot="19149196">
              <a:off x="7924983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72" name="矩形 81"/>
            <p:cNvSpPr>
              <a:spLocks noChangeArrowheads="1"/>
            </p:cNvSpPr>
            <p:nvPr/>
          </p:nvSpPr>
          <p:spPr bwMode="auto">
            <a:xfrm rot="19149196">
              <a:off x="8221344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73" name="矩形 81"/>
            <p:cNvSpPr>
              <a:spLocks noChangeArrowheads="1"/>
            </p:cNvSpPr>
            <p:nvPr/>
          </p:nvSpPr>
          <p:spPr bwMode="auto">
            <a:xfrm rot="19149196">
              <a:off x="8517705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74" name="矩形 81"/>
            <p:cNvSpPr>
              <a:spLocks noChangeArrowheads="1"/>
            </p:cNvSpPr>
            <p:nvPr/>
          </p:nvSpPr>
          <p:spPr bwMode="auto">
            <a:xfrm rot="19149196">
              <a:off x="9110431" y="837128"/>
              <a:ext cx="38396" cy="7149330"/>
            </a:xfrm>
            <a:custGeom>
              <a:avLst/>
              <a:gdLst>
                <a:gd name="T0" fmla="*/ 0 w 45719"/>
                <a:gd name="T1" fmla="*/ 0 h 1345044"/>
                <a:gd name="T2" fmla="*/ 45719 w 45719"/>
                <a:gd name="T3" fmla="*/ 1345044 h 1345044"/>
              </a:gdLst>
              <a:ahLst/>
              <a:cxnLst/>
              <a:rect l="T0" t="T1" r="T2" b="T3"/>
              <a:pathLst>
                <a:path w="45719" h="1345044">
                  <a:moveTo>
                    <a:pt x="45719" y="39528"/>
                  </a:moveTo>
                  <a:lnTo>
                    <a:pt x="45719" y="1345044"/>
                  </a:lnTo>
                  <a:lnTo>
                    <a:pt x="0" y="1305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1D5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0275" name="组合 65"/>
            <p:cNvGrpSpPr>
              <a:grpSpLocks/>
            </p:cNvGrpSpPr>
            <p:nvPr/>
          </p:nvGrpSpPr>
          <p:grpSpPr bwMode="auto">
            <a:xfrm>
              <a:off x="0" y="0"/>
              <a:ext cx="10531526" cy="10175559"/>
              <a:chOff x="0" y="0"/>
              <a:chExt cx="10531526" cy="10175559"/>
            </a:xfrm>
          </p:grpSpPr>
          <p:sp>
            <p:nvSpPr>
              <p:cNvPr id="10276" name="矩形 81"/>
              <p:cNvSpPr>
                <a:spLocks noChangeArrowheads="1"/>
              </p:cNvSpPr>
              <p:nvPr/>
            </p:nvSpPr>
            <p:spPr bwMode="auto">
              <a:xfrm rot="19149196">
                <a:off x="9011321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77" name="矩形 81"/>
              <p:cNvSpPr>
                <a:spLocks noChangeArrowheads="1"/>
              </p:cNvSpPr>
              <p:nvPr/>
            </p:nvSpPr>
            <p:spPr bwMode="auto">
              <a:xfrm rot="19149196">
                <a:off x="871496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78" name="矩形 81"/>
              <p:cNvSpPr>
                <a:spLocks noChangeArrowheads="1"/>
              </p:cNvSpPr>
              <p:nvPr/>
            </p:nvSpPr>
            <p:spPr bwMode="auto">
              <a:xfrm rot="19149196">
                <a:off x="10196765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79" name="矩形 81"/>
              <p:cNvSpPr>
                <a:spLocks noChangeArrowheads="1"/>
              </p:cNvSpPr>
              <p:nvPr/>
            </p:nvSpPr>
            <p:spPr bwMode="auto">
              <a:xfrm rot="19149196">
                <a:off x="9307682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80" name="矩形 81"/>
              <p:cNvSpPr>
                <a:spLocks noChangeArrowheads="1"/>
              </p:cNvSpPr>
              <p:nvPr/>
            </p:nvSpPr>
            <p:spPr bwMode="auto">
              <a:xfrm rot="19149196">
                <a:off x="9604043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81" name="矩形 81"/>
              <p:cNvSpPr>
                <a:spLocks noChangeArrowheads="1"/>
              </p:cNvSpPr>
              <p:nvPr/>
            </p:nvSpPr>
            <p:spPr bwMode="auto">
              <a:xfrm rot="19149196">
                <a:off x="9900404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82" name="矩形 81"/>
              <p:cNvSpPr>
                <a:spLocks noChangeArrowheads="1"/>
              </p:cNvSpPr>
              <p:nvPr/>
            </p:nvSpPr>
            <p:spPr bwMode="auto">
              <a:xfrm rot="19149196">
                <a:off x="10493130" y="0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83" name="矩形 81"/>
              <p:cNvSpPr>
                <a:spLocks noChangeArrowheads="1"/>
              </p:cNvSpPr>
              <p:nvPr/>
            </p:nvSpPr>
            <p:spPr bwMode="auto">
              <a:xfrm rot="19149196">
                <a:off x="296361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84" name="矩形 81"/>
              <p:cNvSpPr>
                <a:spLocks noChangeArrowheads="1"/>
              </p:cNvSpPr>
              <p:nvPr/>
            </p:nvSpPr>
            <p:spPr bwMode="auto">
              <a:xfrm rot="19149196">
                <a:off x="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85" name="矩形 81"/>
              <p:cNvSpPr>
                <a:spLocks noChangeArrowheads="1"/>
              </p:cNvSpPr>
              <p:nvPr/>
            </p:nvSpPr>
            <p:spPr bwMode="auto">
              <a:xfrm rot="19149196">
                <a:off x="1481805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86" name="矩形 81"/>
              <p:cNvSpPr>
                <a:spLocks noChangeArrowheads="1"/>
              </p:cNvSpPr>
              <p:nvPr/>
            </p:nvSpPr>
            <p:spPr bwMode="auto">
              <a:xfrm rot="19149196">
                <a:off x="592722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87" name="矩形 81"/>
              <p:cNvSpPr>
                <a:spLocks noChangeArrowheads="1"/>
              </p:cNvSpPr>
              <p:nvPr/>
            </p:nvSpPr>
            <p:spPr bwMode="auto">
              <a:xfrm rot="19149196">
                <a:off x="889083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88" name="矩形 81"/>
              <p:cNvSpPr>
                <a:spLocks noChangeArrowheads="1"/>
              </p:cNvSpPr>
              <p:nvPr/>
            </p:nvSpPr>
            <p:spPr bwMode="auto">
              <a:xfrm rot="19149196">
                <a:off x="1185444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0289" name="矩形 81"/>
              <p:cNvSpPr>
                <a:spLocks noChangeArrowheads="1"/>
              </p:cNvSpPr>
              <p:nvPr/>
            </p:nvSpPr>
            <p:spPr bwMode="auto">
              <a:xfrm rot="19149196">
                <a:off x="1778170" y="3026229"/>
                <a:ext cx="38396" cy="7149330"/>
              </a:xfrm>
              <a:custGeom>
                <a:avLst/>
                <a:gdLst>
                  <a:gd name="T0" fmla="*/ 0 w 45719"/>
                  <a:gd name="T1" fmla="*/ 0 h 1345044"/>
                  <a:gd name="T2" fmla="*/ 45719 w 45719"/>
                  <a:gd name="T3" fmla="*/ 1345044 h 1345044"/>
                </a:gdLst>
                <a:ahLst/>
                <a:cxnLst/>
                <a:rect l="T0" t="T1" r="T2" b="T3"/>
                <a:pathLst>
                  <a:path w="45719" h="1345044">
                    <a:moveTo>
                      <a:pt x="45719" y="39528"/>
                    </a:moveTo>
                    <a:lnTo>
                      <a:pt x="45719" y="1345044"/>
                    </a:lnTo>
                    <a:lnTo>
                      <a:pt x="0" y="13055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D1D5">
                  <a:alpha val="12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  <p:grpSp>
        <p:nvGrpSpPr>
          <p:cNvPr id="10290" name="组合 8"/>
          <p:cNvGrpSpPr>
            <a:grpSpLocks/>
          </p:cNvGrpSpPr>
          <p:nvPr/>
        </p:nvGrpSpPr>
        <p:grpSpPr bwMode="auto">
          <a:xfrm>
            <a:off x="0" y="4445000"/>
            <a:ext cx="9147175" cy="71438"/>
            <a:chOff x="0" y="0"/>
            <a:chExt cx="9147411" cy="136754"/>
          </a:xfrm>
        </p:grpSpPr>
        <p:sp>
          <p:nvSpPr>
            <p:cNvPr id="10291" name="等腰三角形 9"/>
            <p:cNvSpPr>
              <a:spLocks noChangeArrowheads="1"/>
            </p:cNvSpPr>
            <p:nvPr/>
          </p:nvSpPr>
          <p:spPr bwMode="auto">
            <a:xfrm>
              <a:off x="0" y="0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92" name="等腰三角形 10"/>
            <p:cNvSpPr>
              <a:spLocks noChangeArrowheads="1"/>
            </p:cNvSpPr>
            <p:nvPr/>
          </p:nvSpPr>
          <p:spPr bwMode="auto">
            <a:xfrm>
              <a:off x="171273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93" name="等腰三角形 11"/>
            <p:cNvSpPr>
              <a:spLocks noChangeArrowheads="1"/>
            </p:cNvSpPr>
            <p:nvPr/>
          </p:nvSpPr>
          <p:spPr bwMode="auto">
            <a:xfrm>
              <a:off x="326494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94" name="等腰三角形 12"/>
            <p:cNvSpPr>
              <a:spLocks noChangeArrowheads="1"/>
            </p:cNvSpPr>
            <p:nvPr/>
          </p:nvSpPr>
          <p:spPr bwMode="auto">
            <a:xfrm>
              <a:off x="497767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95" name="等腰三角形 13"/>
            <p:cNvSpPr>
              <a:spLocks noChangeArrowheads="1"/>
            </p:cNvSpPr>
            <p:nvPr/>
          </p:nvSpPr>
          <p:spPr bwMode="auto">
            <a:xfrm>
              <a:off x="503350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96" name="等腰三角形 14"/>
            <p:cNvSpPr>
              <a:spLocks noChangeArrowheads="1"/>
            </p:cNvSpPr>
            <p:nvPr/>
          </p:nvSpPr>
          <p:spPr bwMode="auto">
            <a:xfrm>
              <a:off x="674623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97" name="等腰三角形 15"/>
            <p:cNvSpPr>
              <a:spLocks noChangeArrowheads="1"/>
            </p:cNvSpPr>
            <p:nvPr/>
          </p:nvSpPr>
          <p:spPr bwMode="auto">
            <a:xfrm>
              <a:off x="829844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98" name="等腰三角形 16"/>
            <p:cNvSpPr>
              <a:spLocks noChangeArrowheads="1"/>
            </p:cNvSpPr>
            <p:nvPr/>
          </p:nvSpPr>
          <p:spPr bwMode="auto">
            <a:xfrm>
              <a:off x="1001117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99" name="等腰三角形 17"/>
            <p:cNvSpPr>
              <a:spLocks noChangeArrowheads="1"/>
            </p:cNvSpPr>
            <p:nvPr/>
          </p:nvSpPr>
          <p:spPr bwMode="auto">
            <a:xfrm>
              <a:off x="1194619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00" name="等腰三角形 18"/>
            <p:cNvSpPr>
              <a:spLocks noChangeArrowheads="1"/>
            </p:cNvSpPr>
            <p:nvPr/>
          </p:nvSpPr>
          <p:spPr bwMode="auto">
            <a:xfrm>
              <a:off x="1365892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01" name="等腰三角形 19"/>
            <p:cNvSpPr>
              <a:spLocks noChangeArrowheads="1"/>
            </p:cNvSpPr>
            <p:nvPr/>
          </p:nvSpPr>
          <p:spPr bwMode="auto">
            <a:xfrm>
              <a:off x="1521113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02" name="等腰三角形 20"/>
            <p:cNvSpPr>
              <a:spLocks noChangeArrowheads="1"/>
            </p:cNvSpPr>
            <p:nvPr/>
          </p:nvSpPr>
          <p:spPr bwMode="auto">
            <a:xfrm>
              <a:off x="1692386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03" name="等腰三角形 21"/>
            <p:cNvSpPr>
              <a:spLocks noChangeArrowheads="1"/>
            </p:cNvSpPr>
            <p:nvPr/>
          </p:nvSpPr>
          <p:spPr bwMode="auto">
            <a:xfrm>
              <a:off x="1697969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04" name="等腰三角形 22"/>
            <p:cNvSpPr>
              <a:spLocks noChangeArrowheads="1"/>
            </p:cNvSpPr>
            <p:nvPr/>
          </p:nvSpPr>
          <p:spPr bwMode="auto">
            <a:xfrm>
              <a:off x="1869242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05" name="等腰三角形 23"/>
            <p:cNvSpPr>
              <a:spLocks noChangeArrowheads="1"/>
            </p:cNvSpPr>
            <p:nvPr/>
          </p:nvSpPr>
          <p:spPr bwMode="auto">
            <a:xfrm>
              <a:off x="2024463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06" name="等腰三角形 24"/>
            <p:cNvSpPr>
              <a:spLocks noChangeArrowheads="1"/>
            </p:cNvSpPr>
            <p:nvPr/>
          </p:nvSpPr>
          <p:spPr bwMode="auto">
            <a:xfrm>
              <a:off x="2195736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07" name="等腰三角形 25"/>
            <p:cNvSpPr>
              <a:spLocks noChangeArrowheads="1"/>
            </p:cNvSpPr>
            <p:nvPr/>
          </p:nvSpPr>
          <p:spPr bwMode="auto">
            <a:xfrm>
              <a:off x="2376264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08" name="等腰三角形 26"/>
            <p:cNvSpPr>
              <a:spLocks noChangeArrowheads="1"/>
            </p:cNvSpPr>
            <p:nvPr/>
          </p:nvSpPr>
          <p:spPr bwMode="auto">
            <a:xfrm>
              <a:off x="2547537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09" name="等腰三角形 27"/>
            <p:cNvSpPr>
              <a:spLocks noChangeArrowheads="1"/>
            </p:cNvSpPr>
            <p:nvPr/>
          </p:nvSpPr>
          <p:spPr bwMode="auto">
            <a:xfrm>
              <a:off x="2702758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10" name="等腰三角形 28"/>
            <p:cNvSpPr>
              <a:spLocks noChangeArrowheads="1"/>
            </p:cNvSpPr>
            <p:nvPr/>
          </p:nvSpPr>
          <p:spPr bwMode="auto">
            <a:xfrm>
              <a:off x="2874031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11" name="等腰三角形 29"/>
            <p:cNvSpPr>
              <a:spLocks noChangeArrowheads="1"/>
            </p:cNvSpPr>
            <p:nvPr/>
          </p:nvSpPr>
          <p:spPr bwMode="auto">
            <a:xfrm>
              <a:off x="2879614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12" name="等腰三角形 30"/>
            <p:cNvSpPr>
              <a:spLocks noChangeArrowheads="1"/>
            </p:cNvSpPr>
            <p:nvPr/>
          </p:nvSpPr>
          <p:spPr bwMode="auto">
            <a:xfrm>
              <a:off x="3050887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13" name="等腰三角形 31"/>
            <p:cNvSpPr>
              <a:spLocks noChangeArrowheads="1"/>
            </p:cNvSpPr>
            <p:nvPr/>
          </p:nvSpPr>
          <p:spPr bwMode="auto">
            <a:xfrm>
              <a:off x="3206108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14" name="等腰三角形 32"/>
            <p:cNvSpPr>
              <a:spLocks noChangeArrowheads="1"/>
            </p:cNvSpPr>
            <p:nvPr/>
          </p:nvSpPr>
          <p:spPr bwMode="auto">
            <a:xfrm>
              <a:off x="3377381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15" name="等腰三角形 33"/>
            <p:cNvSpPr>
              <a:spLocks noChangeArrowheads="1"/>
            </p:cNvSpPr>
            <p:nvPr/>
          </p:nvSpPr>
          <p:spPr bwMode="auto">
            <a:xfrm>
              <a:off x="3570883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16" name="等腰三角形 34"/>
            <p:cNvSpPr>
              <a:spLocks noChangeArrowheads="1"/>
            </p:cNvSpPr>
            <p:nvPr/>
          </p:nvSpPr>
          <p:spPr bwMode="auto">
            <a:xfrm>
              <a:off x="3742156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17" name="等腰三角形 35"/>
            <p:cNvSpPr>
              <a:spLocks noChangeArrowheads="1"/>
            </p:cNvSpPr>
            <p:nvPr/>
          </p:nvSpPr>
          <p:spPr bwMode="auto">
            <a:xfrm>
              <a:off x="3897377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18" name="等腰三角形 36"/>
            <p:cNvSpPr>
              <a:spLocks noChangeArrowheads="1"/>
            </p:cNvSpPr>
            <p:nvPr/>
          </p:nvSpPr>
          <p:spPr bwMode="auto">
            <a:xfrm>
              <a:off x="4068650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19" name="等腰三角形 37"/>
            <p:cNvSpPr>
              <a:spLocks noChangeArrowheads="1"/>
            </p:cNvSpPr>
            <p:nvPr/>
          </p:nvSpPr>
          <p:spPr bwMode="auto">
            <a:xfrm>
              <a:off x="4074233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20" name="等腰三角形 38"/>
            <p:cNvSpPr>
              <a:spLocks noChangeArrowheads="1"/>
            </p:cNvSpPr>
            <p:nvPr/>
          </p:nvSpPr>
          <p:spPr bwMode="auto">
            <a:xfrm>
              <a:off x="4245506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21" name="等腰三角形 39"/>
            <p:cNvSpPr>
              <a:spLocks noChangeArrowheads="1"/>
            </p:cNvSpPr>
            <p:nvPr/>
          </p:nvSpPr>
          <p:spPr bwMode="auto">
            <a:xfrm>
              <a:off x="4400727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22" name="等腰三角形 40"/>
            <p:cNvSpPr>
              <a:spLocks noChangeArrowheads="1"/>
            </p:cNvSpPr>
            <p:nvPr/>
          </p:nvSpPr>
          <p:spPr bwMode="auto">
            <a:xfrm>
              <a:off x="4572000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23" name="等腰三角形 41"/>
            <p:cNvSpPr>
              <a:spLocks noChangeArrowheads="1"/>
            </p:cNvSpPr>
            <p:nvPr/>
          </p:nvSpPr>
          <p:spPr bwMode="auto">
            <a:xfrm>
              <a:off x="4743273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24" name="等腰三角形 42"/>
            <p:cNvSpPr>
              <a:spLocks noChangeArrowheads="1"/>
            </p:cNvSpPr>
            <p:nvPr/>
          </p:nvSpPr>
          <p:spPr bwMode="auto">
            <a:xfrm>
              <a:off x="4914546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25" name="等腰三角形 43"/>
            <p:cNvSpPr>
              <a:spLocks noChangeArrowheads="1"/>
            </p:cNvSpPr>
            <p:nvPr/>
          </p:nvSpPr>
          <p:spPr bwMode="auto">
            <a:xfrm>
              <a:off x="5069767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26" name="等腰三角形 44"/>
            <p:cNvSpPr>
              <a:spLocks noChangeArrowheads="1"/>
            </p:cNvSpPr>
            <p:nvPr/>
          </p:nvSpPr>
          <p:spPr bwMode="auto">
            <a:xfrm>
              <a:off x="5241040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27" name="等腰三角形 45"/>
            <p:cNvSpPr>
              <a:spLocks noChangeArrowheads="1"/>
            </p:cNvSpPr>
            <p:nvPr/>
          </p:nvSpPr>
          <p:spPr bwMode="auto">
            <a:xfrm>
              <a:off x="5246623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28" name="等腰三角形 46"/>
            <p:cNvSpPr>
              <a:spLocks noChangeArrowheads="1"/>
            </p:cNvSpPr>
            <p:nvPr/>
          </p:nvSpPr>
          <p:spPr bwMode="auto">
            <a:xfrm>
              <a:off x="5417896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29" name="等腰三角形 47"/>
            <p:cNvSpPr>
              <a:spLocks noChangeArrowheads="1"/>
            </p:cNvSpPr>
            <p:nvPr/>
          </p:nvSpPr>
          <p:spPr bwMode="auto">
            <a:xfrm>
              <a:off x="5573117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30" name="等腰三角形 48"/>
            <p:cNvSpPr>
              <a:spLocks noChangeArrowheads="1"/>
            </p:cNvSpPr>
            <p:nvPr/>
          </p:nvSpPr>
          <p:spPr bwMode="auto">
            <a:xfrm>
              <a:off x="5744390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31" name="等腰三角形 49"/>
            <p:cNvSpPr>
              <a:spLocks noChangeArrowheads="1"/>
            </p:cNvSpPr>
            <p:nvPr/>
          </p:nvSpPr>
          <p:spPr bwMode="auto">
            <a:xfrm>
              <a:off x="5937892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32" name="等腰三角形 50"/>
            <p:cNvSpPr>
              <a:spLocks noChangeArrowheads="1"/>
            </p:cNvSpPr>
            <p:nvPr/>
          </p:nvSpPr>
          <p:spPr bwMode="auto">
            <a:xfrm>
              <a:off x="6109165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33" name="等腰三角形 51"/>
            <p:cNvSpPr>
              <a:spLocks noChangeArrowheads="1"/>
            </p:cNvSpPr>
            <p:nvPr/>
          </p:nvSpPr>
          <p:spPr bwMode="auto">
            <a:xfrm>
              <a:off x="6264386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34" name="等腰三角形 52"/>
            <p:cNvSpPr>
              <a:spLocks noChangeArrowheads="1"/>
            </p:cNvSpPr>
            <p:nvPr/>
          </p:nvSpPr>
          <p:spPr bwMode="auto">
            <a:xfrm>
              <a:off x="6435659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35" name="等腰三角形 53"/>
            <p:cNvSpPr>
              <a:spLocks noChangeArrowheads="1"/>
            </p:cNvSpPr>
            <p:nvPr/>
          </p:nvSpPr>
          <p:spPr bwMode="auto">
            <a:xfrm>
              <a:off x="6441242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36" name="等腰三角形 54"/>
            <p:cNvSpPr>
              <a:spLocks noChangeArrowheads="1"/>
            </p:cNvSpPr>
            <p:nvPr/>
          </p:nvSpPr>
          <p:spPr bwMode="auto">
            <a:xfrm>
              <a:off x="6612515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37" name="等腰三角形 55"/>
            <p:cNvSpPr>
              <a:spLocks noChangeArrowheads="1"/>
            </p:cNvSpPr>
            <p:nvPr/>
          </p:nvSpPr>
          <p:spPr bwMode="auto">
            <a:xfrm>
              <a:off x="6767736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38" name="等腰三角形 56"/>
            <p:cNvSpPr>
              <a:spLocks noChangeArrowheads="1"/>
            </p:cNvSpPr>
            <p:nvPr/>
          </p:nvSpPr>
          <p:spPr bwMode="auto">
            <a:xfrm>
              <a:off x="6939009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39" name="等腰三角形 57"/>
            <p:cNvSpPr>
              <a:spLocks noChangeArrowheads="1"/>
            </p:cNvSpPr>
            <p:nvPr/>
          </p:nvSpPr>
          <p:spPr bwMode="auto">
            <a:xfrm>
              <a:off x="7119537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40" name="等腰三角形 58"/>
            <p:cNvSpPr>
              <a:spLocks noChangeArrowheads="1"/>
            </p:cNvSpPr>
            <p:nvPr/>
          </p:nvSpPr>
          <p:spPr bwMode="auto">
            <a:xfrm>
              <a:off x="7290810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41" name="等腰三角形 59"/>
            <p:cNvSpPr>
              <a:spLocks noChangeArrowheads="1"/>
            </p:cNvSpPr>
            <p:nvPr/>
          </p:nvSpPr>
          <p:spPr bwMode="auto">
            <a:xfrm>
              <a:off x="7446031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42" name="等腰三角形 60"/>
            <p:cNvSpPr>
              <a:spLocks noChangeArrowheads="1"/>
            </p:cNvSpPr>
            <p:nvPr/>
          </p:nvSpPr>
          <p:spPr bwMode="auto">
            <a:xfrm>
              <a:off x="7617304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43" name="等腰三角形 61"/>
            <p:cNvSpPr>
              <a:spLocks noChangeArrowheads="1"/>
            </p:cNvSpPr>
            <p:nvPr/>
          </p:nvSpPr>
          <p:spPr bwMode="auto">
            <a:xfrm>
              <a:off x="7622887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44" name="等腰三角形 62"/>
            <p:cNvSpPr>
              <a:spLocks noChangeArrowheads="1"/>
            </p:cNvSpPr>
            <p:nvPr/>
          </p:nvSpPr>
          <p:spPr bwMode="auto">
            <a:xfrm>
              <a:off x="7794160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45" name="等腰三角形 63"/>
            <p:cNvSpPr>
              <a:spLocks noChangeArrowheads="1"/>
            </p:cNvSpPr>
            <p:nvPr/>
          </p:nvSpPr>
          <p:spPr bwMode="auto">
            <a:xfrm>
              <a:off x="7949381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46" name="等腰三角形 64"/>
            <p:cNvSpPr>
              <a:spLocks noChangeArrowheads="1"/>
            </p:cNvSpPr>
            <p:nvPr/>
          </p:nvSpPr>
          <p:spPr bwMode="auto">
            <a:xfrm>
              <a:off x="8120654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47" name="等腰三角形 65"/>
            <p:cNvSpPr>
              <a:spLocks noChangeArrowheads="1"/>
            </p:cNvSpPr>
            <p:nvPr/>
          </p:nvSpPr>
          <p:spPr bwMode="auto">
            <a:xfrm>
              <a:off x="8314156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48" name="等腰三角形 66"/>
            <p:cNvSpPr>
              <a:spLocks noChangeArrowheads="1"/>
            </p:cNvSpPr>
            <p:nvPr/>
          </p:nvSpPr>
          <p:spPr bwMode="auto">
            <a:xfrm>
              <a:off x="8485429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49" name="等腰三角形 67"/>
            <p:cNvSpPr>
              <a:spLocks noChangeArrowheads="1"/>
            </p:cNvSpPr>
            <p:nvPr/>
          </p:nvSpPr>
          <p:spPr bwMode="auto">
            <a:xfrm>
              <a:off x="8640650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50" name="等腰三角形 68"/>
            <p:cNvSpPr>
              <a:spLocks noChangeArrowheads="1"/>
            </p:cNvSpPr>
            <p:nvPr/>
          </p:nvSpPr>
          <p:spPr bwMode="auto">
            <a:xfrm>
              <a:off x="8811923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51" name="等腰三角形 69"/>
            <p:cNvSpPr>
              <a:spLocks noChangeArrowheads="1"/>
            </p:cNvSpPr>
            <p:nvPr/>
          </p:nvSpPr>
          <p:spPr bwMode="auto">
            <a:xfrm>
              <a:off x="8817506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52" name="等腰三角形 70"/>
            <p:cNvSpPr>
              <a:spLocks noChangeArrowheads="1"/>
            </p:cNvSpPr>
            <p:nvPr/>
          </p:nvSpPr>
          <p:spPr bwMode="auto">
            <a:xfrm>
              <a:off x="8988779" y="2"/>
              <a:ext cx="158632" cy="136752"/>
            </a:xfrm>
            <a:prstGeom prst="triangle">
              <a:avLst>
                <a:gd name="adj" fmla="val 50000"/>
              </a:avLst>
            </a:prstGeom>
            <a:solidFill>
              <a:srgbClr val="FFB8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0353" name="矩形 7"/>
          <p:cNvSpPr>
            <a:spLocks noChangeArrowheads="1"/>
          </p:cNvSpPr>
          <p:nvPr/>
        </p:nvSpPr>
        <p:spPr bwMode="auto">
          <a:xfrm>
            <a:off x="0" y="4516438"/>
            <a:ext cx="9144000" cy="627062"/>
          </a:xfrm>
          <a:prstGeom prst="rect">
            <a:avLst/>
          </a:prstGeom>
          <a:solidFill>
            <a:srgbClr val="CD1B2B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354" name="矩形 114"/>
          <p:cNvSpPr>
            <a:spLocks noChangeArrowheads="1"/>
          </p:cNvSpPr>
          <p:nvPr/>
        </p:nvSpPr>
        <p:spPr bwMode="auto">
          <a:xfrm>
            <a:off x="795338" y="4660900"/>
            <a:ext cx="7553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锐普</a:t>
            </a:r>
            <a:r>
              <a:rPr 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演世界公益娱乐作品，版权所有，欢迎分享交流。</a:t>
            </a:r>
            <a:endParaRPr lang="zh-CN" altLang="en-US"/>
          </a:p>
        </p:txBody>
      </p:sp>
      <p:sp>
        <p:nvSpPr>
          <p:cNvPr id="10355" name="TextBox 126"/>
          <p:cNvSpPr>
            <a:spLocks noChangeArrowheads="1"/>
          </p:cNvSpPr>
          <p:nvPr/>
        </p:nvSpPr>
        <p:spPr bwMode="auto">
          <a:xfrm>
            <a:off x="1704975" y="2495550"/>
            <a:ext cx="573405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经典平黑简" pitchFamily="1" charset="-122"/>
              </a:rPr>
              <a:t>锐普，专业</a:t>
            </a:r>
            <a:r>
              <a:rPr lang="en-US" sz="28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经典平黑简" pitchFamily="1" charset="-122"/>
              </a:rPr>
              <a:t>PPT</a:t>
            </a:r>
            <a:r>
              <a:rPr lang="zh-CN" altLang="en-US" sz="28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经典平黑简" pitchFamily="1" charset="-122"/>
              </a:rPr>
              <a:t>设计领跑者</a:t>
            </a:r>
            <a:endParaRPr lang="zh-CN" altLang="en-US"/>
          </a:p>
        </p:txBody>
      </p:sp>
      <p:sp>
        <p:nvSpPr>
          <p:cNvPr id="10356" name="任意多边形 2"/>
          <p:cNvSpPr>
            <a:spLocks noChangeArrowheads="1"/>
          </p:cNvSpPr>
          <p:nvPr/>
        </p:nvSpPr>
        <p:spPr bwMode="auto">
          <a:xfrm>
            <a:off x="3756025" y="0"/>
            <a:ext cx="3514725" cy="2343150"/>
          </a:xfrm>
          <a:custGeom>
            <a:avLst/>
            <a:gdLst>
              <a:gd name="T0" fmla="*/ 3514725 w 3514725"/>
              <a:gd name="T1" fmla="*/ 0 h 2343150"/>
              <a:gd name="T2" fmla="*/ 3514725 w 3514725"/>
              <a:gd name="T3" fmla="*/ 438150 h 2343150"/>
              <a:gd name="T4" fmla="*/ 3514725 w 3514725"/>
              <a:gd name="T5" fmla="*/ 866775 h 2343150"/>
              <a:gd name="T6" fmla="*/ 1514475 w 3514725"/>
              <a:gd name="T7" fmla="*/ 866775 h 2343150"/>
              <a:gd name="T8" fmla="*/ 1514475 w 3514725"/>
              <a:gd name="T9" fmla="*/ 2343150 h 2343150"/>
              <a:gd name="T10" fmla="*/ 0 w 3514725"/>
              <a:gd name="T11" fmla="*/ 2343150 h 2343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14725"/>
              <a:gd name="T19" fmla="*/ 0 h 2343150"/>
              <a:gd name="T20" fmla="*/ 3514725 w 3514725"/>
              <a:gd name="T21" fmla="*/ 2343150 h 2343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14725" h="2343150">
                <a:moveTo>
                  <a:pt x="3514725" y="0"/>
                </a:moveTo>
                <a:lnTo>
                  <a:pt x="3514725" y="438150"/>
                </a:lnTo>
                <a:lnTo>
                  <a:pt x="3514725" y="866775"/>
                </a:lnTo>
                <a:lnTo>
                  <a:pt x="1514475" y="866775"/>
                </a:lnTo>
                <a:lnTo>
                  <a:pt x="1514475" y="2343150"/>
                </a:lnTo>
                <a:lnTo>
                  <a:pt x="0" y="2343150"/>
                </a:lnTo>
              </a:path>
            </a:pathLst>
          </a:custGeom>
          <a:noFill/>
          <a:ln w="3175" cap="flat" cmpd="sng">
            <a:solidFill>
              <a:srgbClr val="974806">
                <a:alpha val="53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0357" name="组合 136"/>
          <p:cNvGrpSpPr>
            <a:grpSpLocks/>
          </p:cNvGrpSpPr>
          <p:nvPr/>
        </p:nvGrpSpPr>
        <p:grpSpPr bwMode="auto">
          <a:xfrm rot="21300342">
            <a:off x="3722688" y="2274888"/>
            <a:ext cx="136525" cy="136525"/>
            <a:chOff x="0" y="0"/>
            <a:chExt cx="229081" cy="229081"/>
          </a:xfrm>
        </p:grpSpPr>
        <p:sp>
          <p:nvSpPr>
            <p:cNvPr id="10358" name="椭圆 137"/>
            <p:cNvSpPr>
              <a:spLocks noChangeArrowheads="1"/>
            </p:cNvSpPr>
            <p:nvPr/>
          </p:nvSpPr>
          <p:spPr bwMode="auto">
            <a:xfrm>
              <a:off x="0" y="0"/>
              <a:ext cx="229081" cy="229081"/>
            </a:xfrm>
            <a:prstGeom prst="ellipse">
              <a:avLst/>
            </a:prstGeom>
            <a:solidFill>
              <a:srgbClr val="CD1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59" name="任意多边形 138"/>
            <p:cNvSpPr>
              <a:spLocks noChangeArrowheads="1"/>
            </p:cNvSpPr>
            <p:nvPr/>
          </p:nvSpPr>
          <p:spPr bwMode="auto">
            <a:xfrm>
              <a:off x="87596" y="65142"/>
              <a:ext cx="53889" cy="98797"/>
            </a:xfrm>
            <a:custGeom>
              <a:avLst/>
              <a:gdLst>
                <a:gd name="T0" fmla="*/ 66675 w 857250"/>
                <a:gd name="T1" fmla="*/ 0 h 1571625"/>
                <a:gd name="T2" fmla="*/ 857250 w 857250"/>
                <a:gd name="T3" fmla="*/ 790575 h 1571625"/>
                <a:gd name="T4" fmla="*/ 0 w 857250"/>
                <a:gd name="T5" fmla="*/ 1571625 h 1571625"/>
                <a:gd name="T6" fmla="*/ 0 60000 65536"/>
                <a:gd name="T7" fmla="*/ 0 60000 65536"/>
                <a:gd name="T8" fmla="*/ 0 60000 65536"/>
                <a:gd name="T9" fmla="*/ 0 w 857250"/>
                <a:gd name="T10" fmla="*/ 0 h 1571625"/>
                <a:gd name="T11" fmla="*/ 857250 w 857250"/>
                <a:gd name="T12" fmla="*/ 1571625 h 15716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7250" h="1571625">
                  <a:moveTo>
                    <a:pt x="66675" y="0"/>
                  </a:moveTo>
                  <a:lnTo>
                    <a:pt x="857250" y="790575"/>
                  </a:lnTo>
                  <a:lnTo>
                    <a:pt x="0" y="1571625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flat" cmpd="sng">
                  <a:solidFill>
                    <a:schemeClr val="accent1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C00000"/>
      </a:hlink>
      <a:folHlink>
        <a:srgbClr val="C0000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408</Words>
  <Characters>0</Characters>
  <Application>Microsoft Office PowerPoint</Application>
  <DocSecurity>0</DocSecurity>
  <PresentationFormat>全屏显示(16:9)</PresentationFormat>
  <Lines>0</Lines>
  <Paragraphs>83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Calibri</vt:lpstr>
      <vt:lpstr>宋体</vt:lpstr>
      <vt:lpstr>微软雅黑</vt:lpstr>
      <vt:lpstr>华文新魏</vt:lpstr>
      <vt:lpstr>Arial Unicode MS</vt:lpstr>
      <vt:lpstr>经典平黑简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josy</dc:creator>
  <cp:lastModifiedBy>许敏斌</cp:lastModifiedBy>
  <cp:revision>140</cp:revision>
  <dcterms:created xsi:type="dcterms:W3CDTF">2013-11-06T12:20:00Z</dcterms:created>
  <dcterms:modified xsi:type="dcterms:W3CDTF">2016-03-26T05:11:02Z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2052-9.1.0.4885</vt:lpwstr>
  </property>
</Properties>
</file>