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6"/>
  </p:notesMasterIdLst>
  <p:sldIdLst>
    <p:sldId id="272" r:id="rId2"/>
    <p:sldId id="263" r:id="rId3"/>
    <p:sldId id="266" r:id="rId4"/>
    <p:sldId id="267" r:id="rId5"/>
    <p:sldId id="268" r:id="rId6"/>
    <p:sldId id="269" r:id="rId7"/>
    <p:sldId id="257" r:id="rId8"/>
    <p:sldId id="258" r:id="rId9"/>
    <p:sldId id="265" r:id="rId10"/>
    <p:sldId id="270" r:id="rId11"/>
    <p:sldId id="259" r:id="rId12"/>
    <p:sldId id="260" r:id="rId13"/>
    <p:sldId id="261" r:id="rId14"/>
    <p:sldId id="271" r:id="rId15"/>
  </p:sldIdLst>
  <p:sldSz cx="9144000" cy="5143500" type="screen16x9"/>
  <p:notesSz cx="6858000" cy="9144000"/>
  <p:defaultTextStyle>
    <a:defPPr>
      <a:defRPr lang="zh-CN"/>
    </a:defPPr>
    <a:lvl1pPr algn="l" rtl="0" eaLnBrk="0" fontAlgn="base" hangingPunct="0">
      <a:spcBef>
        <a:spcPct val="0"/>
      </a:spcBef>
      <a:spcAft>
        <a:spcPct val="0"/>
      </a:spcAft>
      <a:buFont typeface="Arial" pitchFamily="34" charset="0"/>
      <a:defRPr kern="1200">
        <a:solidFill>
          <a:schemeClr val="tx1"/>
        </a:solidFill>
        <a:latin typeface="Arial"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Arial"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Arial"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Arial"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Arial" pitchFamily="34" charset="0"/>
        <a:ea typeface="宋体" pitchFamily="2" charset="-122"/>
        <a:cs typeface="+mn-cs"/>
      </a:defRPr>
    </a:lvl5pPr>
    <a:lvl6pPr marL="2286000" algn="l" defTabSz="914400" rtl="0" eaLnBrk="1" latinLnBrk="0" hangingPunct="1">
      <a:defRPr kern="1200">
        <a:solidFill>
          <a:schemeClr val="tx1"/>
        </a:solidFill>
        <a:latin typeface="Arial" pitchFamily="34" charset="0"/>
        <a:ea typeface="宋体" pitchFamily="2" charset="-122"/>
        <a:cs typeface="+mn-cs"/>
      </a:defRPr>
    </a:lvl6pPr>
    <a:lvl7pPr marL="2743200" algn="l" defTabSz="914400" rtl="0" eaLnBrk="1" latinLnBrk="0" hangingPunct="1">
      <a:defRPr kern="1200">
        <a:solidFill>
          <a:schemeClr val="tx1"/>
        </a:solidFill>
        <a:latin typeface="Arial" pitchFamily="34" charset="0"/>
        <a:ea typeface="宋体" pitchFamily="2" charset="-122"/>
        <a:cs typeface="+mn-cs"/>
      </a:defRPr>
    </a:lvl7pPr>
    <a:lvl8pPr marL="3200400" algn="l" defTabSz="914400" rtl="0" eaLnBrk="1" latinLnBrk="0" hangingPunct="1">
      <a:defRPr kern="1200">
        <a:solidFill>
          <a:schemeClr val="tx1"/>
        </a:solidFill>
        <a:latin typeface="Arial" pitchFamily="34" charset="0"/>
        <a:ea typeface="宋体" pitchFamily="2" charset="-122"/>
        <a:cs typeface="+mn-cs"/>
      </a:defRPr>
    </a:lvl8pPr>
    <a:lvl9pPr marL="3657600" algn="l" defTabSz="914400" rtl="0" eaLnBrk="1" latinLnBrk="0" hangingPunct="1">
      <a:defRPr kern="1200">
        <a:solidFill>
          <a:schemeClr val="tx1"/>
        </a:solidFill>
        <a:latin typeface="Arial" pitchFamily="34" charset="0"/>
        <a:ea typeface="宋体" pitchFamily="2"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91" d="100"/>
          <a:sy n="91" d="100"/>
        </p:scale>
        <p:origin x="-360" y="-102"/>
      </p:cViewPr>
      <p:guideLst>
        <p:guide orient="horz" pos="1658"/>
        <p:guide pos="2840"/>
      </p:guideLst>
    </p:cSldViewPr>
  </p:slideViewPr>
  <p:notesTextViewPr>
    <p:cViewPr>
      <p:scale>
        <a:sx n="1" d="1"/>
        <a:sy n="1" d="1"/>
      </p:scale>
      <p:origin x="0" y="0"/>
    </p:cViewPr>
  </p:notesTextViewPr>
  <p:gridSpacing cx="71999" cy="71999"/>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hdr" sz="quarter" idx="4294967295"/>
          </p:nvPr>
        </p:nvSpPr>
        <p:spPr bwMode="auto">
          <a:xfrm>
            <a:off x="0" y="0"/>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defRPr sz="1200"/>
            </a:lvl1pPr>
          </a:lstStyle>
          <a:p>
            <a:endParaRPr lang="zh-CN" altLang="zh-CN"/>
          </a:p>
        </p:txBody>
      </p:sp>
      <p:sp>
        <p:nvSpPr>
          <p:cNvPr id="2051" name="Rectangle 3"/>
          <p:cNvSpPr>
            <a:spLocks noGrp="1" noChangeArrowheads="1"/>
          </p:cNvSpPr>
          <p:nvPr>
            <p:ph type="dt" idx="1"/>
          </p:nvPr>
        </p:nvSpPr>
        <p:spPr bwMode="auto">
          <a:xfrm>
            <a:off x="3884613" y="0"/>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r">
              <a:defRPr/>
            </a:lvl1pPr>
          </a:lstStyle>
          <a:p>
            <a:fld id="{20A6BF0D-1E0F-4CBF-A0CF-2FC902BF8EB5}" type="datetime1">
              <a:rPr lang="zh-CN" altLang="en-US"/>
              <a:pPr/>
              <a:t>2016/3/26</a:t>
            </a:fld>
            <a:endParaRPr lang="en-US" sz="1200"/>
          </a:p>
        </p:txBody>
      </p:sp>
      <p:sp>
        <p:nvSpPr>
          <p:cNvPr id="2052" name="Rectangle 4"/>
          <p:cNvSpPr>
            <a:spLocks noGrp="1" noRot="1" noChangeAspect="1" noChangeArrowheads="1"/>
          </p:cNvSpPr>
          <p:nvPr>
            <p:ph type="sldImg" idx="2"/>
          </p:nvPr>
        </p:nvSpPr>
        <p:spPr bwMode="auto">
          <a:xfrm>
            <a:off x="1143000" y="685800"/>
            <a:ext cx="4572000" cy="3429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miter lim="800000"/>
                <a:headEnd/>
                <a:tailEnd/>
              </a14:hiddenLine>
            </a:ext>
          </a:extLst>
        </p:spPr>
      </p:sp>
      <p:sp>
        <p:nvSpPr>
          <p:cNvPr id="2053" name="Rectangle 5"/>
          <p:cNvSpPr>
            <a:spLocks noGrp="1" noRot="1" noChangeAspect="1" noChangeArrowheads="1"/>
          </p:cNvSpPr>
          <p:nvPr/>
        </p:nvSpPr>
        <p:spPr bwMode="auto">
          <a:xfrm>
            <a:off x="685800" y="4343400"/>
            <a:ext cx="5486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miter lim="800000"/>
                <a:headEnd/>
                <a:tailEnd/>
              </a14:hiddenLine>
            </a:ext>
          </a:extLst>
        </p:spPr>
        <p:txBody>
          <a:bodyPr anchor="ctr"/>
          <a:lstStyle/>
          <a:p>
            <a:pPr defTabSz="0">
              <a:spcBef>
                <a:spcPct val="30000"/>
              </a:spcBef>
              <a:buFontTx/>
              <a:buNone/>
            </a:pPr>
            <a:r>
              <a:rPr lang="zh-CN" sz="1200"/>
              <a:t>单击此处编辑母版文本样式</a:t>
            </a:r>
          </a:p>
          <a:p>
            <a:pPr defTabSz="0">
              <a:spcBef>
                <a:spcPct val="30000"/>
              </a:spcBef>
              <a:buFontTx/>
              <a:buNone/>
            </a:pPr>
            <a:r>
              <a:rPr lang="zh-CN" sz="1200"/>
              <a:t>第二级</a:t>
            </a:r>
          </a:p>
          <a:p>
            <a:pPr defTabSz="0">
              <a:spcBef>
                <a:spcPct val="30000"/>
              </a:spcBef>
              <a:buFontTx/>
              <a:buNone/>
            </a:pPr>
            <a:r>
              <a:rPr lang="zh-CN" sz="1200"/>
              <a:t>第三级</a:t>
            </a:r>
          </a:p>
          <a:p>
            <a:pPr defTabSz="0">
              <a:spcBef>
                <a:spcPct val="30000"/>
              </a:spcBef>
              <a:buFontTx/>
              <a:buNone/>
            </a:pPr>
            <a:r>
              <a:rPr lang="zh-CN" sz="1200"/>
              <a:t>第四级</a:t>
            </a:r>
          </a:p>
          <a:p>
            <a:pPr defTabSz="0">
              <a:spcBef>
                <a:spcPct val="30000"/>
              </a:spcBef>
              <a:buFontTx/>
              <a:buNone/>
            </a:pPr>
            <a:r>
              <a:rPr lang="zh-CN" sz="1200"/>
              <a:t>第五级</a:t>
            </a:r>
          </a:p>
        </p:txBody>
      </p:sp>
      <p:sp>
        <p:nvSpPr>
          <p:cNvPr id="2054" name="Rectangle 6"/>
          <p:cNvSpPr>
            <a:spLocks noGrp="1" noChangeArrowheads="1"/>
          </p:cNvSpPr>
          <p:nvPr>
            <p:ph type="ftr" sz="quarter" idx="4"/>
          </p:nvPr>
        </p:nvSpPr>
        <p:spPr bwMode="auto">
          <a:xfrm>
            <a:off x="0"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lvl1pPr>
              <a:defRPr sz="1200"/>
            </a:lvl1pPr>
          </a:lstStyle>
          <a:p>
            <a:endParaRPr lang="zh-CN" altLang="zh-CN"/>
          </a:p>
        </p:txBody>
      </p:sp>
      <p:sp>
        <p:nvSpPr>
          <p:cNvPr id="2055" name="Rectangle 7"/>
          <p:cNvSpPr>
            <a:spLocks noGrp="1" noChangeArrowheads="1"/>
          </p:cNvSpPr>
          <p:nvPr>
            <p:ph type="sldNum" sz="quarter" idx="5"/>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lvl1pPr algn="r">
              <a:defRPr/>
            </a:lvl1pPr>
          </a:lstStyle>
          <a:p>
            <a:fld id="{CC92CE98-E363-456A-B055-AD46A5922567}" type="slidenum">
              <a:rPr lang="zh-CN" altLang="en-US"/>
              <a:pPr/>
              <a:t>‹#›</a:t>
            </a:fld>
            <a:endParaRPr lang="en-US" sz="1200"/>
          </a:p>
        </p:txBody>
      </p:sp>
    </p:spTree>
    <p:extLst>
      <p:ext uri="{BB962C8B-B14F-4D97-AF65-F5344CB8AC3E}">
        <p14:creationId xmlns:p14="http://schemas.microsoft.com/office/powerpoint/2010/main" val="340546310"/>
      </p:ext>
    </p:extLst>
  </p:cSld>
  <p:clrMap bg1="lt1" tx1="dk1" bg2="lt2" tx2="dk2" accent1="accent1" accent2="accent2" accent3="accent3" accent4="accent4" accent5="accent5" accent6="accent6" hlink="hlink" folHlink="folHlink"/>
  <p:hf hdr="0" ftr="0"/>
  <p:notesStyle>
    <a:lvl1pPr algn="l" defTabSz="0" rtl="0" eaLnBrk="0" fontAlgn="base" hangingPunct="0">
      <a:spcBef>
        <a:spcPct val="30000"/>
      </a:spcBef>
      <a:spcAft>
        <a:spcPct val="0"/>
      </a:spcAft>
      <a:defRPr sz="1200" kern="1200">
        <a:solidFill>
          <a:schemeClr val="tx1"/>
        </a:solidFill>
        <a:latin typeface="Arial" pitchFamily="34" charset="0"/>
        <a:ea typeface="+mn-ea"/>
        <a:cs typeface="+mn-cs"/>
      </a:defRPr>
    </a:lvl1pPr>
    <a:lvl2pPr algn="l" defTabSz="0" rtl="0" eaLnBrk="0" fontAlgn="base" hangingPunct="0">
      <a:spcBef>
        <a:spcPct val="30000"/>
      </a:spcBef>
      <a:spcAft>
        <a:spcPct val="0"/>
      </a:spcAft>
      <a:defRPr sz="1200" kern="1200">
        <a:solidFill>
          <a:schemeClr val="tx1"/>
        </a:solidFill>
        <a:latin typeface="Arial" pitchFamily="34" charset="0"/>
        <a:ea typeface="+mn-ea"/>
        <a:cs typeface="+mn-cs"/>
      </a:defRPr>
    </a:lvl2pPr>
    <a:lvl3pPr algn="l" defTabSz="0" rtl="0" eaLnBrk="0" fontAlgn="base" hangingPunct="0">
      <a:spcBef>
        <a:spcPct val="30000"/>
      </a:spcBef>
      <a:spcAft>
        <a:spcPct val="0"/>
      </a:spcAft>
      <a:defRPr sz="1200" kern="1200">
        <a:solidFill>
          <a:schemeClr val="tx1"/>
        </a:solidFill>
        <a:latin typeface="Arial" pitchFamily="34" charset="0"/>
        <a:ea typeface="+mn-ea"/>
        <a:cs typeface="+mn-cs"/>
      </a:defRPr>
    </a:lvl3pPr>
    <a:lvl4pPr algn="l" defTabSz="0" rtl="0" eaLnBrk="0" fontAlgn="base" hangingPunct="0">
      <a:spcBef>
        <a:spcPct val="30000"/>
      </a:spcBef>
      <a:spcAft>
        <a:spcPct val="0"/>
      </a:spcAft>
      <a:defRPr sz="1200" kern="1200">
        <a:solidFill>
          <a:schemeClr val="tx1"/>
        </a:solidFill>
        <a:latin typeface="Arial" pitchFamily="34" charset="0"/>
        <a:ea typeface="+mn-ea"/>
        <a:cs typeface="+mn-cs"/>
      </a:defRPr>
    </a:lvl4pPr>
    <a:lvl5pPr algn="l" defTabSz="0" rtl="0" eaLnBrk="0" fontAlgn="base" hangingPunct="0">
      <a:spcBef>
        <a:spcPct val="30000"/>
      </a:spcBef>
      <a:spcAft>
        <a:spcPct val="0"/>
      </a:spcAft>
      <a:defRPr sz="1200" kern="1200">
        <a:solidFill>
          <a:schemeClr val="tx1"/>
        </a:solidFill>
        <a:latin typeface="Arial"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8613"/>
            <a:ext cx="7772400" cy="11017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lvl1pPr>
              <a:defRPr/>
            </a:lvl1pPr>
          </a:lstStyle>
          <a:p>
            <a:fld id="{F126BBAD-4E4D-45BE-8EBC-A38E24B4316F}" type="datetime1">
              <a:rPr lang="zh-CN" altLang="en-US"/>
              <a:pPr/>
              <a:t>2016/3/26</a:t>
            </a:fld>
            <a:endParaRPr lang="en-US" sz="1800"/>
          </a:p>
        </p:txBody>
      </p:sp>
      <p:sp>
        <p:nvSpPr>
          <p:cNvPr id="5" name="页脚占位符 4"/>
          <p:cNvSpPr>
            <a:spLocks noGrp="1"/>
          </p:cNvSpPr>
          <p:nvPr>
            <p:ph type="ftr" sz="quarter" idx="11"/>
          </p:nvPr>
        </p:nvSpPr>
        <p:spPr/>
        <p:txBody>
          <a:bodyPr/>
          <a:lstStyle>
            <a:lvl1pPr>
              <a:defRPr/>
            </a:lvl1pPr>
          </a:lstStyle>
          <a:p>
            <a:endParaRPr lang="zh-CN" altLang="zh-CN"/>
          </a:p>
        </p:txBody>
      </p:sp>
      <p:sp>
        <p:nvSpPr>
          <p:cNvPr id="6" name="灯片编号占位符 5"/>
          <p:cNvSpPr>
            <a:spLocks noGrp="1"/>
          </p:cNvSpPr>
          <p:nvPr>
            <p:ph type="sldNum" sz="quarter" idx="12"/>
          </p:nvPr>
        </p:nvSpPr>
        <p:spPr/>
        <p:txBody>
          <a:bodyPr/>
          <a:lstStyle>
            <a:lvl1pPr>
              <a:defRPr/>
            </a:lvl1pPr>
          </a:lstStyle>
          <a:p>
            <a:fld id="{6E49AEDE-8238-43CC-81AE-E98EA5DDB22F}" type="slidenum">
              <a:rPr lang="zh-CN" altLang="en-US"/>
              <a:pPr/>
              <a:t>‹#›</a:t>
            </a:fld>
            <a:endParaRPr lang="en-US" sz="1800"/>
          </a:p>
        </p:txBody>
      </p:sp>
    </p:spTree>
    <p:extLst>
      <p:ext uri="{BB962C8B-B14F-4D97-AF65-F5344CB8AC3E}">
        <p14:creationId xmlns:p14="http://schemas.microsoft.com/office/powerpoint/2010/main" val="199834702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fld id="{F126BBAD-4E4D-45BE-8EBC-A38E24B4316F}" type="datetime1">
              <a:rPr lang="zh-CN" altLang="en-US"/>
              <a:pPr/>
              <a:t>2016/3/26</a:t>
            </a:fld>
            <a:endParaRPr lang="en-US" sz="1800"/>
          </a:p>
        </p:txBody>
      </p:sp>
      <p:sp>
        <p:nvSpPr>
          <p:cNvPr id="5" name="页脚占位符 4"/>
          <p:cNvSpPr>
            <a:spLocks noGrp="1"/>
          </p:cNvSpPr>
          <p:nvPr>
            <p:ph type="ftr" sz="quarter" idx="11"/>
          </p:nvPr>
        </p:nvSpPr>
        <p:spPr/>
        <p:txBody>
          <a:bodyPr/>
          <a:lstStyle>
            <a:lvl1pPr>
              <a:defRPr/>
            </a:lvl1pPr>
          </a:lstStyle>
          <a:p>
            <a:endParaRPr lang="zh-CN" altLang="zh-CN"/>
          </a:p>
        </p:txBody>
      </p:sp>
      <p:sp>
        <p:nvSpPr>
          <p:cNvPr id="6" name="灯片编号占位符 5"/>
          <p:cNvSpPr>
            <a:spLocks noGrp="1"/>
          </p:cNvSpPr>
          <p:nvPr>
            <p:ph type="sldNum" sz="quarter" idx="12"/>
          </p:nvPr>
        </p:nvSpPr>
        <p:spPr/>
        <p:txBody>
          <a:bodyPr/>
          <a:lstStyle>
            <a:lvl1pPr>
              <a:defRPr/>
            </a:lvl1pPr>
          </a:lstStyle>
          <a:p>
            <a:fld id="{39F8C310-8419-42BB-92D9-ADEA5B96DA97}" type="slidenum">
              <a:rPr lang="zh-CN" altLang="en-US"/>
              <a:pPr/>
              <a:t>‹#›</a:t>
            </a:fld>
            <a:endParaRPr lang="en-US" sz="1800"/>
          </a:p>
        </p:txBody>
      </p:sp>
    </p:spTree>
    <p:extLst>
      <p:ext uri="{BB962C8B-B14F-4D97-AF65-F5344CB8AC3E}">
        <p14:creationId xmlns:p14="http://schemas.microsoft.com/office/powerpoint/2010/main" val="219706994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6375"/>
            <a:ext cx="2057400" cy="4387850"/>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6375"/>
            <a:ext cx="6019800" cy="4387850"/>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fld id="{F126BBAD-4E4D-45BE-8EBC-A38E24B4316F}" type="datetime1">
              <a:rPr lang="zh-CN" altLang="en-US"/>
              <a:pPr/>
              <a:t>2016/3/26</a:t>
            </a:fld>
            <a:endParaRPr lang="en-US" sz="1800"/>
          </a:p>
        </p:txBody>
      </p:sp>
      <p:sp>
        <p:nvSpPr>
          <p:cNvPr id="5" name="页脚占位符 4"/>
          <p:cNvSpPr>
            <a:spLocks noGrp="1"/>
          </p:cNvSpPr>
          <p:nvPr>
            <p:ph type="ftr" sz="quarter" idx="11"/>
          </p:nvPr>
        </p:nvSpPr>
        <p:spPr/>
        <p:txBody>
          <a:bodyPr/>
          <a:lstStyle>
            <a:lvl1pPr>
              <a:defRPr/>
            </a:lvl1pPr>
          </a:lstStyle>
          <a:p>
            <a:endParaRPr lang="zh-CN" altLang="zh-CN"/>
          </a:p>
        </p:txBody>
      </p:sp>
      <p:sp>
        <p:nvSpPr>
          <p:cNvPr id="6" name="灯片编号占位符 5"/>
          <p:cNvSpPr>
            <a:spLocks noGrp="1"/>
          </p:cNvSpPr>
          <p:nvPr>
            <p:ph type="sldNum" sz="quarter" idx="12"/>
          </p:nvPr>
        </p:nvSpPr>
        <p:spPr/>
        <p:txBody>
          <a:bodyPr/>
          <a:lstStyle>
            <a:lvl1pPr>
              <a:defRPr/>
            </a:lvl1pPr>
          </a:lstStyle>
          <a:p>
            <a:fld id="{34744520-E1B9-4988-9A44-3C3BB5142B2C}" type="slidenum">
              <a:rPr lang="zh-CN" altLang="en-US"/>
              <a:pPr/>
              <a:t>‹#›</a:t>
            </a:fld>
            <a:endParaRPr lang="en-US" sz="1800"/>
          </a:p>
        </p:txBody>
      </p:sp>
    </p:spTree>
    <p:extLst>
      <p:ext uri="{BB962C8B-B14F-4D97-AF65-F5344CB8AC3E}">
        <p14:creationId xmlns:p14="http://schemas.microsoft.com/office/powerpoint/2010/main" val="391943421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457200" y="206375"/>
            <a:ext cx="8229600" cy="857250"/>
          </a:xfrm>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a:xfrm>
            <a:off x="457200" y="4683125"/>
            <a:ext cx="2133600" cy="358775"/>
          </a:xfrm>
        </p:spPr>
        <p:txBody>
          <a:bodyPr/>
          <a:lstStyle>
            <a:lvl1pPr>
              <a:defRPr/>
            </a:lvl1pPr>
          </a:lstStyle>
          <a:p>
            <a:fld id="{F126BBAD-4E4D-45BE-8EBC-A38E24B4316F}" type="datetime1">
              <a:rPr lang="zh-CN" altLang="en-US"/>
              <a:pPr/>
              <a:t>2016/3/26</a:t>
            </a:fld>
            <a:endParaRPr lang="en-US" sz="1800"/>
          </a:p>
        </p:txBody>
      </p:sp>
      <p:sp>
        <p:nvSpPr>
          <p:cNvPr id="4" name="页脚占位符 3"/>
          <p:cNvSpPr>
            <a:spLocks noGrp="1"/>
          </p:cNvSpPr>
          <p:nvPr>
            <p:ph type="ftr" sz="quarter" idx="11"/>
          </p:nvPr>
        </p:nvSpPr>
        <p:spPr>
          <a:xfrm>
            <a:off x="3124200" y="4683125"/>
            <a:ext cx="2895600" cy="358775"/>
          </a:xfrm>
        </p:spPr>
        <p:txBody>
          <a:bodyPr/>
          <a:lstStyle>
            <a:lvl1pPr>
              <a:defRPr/>
            </a:lvl1pPr>
          </a:lstStyle>
          <a:p>
            <a:endParaRPr lang="zh-CN" altLang="zh-CN"/>
          </a:p>
        </p:txBody>
      </p:sp>
      <p:sp>
        <p:nvSpPr>
          <p:cNvPr id="5" name="灯片编号占位符 4"/>
          <p:cNvSpPr>
            <a:spLocks noGrp="1"/>
          </p:cNvSpPr>
          <p:nvPr>
            <p:ph type="sldNum" sz="quarter" idx="12"/>
          </p:nvPr>
        </p:nvSpPr>
        <p:spPr>
          <a:xfrm>
            <a:off x="6553200" y="4683125"/>
            <a:ext cx="2133600" cy="358775"/>
          </a:xfrm>
        </p:spPr>
        <p:txBody>
          <a:bodyPr/>
          <a:lstStyle>
            <a:lvl1pPr>
              <a:defRPr/>
            </a:lvl1pPr>
          </a:lstStyle>
          <a:p>
            <a:fld id="{BAC89DA3-7346-46AE-8EE2-909C2EC6D18D}" type="slidenum">
              <a:rPr lang="zh-CN" altLang="en-US"/>
              <a:pPr/>
              <a:t>‹#›</a:t>
            </a:fld>
            <a:endParaRPr lang="en-US" sz="1800"/>
          </a:p>
        </p:txBody>
      </p:sp>
    </p:spTree>
    <p:extLst>
      <p:ext uri="{BB962C8B-B14F-4D97-AF65-F5344CB8AC3E}">
        <p14:creationId xmlns:p14="http://schemas.microsoft.com/office/powerpoint/2010/main" val="219557094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fld id="{F126BBAD-4E4D-45BE-8EBC-A38E24B4316F}" type="datetime1">
              <a:rPr lang="zh-CN" altLang="en-US"/>
              <a:pPr/>
              <a:t>2016/3/26</a:t>
            </a:fld>
            <a:endParaRPr lang="en-US" sz="1800"/>
          </a:p>
        </p:txBody>
      </p:sp>
      <p:sp>
        <p:nvSpPr>
          <p:cNvPr id="5" name="页脚占位符 4"/>
          <p:cNvSpPr>
            <a:spLocks noGrp="1"/>
          </p:cNvSpPr>
          <p:nvPr>
            <p:ph type="ftr" sz="quarter" idx="11"/>
          </p:nvPr>
        </p:nvSpPr>
        <p:spPr/>
        <p:txBody>
          <a:bodyPr/>
          <a:lstStyle>
            <a:lvl1pPr>
              <a:defRPr/>
            </a:lvl1pPr>
          </a:lstStyle>
          <a:p>
            <a:endParaRPr lang="zh-CN" altLang="zh-CN"/>
          </a:p>
        </p:txBody>
      </p:sp>
      <p:sp>
        <p:nvSpPr>
          <p:cNvPr id="6" name="灯片编号占位符 5"/>
          <p:cNvSpPr>
            <a:spLocks noGrp="1"/>
          </p:cNvSpPr>
          <p:nvPr>
            <p:ph type="sldNum" sz="quarter" idx="12"/>
          </p:nvPr>
        </p:nvSpPr>
        <p:spPr/>
        <p:txBody>
          <a:bodyPr/>
          <a:lstStyle>
            <a:lvl1pPr>
              <a:defRPr/>
            </a:lvl1pPr>
          </a:lstStyle>
          <a:p>
            <a:fld id="{9CB11932-399E-4619-A6A4-F6FDADBA575F}" type="slidenum">
              <a:rPr lang="zh-CN" altLang="en-US"/>
              <a:pPr/>
              <a:t>‹#›</a:t>
            </a:fld>
            <a:endParaRPr lang="en-US" sz="1800"/>
          </a:p>
        </p:txBody>
      </p:sp>
    </p:spTree>
    <p:extLst>
      <p:ext uri="{BB962C8B-B14F-4D97-AF65-F5344CB8AC3E}">
        <p14:creationId xmlns:p14="http://schemas.microsoft.com/office/powerpoint/2010/main" val="162485245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5"/>
            <a:ext cx="7772400" cy="1022350"/>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79638"/>
            <a:ext cx="7772400" cy="112553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lvl1pPr>
              <a:defRPr/>
            </a:lvl1pPr>
          </a:lstStyle>
          <a:p>
            <a:fld id="{F126BBAD-4E4D-45BE-8EBC-A38E24B4316F}" type="datetime1">
              <a:rPr lang="zh-CN" altLang="en-US"/>
              <a:pPr/>
              <a:t>2016/3/26</a:t>
            </a:fld>
            <a:endParaRPr lang="en-US" sz="1800"/>
          </a:p>
        </p:txBody>
      </p:sp>
      <p:sp>
        <p:nvSpPr>
          <p:cNvPr id="5" name="页脚占位符 4"/>
          <p:cNvSpPr>
            <a:spLocks noGrp="1"/>
          </p:cNvSpPr>
          <p:nvPr>
            <p:ph type="ftr" sz="quarter" idx="11"/>
          </p:nvPr>
        </p:nvSpPr>
        <p:spPr/>
        <p:txBody>
          <a:bodyPr/>
          <a:lstStyle>
            <a:lvl1pPr>
              <a:defRPr/>
            </a:lvl1pPr>
          </a:lstStyle>
          <a:p>
            <a:endParaRPr lang="zh-CN" altLang="zh-CN"/>
          </a:p>
        </p:txBody>
      </p:sp>
      <p:sp>
        <p:nvSpPr>
          <p:cNvPr id="6" name="灯片编号占位符 5"/>
          <p:cNvSpPr>
            <a:spLocks noGrp="1"/>
          </p:cNvSpPr>
          <p:nvPr>
            <p:ph type="sldNum" sz="quarter" idx="12"/>
          </p:nvPr>
        </p:nvSpPr>
        <p:spPr/>
        <p:txBody>
          <a:bodyPr/>
          <a:lstStyle>
            <a:lvl1pPr>
              <a:defRPr/>
            </a:lvl1pPr>
          </a:lstStyle>
          <a:p>
            <a:fld id="{4BB9B5FD-644E-4031-B492-66DE2DBE12F1}" type="slidenum">
              <a:rPr lang="zh-CN" altLang="en-US"/>
              <a:pPr/>
              <a:t>‹#›</a:t>
            </a:fld>
            <a:endParaRPr lang="en-US" sz="1800"/>
          </a:p>
        </p:txBody>
      </p:sp>
    </p:spTree>
    <p:extLst>
      <p:ext uri="{BB962C8B-B14F-4D97-AF65-F5344CB8AC3E}">
        <p14:creationId xmlns:p14="http://schemas.microsoft.com/office/powerpoint/2010/main" val="311859024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0"/>
            <a:ext cx="4038600" cy="33940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0"/>
            <a:ext cx="4038600" cy="33940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lvl1pPr>
              <a:defRPr/>
            </a:lvl1pPr>
          </a:lstStyle>
          <a:p>
            <a:fld id="{F126BBAD-4E4D-45BE-8EBC-A38E24B4316F}" type="datetime1">
              <a:rPr lang="zh-CN" altLang="en-US"/>
              <a:pPr/>
              <a:t>2016/3/26</a:t>
            </a:fld>
            <a:endParaRPr lang="en-US" sz="1800"/>
          </a:p>
        </p:txBody>
      </p:sp>
      <p:sp>
        <p:nvSpPr>
          <p:cNvPr id="6" name="页脚占位符 5"/>
          <p:cNvSpPr>
            <a:spLocks noGrp="1"/>
          </p:cNvSpPr>
          <p:nvPr>
            <p:ph type="ftr" sz="quarter" idx="11"/>
          </p:nvPr>
        </p:nvSpPr>
        <p:spPr/>
        <p:txBody>
          <a:bodyPr/>
          <a:lstStyle>
            <a:lvl1pPr>
              <a:defRPr/>
            </a:lvl1pPr>
          </a:lstStyle>
          <a:p>
            <a:endParaRPr lang="zh-CN" altLang="zh-CN"/>
          </a:p>
        </p:txBody>
      </p:sp>
      <p:sp>
        <p:nvSpPr>
          <p:cNvPr id="7" name="灯片编号占位符 6"/>
          <p:cNvSpPr>
            <a:spLocks noGrp="1"/>
          </p:cNvSpPr>
          <p:nvPr>
            <p:ph type="sldNum" sz="quarter" idx="12"/>
          </p:nvPr>
        </p:nvSpPr>
        <p:spPr/>
        <p:txBody>
          <a:bodyPr/>
          <a:lstStyle>
            <a:lvl1pPr>
              <a:defRPr/>
            </a:lvl1pPr>
          </a:lstStyle>
          <a:p>
            <a:fld id="{E751F116-7963-45CE-BAAA-88D88E2E67B0}" type="slidenum">
              <a:rPr lang="zh-CN" altLang="en-US"/>
              <a:pPr/>
              <a:t>‹#›</a:t>
            </a:fld>
            <a:endParaRPr lang="en-US" sz="1800"/>
          </a:p>
        </p:txBody>
      </p:sp>
    </p:spTree>
    <p:extLst>
      <p:ext uri="{BB962C8B-B14F-4D97-AF65-F5344CB8AC3E}">
        <p14:creationId xmlns:p14="http://schemas.microsoft.com/office/powerpoint/2010/main" val="290383272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0938"/>
            <a:ext cx="4040188" cy="4810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950"/>
            <a:ext cx="4040188" cy="296227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150938"/>
            <a:ext cx="4041775" cy="4810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1631950"/>
            <a:ext cx="4041775" cy="296227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lvl1pPr>
              <a:defRPr/>
            </a:lvl1pPr>
          </a:lstStyle>
          <a:p>
            <a:fld id="{F126BBAD-4E4D-45BE-8EBC-A38E24B4316F}" type="datetime1">
              <a:rPr lang="zh-CN" altLang="en-US"/>
              <a:pPr/>
              <a:t>2016/3/26</a:t>
            </a:fld>
            <a:endParaRPr lang="en-US" sz="1800"/>
          </a:p>
        </p:txBody>
      </p:sp>
      <p:sp>
        <p:nvSpPr>
          <p:cNvPr id="8" name="页脚占位符 7"/>
          <p:cNvSpPr>
            <a:spLocks noGrp="1"/>
          </p:cNvSpPr>
          <p:nvPr>
            <p:ph type="ftr" sz="quarter" idx="11"/>
          </p:nvPr>
        </p:nvSpPr>
        <p:spPr/>
        <p:txBody>
          <a:bodyPr/>
          <a:lstStyle>
            <a:lvl1pPr>
              <a:defRPr/>
            </a:lvl1pPr>
          </a:lstStyle>
          <a:p>
            <a:endParaRPr lang="zh-CN" altLang="zh-CN"/>
          </a:p>
        </p:txBody>
      </p:sp>
      <p:sp>
        <p:nvSpPr>
          <p:cNvPr id="9" name="灯片编号占位符 8"/>
          <p:cNvSpPr>
            <a:spLocks noGrp="1"/>
          </p:cNvSpPr>
          <p:nvPr>
            <p:ph type="sldNum" sz="quarter" idx="12"/>
          </p:nvPr>
        </p:nvSpPr>
        <p:spPr/>
        <p:txBody>
          <a:bodyPr/>
          <a:lstStyle>
            <a:lvl1pPr>
              <a:defRPr/>
            </a:lvl1pPr>
          </a:lstStyle>
          <a:p>
            <a:fld id="{ED95E810-C705-4E4D-B774-59B3CE3B5DA2}" type="slidenum">
              <a:rPr lang="zh-CN" altLang="en-US"/>
              <a:pPr/>
              <a:t>‹#›</a:t>
            </a:fld>
            <a:endParaRPr lang="en-US" sz="1800"/>
          </a:p>
        </p:txBody>
      </p:sp>
    </p:spTree>
    <p:extLst>
      <p:ext uri="{BB962C8B-B14F-4D97-AF65-F5344CB8AC3E}">
        <p14:creationId xmlns:p14="http://schemas.microsoft.com/office/powerpoint/2010/main" val="213321238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lvl1pPr>
              <a:defRPr/>
            </a:lvl1pPr>
          </a:lstStyle>
          <a:p>
            <a:fld id="{F126BBAD-4E4D-45BE-8EBC-A38E24B4316F}" type="datetime1">
              <a:rPr lang="zh-CN" altLang="en-US"/>
              <a:pPr/>
              <a:t>2016/3/26</a:t>
            </a:fld>
            <a:endParaRPr lang="en-US" sz="1800"/>
          </a:p>
        </p:txBody>
      </p:sp>
      <p:sp>
        <p:nvSpPr>
          <p:cNvPr id="4" name="页脚占位符 3"/>
          <p:cNvSpPr>
            <a:spLocks noGrp="1"/>
          </p:cNvSpPr>
          <p:nvPr>
            <p:ph type="ftr" sz="quarter" idx="11"/>
          </p:nvPr>
        </p:nvSpPr>
        <p:spPr/>
        <p:txBody>
          <a:bodyPr/>
          <a:lstStyle>
            <a:lvl1pPr>
              <a:defRPr/>
            </a:lvl1pPr>
          </a:lstStyle>
          <a:p>
            <a:endParaRPr lang="zh-CN" altLang="zh-CN"/>
          </a:p>
        </p:txBody>
      </p:sp>
      <p:sp>
        <p:nvSpPr>
          <p:cNvPr id="5" name="灯片编号占位符 4"/>
          <p:cNvSpPr>
            <a:spLocks noGrp="1"/>
          </p:cNvSpPr>
          <p:nvPr>
            <p:ph type="sldNum" sz="quarter" idx="12"/>
          </p:nvPr>
        </p:nvSpPr>
        <p:spPr/>
        <p:txBody>
          <a:bodyPr/>
          <a:lstStyle>
            <a:lvl1pPr>
              <a:defRPr/>
            </a:lvl1pPr>
          </a:lstStyle>
          <a:p>
            <a:fld id="{B47840BD-12DB-435C-B14A-C937281CDDFA}" type="slidenum">
              <a:rPr lang="zh-CN" altLang="en-US"/>
              <a:pPr/>
              <a:t>‹#›</a:t>
            </a:fld>
            <a:endParaRPr lang="en-US" sz="1800"/>
          </a:p>
        </p:txBody>
      </p:sp>
    </p:spTree>
    <p:extLst>
      <p:ext uri="{BB962C8B-B14F-4D97-AF65-F5344CB8AC3E}">
        <p14:creationId xmlns:p14="http://schemas.microsoft.com/office/powerpoint/2010/main" val="169205820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lvl1pPr>
              <a:defRPr/>
            </a:lvl1pPr>
          </a:lstStyle>
          <a:p>
            <a:fld id="{F126BBAD-4E4D-45BE-8EBC-A38E24B4316F}" type="datetime1">
              <a:rPr lang="zh-CN" altLang="en-US"/>
              <a:pPr/>
              <a:t>2016/3/26</a:t>
            </a:fld>
            <a:endParaRPr lang="en-US" sz="1800"/>
          </a:p>
        </p:txBody>
      </p:sp>
      <p:sp>
        <p:nvSpPr>
          <p:cNvPr id="3" name="页脚占位符 2"/>
          <p:cNvSpPr>
            <a:spLocks noGrp="1"/>
          </p:cNvSpPr>
          <p:nvPr>
            <p:ph type="ftr" sz="quarter" idx="11"/>
          </p:nvPr>
        </p:nvSpPr>
        <p:spPr/>
        <p:txBody>
          <a:bodyPr/>
          <a:lstStyle>
            <a:lvl1pPr>
              <a:defRPr/>
            </a:lvl1pPr>
          </a:lstStyle>
          <a:p>
            <a:endParaRPr lang="zh-CN" altLang="zh-CN"/>
          </a:p>
        </p:txBody>
      </p:sp>
      <p:sp>
        <p:nvSpPr>
          <p:cNvPr id="4" name="灯片编号占位符 3"/>
          <p:cNvSpPr>
            <a:spLocks noGrp="1"/>
          </p:cNvSpPr>
          <p:nvPr>
            <p:ph type="sldNum" sz="quarter" idx="12"/>
          </p:nvPr>
        </p:nvSpPr>
        <p:spPr/>
        <p:txBody>
          <a:bodyPr/>
          <a:lstStyle>
            <a:lvl1pPr>
              <a:defRPr/>
            </a:lvl1pPr>
          </a:lstStyle>
          <a:p>
            <a:fld id="{6AE9E6F5-06D7-47CF-8E9B-28F3E317159F}" type="slidenum">
              <a:rPr lang="zh-CN" altLang="en-US"/>
              <a:pPr/>
              <a:t>‹#›</a:t>
            </a:fld>
            <a:endParaRPr lang="en-US" sz="1800"/>
          </a:p>
        </p:txBody>
      </p:sp>
    </p:spTree>
    <p:extLst>
      <p:ext uri="{BB962C8B-B14F-4D97-AF65-F5344CB8AC3E}">
        <p14:creationId xmlns:p14="http://schemas.microsoft.com/office/powerpoint/2010/main" val="198391893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04788"/>
            <a:ext cx="3008313" cy="871537"/>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437"/>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076325"/>
            <a:ext cx="3008313" cy="35179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lvl1pPr>
              <a:defRPr/>
            </a:lvl1pPr>
          </a:lstStyle>
          <a:p>
            <a:fld id="{F126BBAD-4E4D-45BE-8EBC-A38E24B4316F}" type="datetime1">
              <a:rPr lang="zh-CN" altLang="en-US"/>
              <a:pPr/>
              <a:t>2016/3/26</a:t>
            </a:fld>
            <a:endParaRPr lang="en-US" sz="1800"/>
          </a:p>
        </p:txBody>
      </p:sp>
      <p:sp>
        <p:nvSpPr>
          <p:cNvPr id="6" name="页脚占位符 5"/>
          <p:cNvSpPr>
            <a:spLocks noGrp="1"/>
          </p:cNvSpPr>
          <p:nvPr>
            <p:ph type="ftr" sz="quarter" idx="11"/>
          </p:nvPr>
        </p:nvSpPr>
        <p:spPr/>
        <p:txBody>
          <a:bodyPr/>
          <a:lstStyle>
            <a:lvl1pPr>
              <a:defRPr/>
            </a:lvl1pPr>
          </a:lstStyle>
          <a:p>
            <a:endParaRPr lang="zh-CN" altLang="zh-CN"/>
          </a:p>
        </p:txBody>
      </p:sp>
      <p:sp>
        <p:nvSpPr>
          <p:cNvPr id="7" name="灯片编号占位符 6"/>
          <p:cNvSpPr>
            <a:spLocks noGrp="1"/>
          </p:cNvSpPr>
          <p:nvPr>
            <p:ph type="sldNum" sz="quarter" idx="12"/>
          </p:nvPr>
        </p:nvSpPr>
        <p:spPr/>
        <p:txBody>
          <a:bodyPr/>
          <a:lstStyle>
            <a:lvl1pPr>
              <a:defRPr/>
            </a:lvl1pPr>
          </a:lstStyle>
          <a:p>
            <a:fld id="{FDDB5B04-B5A1-4CDC-AA64-E3346AA635C7}" type="slidenum">
              <a:rPr lang="zh-CN" altLang="en-US"/>
              <a:pPr/>
              <a:t>‹#›</a:t>
            </a:fld>
            <a:endParaRPr lang="en-US" sz="1800"/>
          </a:p>
        </p:txBody>
      </p:sp>
    </p:spTree>
    <p:extLst>
      <p:ext uri="{BB962C8B-B14F-4D97-AF65-F5344CB8AC3E}">
        <p14:creationId xmlns:p14="http://schemas.microsoft.com/office/powerpoint/2010/main" val="199032040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450"/>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60375"/>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900"/>
            <a:ext cx="5486400" cy="60325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lvl1pPr>
              <a:defRPr/>
            </a:lvl1pPr>
          </a:lstStyle>
          <a:p>
            <a:fld id="{F126BBAD-4E4D-45BE-8EBC-A38E24B4316F}" type="datetime1">
              <a:rPr lang="zh-CN" altLang="en-US"/>
              <a:pPr/>
              <a:t>2016/3/26</a:t>
            </a:fld>
            <a:endParaRPr lang="en-US" sz="1800"/>
          </a:p>
        </p:txBody>
      </p:sp>
      <p:sp>
        <p:nvSpPr>
          <p:cNvPr id="6" name="页脚占位符 5"/>
          <p:cNvSpPr>
            <a:spLocks noGrp="1"/>
          </p:cNvSpPr>
          <p:nvPr>
            <p:ph type="ftr" sz="quarter" idx="11"/>
          </p:nvPr>
        </p:nvSpPr>
        <p:spPr/>
        <p:txBody>
          <a:bodyPr/>
          <a:lstStyle>
            <a:lvl1pPr>
              <a:defRPr/>
            </a:lvl1pPr>
          </a:lstStyle>
          <a:p>
            <a:endParaRPr lang="zh-CN" altLang="zh-CN"/>
          </a:p>
        </p:txBody>
      </p:sp>
      <p:sp>
        <p:nvSpPr>
          <p:cNvPr id="7" name="灯片编号占位符 6"/>
          <p:cNvSpPr>
            <a:spLocks noGrp="1"/>
          </p:cNvSpPr>
          <p:nvPr>
            <p:ph type="sldNum" sz="quarter" idx="12"/>
          </p:nvPr>
        </p:nvSpPr>
        <p:spPr/>
        <p:txBody>
          <a:bodyPr/>
          <a:lstStyle>
            <a:lvl1pPr>
              <a:defRPr/>
            </a:lvl1pPr>
          </a:lstStyle>
          <a:p>
            <a:fld id="{7B419AF9-A56B-4D11-BAA0-E5F099C01C41}" type="slidenum">
              <a:rPr lang="zh-CN" altLang="en-US"/>
              <a:pPr/>
              <a:t>‹#›</a:t>
            </a:fld>
            <a:endParaRPr lang="en-US" sz="1800"/>
          </a:p>
        </p:txBody>
      </p:sp>
    </p:spTree>
    <p:extLst>
      <p:ext uri="{BB962C8B-B14F-4D97-AF65-F5344CB8AC3E}">
        <p14:creationId xmlns:p14="http://schemas.microsoft.com/office/powerpoint/2010/main" val="134471911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idx="4294967295"/>
          </p:nvPr>
        </p:nvSpPr>
        <p:spPr bwMode="auto">
          <a:xfrm>
            <a:off x="457200" y="206375"/>
            <a:ext cx="8229600" cy="857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smtClean="0">
                <a:sym typeface="Arial" pitchFamily="34" charset="0"/>
              </a:rPr>
              <a:t>单击此处编辑母版标题样式</a:t>
            </a:r>
          </a:p>
        </p:txBody>
      </p:sp>
      <p:sp>
        <p:nvSpPr>
          <p:cNvPr id="1027" name="Rectangle 3"/>
          <p:cNvSpPr>
            <a:spLocks noGrp="1" noChangeArrowheads="1"/>
          </p:cNvSpPr>
          <p:nvPr>
            <p:ph type="body" idx="1"/>
          </p:nvPr>
        </p:nvSpPr>
        <p:spPr bwMode="auto">
          <a:xfrm>
            <a:off x="457200" y="1200150"/>
            <a:ext cx="8229600" cy="3394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smtClean="0">
                <a:sym typeface="Arial" pitchFamily="34" charset="0"/>
              </a:rPr>
              <a:t>单击此处编辑母版文本样式</a:t>
            </a:r>
          </a:p>
          <a:p>
            <a:pPr lvl="1"/>
            <a:r>
              <a:rPr lang="zh-CN" smtClean="0">
                <a:sym typeface="Arial" pitchFamily="34" charset="0"/>
              </a:rPr>
              <a:t>第二级</a:t>
            </a:r>
          </a:p>
          <a:p>
            <a:pPr lvl="2"/>
            <a:r>
              <a:rPr lang="zh-CN" smtClean="0">
                <a:sym typeface="Arial" pitchFamily="34" charset="0"/>
              </a:rPr>
              <a:t>第三级</a:t>
            </a:r>
          </a:p>
          <a:p>
            <a:pPr lvl="3"/>
            <a:r>
              <a:rPr lang="zh-CN" smtClean="0">
                <a:sym typeface="Arial" pitchFamily="34" charset="0"/>
              </a:rPr>
              <a:t>第四级</a:t>
            </a:r>
          </a:p>
          <a:p>
            <a:pPr lvl="4"/>
            <a:r>
              <a:rPr lang="zh-CN" smtClean="0">
                <a:sym typeface="Arial" pitchFamily="34" charset="0"/>
              </a:rPr>
              <a:t>第五级</a:t>
            </a:r>
          </a:p>
        </p:txBody>
      </p:sp>
      <p:sp>
        <p:nvSpPr>
          <p:cNvPr id="1028" name="Rectangle 4"/>
          <p:cNvSpPr>
            <a:spLocks noGrp="1" noChangeArrowheads="1"/>
          </p:cNvSpPr>
          <p:nvPr>
            <p:ph type="dt" sz="half" idx="2"/>
          </p:nvPr>
        </p:nvSpPr>
        <p:spPr bwMode="auto">
          <a:xfrm>
            <a:off x="457200" y="4683125"/>
            <a:ext cx="2133600" cy="358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defRPr sz="1400"/>
            </a:lvl1pPr>
          </a:lstStyle>
          <a:p>
            <a:fld id="{F126BBAD-4E4D-45BE-8EBC-A38E24B4316F}" type="datetime1">
              <a:rPr lang="zh-CN" altLang="en-US"/>
              <a:pPr/>
              <a:t>2016/3/26</a:t>
            </a:fld>
            <a:endParaRPr lang="en-US" sz="1800"/>
          </a:p>
        </p:txBody>
      </p:sp>
      <p:sp>
        <p:nvSpPr>
          <p:cNvPr id="1029" name="Rectangle 5"/>
          <p:cNvSpPr>
            <a:spLocks noGrp="1" noChangeArrowheads="1"/>
          </p:cNvSpPr>
          <p:nvPr>
            <p:ph type="ftr" sz="quarter" idx="3"/>
          </p:nvPr>
        </p:nvSpPr>
        <p:spPr bwMode="auto">
          <a:xfrm>
            <a:off x="3124200" y="4683125"/>
            <a:ext cx="2895600" cy="358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ctr">
              <a:defRPr sz="1400"/>
            </a:lvl1pPr>
          </a:lstStyle>
          <a:p>
            <a:endParaRPr lang="zh-CN" altLang="zh-CN"/>
          </a:p>
        </p:txBody>
      </p:sp>
      <p:sp>
        <p:nvSpPr>
          <p:cNvPr id="1030" name="Rectangle 6"/>
          <p:cNvSpPr>
            <a:spLocks noGrp="1" noChangeArrowheads="1"/>
          </p:cNvSpPr>
          <p:nvPr>
            <p:ph type="sldNum" sz="quarter" idx="4"/>
          </p:nvPr>
        </p:nvSpPr>
        <p:spPr bwMode="auto">
          <a:xfrm>
            <a:off x="6553200" y="4683125"/>
            <a:ext cx="2133600" cy="358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r">
              <a:defRPr sz="1400"/>
            </a:lvl1pPr>
          </a:lstStyle>
          <a:p>
            <a:fld id="{C472CF94-68FC-4F66-BB88-798FD8F310E6}" type="slidenum">
              <a:rPr lang="zh-CN" altLang="en-US"/>
              <a:pPr/>
              <a:t>‹#›</a:t>
            </a:fld>
            <a:endParaRPr lang="en-US" sz="180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sldNum="0" hdr="0" ftr="0"/>
  <p:txStyles>
    <p:titleStyle>
      <a:lvl1pPr algn="ctr" rtl="0" fontAlgn="base">
        <a:spcBef>
          <a:spcPct val="0"/>
        </a:spcBef>
        <a:spcAft>
          <a:spcPct val="0"/>
        </a:spcAft>
        <a:defRPr sz="4400">
          <a:solidFill>
            <a:schemeClr val="tx2"/>
          </a:solidFill>
          <a:latin typeface="+mj-lt"/>
          <a:ea typeface="+mj-ea"/>
          <a:cs typeface="+mj-cs"/>
          <a:sym typeface="Arial" pitchFamily="34" charset="0"/>
        </a:defRPr>
      </a:lvl1pPr>
      <a:lvl2pPr algn="ctr" rtl="0" fontAlgn="base">
        <a:spcBef>
          <a:spcPct val="0"/>
        </a:spcBef>
        <a:spcAft>
          <a:spcPct val="0"/>
        </a:spcAft>
        <a:defRPr sz="4400">
          <a:solidFill>
            <a:schemeClr val="tx2"/>
          </a:solidFill>
          <a:latin typeface="Arial" pitchFamily="34" charset="0"/>
          <a:ea typeface="宋体" pitchFamily="2" charset="-122"/>
          <a:sym typeface="Arial" pitchFamily="34" charset="0"/>
        </a:defRPr>
      </a:lvl2pPr>
      <a:lvl3pPr algn="ctr" rtl="0" fontAlgn="base">
        <a:spcBef>
          <a:spcPct val="0"/>
        </a:spcBef>
        <a:spcAft>
          <a:spcPct val="0"/>
        </a:spcAft>
        <a:defRPr sz="4400">
          <a:solidFill>
            <a:schemeClr val="tx2"/>
          </a:solidFill>
          <a:latin typeface="Arial" pitchFamily="34" charset="0"/>
          <a:ea typeface="宋体" pitchFamily="2" charset="-122"/>
          <a:sym typeface="Arial" pitchFamily="34" charset="0"/>
        </a:defRPr>
      </a:lvl3pPr>
      <a:lvl4pPr algn="ctr" rtl="0" fontAlgn="base">
        <a:spcBef>
          <a:spcPct val="0"/>
        </a:spcBef>
        <a:spcAft>
          <a:spcPct val="0"/>
        </a:spcAft>
        <a:defRPr sz="4400">
          <a:solidFill>
            <a:schemeClr val="tx2"/>
          </a:solidFill>
          <a:latin typeface="Arial" pitchFamily="34" charset="0"/>
          <a:ea typeface="宋体" pitchFamily="2" charset="-122"/>
          <a:sym typeface="Arial" pitchFamily="34" charset="0"/>
        </a:defRPr>
      </a:lvl4pPr>
      <a:lvl5pPr algn="ctr" rtl="0" fontAlgn="base">
        <a:spcBef>
          <a:spcPct val="0"/>
        </a:spcBef>
        <a:spcAft>
          <a:spcPct val="0"/>
        </a:spcAft>
        <a:defRPr sz="4400">
          <a:solidFill>
            <a:schemeClr val="tx2"/>
          </a:solidFill>
          <a:latin typeface="Arial" pitchFamily="34" charset="0"/>
          <a:ea typeface="宋体" pitchFamily="2" charset="-122"/>
          <a:sym typeface="Arial" pitchFamily="34" charset="0"/>
        </a:defRPr>
      </a:lvl5pPr>
      <a:lvl6pPr marL="457200" algn="ctr" rtl="0" fontAlgn="base">
        <a:spcBef>
          <a:spcPct val="0"/>
        </a:spcBef>
        <a:spcAft>
          <a:spcPct val="0"/>
        </a:spcAft>
        <a:defRPr sz="4400">
          <a:solidFill>
            <a:schemeClr val="tx2"/>
          </a:solidFill>
          <a:latin typeface="Arial" pitchFamily="34" charset="0"/>
          <a:ea typeface="宋体" pitchFamily="2" charset="-122"/>
          <a:sym typeface="Arial" pitchFamily="34" charset="0"/>
        </a:defRPr>
      </a:lvl6pPr>
      <a:lvl7pPr marL="914400" algn="ctr" rtl="0" fontAlgn="base">
        <a:spcBef>
          <a:spcPct val="0"/>
        </a:spcBef>
        <a:spcAft>
          <a:spcPct val="0"/>
        </a:spcAft>
        <a:defRPr sz="4400">
          <a:solidFill>
            <a:schemeClr val="tx2"/>
          </a:solidFill>
          <a:latin typeface="Arial" pitchFamily="34" charset="0"/>
          <a:ea typeface="宋体" pitchFamily="2" charset="-122"/>
          <a:sym typeface="Arial" pitchFamily="34" charset="0"/>
        </a:defRPr>
      </a:lvl7pPr>
      <a:lvl8pPr marL="1371600" algn="ctr" rtl="0" fontAlgn="base">
        <a:spcBef>
          <a:spcPct val="0"/>
        </a:spcBef>
        <a:spcAft>
          <a:spcPct val="0"/>
        </a:spcAft>
        <a:defRPr sz="4400">
          <a:solidFill>
            <a:schemeClr val="tx2"/>
          </a:solidFill>
          <a:latin typeface="Arial" pitchFamily="34" charset="0"/>
          <a:ea typeface="宋体" pitchFamily="2" charset="-122"/>
          <a:sym typeface="Arial" pitchFamily="34" charset="0"/>
        </a:defRPr>
      </a:lvl8pPr>
      <a:lvl9pPr marL="1828800" algn="ctr" rtl="0" fontAlgn="base">
        <a:spcBef>
          <a:spcPct val="0"/>
        </a:spcBef>
        <a:spcAft>
          <a:spcPct val="0"/>
        </a:spcAft>
        <a:defRPr sz="4400">
          <a:solidFill>
            <a:schemeClr val="tx2"/>
          </a:solidFill>
          <a:latin typeface="Arial" pitchFamily="34" charset="0"/>
          <a:ea typeface="宋体" pitchFamily="2" charset="-122"/>
          <a:sym typeface="Arial" pitchFamily="34" charset="0"/>
        </a:defRPr>
      </a:lvl9pPr>
    </p:titleStyle>
    <p:bodyStyle>
      <a:lvl1pPr marL="342900" indent="-342900" algn="l" defTabSz="0" rtl="0" fontAlgn="base">
        <a:spcBef>
          <a:spcPct val="20000"/>
        </a:spcBef>
        <a:spcAft>
          <a:spcPct val="0"/>
        </a:spcAft>
        <a:buChar char="•"/>
        <a:defRPr sz="3200">
          <a:solidFill>
            <a:schemeClr val="tx1"/>
          </a:solidFill>
          <a:latin typeface="+mn-lt"/>
          <a:ea typeface="+mn-ea"/>
          <a:cs typeface="+mn-cs"/>
          <a:sym typeface="Arial" pitchFamily="34" charset="0"/>
        </a:defRPr>
      </a:lvl1pPr>
      <a:lvl2pPr marL="742950" indent="-285750" algn="l" defTabSz="0" rtl="0" eaLnBrk="0" fontAlgn="base" hangingPunct="0">
        <a:spcBef>
          <a:spcPct val="20000"/>
        </a:spcBef>
        <a:spcAft>
          <a:spcPct val="0"/>
        </a:spcAft>
        <a:buChar char="–"/>
        <a:defRPr sz="2800">
          <a:solidFill>
            <a:schemeClr val="tx1"/>
          </a:solidFill>
          <a:latin typeface="+mn-lt"/>
          <a:ea typeface="+mn-ea"/>
          <a:sym typeface="Arial" pitchFamily="34" charset="0"/>
        </a:defRPr>
      </a:lvl2pPr>
      <a:lvl3pPr marL="1143000" indent="-228600" algn="l" defTabSz="0" rtl="0" eaLnBrk="0" fontAlgn="base" hangingPunct="0">
        <a:spcBef>
          <a:spcPct val="20000"/>
        </a:spcBef>
        <a:spcAft>
          <a:spcPct val="0"/>
        </a:spcAft>
        <a:buChar char="•"/>
        <a:defRPr sz="2400">
          <a:solidFill>
            <a:schemeClr val="tx1"/>
          </a:solidFill>
          <a:latin typeface="+mn-lt"/>
          <a:ea typeface="+mn-ea"/>
          <a:sym typeface="Arial" pitchFamily="34" charset="0"/>
        </a:defRPr>
      </a:lvl3pPr>
      <a:lvl4pPr marL="1600200" indent="-228600" algn="l" defTabSz="0" rtl="0" eaLnBrk="0" fontAlgn="base" hangingPunct="0">
        <a:spcBef>
          <a:spcPct val="20000"/>
        </a:spcBef>
        <a:spcAft>
          <a:spcPct val="0"/>
        </a:spcAft>
        <a:buChar char="–"/>
        <a:defRPr sz="2000">
          <a:solidFill>
            <a:schemeClr val="tx1"/>
          </a:solidFill>
          <a:latin typeface="+mn-lt"/>
          <a:ea typeface="+mn-ea"/>
          <a:sym typeface="Arial" pitchFamily="34" charset="0"/>
        </a:defRPr>
      </a:lvl4pPr>
      <a:lvl5pPr marL="2057400" indent="-228600" algn="l" defTabSz="0" rtl="0" eaLnBrk="0" fontAlgn="base" hangingPunct="0">
        <a:spcBef>
          <a:spcPct val="20000"/>
        </a:spcBef>
        <a:spcAft>
          <a:spcPct val="0"/>
        </a:spcAft>
        <a:buChar char="»"/>
        <a:defRPr sz="2000">
          <a:solidFill>
            <a:schemeClr val="tx1"/>
          </a:solidFill>
          <a:latin typeface="+mn-lt"/>
          <a:ea typeface="+mn-ea"/>
          <a:sym typeface="Arial" pitchFamily="34" charset="0"/>
        </a:defRPr>
      </a:lvl5pPr>
      <a:lvl6pPr marL="2514600" indent="-228600" algn="l" defTabSz="0" rtl="0" eaLnBrk="0" fontAlgn="base" hangingPunct="0">
        <a:spcBef>
          <a:spcPct val="20000"/>
        </a:spcBef>
        <a:spcAft>
          <a:spcPct val="0"/>
        </a:spcAft>
        <a:buChar char="»"/>
        <a:defRPr sz="2000">
          <a:solidFill>
            <a:schemeClr val="tx1"/>
          </a:solidFill>
          <a:latin typeface="+mn-lt"/>
          <a:ea typeface="+mn-ea"/>
          <a:sym typeface="Arial" pitchFamily="34" charset="0"/>
        </a:defRPr>
      </a:lvl6pPr>
      <a:lvl7pPr marL="2971800" indent="-228600" algn="l" defTabSz="0" rtl="0" eaLnBrk="0" fontAlgn="base" hangingPunct="0">
        <a:spcBef>
          <a:spcPct val="20000"/>
        </a:spcBef>
        <a:spcAft>
          <a:spcPct val="0"/>
        </a:spcAft>
        <a:buChar char="»"/>
        <a:defRPr sz="2000">
          <a:solidFill>
            <a:schemeClr val="tx1"/>
          </a:solidFill>
          <a:latin typeface="+mn-lt"/>
          <a:ea typeface="+mn-ea"/>
          <a:sym typeface="Arial" pitchFamily="34" charset="0"/>
        </a:defRPr>
      </a:lvl7pPr>
      <a:lvl8pPr marL="3429000" indent="-228600" algn="l" defTabSz="0" rtl="0" eaLnBrk="0" fontAlgn="base" hangingPunct="0">
        <a:spcBef>
          <a:spcPct val="20000"/>
        </a:spcBef>
        <a:spcAft>
          <a:spcPct val="0"/>
        </a:spcAft>
        <a:buChar char="»"/>
        <a:defRPr sz="2000">
          <a:solidFill>
            <a:schemeClr val="tx1"/>
          </a:solidFill>
          <a:latin typeface="+mn-lt"/>
          <a:ea typeface="+mn-ea"/>
          <a:sym typeface="Arial" pitchFamily="34" charset="0"/>
        </a:defRPr>
      </a:lvl8pPr>
      <a:lvl9pPr marL="3886200" indent="-228600" algn="l" defTabSz="0" rtl="0" eaLnBrk="0" fontAlgn="base" hangingPunct="0">
        <a:spcBef>
          <a:spcPct val="20000"/>
        </a:spcBef>
        <a:spcAft>
          <a:spcPct val="0"/>
        </a:spcAft>
        <a:buChar char="»"/>
        <a:defRPr sz="2000">
          <a:solidFill>
            <a:schemeClr val="tx1"/>
          </a:solidFill>
          <a:latin typeface="+mn-lt"/>
          <a:ea typeface="+mn-ea"/>
          <a:sym typeface="Arial" pitchFamily="34" charset="0"/>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3" Type="http://schemas.openxmlformats.org/officeDocument/2006/relationships/slide" Target="slide7.xml"/><Relationship Id="rId2" Type="http://schemas.openxmlformats.org/officeDocument/2006/relationships/slide" Target="slide2.xml"/><Relationship Id="rId1" Type="http://schemas.openxmlformats.org/officeDocument/2006/relationships/slideLayout" Target="../slideLayouts/slideLayout12.xml"/><Relationship Id="rId6" Type="http://schemas.openxmlformats.org/officeDocument/2006/relationships/slide" Target="slide13.xml"/><Relationship Id="rId5" Type="http://schemas.openxmlformats.org/officeDocument/2006/relationships/slide" Target="slide12.xml"/><Relationship Id="rId4" Type="http://schemas.openxmlformats.org/officeDocument/2006/relationships/slide" Target="slide11.xml"/></Relationships>
</file>

<file path=ppt/slides/_rels/slide11.xml.rels><?xml version="1.0" encoding="UTF-8" standalone="yes"?>
<Relationships xmlns="http://schemas.openxmlformats.org/package/2006/relationships"><Relationship Id="rId3" Type="http://schemas.openxmlformats.org/officeDocument/2006/relationships/slide" Target="slide7.xml"/><Relationship Id="rId2" Type="http://schemas.openxmlformats.org/officeDocument/2006/relationships/slide" Target="slide2.xml"/><Relationship Id="rId1" Type="http://schemas.openxmlformats.org/officeDocument/2006/relationships/slideLayout" Target="../slideLayouts/slideLayout12.xml"/><Relationship Id="rId6" Type="http://schemas.openxmlformats.org/officeDocument/2006/relationships/slide" Target="slide13.xml"/><Relationship Id="rId5" Type="http://schemas.openxmlformats.org/officeDocument/2006/relationships/slide" Target="slide12.xml"/><Relationship Id="rId4" Type="http://schemas.openxmlformats.org/officeDocument/2006/relationships/slide" Target="slide8.xml"/></Relationships>
</file>

<file path=ppt/slides/_rels/slide12.xml.rels><?xml version="1.0" encoding="UTF-8" standalone="yes"?>
<Relationships xmlns="http://schemas.openxmlformats.org/package/2006/relationships"><Relationship Id="rId3" Type="http://schemas.openxmlformats.org/officeDocument/2006/relationships/slide" Target="slide7.xml"/><Relationship Id="rId2" Type="http://schemas.openxmlformats.org/officeDocument/2006/relationships/slide" Target="slide2.xml"/><Relationship Id="rId1" Type="http://schemas.openxmlformats.org/officeDocument/2006/relationships/slideLayout" Target="../slideLayouts/slideLayout12.xml"/><Relationship Id="rId6" Type="http://schemas.openxmlformats.org/officeDocument/2006/relationships/slide" Target="slide13.xml"/><Relationship Id="rId5" Type="http://schemas.openxmlformats.org/officeDocument/2006/relationships/slide" Target="slide11.xml"/><Relationship Id="rId4" Type="http://schemas.openxmlformats.org/officeDocument/2006/relationships/slide" Target="slide8.xml"/></Relationships>
</file>

<file path=ppt/slides/_rels/slide13.xml.rels><?xml version="1.0" encoding="UTF-8" standalone="yes"?>
<Relationships xmlns="http://schemas.openxmlformats.org/package/2006/relationships"><Relationship Id="rId3" Type="http://schemas.openxmlformats.org/officeDocument/2006/relationships/slide" Target="slide7.xml"/><Relationship Id="rId2" Type="http://schemas.openxmlformats.org/officeDocument/2006/relationships/slide" Target="slide2.xml"/><Relationship Id="rId1" Type="http://schemas.openxmlformats.org/officeDocument/2006/relationships/slideLayout" Target="../slideLayouts/slideLayout12.xml"/><Relationship Id="rId6" Type="http://schemas.openxmlformats.org/officeDocument/2006/relationships/slide" Target="slide12.xml"/><Relationship Id="rId5" Type="http://schemas.openxmlformats.org/officeDocument/2006/relationships/slide" Target="slide11.xml"/><Relationship Id="rId4" Type="http://schemas.openxmlformats.org/officeDocument/2006/relationships/slide" Target="slide8.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8" Type="http://schemas.openxmlformats.org/officeDocument/2006/relationships/image" Target="../media/image2.gif"/><Relationship Id="rId3" Type="http://schemas.openxmlformats.org/officeDocument/2006/relationships/slide" Target="slide7.xml"/><Relationship Id="rId7" Type="http://schemas.openxmlformats.org/officeDocument/2006/relationships/slide" Target="slide13.xml"/><Relationship Id="rId12" Type="http://schemas.openxmlformats.org/officeDocument/2006/relationships/slide" Target="slide6.xml"/><Relationship Id="rId2" Type="http://schemas.openxmlformats.org/officeDocument/2006/relationships/image" Target="../media/image1.jpeg"/><Relationship Id="rId1" Type="http://schemas.openxmlformats.org/officeDocument/2006/relationships/slideLayout" Target="../slideLayouts/slideLayout12.xml"/><Relationship Id="rId6" Type="http://schemas.openxmlformats.org/officeDocument/2006/relationships/slide" Target="slide12.xml"/><Relationship Id="rId11" Type="http://schemas.openxmlformats.org/officeDocument/2006/relationships/slide" Target="slide4.xml"/><Relationship Id="rId5" Type="http://schemas.openxmlformats.org/officeDocument/2006/relationships/slide" Target="slide11.xml"/><Relationship Id="rId10" Type="http://schemas.openxmlformats.org/officeDocument/2006/relationships/slide" Target="slide5.xml"/><Relationship Id="rId4" Type="http://schemas.openxmlformats.org/officeDocument/2006/relationships/slide" Target="slide8.xml"/><Relationship Id="rId9" Type="http://schemas.openxmlformats.org/officeDocument/2006/relationships/slide" Target="slide3.xml"/></Relationships>
</file>

<file path=ppt/slides/_rels/slide3.xml.rels><?xml version="1.0" encoding="UTF-8" standalone="yes"?>
<Relationships xmlns="http://schemas.openxmlformats.org/package/2006/relationships"><Relationship Id="rId8" Type="http://schemas.openxmlformats.org/officeDocument/2006/relationships/image" Target="../media/image3.jpeg"/><Relationship Id="rId3" Type="http://schemas.openxmlformats.org/officeDocument/2006/relationships/slide" Target="slide7.xml"/><Relationship Id="rId7" Type="http://schemas.openxmlformats.org/officeDocument/2006/relationships/slide" Target="slide13.xml"/><Relationship Id="rId12" Type="http://schemas.openxmlformats.org/officeDocument/2006/relationships/slide" Target="slide6.xml"/><Relationship Id="rId2" Type="http://schemas.openxmlformats.org/officeDocument/2006/relationships/image" Target="../media/image2.gif"/><Relationship Id="rId1" Type="http://schemas.openxmlformats.org/officeDocument/2006/relationships/slideLayout" Target="../slideLayouts/slideLayout12.xml"/><Relationship Id="rId6" Type="http://schemas.openxmlformats.org/officeDocument/2006/relationships/slide" Target="slide12.xml"/><Relationship Id="rId11" Type="http://schemas.openxmlformats.org/officeDocument/2006/relationships/slide" Target="slide4.xml"/><Relationship Id="rId5" Type="http://schemas.openxmlformats.org/officeDocument/2006/relationships/slide" Target="slide11.xml"/><Relationship Id="rId10" Type="http://schemas.openxmlformats.org/officeDocument/2006/relationships/slide" Target="slide5.xml"/><Relationship Id="rId4" Type="http://schemas.openxmlformats.org/officeDocument/2006/relationships/slide" Target="slide8.xml"/><Relationship Id="rId9" Type="http://schemas.openxmlformats.org/officeDocument/2006/relationships/slide" Target="slide2.xml"/></Relationships>
</file>

<file path=ppt/slides/_rels/slide4.xml.rels><?xml version="1.0" encoding="UTF-8" standalone="yes"?>
<Relationships xmlns="http://schemas.openxmlformats.org/package/2006/relationships"><Relationship Id="rId8" Type="http://schemas.openxmlformats.org/officeDocument/2006/relationships/image" Target="../media/image4.jpeg"/><Relationship Id="rId3" Type="http://schemas.openxmlformats.org/officeDocument/2006/relationships/slide" Target="slide7.xml"/><Relationship Id="rId7" Type="http://schemas.openxmlformats.org/officeDocument/2006/relationships/slide" Target="slide13.xml"/><Relationship Id="rId12" Type="http://schemas.openxmlformats.org/officeDocument/2006/relationships/slide" Target="slide6.xml"/><Relationship Id="rId2" Type="http://schemas.openxmlformats.org/officeDocument/2006/relationships/image" Target="../media/image3.jpeg"/><Relationship Id="rId1" Type="http://schemas.openxmlformats.org/officeDocument/2006/relationships/slideLayout" Target="../slideLayouts/slideLayout12.xml"/><Relationship Id="rId6" Type="http://schemas.openxmlformats.org/officeDocument/2006/relationships/slide" Target="slide12.xml"/><Relationship Id="rId11" Type="http://schemas.openxmlformats.org/officeDocument/2006/relationships/slide" Target="slide5.xml"/><Relationship Id="rId5" Type="http://schemas.openxmlformats.org/officeDocument/2006/relationships/slide" Target="slide11.xml"/><Relationship Id="rId10" Type="http://schemas.openxmlformats.org/officeDocument/2006/relationships/slide" Target="slide3.xml"/><Relationship Id="rId4" Type="http://schemas.openxmlformats.org/officeDocument/2006/relationships/slide" Target="slide8.xml"/><Relationship Id="rId9" Type="http://schemas.openxmlformats.org/officeDocument/2006/relationships/slide" Target="slide2.xml"/></Relationships>
</file>

<file path=ppt/slides/_rels/slide5.xml.rels><?xml version="1.0" encoding="UTF-8" standalone="yes"?>
<Relationships xmlns="http://schemas.openxmlformats.org/package/2006/relationships"><Relationship Id="rId8" Type="http://schemas.openxmlformats.org/officeDocument/2006/relationships/image" Target="../media/image5.jpeg"/><Relationship Id="rId3" Type="http://schemas.openxmlformats.org/officeDocument/2006/relationships/slide" Target="slide7.xml"/><Relationship Id="rId7" Type="http://schemas.openxmlformats.org/officeDocument/2006/relationships/slide" Target="slide13.xml"/><Relationship Id="rId12" Type="http://schemas.openxmlformats.org/officeDocument/2006/relationships/slide" Target="slide6.xml"/><Relationship Id="rId2" Type="http://schemas.openxmlformats.org/officeDocument/2006/relationships/image" Target="../media/image4.jpeg"/><Relationship Id="rId1" Type="http://schemas.openxmlformats.org/officeDocument/2006/relationships/slideLayout" Target="../slideLayouts/slideLayout12.xml"/><Relationship Id="rId6" Type="http://schemas.openxmlformats.org/officeDocument/2006/relationships/slide" Target="slide12.xml"/><Relationship Id="rId11" Type="http://schemas.openxmlformats.org/officeDocument/2006/relationships/slide" Target="slide4.xml"/><Relationship Id="rId5" Type="http://schemas.openxmlformats.org/officeDocument/2006/relationships/slide" Target="slide11.xml"/><Relationship Id="rId10" Type="http://schemas.openxmlformats.org/officeDocument/2006/relationships/slide" Target="slide3.xml"/><Relationship Id="rId4" Type="http://schemas.openxmlformats.org/officeDocument/2006/relationships/slide" Target="slide8.xml"/><Relationship Id="rId9" Type="http://schemas.openxmlformats.org/officeDocument/2006/relationships/slide" Target="slide2.xml"/></Relationships>
</file>

<file path=ppt/slides/_rels/slide6.xml.rels><?xml version="1.0" encoding="UTF-8" standalone="yes"?>
<Relationships xmlns="http://schemas.openxmlformats.org/package/2006/relationships"><Relationship Id="rId8" Type="http://schemas.openxmlformats.org/officeDocument/2006/relationships/image" Target="../media/image1.jpeg"/><Relationship Id="rId3" Type="http://schemas.openxmlformats.org/officeDocument/2006/relationships/slide" Target="slide7.xml"/><Relationship Id="rId7" Type="http://schemas.openxmlformats.org/officeDocument/2006/relationships/slide" Target="slide13.xml"/><Relationship Id="rId12" Type="http://schemas.openxmlformats.org/officeDocument/2006/relationships/slide" Target="slide4.xml"/><Relationship Id="rId2" Type="http://schemas.openxmlformats.org/officeDocument/2006/relationships/image" Target="../media/image5.jpeg"/><Relationship Id="rId1" Type="http://schemas.openxmlformats.org/officeDocument/2006/relationships/slideLayout" Target="../slideLayouts/slideLayout12.xml"/><Relationship Id="rId6" Type="http://schemas.openxmlformats.org/officeDocument/2006/relationships/slide" Target="slide12.xml"/><Relationship Id="rId11" Type="http://schemas.openxmlformats.org/officeDocument/2006/relationships/slide" Target="slide5.xml"/><Relationship Id="rId5" Type="http://schemas.openxmlformats.org/officeDocument/2006/relationships/slide" Target="slide11.xml"/><Relationship Id="rId10" Type="http://schemas.openxmlformats.org/officeDocument/2006/relationships/slide" Target="slide3.xml"/><Relationship Id="rId4" Type="http://schemas.openxmlformats.org/officeDocument/2006/relationships/slide" Target="slide8.xml"/><Relationship Id="rId9" Type="http://schemas.openxmlformats.org/officeDocument/2006/relationships/slide" Target="slide2.xml"/></Relationships>
</file>

<file path=ppt/slides/_rels/slide7.xml.rels><?xml version="1.0" encoding="UTF-8" standalone="yes"?>
<Relationships xmlns="http://schemas.openxmlformats.org/package/2006/relationships"><Relationship Id="rId3" Type="http://schemas.openxmlformats.org/officeDocument/2006/relationships/slide" Target="slide8.xml"/><Relationship Id="rId7" Type="http://schemas.openxmlformats.org/officeDocument/2006/relationships/image" Target="../media/image6.png"/><Relationship Id="rId2" Type="http://schemas.openxmlformats.org/officeDocument/2006/relationships/slide" Target="slide2.xml"/><Relationship Id="rId1" Type="http://schemas.openxmlformats.org/officeDocument/2006/relationships/slideLayout" Target="../slideLayouts/slideLayout12.xml"/><Relationship Id="rId6" Type="http://schemas.openxmlformats.org/officeDocument/2006/relationships/slide" Target="slide13.xml"/><Relationship Id="rId5" Type="http://schemas.openxmlformats.org/officeDocument/2006/relationships/slide" Target="slide12.xml"/><Relationship Id="rId4" Type="http://schemas.openxmlformats.org/officeDocument/2006/relationships/slide" Target="slide11.xml"/></Relationships>
</file>

<file path=ppt/slides/_rels/slide8.xml.rels><?xml version="1.0" encoding="UTF-8" standalone="yes"?>
<Relationships xmlns="http://schemas.openxmlformats.org/package/2006/relationships"><Relationship Id="rId3" Type="http://schemas.openxmlformats.org/officeDocument/2006/relationships/slide" Target="slide7.xml"/><Relationship Id="rId2" Type="http://schemas.openxmlformats.org/officeDocument/2006/relationships/slide" Target="slide2.xml"/><Relationship Id="rId1" Type="http://schemas.openxmlformats.org/officeDocument/2006/relationships/slideLayout" Target="../slideLayouts/slideLayout12.xml"/><Relationship Id="rId6" Type="http://schemas.openxmlformats.org/officeDocument/2006/relationships/slide" Target="slide13.xml"/><Relationship Id="rId5" Type="http://schemas.openxmlformats.org/officeDocument/2006/relationships/slide" Target="slide12.xml"/><Relationship Id="rId4" Type="http://schemas.openxmlformats.org/officeDocument/2006/relationships/slide" Target="slide11.xml"/></Relationships>
</file>

<file path=ppt/slides/_rels/slide9.xml.rels><?xml version="1.0" encoding="UTF-8" standalone="yes"?>
<Relationships xmlns="http://schemas.openxmlformats.org/package/2006/relationships"><Relationship Id="rId3" Type="http://schemas.openxmlformats.org/officeDocument/2006/relationships/slide" Target="slide7.xml"/><Relationship Id="rId2" Type="http://schemas.openxmlformats.org/officeDocument/2006/relationships/slide" Target="slide2.xml"/><Relationship Id="rId1" Type="http://schemas.openxmlformats.org/officeDocument/2006/relationships/slideLayout" Target="../slideLayouts/slideLayout12.xml"/><Relationship Id="rId6" Type="http://schemas.openxmlformats.org/officeDocument/2006/relationships/slide" Target="slide13.xml"/><Relationship Id="rId5" Type="http://schemas.openxmlformats.org/officeDocument/2006/relationships/slide" Target="slide12.xml"/><Relationship Id="rId4" Type="http://schemas.openxmlformats.org/officeDocument/2006/relationships/slide" Target="slide1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等腰三角形 17"/>
          <p:cNvSpPr>
            <a:spLocks/>
          </p:cNvSpPr>
          <p:nvPr/>
        </p:nvSpPr>
        <p:spPr bwMode="auto">
          <a:xfrm rot="3970106">
            <a:off x="5514182" y="-99219"/>
            <a:ext cx="4337050" cy="3767137"/>
          </a:xfrm>
          <a:prstGeom prst="triangle">
            <a:avLst>
              <a:gd name="adj" fmla="val 50000"/>
            </a:avLst>
          </a:prstGeom>
          <a:solidFill>
            <a:srgbClr val="BFBFBF">
              <a:alpha val="9999"/>
            </a:srgbClr>
          </a:solidFill>
          <a:ln>
            <a:noFill/>
          </a:ln>
          <a:extLst>
            <a:ext uri="{91240B29-F687-4F45-9708-019B960494DF}">
              <a14:hiddenLine xmlns:a14="http://schemas.microsoft.com/office/drawing/2010/main" w="9525" cap="flat" cmpd="sng">
                <a:solidFill>
                  <a:srgbClr val="000000"/>
                </a:solidFill>
                <a:bevel/>
                <a:headEnd/>
                <a:tailEnd/>
              </a14:hiddenLine>
            </a:ext>
          </a:extLst>
        </p:spPr>
        <p:txBody>
          <a:bodyPr anchor="ctr"/>
          <a:lstStyle/>
          <a:p>
            <a:pPr eaLnBrk="1" hangingPunct="1"/>
            <a:endParaRPr lang="zh-CN" altLang="zh-CN" b="1" i="1">
              <a:sym typeface="Arial" pitchFamily="34" charset="0"/>
            </a:endParaRPr>
          </a:p>
        </p:txBody>
      </p:sp>
      <p:sp>
        <p:nvSpPr>
          <p:cNvPr id="3075" name="等腰三角形 16"/>
          <p:cNvSpPr>
            <a:spLocks/>
          </p:cNvSpPr>
          <p:nvPr/>
        </p:nvSpPr>
        <p:spPr bwMode="auto">
          <a:xfrm rot="20294645">
            <a:off x="2740025" y="1252538"/>
            <a:ext cx="3219450" cy="2876550"/>
          </a:xfrm>
          <a:prstGeom prst="triangle">
            <a:avLst>
              <a:gd name="adj" fmla="val 26583"/>
            </a:avLst>
          </a:prstGeom>
          <a:solidFill>
            <a:srgbClr val="BFBFBF">
              <a:alpha val="9999"/>
            </a:srgbClr>
          </a:solidFill>
          <a:ln>
            <a:noFill/>
          </a:ln>
          <a:extLst>
            <a:ext uri="{91240B29-F687-4F45-9708-019B960494DF}">
              <a14:hiddenLine xmlns:a14="http://schemas.microsoft.com/office/drawing/2010/main" w="9525" cap="flat" cmpd="sng">
                <a:solidFill>
                  <a:srgbClr val="000000"/>
                </a:solidFill>
                <a:bevel/>
                <a:headEnd/>
                <a:tailEnd/>
              </a14:hiddenLine>
            </a:ext>
          </a:extLst>
        </p:spPr>
        <p:txBody>
          <a:bodyPr anchor="ctr"/>
          <a:lstStyle/>
          <a:p>
            <a:pPr eaLnBrk="1" hangingPunct="1"/>
            <a:endParaRPr lang="zh-CN" altLang="zh-CN" b="1" i="1">
              <a:sym typeface="Arial" pitchFamily="34" charset="0"/>
            </a:endParaRPr>
          </a:p>
        </p:txBody>
      </p:sp>
      <p:sp>
        <p:nvSpPr>
          <p:cNvPr id="3076" name="等腰三角形 15"/>
          <p:cNvSpPr>
            <a:spLocks/>
          </p:cNvSpPr>
          <p:nvPr/>
        </p:nvSpPr>
        <p:spPr bwMode="auto">
          <a:xfrm rot="2537211">
            <a:off x="461963" y="247650"/>
            <a:ext cx="3062287" cy="2640013"/>
          </a:xfrm>
          <a:prstGeom prst="triangle">
            <a:avLst>
              <a:gd name="adj" fmla="val 50000"/>
            </a:avLst>
          </a:prstGeom>
          <a:solidFill>
            <a:srgbClr val="BFBFBF">
              <a:alpha val="9999"/>
            </a:srgbClr>
          </a:solidFill>
          <a:ln>
            <a:noFill/>
          </a:ln>
          <a:extLst>
            <a:ext uri="{91240B29-F687-4F45-9708-019B960494DF}">
              <a14:hiddenLine xmlns:a14="http://schemas.microsoft.com/office/drawing/2010/main" w="9525" cap="flat" cmpd="sng">
                <a:solidFill>
                  <a:srgbClr val="000000"/>
                </a:solidFill>
                <a:bevel/>
                <a:headEnd/>
                <a:tailEnd/>
              </a14:hiddenLine>
            </a:ext>
          </a:extLst>
        </p:spPr>
        <p:txBody>
          <a:bodyPr anchor="ctr"/>
          <a:lstStyle/>
          <a:p>
            <a:pPr eaLnBrk="1" hangingPunct="1"/>
            <a:endParaRPr lang="zh-CN" altLang="zh-CN" b="1" i="1">
              <a:sym typeface="Arial" pitchFamily="34" charset="0"/>
            </a:endParaRPr>
          </a:p>
        </p:txBody>
      </p:sp>
      <p:sp>
        <p:nvSpPr>
          <p:cNvPr id="3077" name="TextBox 1"/>
          <p:cNvSpPr>
            <a:spLocks noChangeArrowheads="1"/>
          </p:cNvSpPr>
          <p:nvPr/>
        </p:nvSpPr>
        <p:spPr bwMode="auto">
          <a:xfrm>
            <a:off x="2049463" y="379413"/>
            <a:ext cx="1411287" cy="4508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28700">
                <a:solidFill>
                  <a:srgbClr val="BFBFBF"/>
                </a:solidFill>
                <a:sym typeface="Arial" pitchFamily="34" charset="0"/>
              </a:rPr>
              <a:t>“</a:t>
            </a:r>
            <a:endParaRPr lang="zh-CN" altLang="en-US" sz="28700">
              <a:solidFill>
                <a:srgbClr val="BFBFBF"/>
              </a:solidFill>
              <a:sym typeface="Arial" pitchFamily="34" charset="0"/>
            </a:endParaRPr>
          </a:p>
        </p:txBody>
      </p:sp>
      <p:sp>
        <p:nvSpPr>
          <p:cNvPr id="3078" name="TextBox 9"/>
          <p:cNvSpPr>
            <a:spLocks noChangeArrowheads="1"/>
          </p:cNvSpPr>
          <p:nvPr/>
        </p:nvSpPr>
        <p:spPr bwMode="auto">
          <a:xfrm>
            <a:off x="2935288" y="1784350"/>
            <a:ext cx="2716212" cy="1754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r"/>
            <a:r>
              <a:rPr lang="en-US" sz="3600">
                <a:solidFill>
                  <a:srgbClr val="FF3300"/>
                </a:solidFill>
                <a:latin typeface="Lao UI" pitchFamily="34" charset="0"/>
                <a:sym typeface="Lao UI" pitchFamily="34" charset="0"/>
              </a:rPr>
              <a:t>IMAGE YOUR LIFE</a:t>
            </a:r>
            <a:endParaRPr lang="zh-CN" altLang="en-US" sz="3600">
              <a:solidFill>
                <a:srgbClr val="FF3300"/>
              </a:solidFill>
              <a:latin typeface="Lao UI" pitchFamily="34" charset="0"/>
              <a:sym typeface="Lao UI" pitchFamily="34" charset="0"/>
            </a:endParaRPr>
          </a:p>
        </p:txBody>
      </p:sp>
      <p:sp>
        <p:nvSpPr>
          <p:cNvPr id="3079" name="椭圆 11"/>
          <p:cNvSpPr>
            <a:spLocks/>
          </p:cNvSpPr>
          <p:nvPr/>
        </p:nvSpPr>
        <p:spPr bwMode="auto">
          <a:xfrm flipV="1">
            <a:off x="693738" y="300038"/>
            <a:ext cx="7754937" cy="46037"/>
          </a:xfrm>
          <a:prstGeom prst="ellipse">
            <a:avLst/>
          </a:prstGeom>
          <a:solidFill>
            <a:schemeClr val="bg1"/>
          </a:solidFill>
          <a:ln>
            <a:noFill/>
          </a:ln>
          <a:extLst>
            <a:ext uri="{91240B29-F687-4F45-9708-019B960494DF}">
              <a14:hiddenLine xmlns:a14="http://schemas.microsoft.com/office/drawing/2010/main" w="9525" cap="flat" cmpd="sng">
                <a:solidFill>
                  <a:srgbClr val="000000"/>
                </a:solidFill>
                <a:bevel/>
                <a:headEnd/>
                <a:tailEnd/>
              </a14:hiddenLine>
            </a:ext>
          </a:extLst>
        </p:spPr>
        <p:txBody>
          <a:bodyPr anchor="ctr"/>
          <a:lstStyle/>
          <a:p>
            <a:pPr eaLnBrk="1" hangingPunct="1"/>
            <a:endParaRPr lang="zh-CN" altLang="zh-CN" b="1" i="1">
              <a:sym typeface="Arial" pitchFamily="34" charset="0"/>
            </a:endParaRPr>
          </a:p>
        </p:txBody>
      </p:sp>
      <p:sp>
        <p:nvSpPr>
          <p:cNvPr id="3080" name="椭圆 12"/>
          <p:cNvSpPr>
            <a:spLocks/>
          </p:cNvSpPr>
          <p:nvPr/>
        </p:nvSpPr>
        <p:spPr bwMode="auto">
          <a:xfrm flipV="1">
            <a:off x="693738" y="4841875"/>
            <a:ext cx="7754937" cy="46038"/>
          </a:xfrm>
          <a:prstGeom prst="ellipse">
            <a:avLst/>
          </a:prstGeom>
          <a:solidFill>
            <a:schemeClr val="bg1"/>
          </a:solidFill>
          <a:ln>
            <a:noFill/>
          </a:ln>
          <a:extLst>
            <a:ext uri="{91240B29-F687-4F45-9708-019B960494DF}">
              <a14:hiddenLine xmlns:a14="http://schemas.microsoft.com/office/drawing/2010/main" w="9525" cap="flat" cmpd="sng">
                <a:solidFill>
                  <a:srgbClr val="000000"/>
                </a:solidFill>
                <a:bevel/>
                <a:headEnd/>
                <a:tailEnd/>
              </a14:hiddenLine>
            </a:ext>
          </a:extLst>
        </p:spPr>
        <p:txBody>
          <a:bodyPr anchor="ctr"/>
          <a:lstStyle/>
          <a:p>
            <a:pPr eaLnBrk="1" hangingPunct="1"/>
            <a:endParaRPr lang="zh-CN" altLang="zh-CN" b="1" i="1">
              <a:sym typeface="Arial" pitchFamily="34" charset="0"/>
            </a:endParaRPr>
          </a:p>
        </p:txBody>
      </p:sp>
      <p:sp>
        <p:nvSpPr>
          <p:cNvPr id="3081" name="TextBox 13"/>
          <p:cNvSpPr>
            <a:spLocks noChangeArrowheads="1"/>
          </p:cNvSpPr>
          <p:nvPr/>
        </p:nvSpPr>
        <p:spPr bwMode="auto">
          <a:xfrm>
            <a:off x="7221538" y="2587625"/>
            <a:ext cx="1411287" cy="4508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28700">
                <a:solidFill>
                  <a:srgbClr val="BFBFBF"/>
                </a:solidFill>
                <a:sym typeface="Arial" pitchFamily="34" charset="0"/>
              </a:rPr>
              <a:t>”</a:t>
            </a:r>
            <a:endParaRPr lang="zh-CN" altLang="en-US" sz="28700">
              <a:solidFill>
                <a:srgbClr val="BFBFBF"/>
              </a:solidFill>
              <a:sym typeface="Arial" pitchFamily="34" charset="0"/>
            </a:endParaRPr>
          </a:p>
        </p:txBody>
      </p:sp>
      <p:sp>
        <p:nvSpPr>
          <p:cNvPr id="3082" name="TextBox 14"/>
          <p:cNvSpPr>
            <a:spLocks noChangeArrowheads="1"/>
          </p:cNvSpPr>
          <p:nvPr/>
        </p:nvSpPr>
        <p:spPr bwMode="auto">
          <a:xfrm>
            <a:off x="5405438" y="1784350"/>
            <a:ext cx="2928937" cy="1754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3600">
                <a:solidFill>
                  <a:srgbClr val="FF3300"/>
                </a:solidFill>
                <a:latin typeface="Lao UI" pitchFamily="34" charset="0"/>
                <a:sym typeface="Lao UI" pitchFamily="34" charset="0"/>
              </a:rPr>
              <a:t>CONNECT</a:t>
            </a:r>
            <a:endParaRPr lang="zh-CN" altLang="en-US" sz="3600">
              <a:solidFill>
                <a:srgbClr val="FF3300"/>
              </a:solidFill>
              <a:latin typeface="Lao UI" pitchFamily="34" charset="0"/>
              <a:sym typeface="Lao UI" pitchFamily="34" charset="0"/>
            </a:endParaRPr>
          </a:p>
          <a:p>
            <a:r>
              <a:rPr lang="en-US" sz="3600">
                <a:solidFill>
                  <a:srgbClr val="FF3300"/>
                </a:solidFill>
                <a:latin typeface="Lao UI" pitchFamily="34" charset="0"/>
                <a:sym typeface="Lao UI" pitchFamily="34" charset="0"/>
              </a:rPr>
              <a:t>MY</a:t>
            </a:r>
            <a:endParaRPr lang="zh-CN" altLang="en-US" sz="3600">
              <a:solidFill>
                <a:srgbClr val="FF3300"/>
              </a:solidFill>
              <a:latin typeface="Lao UI" pitchFamily="34" charset="0"/>
              <a:sym typeface="Lao UI" pitchFamily="34" charset="0"/>
            </a:endParaRPr>
          </a:p>
          <a:p>
            <a:r>
              <a:rPr lang="en-US" sz="3600">
                <a:solidFill>
                  <a:srgbClr val="FF3300"/>
                </a:solidFill>
                <a:latin typeface="Lao UI" pitchFamily="34" charset="0"/>
                <a:sym typeface="Lao UI" pitchFamily="34" charset="0"/>
              </a:rPr>
              <a:t>WORLD</a:t>
            </a:r>
            <a:endParaRPr lang="zh-CN" altLang="en-US" sz="3600">
              <a:solidFill>
                <a:srgbClr val="FF3300"/>
              </a:solidFill>
              <a:latin typeface="Lao UI" pitchFamily="34" charset="0"/>
              <a:sym typeface="Lao UI" pitchFamily="34" charset="0"/>
            </a:endParaRPr>
          </a:p>
        </p:txBody>
      </p:sp>
      <p:grpSp>
        <p:nvGrpSpPr>
          <p:cNvPr id="3083" name="组合 2"/>
          <p:cNvGrpSpPr>
            <a:grpSpLocks/>
          </p:cNvGrpSpPr>
          <p:nvPr/>
        </p:nvGrpSpPr>
        <p:grpSpPr bwMode="auto">
          <a:xfrm>
            <a:off x="5724525" y="1047750"/>
            <a:ext cx="1600200" cy="3352800"/>
            <a:chOff x="0" y="0"/>
            <a:chExt cx="1600200" cy="3352800"/>
          </a:xfrm>
        </p:grpSpPr>
        <p:sp>
          <p:nvSpPr>
            <p:cNvPr id="3084" name="圆角矩形 3"/>
            <p:cNvSpPr>
              <a:spLocks/>
            </p:cNvSpPr>
            <p:nvPr/>
          </p:nvSpPr>
          <p:spPr bwMode="auto">
            <a:xfrm>
              <a:off x="0" y="0"/>
              <a:ext cx="1600200" cy="3352800"/>
            </a:xfrm>
            <a:prstGeom prst="roundRect">
              <a:avLst>
                <a:gd name="adj" fmla="val 7819"/>
              </a:avLst>
            </a:prstGeom>
            <a:solidFill>
              <a:schemeClr val="tx1"/>
            </a:solidFill>
            <a:ln>
              <a:noFill/>
            </a:ln>
            <a:extLst>
              <a:ext uri="{91240B29-F687-4F45-9708-019B960494DF}">
                <a14:hiddenLine xmlns:a14="http://schemas.microsoft.com/office/drawing/2010/main" w="9525" cap="flat" cmpd="sng">
                  <a:solidFill>
                    <a:srgbClr val="000000"/>
                  </a:solidFill>
                  <a:bevel/>
                  <a:headEnd/>
                  <a:tailEnd/>
                </a14:hiddenLine>
              </a:ext>
            </a:extLst>
          </p:spPr>
          <p:txBody>
            <a:bodyPr anchor="ctr"/>
            <a:lstStyle/>
            <a:p>
              <a:pPr eaLnBrk="1" hangingPunct="1"/>
              <a:endParaRPr lang="zh-CN" altLang="zh-CN" b="1" i="1">
                <a:sym typeface="Arial" pitchFamily="34" charset="0"/>
              </a:endParaRPr>
            </a:p>
          </p:txBody>
        </p:sp>
        <p:sp>
          <p:nvSpPr>
            <p:cNvPr id="3085" name="圆角矩形 4"/>
            <p:cNvSpPr>
              <a:spLocks/>
            </p:cNvSpPr>
            <p:nvPr/>
          </p:nvSpPr>
          <p:spPr bwMode="auto">
            <a:xfrm>
              <a:off x="28895" y="60542"/>
              <a:ext cx="1542410" cy="3231716"/>
            </a:xfrm>
            <a:prstGeom prst="roundRect">
              <a:avLst>
                <a:gd name="adj" fmla="val 7819"/>
              </a:avLst>
            </a:prstGeom>
            <a:solidFill>
              <a:srgbClr val="262626"/>
            </a:solidFill>
            <a:ln>
              <a:noFill/>
            </a:ln>
            <a:extLst>
              <a:ext uri="{91240B29-F687-4F45-9708-019B960494DF}">
                <a14:hiddenLine xmlns:a14="http://schemas.microsoft.com/office/drawing/2010/main" w="9525" cap="flat" cmpd="sng">
                  <a:solidFill>
                    <a:srgbClr val="000000"/>
                  </a:solidFill>
                  <a:bevel/>
                  <a:headEnd/>
                  <a:tailEnd/>
                </a14:hiddenLine>
              </a:ext>
            </a:extLst>
          </p:spPr>
          <p:txBody>
            <a:bodyPr anchor="ctr"/>
            <a:lstStyle/>
            <a:p>
              <a:pPr eaLnBrk="1" hangingPunct="1"/>
              <a:endParaRPr lang="zh-CN" altLang="zh-CN" b="1" i="1">
                <a:sym typeface="Arial" pitchFamily="34" charset="0"/>
              </a:endParaRPr>
            </a:p>
          </p:txBody>
        </p:sp>
        <p:sp>
          <p:nvSpPr>
            <p:cNvPr id="3086" name="矩形 5"/>
            <p:cNvSpPr>
              <a:spLocks/>
            </p:cNvSpPr>
            <p:nvPr/>
          </p:nvSpPr>
          <p:spPr bwMode="auto">
            <a:xfrm>
              <a:off x="85741" y="292759"/>
              <a:ext cx="1428718" cy="2608068"/>
            </a:xfrm>
            <a:prstGeom prst="rect">
              <a:avLst/>
            </a:prstGeom>
            <a:solidFill>
              <a:srgbClr val="FF3300"/>
            </a:solidFill>
            <a:ln>
              <a:noFill/>
            </a:ln>
            <a:extLst>
              <a:ext uri="{91240B29-F687-4F45-9708-019B960494DF}">
                <a14:hiddenLine xmlns:a14="http://schemas.microsoft.com/office/drawing/2010/main" w="9525" cap="flat" cmpd="sng">
                  <a:solidFill>
                    <a:srgbClr val="000000"/>
                  </a:solidFill>
                  <a:bevel/>
                  <a:headEnd/>
                  <a:tailEnd/>
                </a14:hiddenLine>
              </a:ext>
            </a:extLst>
          </p:spPr>
          <p:txBody>
            <a:bodyPr anchor="ctr"/>
            <a:lstStyle/>
            <a:p>
              <a:pPr algn="ctr" eaLnBrk="1" hangingPunct="1"/>
              <a:r>
                <a:rPr lang="en-US">
                  <a:solidFill>
                    <a:schemeClr val="bg1"/>
                  </a:solidFill>
                  <a:sym typeface="Arial" pitchFamily="34" charset="0"/>
                </a:rPr>
                <a:t>HENCE</a:t>
              </a:r>
              <a:endParaRPr lang="zh-CN" altLang="en-US" b="1" i="1">
                <a:solidFill>
                  <a:schemeClr val="bg1"/>
                </a:solidFill>
                <a:sym typeface="Arial" pitchFamily="34" charset="0"/>
              </a:endParaRPr>
            </a:p>
          </p:txBody>
        </p:sp>
        <p:grpSp>
          <p:nvGrpSpPr>
            <p:cNvPr id="3087" name="组合 19"/>
            <p:cNvGrpSpPr>
              <a:grpSpLocks/>
            </p:cNvGrpSpPr>
            <p:nvPr/>
          </p:nvGrpSpPr>
          <p:grpSpPr bwMode="auto">
            <a:xfrm>
              <a:off x="653478" y="2977242"/>
              <a:ext cx="293244" cy="293244"/>
              <a:chOff x="0" y="0"/>
              <a:chExt cx="293244" cy="293244"/>
            </a:xfrm>
          </p:grpSpPr>
          <p:sp>
            <p:nvSpPr>
              <p:cNvPr id="3088" name="椭圆 7"/>
              <p:cNvSpPr>
                <a:spLocks/>
              </p:cNvSpPr>
              <p:nvPr/>
            </p:nvSpPr>
            <p:spPr bwMode="auto">
              <a:xfrm>
                <a:off x="0" y="0"/>
                <a:ext cx="293244" cy="293244"/>
              </a:xfrm>
              <a:prstGeom prst="ellipse">
                <a:avLst/>
              </a:prstGeom>
              <a:solidFill>
                <a:srgbClr val="0C0C0C"/>
              </a:solidFill>
              <a:ln>
                <a:noFill/>
              </a:ln>
              <a:extLst>
                <a:ext uri="{91240B29-F687-4F45-9708-019B960494DF}">
                  <a14:hiddenLine xmlns:a14="http://schemas.microsoft.com/office/drawing/2010/main" w="9525" cap="flat" cmpd="sng">
                    <a:solidFill>
                      <a:srgbClr val="000000"/>
                    </a:solidFill>
                    <a:bevel/>
                    <a:headEnd/>
                    <a:tailEnd/>
                  </a14:hiddenLine>
                </a:ext>
              </a:extLst>
            </p:spPr>
            <p:txBody>
              <a:bodyPr anchor="ctr"/>
              <a:lstStyle/>
              <a:p>
                <a:pPr eaLnBrk="1" hangingPunct="1"/>
                <a:endParaRPr lang="zh-CN" altLang="zh-CN" b="1" i="1">
                  <a:sym typeface="Arial" pitchFamily="34" charset="0"/>
                </a:endParaRPr>
              </a:p>
            </p:txBody>
          </p:sp>
          <p:sp>
            <p:nvSpPr>
              <p:cNvPr id="3089" name="矩形 8"/>
              <p:cNvSpPr>
                <a:spLocks noChangeAspect="1"/>
              </p:cNvSpPr>
              <p:nvPr/>
            </p:nvSpPr>
            <p:spPr bwMode="auto">
              <a:xfrm>
                <a:off x="92622" y="92622"/>
                <a:ext cx="108000" cy="108000"/>
              </a:xfrm>
              <a:prstGeom prst="rect">
                <a:avLst/>
              </a:prstGeom>
              <a:noFill/>
              <a:ln w="9525" cap="flat" cmpd="sng">
                <a:solidFill>
                  <a:srgbClr val="262626"/>
                </a:solidFill>
                <a:bevel/>
                <a:headEnd/>
                <a:tailEnd/>
              </a:ln>
              <a:extLst>
                <a:ext uri="{909E8E84-426E-40DD-AFC4-6F175D3DCCD1}">
                  <a14:hiddenFill xmlns:a14="http://schemas.microsoft.com/office/drawing/2010/main">
                    <a:solidFill>
                      <a:srgbClr val="FFFFFF"/>
                    </a:solidFill>
                  </a14:hiddenFill>
                </a:ext>
              </a:extLst>
            </p:spPr>
            <p:txBody>
              <a:bodyPr anchor="ctr"/>
              <a:lstStyle/>
              <a:p>
                <a:pPr eaLnBrk="1" hangingPunct="1"/>
                <a:endParaRPr lang="zh-CN" altLang="zh-CN" b="1" i="1">
                  <a:sym typeface="Arial" pitchFamily="34" charset="0"/>
                </a:endParaRPr>
              </a:p>
            </p:txBody>
          </p:sp>
        </p:grpSp>
      </p:gr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6" presetClass="entr" presetSubtype="37" fill="hold" grpId="0" nodeType="withEffect">
                                  <p:stCondLst>
                                    <p:cond delay="0"/>
                                  </p:stCondLst>
                                  <p:childTnLst>
                                    <p:set>
                                      <p:cBhvr>
                                        <p:cTn id="6" dur="1" fill="hold">
                                          <p:stCondLst>
                                            <p:cond delay="0"/>
                                          </p:stCondLst>
                                        </p:cTn>
                                        <p:tgtEl>
                                          <p:spTgt spid="3079"/>
                                        </p:tgtEl>
                                        <p:attrNameLst>
                                          <p:attrName>style.visibility</p:attrName>
                                        </p:attrNameLst>
                                      </p:cBhvr>
                                      <p:to>
                                        <p:strVal val="visible"/>
                                      </p:to>
                                    </p:set>
                                    <p:animEffect>
                                      <p:cBhvr>
                                        <p:cTn id="7" dur="500"/>
                                        <p:tgtEl>
                                          <p:spTgt spid="3079"/>
                                        </p:tgtEl>
                                      </p:cBhvr>
                                    </p:animEffect>
                                  </p:childTnLst>
                                </p:cTn>
                              </p:par>
                              <p:par>
                                <p:cTn id="8" presetID="16" presetClass="entr" presetSubtype="37" fill="hold" grpId="0" nodeType="withEffect">
                                  <p:stCondLst>
                                    <p:cond delay="0"/>
                                  </p:stCondLst>
                                  <p:childTnLst>
                                    <p:set>
                                      <p:cBhvr>
                                        <p:cTn id="9" dur="1" fill="hold">
                                          <p:stCondLst>
                                            <p:cond delay="0"/>
                                          </p:stCondLst>
                                        </p:cTn>
                                        <p:tgtEl>
                                          <p:spTgt spid="3080"/>
                                        </p:tgtEl>
                                        <p:attrNameLst>
                                          <p:attrName>style.visibility</p:attrName>
                                        </p:attrNameLst>
                                      </p:cBhvr>
                                      <p:to>
                                        <p:strVal val="visible"/>
                                      </p:to>
                                    </p:set>
                                    <p:animEffect>
                                      <p:cBhvr>
                                        <p:cTn id="10" dur="500"/>
                                        <p:tgtEl>
                                          <p:spTgt spid="3080"/>
                                        </p:tgtEl>
                                      </p:cBhvr>
                                    </p:animEffect>
                                  </p:childTnLst>
                                </p:cTn>
                              </p:par>
                            </p:childTnLst>
                          </p:cTn>
                        </p:par>
                        <p:par>
                          <p:cTn id="11" fill="hold" nodeType="afterGroup">
                            <p:stCondLst>
                              <p:cond delay="500"/>
                            </p:stCondLst>
                            <p:childTnLst>
                              <p:par>
                                <p:cTn id="12" presetID="47" presetClass="entr" presetSubtype="0" fill="hold" nodeType="afterEffect">
                                  <p:stCondLst>
                                    <p:cond delay="0"/>
                                  </p:stCondLst>
                                  <p:childTnLst>
                                    <p:set>
                                      <p:cBhvr>
                                        <p:cTn id="13" dur="1" fill="hold">
                                          <p:stCondLst>
                                            <p:cond delay="0"/>
                                          </p:stCondLst>
                                        </p:cTn>
                                        <p:tgtEl>
                                          <p:spTgt spid="3083"/>
                                        </p:tgtEl>
                                        <p:attrNameLst>
                                          <p:attrName>style.visibility</p:attrName>
                                        </p:attrNameLst>
                                      </p:cBhvr>
                                      <p:to>
                                        <p:strVal val="visible"/>
                                      </p:to>
                                    </p:set>
                                    <p:animEffect>
                                      <p:cBhvr>
                                        <p:cTn id="14" dur="1000"/>
                                        <p:tgtEl>
                                          <p:spTgt spid="3083"/>
                                        </p:tgtEl>
                                      </p:cBhvr>
                                    </p:animEffect>
                                    <p:anim calcmode="lin" valueType="num">
                                      <p:cBhvr>
                                        <p:cTn id="15" dur="1000" fill="hold"/>
                                        <p:tgtEl>
                                          <p:spTgt spid="3083"/>
                                        </p:tgtEl>
                                        <p:attrNameLst>
                                          <p:attrName>ppt_x</p:attrName>
                                        </p:attrNameLst>
                                      </p:cBhvr>
                                      <p:tavLst>
                                        <p:tav tm="0">
                                          <p:val>
                                            <p:strVal val="#ppt_x"/>
                                          </p:val>
                                        </p:tav>
                                        <p:tav tm="100000">
                                          <p:val>
                                            <p:strVal val="#ppt_x"/>
                                          </p:val>
                                        </p:tav>
                                      </p:tavLst>
                                    </p:anim>
                                    <p:anim calcmode="lin" valueType="num">
                                      <p:cBhvr>
                                        <p:cTn id="16" dur="1000" fill="hold"/>
                                        <p:tgtEl>
                                          <p:spTgt spid="3083"/>
                                        </p:tgtEl>
                                        <p:attrNameLst>
                                          <p:attrName>ppt_y</p:attrName>
                                        </p:attrNameLst>
                                      </p:cBhvr>
                                      <p:tavLst>
                                        <p:tav tm="0">
                                          <p:val>
                                            <p:strVal val="#ppt_y-.1"/>
                                          </p:val>
                                        </p:tav>
                                        <p:tav tm="100000">
                                          <p:val>
                                            <p:strVal val="#ppt_y"/>
                                          </p:val>
                                        </p:tav>
                                      </p:tavLst>
                                    </p:anim>
                                  </p:childTnLst>
                                </p:cTn>
                              </p:par>
                            </p:childTnLst>
                          </p:cTn>
                        </p:par>
                        <p:par>
                          <p:cTn id="17" fill="hold" nodeType="afterGroup">
                            <p:stCondLst>
                              <p:cond delay="1500"/>
                            </p:stCondLst>
                            <p:childTnLst>
                              <p:par>
                                <p:cTn id="18" presetID="47" presetClass="entr" presetSubtype="0" fill="hold" grpId="0" nodeType="afterEffect">
                                  <p:stCondLst>
                                    <p:cond delay="0"/>
                                  </p:stCondLst>
                                  <p:childTnLst>
                                    <p:set>
                                      <p:cBhvr>
                                        <p:cTn id="19" dur="1" fill="hold">
                                          <p:stCondLst>
                                            <p:cond delay="0"/>
                                          </p:stCondLst>
                                        </p:cTn>
                                        <p:tgtEl>
                                          <p:spTgt spid="3077"/>
                                        </p:tgtEl>
                                        <p:attrNameLst>
                                          <p:attrName>style.visibility</p:attrName>
                                        </p:attrNameLst>
                                      </p:cBhvr>
                                      <p:to>
                                        <p:strVal val="visible"/>
                                      </p:to>
                                    </p:set>
                                    <p:animEffect>
                                      <p:cBhvr>
                                        <p:cTn id="20" dur="1000"/>
                                        <p:tgtEl>
                                          <p:spTgt spid="3077"/>
                                        </p:tgtEl>
                                      </p:cBhvr>
                                    </p:animEffect>
                                    <p:anim calcmode="lin" valueType="num">
                                      <p:cBhvr>
                                        <p:cTn id="21" dur="1000" fill="hold"/>
                                        <p:tgtEl>
                                          <p:spTgt spid="3077"/>
                                        </p:tgtEl>
                                        <p:attrNameLst>
                                          <p:attrName>ppt_x</p:attrName>
                                        </p:attrNameLst>
                                      </p:cBhvr>
                                      <p:tavLst>
                                        <p:tav tm="0">
                                          <p:val>
                                            <p:strVal val="#ppt_x"/>
                                          </p:val>
                                        </p:tav>
                                        <p:tav tm="100000">
                                          <p:val>
                                            <p:strVal val="#ppt_x"/>
                                          </p:val>
                                        </p:tav>
                                      </p:tavLst>
                                    </p:anim>
                                    <p:anim calcmode="lin" valueType="num">
                                      <p:cBhvr>
                                        <p:cTn id="22" dur="1000" fill="hold"/>
                                        <p:tgtEl>
                                          <p:spTgt spid="3077"/>
                                        </p:tgtEl>
                                        <p:attrNameLst>
                                          <p:attrName>ppt_y</p:attrName>
                                        </p:attrNameLst>
                                      </p:cBhvr>
                                      <p:tavLst>
                                        <p:tav tm="0">
                                          <p:val>
                                            <p:strVal val="#ppt_y-.1"/>
                                          </p:val>
                                        </p:tav>
                                        <p:tav tm="100000">
                                          <p:val>
                                            <p:strVal val="#ppt_y"/>
                                          </p:val>
                                        </p:tav>
                                      </p:tavLst>
                                    </p:anim>
                                  </p:childTnLst>
                                </p:cTn>
                              </p:par>
                            </p:childTnLst>
                          </p:cTn>
                        </p:par>
                        <p:par>
                          <p:cTn id="23" fill="hold" nodeType="afterGroup">
                            <p:stCondLst>
                              <p:cond delay="2500"/>
                            </p:stCondLst>
                            <p:childTnLst>
                              <p:par>
                                <p:cTn id="24" presetID="12" presetClass="entr" presetSubtype="2" fill="hold" grpId="0" nodeType="afterEffect">
                                  <p:stCondLst>
                                    <p:cond delay="0"/>
                                  </p:stCondLst>
                                  <p:iterate type="wd">
                                    <p:tmPct val="20000"/>
                                  </p:iterate>
                                  <p:childTnLst>
                                    <p:set>
                                      <p:cBhvr>
                                        <p:cTn id="25" dur="1" fill="hold">
                                          <p:stCondLst>
                                            <p:cond delay="0"/>
                                          </p:stCondLst>
                                        </p:cTn>
                                        <p:tgtEl>
                                          <p:spTgt spid="3078"/>
                                        </p:tgtEl>
                                        <p:attrNameLst>
                                          <p:attrName>style.visibility</p:attrName>
                                        </p:attrNameLst>
                                      </p:cBhvr>
                                      <p:to>
                                        <p:strVal val="visible"/>
                                      </p:to>
                                    </p:set>
                                    <p:animEffect>
                                      <p:cBhvr>
                                        <p:cTn id="26" dur="1000"/>
                                        <p:tgtEl>
                                          <p:spTgt spid="3078"/>
                                        </p:tgtEl>
                                      </p:cBhvr>
                                    </p:animEffect>
                                  </p:childTnLst>
                                </p:cTn>
                              </p:par>
                            </p:childTnLst>
                          </p:cTn>
                        </p:par>
                        <p:par>
                          <p:cTn id="27" fill="hold" nodeType="afterGroup">
                            <p:stCondLst>
                              <p:cond delay="3500"/>
                            </p:stCondLst>
                            <p:childTnLst>
                              <p:par>
                                <p:cTn id="28" presetID="35" presetClass="path" presetSubtype="0" accel="50000" decel="50000" fill="hold" nodeType="afterEffect">
                                  <p:stCondLst>
                                    <p:cond delay="0"/>
                                  </p:stCondLst>
                                  <p:childTnLst>
                                    <p:animMotion origin="layout" path="M -3.61111E-6 -6.16903E-8 L -0.21614 -6.16903E-8 " pathEditMode="relative" rAng="0" ptsTypes="AA">
                                      <p:cBhvr>
                                        <p:cTn id="29" dur="500" fill="hold"/>
                                        <p:tgtEl>
                                          <p:spTgt spid="3083"/>
                                        </p:tgtEl>
                                        <p:attrNameLst>
                                          <p:attrName>ppt_x,ppt_y</p:attrName>
                                        </p:attrNameLst>
                                      </p:cBhvr>
                                      <p:rCtr x="-10800" y="0"/>
                                    </p:animMotion>
                                  </p:childTnLst>
                                </p:cTn>
                              </p:par>
                              <p:par>
                                <p:cTn id="30" presetID="35" presetClass="path" presetSubtype="0" accel="50000" decel="50000" fill="hold" grpId="1" nodeType="withEffect">
                                  <p:stCondLst>
                                    <p:cond delay="0"/>
                                  </p:stCondLst>
                                  <p:childTnLst>
                                    <p:animMotion origin="layout" path="M 5E-6 -1.15978E-6 L -0.1783 -1.15978E-6 " pathEditMode="relative" rAng="0" ptsTypes="AA">
                                      <p:cBhvr>
                                        <p:cTn id="31" dur="500" fill="hold"/>
                                        <p:tgtEl>
                                          <p:spTgt spid="3077"/>
                                        </p:tgtEl>
                                        <p:attrNameLst>
                                          <p:attrName>ppt_x,ppt_y</p:attrName>
                                        </p:attrNameLst>
                                      </p:cBhvr>
                                      <p:rCtr x="-8900" y="0"/>
                                    </p:animMotion>
                                  </p:childTnLst>
                                </p:cTn>
                              </p:par>
                              <p:par>
                                <p:cTn id="32" presetID="35" presetClass="path" presetSubtype="0" accel="50000" decel="50000" fill="hold" grpId="1" nodeType="withEffect">
                                  <p:stCondLst>
                                    <p:cond delay="0"/>
                                  </p:stCondLst>
                                  <p:iterate type="wd">
                                    <p:tmAbs val="0"/>
                                  </p:iterate>
                                  <p:childTnLst>
                                    <p:animMotion origin="layout" path="M 2.22222E-6 0.00494 L -0.21667 0.00494 " pathEditMode="relative" rAng="0" ptsTypes="AA">
                                      <p:cBhvr>
                                        <p:cTn id="33" dur="500" fill="hold"/>
                                        <p:tgtEl>
                                          <p:spTgt spid="3078"/>
                                        </p:tgtEl>
                                        <p:attrNameLst>
                                          <p:attrName>ppt_x,ppt_y</p:attrName>
                                        </p:attrNameLst>
                                      </p:cBhvr>
                                      <p:rCtr x="-10800" y="0"/>
                                    </p:animMotion>
                                  </p:childTnLst>
                                </p:cTn>
                              </p:par>
                            </p:childTnLst>
                          </p:cTn>
                        </p:par>
                        <p:par>
                          <p:cTn id="34" fill="hold" nodeType="afterGroup">
                            <p:stCondLst>
                              <p:cond delay="4000"/>
                            </p:stCondLst>
                            <p:childTnLst>
                              <p:par>
                                <p:cTn id="35" presetID="12" presetClass="entr" presetSubtype="8" fill="hold" grpId="0" nodeType="afterEffect">
                                  <p:stCondLst>
                                    <p:cond delay="0"/>
                                  </p:stCondLst>
                                  <p:iterate type="wd">
                                    <p:tmPct val="20000"/>
                                  </p:iterate>
                                  <p:childTnLst>
                                    <p:set>
                                      <p:cBhvr>
                                        <p:cTn id="36" dur="1" fill="hold">
                                          <p:stCondLst>
                                            <p:cond delay="0"/>
                                          </p:stCondLst>
                                        </p:cTn>
                                        <p:tgtEl>
                                          <p:spTgt spid="3082"/>
                                        </p:tgtEl>
                                        <p:attrNameLst>
                                          <p:attrName>style.visibility</p:attrName>
                                        </p:attrNameLst>
                                      </p:cBhvr>
                                      <p:to>
                                        <p:strVal val="visible"/>
                                      </p:to>
                                    </p:set>
                                    <p:animEffect>
                                      <p:cBhvr>
                                        <p:cTn id="37" dur="500"/>
                                        <p:tgtEl>
                                          <p:spTgt spid="3082"/>
                                        </p:tgtEl>
                                      </p:cBhvr>
                                    </p:animEffect>
                                  </p:childTnLst>
                                </p:cTn>
                              </p:par>
                              <p:par>
                                <p:cTn id="38" presetID="47" presetClass="entr" presetSubtype="0" fill="hold" grpId="0" nodeType="withEffect">
                                  <p:stCondLst>
                                    <p:cond delay="500"/>
                                  </p:stCondLst>
                                  <p:childTnLst>
                                    <p:set>
                                      <p:cBhvr>
                                        <p:cTn id="39" dur="1" fill="hold">
                                          <p:stCondLst>
                                            <p:cond delay="0"/>
                                          </p:stCondLst>
                                        </p:cTn>
                                        <p:tgtEl>
                                          <p:spTgt spid="3081"/>
                                        </p:tgtEl>
                                        <p:attrNameLst>
                                          <p:attrName>style.visibility</p:attrName>
                                        </p:attrNameLst>
                                      </p:cBhvr>
                                      <p:to>
                                        <p:strVal val="visible"/>
                                      </p:to>
                                    </p:set>
                                    <p:animEffect>
                                      <p:cBhvr>
                                        <p:cTn id="40" dur="500"/>
                                        <p:tgtEl>
                                          <p:spTgt spid="3081"/>
                                        </p:tgtEl>
                                      </p:cBhvr>
                                    </p:animEffect>
                                    <p:anim calcmode="lin" valueType="num">
                                      <p:cBhvr>
                                        <p:cTn id="41" dur="500" fill="hold"/>
                                        <p:tgtEl>
                                          <p:spTgt spid="3081"/>
                                        </p:tgtEl>
                                        <p:attrNameLst>
                                          <p:attrName>ppt_x</p:attrName>
                                        </p:attrNameLst>
                                      </p:cBhvr>
                                      <p:tavLst>
                                        <p:tav tm="0">
                                          <p:val>
                                            <p:strVal val="#ppt_x"/>
                                          </p:val>
                                        </p:tav>
                                        <p:tav tm="100000">
                                          <p:val>
                                            <p:strVal val="#ppt_x"/>
                                          </p:val>
                                        </p:tav>
                                      </p:tavLst>
                                    </p:anim>
                                    <p:anim calcmode="lin" valueType="num">
                                      <p:cBhvr>
                                        <p:cTn id="42" dur="500" fill="hold"/>
                                        <p:tgtEl>
                                          <p:spTgt spid="308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7" grpId="0" bldLvl="0" autoUpdateAnimBg="0"/>
      <p:bldP spid="3077" grpId="1" bldLvl="0" autoUpdateAnimBg="0"/>
      <p:bldP spid="3078" grpId="0" bldLvl="0" autoUpdateAnimBg="0"/>
      <p:bldP spid="3078" grpId="1" bldLvl="0" autoUpdateAnimBg="0"/>
      <p:bldP spid="3079" grpId="0" bldLvl="0" animBg="1" autoUpdateAnimBg="0"/>
      <p:bldP spid="3080" grpId="0" bldLvl="0" animBg="1" autoUpdateAnimBg="0"/>
      <p:bldP spid="3081" grpId="0" bldLvl="0" autoUpdateAnimBg="0"/>
      <p:bldP spid="3082" grpId="0" bldLvl="0" autoUpdateAnimBg="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ChangeArrowheads="1"/>
          </p:cNvSpPr>
          <p:nvPr/>
        </p:nvSpPr>
        <p:spPr bwMode="auto">
          <a:xfrm>
            <a:off x="-1588" y="1588"/>
            <a:ext cx="9166226" cy="623887"/>
          </a:xfrm>
          <a:prstGeom prst="rect">
            <a:avLst/>
          </a:prstGeom>
          <a:solidFill>
            <a:schemeClr val="bg2"/>
          </a:solidFill>
          <a:ln>
            <a:noFill/>
          </a:ln>
          <a:extLst>
            <a:ext uri="{91240B29-F687-4F45-9708-019B960494DF}">
              <a14:hiddenLine xmlns:a14="http://schemas.microsoft.com/office/drawing/2010/main" w="9525" cmpd="sng">
                <a:solidFill>
                  <a:srgbClr val="000000"/>
                </a:solidFill>
                <a:miter lim="800000"/>
                <a:headEnd/>
                <a:tailEnd/>
              </a14:hiddenLine>
            </a:ext>
          </a:extLst>
        </p:spPr>
        <p:txBody>
          <a:bodyPr anchor="ctr"/>
          <a:lstStyle/>
          <a:p>
            <a:endParaRPr lang="zh-CN" altLang="zh-CN">
              <a:solidFill>
                <a:srgbClr val="000000"/>
              </a:solidFill>
              <a:sym typeface="Arial" pitchFamily="34" charset="0"/>
            </a:endParaRPr>
          </a:p>
        </p:txBody>
      </p:sp>
      <p:sp>
        <p:nvSpPr>
          <p:cNvPr id="12291" name="Rectangle 3">
            <a:hlinkHover r:id="rId2" action="ppaction://hlinksldjump"/>
          </p:cNvPr>
          <p:cNvSpPr>
            <a:spLocks noChangeArrowheads="1"/>
          </p:cNvSpPr>
          <p:nvPr/>
        </p:nvSpPr>
        <p:spPr bwMode="auto">
          <a:xfrm>
            <a:off x="2293938" y="1588"/>
            <a:ext cx="1098550" cy="623887"/>
          </a:xfrm>
          <a:prstGeom prst="rect">
            <a:avLst/>
          </a:prstGeom>
          <a:solidFill>
            <a:schemeClr val="bg2"/>
          </a:solidFill>
          <a:ln>
            <a:noFill/>
          </a:ln>
          <a:extLst>
            <a:ext uri="{91240B29-F687-4F45-9708-019B960494DF}">
              <a14:hiddenLine xmlns:a14="http://schemas.microsoft.com/office/drawing/2010/main" w="9525" cap="flat" cmpd="sng">
                <a:solidFill>
                  <a:srgbClr val="000000"/>
                </a:solidFill>
                <a:miter lim="800000"/>
                <a:headEnd/>
                <a:tailEnd/>
              </a14:hiddenLine>
            </a:ext>
          </a:extLst>
        </p:spPr>
        <p:txBody>
          <a:bodyPr wrap="none" anchor="ctr"/>
          <a:lstStyle/>
          <a:p>
            <a:pPr algn="ctr"/>
            <a:r>
              <a:rPr lang="zh-CN" altLang="en-US" sz="1200">
                <a:solidFill>
                  <a:srgbClr val="000000"/>
                </a:solidFill>
                <a:sym typeface="Arial" pitchFamily="34" charset="0"/>
              </a:rPr>
              <a:t>ABOUT US</a:t>
            </a:r>
            <a:endParaRPr lang="zh-CN" altLang="en-US"/>
          </a:p>
        </p:txBody>
      </p:sp>
      <p:sp>
        <p:nvSpPr>
          <p:cNvPr id="12292" name="Rectangle 4">
            <a:hlinkHover r:id="rId3" action="ppaction://hlinksldjump"/>
          </p:cNvPr>
          <p:cNvSpPr>
            <a:spLocks noChangeArrowheads="1"/>
          </p:cNvSpPr>
          <p:nvPr/>
        </p:nvSpPr>
        <p:spPr bwMode="auto">
          <a:xfrm>
            <a:off x="3394075" y="1588"/>
            <a:ext cx="1098550" cy="623887"/>
          </a:xfrm>
          <a:prstGeom prst="rect">
            <a:avLst/>
          </a:prstGeom>
          <a:solidFill>
            <a:srgbClr val="808080">
              <a:alpha val="56000"/>
            </a:srgbClr>
          </a:solidFill>
          <a:ln>
            <a:noFill/>
          </a:ln>
          <a:extLst>
            <a:ext uri="{91240B29-F687-4F45-9708-019B960494DF}">
              <a14:hiddenLine xmlns:a14="http://schemas.microsoft.com/office/drawing/2010/main" w="9525" cap="flat" cmpd="sng">
                <a:solidFill>
                  <a:srgbClr val="000000"/>
                </a:solidFill>
                <a:miter lim="800000"/>
                <a:headEnd/>
                <a:tailEnd/>
              </a14:hiddenLine>
            </a:ext>
          </a:extLst>
        </p:spPr>
        <p:txBody>
          <a:bodyPr wrap="none" anchor="ctr"/>
          <a:lstStyle/>
          <a:p>
            <a:pPr algn="ctr"/>
            <a:r>
              <a:rPr lang="zh-CN" altLang="en-US" sz="1200">
                <a:solidFill>
                  <a:srgbClr val="000000"/>
                </a:solidFill>
                <a:sym typeface="Arial" pitchFamily="34" charset="0"/>
              </a:rPr>
              <a:t>NEWS</a:t>
            </a:r>
            <a:endParaRPr lang="zh-CN" altLang="en-US"/>
          </a:p>
        </p:txBody>
      </p:sp>
      <p:sp>
        <p:nvSpPr>
          <p:cNvPr id="12293" name="Rectangle 5"/>
          <p:cNvSpPr>
            <a:spLocks noChangeArrowheads="1"/>
          </p:cNvSpPr>
          <p:nvPr/>
        </p:nvSpPr>
        <p:spPr bwMode="auto">
          <a:xfrm>
            <a:off x="4510088" y="1588"/>
            <a:ext cx="1098550" cy="623887"/>
          </a:xfrm>
          <a:prstGeom prst="rect">
            <a:avLst/>
          </a:prstGeom>
          <a:solidFill>
            <a:srgbClr val="FF3300"/>
          </a:solidFill>
          <a:ln>
            <a:noFill/>
          </a:ln>
          <a:extLst>
            <a:ext uri="{91240B29-F687-4F45-9708-019B960494DF}">
              <a14:hiddenLine xmlns:a14="http://schemas.microsoft.com/office/drawing/2010/main" w="9525" cap="flat" cmpd="sng">
                <a:solidFill>
                  <a:srgbClr val="000000"/>
                </a:solidFill>
                <a:miter lim="800000"/>
                <a:headEnd/>
                <a:tailEnd/>
              </a14:hiddenLine>
            </a:ext>
          </a:extLst>
        </p:spPr>
        <p:txBody>
          <a:bodyPr wrap="none" anchor="ctr"/>
          <a:lstStyle/>
          <a:p>
            <a:pPr algn="ctr"/>
            <a:r>
              <a:rPr lang="zh-CN" altLang="en-US" sz="1200">
                <a:solidFill>
                  <a:schemeClr val="bg1"/>
                </a:solidFill>
                <a:sym typeface="Arial" pitchFamily="34" charset="0"/>
              </a:rPr>
              <a:t>HISTORY</a:t>
            </a:r>
            <a:endParaRPr lang="zh-CN" altLang="en-US"/>
          </a:p>
        </p:txBody>
      </p:sp>
      <p:sp>
        <p:nvSpPr>
          <p:cNvPr id="12294" name="Rectangle 6">
            <a:hlinkClick r:id="rId4" action="ppaction://hlinksldjump"/>
            <a:hlinkHover r:id="rId4" action="ppaction://hlinksldjump"/>
          </p:cNvPr>
          <p:cNvSpPr>
            <a:spLocks noChangeArrowheads="1"/>
          </p:cNvSpPr>
          <p:nvPr/>
        </p:nvSpPr>
        <p:spPr bwMode="auto">
          <a:xfrm>
            <a:off x="5608638" y="1588"/>
            <a:ext cx="1096962" cy="623887"/>
          </a:xfrm>
          <a:prstGeom prst="rect">
            <a:avLst/>
          </a:prstGeom>
          <a:solidFill>
            <a:srgbClr val="808080">
              <a:alpha val="56000"/>
            </a:srgbClr>
          </a:solidFill>
          <a:ln>
            <a:noFill/>
          </a:ln>
          <a:extLst>
            <a:ext uri="{91240B29-F687-4F45-9708-019B960494DF}">
              <a14:hiddenLine xmlns:a14="http://schemas.microsoft.com/office/drawing/2010/main" w="9525" cap="flat" cmpd="sng">
                <a:solidFill>
                  <a:srgbClr val="000000"/>
                </a:solidFill>
                <a:miter lim="800000"/>
                <a:headEnd/>
                <a:tailEnd/>
              </a14:hiddenLine>
            </a:ext>
          </a:extLst>
        </p:spPr>
        <p:txBody>
          <a:bodyPr wrap="none" anchor="ctr"/>
          <a:lstStyle/>
          <a:p>
            <a:pPr algn="ctr"/>
            <a:r>
              <a:rPr lang="zh-CN" altLang="en-US" sz="1200">
                <a:solidFill>
                  <a:srgbClr val="000000"/>
                </a:solidFill>
                <a:sym typeface="Arial" pitchFamily="34" charset="0"/>
              </a:rPr>
              <a:t>AWARD</a:t>
            </a:r>
            <a:endParaRPr lang="zh-CN" altLang="en-US"/>
          </a:p>
        </p:txBody>
      </p:sp>
      <p:sp>
        <p:nvSpPr>
          <p:cNvPr id="12295" name="Rectangle 7">
            <a:hlinkClick r:id="rId5" action="ppaction://hlinksldjump"/>
            <a:hlinkHover r:id="rId5" action="ppaction://hlinksldjump"/>
          </p:cNvPr>
          <p:cNvSpPr>
            <a:spLocks noChangeArrowheads="1"/>
          </p:cNvSpPr>
          <p:nvPr/>
        </p:nvSpPr>
        <p:spPr bwMode="auto">
          <a:xfrm>
            <a:off x="6705600" y="1588"/>
            <a:ext cx="1098550" cy="623887"/>
          </a:xfrm>
          <a:prstGeom prst="rect">
            <a:avLst/>
          </a:prstGeom>
          <a:solidFill>
            <a:srgbClr val="808080">
              <a:alpha val="56000"/>
            </a:srgbClr>
          </a:solidFill>
          <a:ln>
            <a:noFill/>
          </a:ln>
          <a:extLst>
            <a:ext uri="{91240B29-F687-4F45-9708-019B960494DF}">
              <a14:hiddenLine xmlns:a14="http://schemas.microsoft.com/office/drawing/2010/main" w="9525" cap="flat" cmpd="sng">
                <a:solidFill>
                  <a:srgbClr val="000000"/>
                </a:solidFill>
                <a:miter lim="800000"/>
                <a:headEnd/>
                <a:tailEnd/>
              </a14:hiddenLine>
            </a:ext>
          </a:extLst>
        </p:spPr>
        <p:txBody>
          <a:bodyPr wrap="none" anchor="ctr"/>
          <a:lstStyle/>
          <a:p>
            <a:pPr algn="ctr"/>
            <a:r>
              <a:rPr lang="zh-CN" altLang="en-US" sz="1200">
                <a:solidFill>
                  <a:srgbClr val="000000"/>
                </a:solidFill>
                <a:sym typeface="Arial" pitchFamily="34" charset="0"/>
              </a:rPr>
              <a:t>CULTURE</a:t>
            </a:r>
            <a:endParaRPr lang="zh-CN" altLang="en-US"/>
          </a:p>
        </p:txBody>
      </p:sp>
      <p:sp>
        <p:nvSpPr>
          <p:cNvPr id="12296" name="Rectangle 8">
            <a:hlinkClick r:id="rId6" action="ppaction://hlinksldjump"/>
            <a:hlinkHover r:id="rId6" action="ppaction://hlinksldjump"/>
          </p:cNvPr>
          <p:cNvSpPr>
            <a:spLocks noChangeArrowheads="1"/>
          </p:cNvSpPr>
          <p:nvPr/>
        </p:nvSpPr>
        <p:spPr bwMode="auto">
          <a:xfrm>
            <a:off x="7804150" y="1588"/>
            <a:ext cx="1098550" cy="623887"/>
          </a:xfrm>
          <a:prstGeom prst="rect">
            <a:avLst/>
          </a:prstGeom>
          <a:solidFill>
            <a:srgbClr val="808080">
              <a:alpha val="56000"/>
            </a:srgbClr>
          </a:solidFill>
          <a:ln>
            <a:noFill/>
          </a:ln>
          <a:extLst>
            <a:ext uri="{91240B29-F687-4F45-9708-019B960494DF}">
              <a14:hiddenLine xmlns:a14="http://schemas.microsoft.com/office/drawing/2010/main" w="9525" cap="flat" cmpd="sng">
                <a:solidFill>
                  <a:srgbClr val="000000"/>
                </a:solidFill>
                <a:miter lim="800000"/>
                <a:headEnd/>
                <a:tailEnd/>
              </a14:hiddenLine>
            </a:ext>
          </a:extLst>
        </p:spPr>
        <p:txBody>
          <a:bodyPr wrap="none" anchor="ctr"/>
          <a:lstStyle/>
          <a:p>
            <a:pPr algn="ctr"/>
            <a:r>
              <a:rPr lang="zh-CN" altLang="en-US" sz="1200">
                <a:solidFill>
                  <a:srgbClr val="000000"/>
                </a:solidFill>
                <a:sym typeface="Arial" pitchFamily="34" charset="0"/>
              </a:rPr>
              <a:t>CONNECT US</a:t>
            </a:r>
            <a:endParaRPr lang="zh-CN" altLang="en-US"/>
          </a:p>
        </p:txBody>
      </p:sp>
      <p:grpSp>
        <p:nvGrpSpPr>
          <p:cNvPr id="12297" name="组合 39"/>
          <p:cNvGrpSpPr>
            <a:grpSpLocks/>
          </p:cNvGrpSpPr>
          <p:nvPr/>
        </p:nvGrpSpPr>
        <p:grpSpPr bwMode="auto">
          <a:xfrm rot="13425375">
            <a:off x="2143125" y="2355850"/>
            <a:ext cx="1117600" cy="1111250"/>
            <a:chOff x="0" y="0"/>
            <a:chExt cx="1565533" cy="1556472"/>
          </a:xfrm>
        </p:grpSpPr>
      </p:grpSp>
      <p:grpSp>
        <p:nvGrpSpPr>
          <p:cNvPr id="12302" name="组合 42"/>
          <p:cNvGrpSpPr>
            <a:grpSpLocks/>
          </p:cNvGrpSpPr>
          <p:nvPr/>
        </p:nvGrpSpPr>
        <p:grpSpPr bwMode="auto">
          <a:xfrm>
            <a:off x="3984625" y="1393825"/>
            <a:ext cx="4679950" cy="1912938"/>
            <a:chOff x="0" y="0"/>
            <a:chExt cx="3354473" cy="2135716"/>
          </a:xfrm>
        </p:grpSpPr>
        <p:sp>
          <p:nvSpPr>
            <p:cNvPr id="12303" name="TextBox 43"/>
            <p:cNvSpPr>
              <a:spLocks noChangeArrowheads="1"/>
            </p:cNvSpPr>
            <p:nvPr/>
          </p:nvSpPr>
          <p:spPr bwMode="auto">
            <a:xfrm flipH="1">
              <a:off x="0" y="0"/>
              <a:ext cx="180485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2400">
                  <a:solidFill>
                    <a:srgbClr val="FF3300"/>
                  </a:solidFill>
                  <a:sym typeface="Arial" pitchFamily="34" charset="0"/>
                </a:rPr>
                <a:t>HISTORY</a:t>
              </a:r>
              <a:endParaRPr lang="zh-CN" altLang="en-US" sz="2400">
                <a:solidFill>
                  <a:srgbClr val="FF3300"/>
                </a:solidFill>
                <a:sym typeface="Arial" pitchFamily="34" charset="0"/>
              </a:endParaRPr>
            </a:p>
          </p:txBody>
        </p:sp>
        <p:sp>
          <p:nvSpPr>
            <p:cNvPr id="12304" name="TextBox 44"/>
            <p:cNvSpPr>
              <a:spLocks noChangeArrowheads="1"/>
            </p:cNvSpPr>
            <p:nvPr/>
          </p:nvSpPr>
          <p:spPr bwMode="auto">
            <a:xfrm flipH="1">
              <a:off x="1" y="383232"/>
              <a:ext cx="3354472" cy="17524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1200">
                  <a:solidFill>
                    <a:srgbClr val="7F7F7F"/>
                  </a:solidFill>
                  <a:sym typeface="Arial" pitchFamily="34" charset="0"/>
                </a:rPr>
                <a:t>This season we have a great promotion in the region of salesment. This season we have a great promotion in the region of salesment . This season we have a great promotion in the region of salesment . This season we have a great promotion in the region of salesment . of salesment. This season we have a great promotion in the region of salesment . This season we have a great promotion in the region of salesment . This season we have a great promotion in the region of salesment .</a:t>
              </a:r>
              <a:endParaRPr lang="zh-CN" altLang="en-US" sz="1200">
                <a:solidFill>
                  <a:srgbClr val="7F7F7F"/>
                </a:solidFill>
                <a:sym typeface="Arial" pitchFamily="34" charset="0"/>
              </a:endParaRPr>
            </a:p>
          </p:txBody>
        </p:sp>
      </p:grpSp>
      <p:sp>
        <p:nvSpPr>
          <p:cNvPr id="12306" name="线形标注 3(带强调线) 21"/>
          <p:cNvSpPr>
            <a:spLocks/>
          </p:cNvSpPr>
          <p:nvPr/>
        </p:nvSpPr>
        <p:spPr bwMode="auto">
          <a:xfrm>
            <a:off x="2359025" y="1487488"/>
            <a:ext cx="1304925" cy="488950"/>
          </a:xfrm>
          <a:prstGeom prst="accentCallout3">
            <a:avLst>
              <a:gd name="adj1" fmla="val 18750"/>
              <a:gd name="adj2" fmla="val -8329"/>
              <a:gd name="adj3" fmla="val 18750"/>
              <a:gd name="adj4" fmla="val -16667"/>
              <a:gd name="adj5" fmla="val 100000"/>
              <a:gd name="adj6" fmla="val -16667"/>
              <a:gd name="adj7" fmla="val 206292"/>
              <a:gd name="adj8" fmla="val 8412"/>
            </a:avLst>
          </a:prstGeom>
          <a:noFill/>
          <a:ln w="9525" cap="flat" cmpd="sng">
            <a:solidFill>
              <a:srgbClr val="A5A5A5"/>
            </a:solidFill>
            <a:bevel/>
            <a:headEnd/>
            <a:tailEnd/>
          </a:ln>
          <a:extLst>
            <a:ext uri="{909E8E84-426E-40DD-AFC4-6F175D3DCCD1}">
              <a14:hiddenFill xmlns:a14="http://schemas.microsoft.com/office/drawing/2010/main">
                <a:solidFill>
                  <a:srgbClr val="FFFFFF"/>
                </a:solidFill>
              </a14:hiddenFill>
            </a:ext>
          </a:extLst>
        </p:spPr>
        <p:txBody>
          <a:bodyPr anchor="ctr"/>
          <a:lstStyle/>
          <a:p>
            <a:pPr eaLnBrk="1" hangingPunct="1"/>
            <a:r>
              <a:rPr lang="en-US" sz="6000">
                <a:solidFill>
                  <a:srgbClr val="FF3300"/>
                </a:solidFill>
                <a:sym typeface="Arial" pitchFamily="34" charset="0"/>
              </a:rPr>
              <a:t>25</a:t>
            </a:r>
            <a:r>
              <a:rPr lang="en-US">
                <a:solidFill>
                  <a:srgbClr val="FF3300"/>
                </a:solidFill>
                <a:sym typeface="Arial" pitchFamily="34" charset="0"/>
              </a:rPr>
              <a:t>%</a:t>
            </a:r>
            <a:endParaRPr lang="zh-CN" altLang="en-US" b="1" i="1">
              <a:solidFill>
                <a:srgbClr val="FF3300"/>
              </a:solidFill>
              <a:sym typeface="Arial" pitchFamily="34" charset="0"/>
            </a:endParaRPr>
          </a:p>
        </p:txBody>
      </p:sp>
      <p:grpSp>
        <p:nvGrpSpPr>
          <p:cNvPr id="12307" name="组合 42"/>
          <p:cNvGrpSpPr>
            <a:grpSpLocks/>
          </p:cNvGrpSpPr>
          <p:nvPr/>
        </p:nvGrpSpPr>
        <p:grpSpPr bwMode="auto">
          <a:xfrm>
            <a:off x="3984625" y="1406525"/>
            <a:ext cx="4679950" cy="1727200"/>
            <a:chOff x="0" y="0"/>
            <a:chExt cx="3354473" cy="1929544"/>
          </a:xfrm>
        </p:grpSpPr>
        <p:sp>
          <p:nvSpPr>
            <p:cNvPr id="12308" name="TextBox 23"/>
            <p:cNvSpPr>
              <a:spLocks noChangeArrowheads="1"/>
            </p:cNvSpPr>
            <p:nvPr/>
          </p:nvSpPr>
          <p:spPr bwMode="auto">
            <a:xfrm flipH="1">
              <a:off x="0" y="0"/>
              <a:ext cx="180485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2400">
                  <a:solidFill>
                    <a:srgbClr val="FF3300"/>
                  </a:solidFill>
                  <a:sym typeface="Arial" pitchFamily="34" charset="0"/>
                </a:rPr>
                <a:t>HISTORY</a:t>
              </a:r>
              <a:endParaRPr lang="zh-CN" altLang="en-US" sz="2400">
                <a:solidFill>
                  <a:srgbClr val="FF3300"/>
                </a:solidFill>
                <a:sym typeface="Arial" pitchFamily="34" charset="0"/>
              </a:endParaRPr>
            </a:p>
          </p:txBody>
        </p:sp>
        <p:sp>
          <p:nvSpPr>
            <p:cNvPr id="12309" name="TextBox 24"/>
            <p:cNvSpPr>
              <a:spLocks noChangeArrowheads="1"/>
            </p:cNvSpPr>
            <p:nvPr/>
          </p:nvSpPr>
          <p:spPr bwMode="auto">
            <a:xfrm flipH="1">
              <a:off x="1" y="383232"/>
              <a:ext cx="3354472" cy="1546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1200">
                  <a:solidFill>
                    <a:srgbClr val="7F7F7F"/>
                  </a:solidFill>
                  <a:sym typeface="Arial" pitchFamily="34" charset="0"/>
                </a:rPr>
                <a:t>Historyhistory hiwad adet aagga a3tga a3t4y4 a3a64rgrgf ay4r  ay4rgr aragrh Historyhistory hiwad adet aagga a3tga a3t4y4 a3a64rgrgf ay4r  ay4rgr aragrhHistoryhistory hiwad adet aagga a3tga a3t4y4 a3a64rgrgf ay4r  ay4rgr aragrh</a:t>
              </a:r>
              <a:endParaRPr lang="zh-CN" altLang="en-US" sz="1200">
                <a:solidFill>
                  <a:srgbClr val="7F7F7F"/>
                </a:solidFill>
                <a:sym typeface="Arial" pitchFamily="34" charset="0"/>
              </a:endParaRPr>
            </a:p>
            <a:p>
              <a:r>
                <a:rPr lang="en-US" sz="1200">
                  <a:solidFill>
                    <a:srgbClr val="7F7F7F"/>
                  </a:solidFill>
                  <a:sym typeface="Arial" pitchFamily="34" charset="0"/>
                </a:rPr>
                <a:t>Historyhistory hiwad adet aagga a3tga a3t4y4 a3a64rgrgf ay4r  ay4rgr aragrh</a:t>
              </a:r>
              <a:endParaRPr lang="zh-CN" altLang="en-US" sz="1200">
                <a:solidFill>
                  <a:srgbClr val="7F7F7F"/>
                </a:solidFill>
                <a:sym typeface="Arial" pitchFamily="34" charset="0"/>
              </a:endParaRPr>
            </a:p>
            <a:p>
              <a:endParaRPr lang="zh-CN" altLang="en-US" sz="1200">
                <a:solidFill>
                  <a:srgbClr val="7F7F7F"/>
                </a:solidFill>
                <a:sym typeface="Arial" pitchFamily="34" charset="0"/>
              </a:endParaRPr>
            </a:p>
          </p:txBody>
        </p:sp>
      </p:grpSp>
      <p:grpSp>
        <p:nvGrpSpPr>
          <p:cNvPr id="12310" name="组合 25"/>
          <p:cNvGrpSpPr>
            <a:grpSpLocks/>
          </p:cNvGrpSpPr>
          <p:nvPr/>
        </p:nvGrpSpPr>
        <p:grpSpPr bwMode="auto">
          <a:xfrm>
            <a:off x="258763" y="95250"/>
            <a:ext cx="1531937" cy="492125"/>
            <a:chOff x="0" y="0"/>
            <a:chExt cx="1532466" cy="492443"/>
          </a:xfrm>
        </p:grpSpPr>
        <p:sp>
          <p:nvSpPr>
            <p:cNvPr id="12311" name="TextBox 26"/>
            <p:cNvSpPr>
              <a:spLocks noChangeArrowheads="1"/>
            </p:cNvSpPr>
            <p:nvPr/>
          </p:nvSpPr>
          <p:spPr bwMode="auto">
            <a:xfrm>
              <a:off x="43030" y="0"/>
              <a:ext cx="1351652"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sz="2600" b="1" i="1">
                  <a:solidFill>
                    <a:srgbClr val="FF3300"/>
                  </a:solidFill>
                  <a:latin typeface="Arial Unicode MS" pitchFamily="34" charset="-122"/>
                  <a:ea typeface="Arial Unicode MS" pitchFamily="34" charset="-122"/>
                  <a:cs typeface="Arial Unicode MS" pitchFamily="34" charset="-122"/>
                  <a:sym typeface="Arial Unicode MS" pitchFamily="34" charset="-122"/>
                </a:rPr>
                <a:t>HENCE</a:t>
              </a:r>
              <a:endParaRPr lang="zh-CN" altLang="en-US" sz="2600" b="1" i="1">
                <a:solidFill>
                  <a:srgbClr val="FF3300"/>
                </a:solidFill>
                <a:latin typeface="Arial Unicode MS" pitchFamily="34" charset="-122"/>
                <a:ea typeface="Arial Unicode MS" pitchFamily="34" charset="-122"/>
                <a:cs typeface="Arial Unicode MS" pitchFamily="34" charset="-122"/>
                <a:sym typeface="Arial Unicode MS" pitchFamily="34" charset="-122"/>
              </a:endParaRPr>
            </a:p>
          </p:txBody>
        </p:sp>
        <p:sp>
          <p:nvSpPr>
            <p:cNvPr id="12312" name="燕尾形 27"/>
            <p:cNvSpPr>
              <a:spLocks/>
            </p:cNvSpPr>
            <p:nvPr/>
          </p:nvSpPr>
          <p:spPr bwMode="auto">
            <a:xfrm>
              <a:off x="1381858" y="143420"/>
              <a:ext cx="150608" cy="172122"/>
            </a:xfrm>
            <a:prstGeom prst="chevron">
              <a:avLst>
                <a:gd name="adj" fmla="val 50000"/>
              </a:avLst>
            </a:prstGeom>
            <a:solidFill>
              <a:srgbClr val="FF3300"/>
            </a:solidFill>
            <a:ln>
              <a:noFill/>
            </a:ln>
            <a:extLst>
              <a:ext uri="{91240B29-F687-4F45-9708-019B960494DF}">
                <a14:hiddenLine xmlns:a14="http://schemas.microsoft.com/office/drawing/2010/main" w="9525" cap="flat" cmpd="sng">
                  <a:solidFill>
                    <a:srgbClr val="000000"/>
                  </a:solidFill>
                  <a:bevel/>
                  <a:headEnd/>
                  <a:tailEnd/>
                </a14:hiddenLine>
              </a:ext>
            </a:extLst>
          </p:spPr>
          <p:txBody>
            <a:bodyPr anchor="ctr"/>
            <a:lstStyle/>
            <a:p>
              <a:pPr eaLnBrk="1" hangingPunct="1"/>
              <a:endParaRPr lang="zh-CN" altLang="zh-CN" b="1" i="1">
                <a:sym typeface="Arial" pitchFamily="34" charset="0"/>
              </a:endParaRPr>
            </a:p>
          </p:txBody>
        </p:sp>
        <p:sp>
          <p:nvSpPr>
            <p:cNvPr id="12313" name="燕尾形 28"/>
            <p:cNvSpPr>
              <a:spLocks/>
            </p:cNvSpPr>
            <p:nvPr/>
          </p:nvSpPr>
          <p:spPr bwMode="auto">
            <a:xfrm>
              <a:off x="0" y="143420"/>
              <a:ext cx="150608" cy="172122"/>
            </a:xfrm>
            <a:prstGeom prst="chevron">
              <a:avLst>
                <a:gd name="adj" fmla="val 50000"/>
              </a:avLst>
            </a:prstGeom>
            <a:solidFill>
              <a:srgbClr val="FF3300"/>
            </a:solidFill>
            <a:ln>
              <a:noFill/>
            </a:ln>
            <a:extLst>
              <a:ext uri="{91240B29-F687-4F45-9708-019B960494DF}">
                <a14:hiddenLine xmlns:a14="http://schemas.microsoft.com/office/drawing/2010/main" w="9525" cap="flat" cmpd="sng">
                  <a:solidFill>
                    <a:srgbClr val="000000"/>
                  </a:solidFill>
                  <a:bevel/>
                  <a:headEnd/>
                  <a:tailEnd/>
                </a14:hiddenLine>
              </a:ext>
            </a:extLst>
          </p:spPr>
          <p:txBody>
            <a:bodyPr anchor="ctr"/>
            <a:lstStyle/>
            <a:p>
              <a:pPr eaLnBrk="1" hangingPunct="1"/>
              <a:endParaRPr lang="zh-CN" altLang="zh-CN" b="1" i="1">
                <a:sym typeface="Arial" pitchFamily="34" charset="0"/>
              </a:endParaRPr>
            </a:p>
          </p:txBody>
        </p:sp>
      </p:gr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8" presetClass="emph" presetSubtype="0" fill="hold" nodeType="withEffect">
                                  <p:stCondLst>
                                    <p:cond delay="0"/>
                                  </p:stCondLst>
                                  <p:childTnLst>
                                    <p:animRot by="5400000">
                                      <p:cBhvr>
                                        <p:cTn id="6" dur="500" fill="hold"/>
                                        <p:tgtEl>
                                          <p:spTgt spid="12297"/>
                                        </p:tgtEl>
                                        <p:attrNameLst>
                                          <p:attrName>r</p:attrName>
                                        </p:attrNameLst>
                                      </p:cBhvr>
                                    </p:animRot>
                                  </p:childTnLst>
                                </p:cTn>
                              </p:par>
                              <p:par>
                                <p:cTn id="7" presetID="47" presetClass="entr" presetSubtype="0" fill="hold" nodeType="withEffect">
                                  <p:stCondLst>
                                    <p:cond delay="0"/>
                                  </p:stCondLst>
                                  <p:childTnLst>
                                    <p:set>
                                      <p:cBhvr>
                                        <p:cTn id="8" dur="1" fill="hold">
                                          <p:stCondLst>
                                            <p:cond delay="0"/>
                                          </p:stCondLst>
                                        </p:cTn>
                                        <p:tgtEl>
                                          <p:spTgt spid="12307"/>
                                        </p:tgtEl>
                                        <p:attrNameLst>
                                          <p:attrName>style.visibility</p:attrName>
                                        </p:attrNameLst>
                                      </p:cBhvr>
                                      <p:to>
                                        <p:strVal val="visible"/>
                                      </p:to>
                                    </p:set>
                                    <p:animEffect>
                                      <p:cBhvr>
                                        <p:cTn id="9" dur="1000"/>
                                        <p:tgtEl>
                                          <p:spTgt spid="12307"/>
                                        </p:tgtEl>
                                      </p:cBhvr>
                                    </p:animEffect>
                                    <p:anim calcmode="lin" valueType="num">
                                      <p:cBhvr>
                                        <p:cTn id="10" dur="1000" fill="hold"/>
                                        <p:tgtEl>
                                          <p:spTgt spid="12307"/>
                                        </p:tgtEl>
                                        <p:attrNameLst>
                                          <p:attrName>ppt_x</p:attrName>
                                        </p:attrNameLst>
                                      </p:cBhvr>
                                      <p:tavLst>
                                        <p:tav tm="0">
                                          <p:val>
                                            <p:strVal val="#ppt_x"/>
                                          </p:val>
                                        </p:tav>
                                        <p:tav tm="100000">
                                          <p:val>
                                            <p:strVal val="#ppt_x"/>
                                          </p:val>
                                        </p:tav>
                                      </p:tavLst>
                                    </p:anim>
                                    <p:anim calcmode="lin" valueType="num">
                                      <p:cBhvr>
                                        <p:cTn id="11" dur="1000" fill="hold"/>
                                        <p:tgtEl>
                                          <p:spTgt spid="12307"/>
                                        </p:tgtEl>
                                        <p:attrNameLst>
                                          <p:attrName>ppt_y</p:attrName>
                                        </p:attrNameLst>
                                      </p:cBhvr>
                                      <p:tavLst>
                                        <p:tav tm="0">
                                          <p:val>
                                            <p:strVal val="#ppt_y-.1"/>
                                          </p:val>
                                        </p:tav>
                                        <p:tav tm="100000">
                                          <p:val>
                                            <p:strVal val="#ppt_y"/>
                                          </p:val>
                                        </p:tav>
                                      </p:tavLst>
                                    </p:anim>
                                  </p:childTnLst>
                                </p:cTn>
                              </p:par>
                              <p:par>
                                <p:cTn id="12" presetID="42" presetClass="exit" presetSubtype="0" fill="hold" nodeType="withEffect">
                                  <p:stCondLst>
                                    <p:cond delay="0"/>
                                  </p:stCondLst>
                                  <p:childTnLst>
                                    <p:animEffect>
                                      <p:cBhvr>
                                        <p:cTn id="13" dur="1000"/>
                                        <p:tgtEl>
                                          <p:spTgt spid="12302"/>
                                        </p:tgtEl>
                                      </p:cBhvr>
                                    </p:animEffect>
                                    <p:anim calcmode="lin" valueType="num">
                                      <p:cBhvr>
                                        <p:cTn id="14" dur="1000"/>
                                        <p:tgtEl>
                                          <p:spTgt spid="12302"/>
                                        </p:tgtEl>
                                        <p:attrNameLst>
                                          <p:attrName>ppt_x</p:attrName>
                                        </p:attrNameLst>
                                      </p:cBhvr>
                                      <p:tavLst>
                                        <p:tav tm="0">
                                          <p:val>
                                            <p:strVal val="ppt_x"/>
                                          </p:val>
                                        </p:tav>
                                        <p:tav tm="100000">
                                          <p:val>
                                            <p:strVal val="ppt_x"/>
                                          </p:val>
                                        </p:tav>
                                      </p:tavLst>
                                    </p:anim>
                                    <p:anim calcmode="lin" valueType="num">
                                      <p:cBhvr>
                                        <p:cTn id="15" dur="1000"/>
                                        <p:tgtEl>
                                          <p:spTgt spid="12302"/>
                                        </p:tgtEl>
                                        <p:attrNameLst>
                                          <p:attrName>ppt_y</p:attrName>
                                        </p:attrNameLst>
                                      </p:cBhvr>
                                      <p:tavLst>
                                        <p:tav tm="0">
                                          <p:val>
                                            <p:strVal val="ppt_y"/>
                                          </p:val>
                                        </p:tav>
                                        <p:tav tm="100000">
                                          <p:val>
                                            <p:strVal val="ppt_y+.1"/>
                                          </p:val>
                                        </p:tav>
                                      </p:tavLst>
                                    </p:anim>
                                    <p:set>
                                      <p:cBhvr>
                                        <p:cTn id="16" dur="1" fill="hold">
                                          <p:stCondLst>
                                            <p:cond delay="999"/>
                                          </p:stCondLst>
                                        </p:cTn>
                                        <p:tgtEl>
                                          <p:spTgt spid="12302"/>
                                        </p:tgtEl>
                                        <p:attrNameLst>
                                          <p:attrName>style.visibility</p:attrName>
                                        </p:attrNameLst>
                                      </p:cBhvr>
                                      <p:to>
                                        <p:strVal val="hidden"/>
                                      </p:to>
                                    </p:set>
                                  </p:childTnLst>
                                </p:cTn>
                              </p:par>
                              <p:par>
                                <p:cTn id="17" presetID="10" presetClass="entr" presetSubtype="0" fill="hold" grpId="0" nodeType="withEffect">
                                  <p:stCondLst>
                                    <p:cond delay="0"/>
                                  </p:stCondLst>
                                  <p:childTnLst>
                                    <p:set>
                                      <p:cBhvr>
                                        <p:cTn id="18" dur="1" fill="hold">
                                          <p:stCondLst>
                                            <p:cond delay="0"/>
                                          </p:stCondLst>
                                        </p:cTn>
                                        <p:tgtEl>
                                          <p:spTgt spid="12306"/>
                                        </p:tgtEl>
                                        <p:attrNameLst>
                                          <p:attrName>style.visibility</p:attrName>
                                        </p:attrNameLst>
                                      </p:cBhvr>
                                      <p:to>
                                        <p:strVal val="visible"/>
                                      </p:to>
                                    </p:set>
                                    <p:animEffect>
                                      <p:cBhvr>
                                        <p:cTn id="19" dur="1000"/>
                                        <p:tgtEl>
                                          <p:spTgt spid="1230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306" grpId="0" bldLvl="0" animBg="1" autoUpdateAnimBg="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ChangeArrowheads="1"/>
          </p:cNvSpPr>
          <p:nvPr/>
        </p:nvSpPr>
        <p:spPr bwMode="auto">
          <a:xfrm>
            <a:off x="-1588" y="1588"/>
            <a:ext cx="9166226" cy="623887"/>
          </a:xfrm>
          <a:prstGeom prst="rect">
            <a:avLst/>
          </a:prstGeom>
          <a:solidFill>
            <a:schemeClr val="bg2"/>
          </a:solidFill>
          <a:ln>
            <a:noFill/>
          </a:ln>
          <a:extLst>
            <a:ext uri="{91240B29-F687-4F45-9708-019B960494DF}">
              <a14:hiddenLine xmlns:a14="http://schemas.microsoft.com/office/drawing/2010/main" w="9525" cmpd="sng">
                <a:solidFill>
                  <a:srgbClr val="000000"/>
                </a:solidFill>
                <a:miter lim="800000"/>
                <a:headEnd/>
                <a:tailEnd/>
              </a14:hiddenLine>
            </a:ext>
          </a:extLst>
        </p:spPr>
        <p:txBody>
          <a:bodyPr anchor="ctr"/>
          <a:lstStyle/>
          <a:p>
            <a:endParaRPr lang="zh-CN" altLang="zh-CN">
              <a:solidFill>
                <a:srgbClr val="000000"/>
              </a:solidFill>
              <a:sym typeface="Arial" pitchFamily="34" charset="0"/>
            </a:endParaRPr>
          </a:p>
        </p:txBody>
      </p:sp>
      <p:sp>
        <p:nvSpPr>
          <p:cNvPr id="13315" name="Rectangle 3">
            <a:hlinkHover r:id="rId2" action="ppaction://hlinksldjump"/>
          </p:cNvPr>
          <p:cNvSpPr>
            <a:spLocks noChangeArrowheads="1"/>
          </p:cNvSpPr>
          <p:nvPr/>
        </p:nvSpPr>
        <p:spPr bwMode="auto">
          <a:xfrm>
            <a:off x="2293938" y="1588"/>
            <a:ext cx="1098550" cy="623887"/>
          </a:xfrm>
          <a:prstGeom prst="rect">
            <a:avLst/>
          </a:prstGeom>
          <a:solidFill>
            <a:schemeClr val="bg2"/>
          </a:solidFill>
          <a:ln>
            <a:noFill/>
          </a:ln>
          <a:extLst>
            <a:ext uri="{91240B29-F687-4F45-9708-019B960494DF}">
              <a14:hiddenLine xmlns:a14="http://schemas.microsoft.com/office/drawing/2010/main" w="9525" cap="flat" cmpd="sng">
                <a:solidFill>
                  <a:srgbClr val="000000"/>
                </a:solidFill>
                <a:miter lim="800000"/>
                <a:headEnd/>
                <a:tailEnd/>
              </a14:hiddenLine>
            </a:ext>
          </a:extLst>
        </p:spPr>
        <p:txBody>
          <a:bodyPr wrap="none" anchor="ctr"/>
          <a:lstStyle/>
          <a:p>
            <a:pPr algn="ctr"/>
            <a:r>
              <a:rPr lang="zh-CN" altLang="en-US" sz="1200">
                <a:solidFill>
                  <a:srgbClr val="000000"/>
                </a:solidFill>
                <a:sym typeface="Arial" pitchFamily="34" charset="0"/>
              </a:rPr>
              <a:t>ABOUT US</a:t>
            </a:r>
            <a:endParaRPr lang="zh-CN" altLang="en-US"/>
          </a:p>
        </p:txBody>
      </p:sp>
      <p:sp>
        <p:nvSpPr>
          <p:cNvPr id="13316" name="Rectangle 4">
            <a:hlinkHover r:id="rId3" action="ppaction://hlinksldjump"/>
          </p:cNvPr>
          <p:cNvSpPr>
            <a:spLocks noChangeArrowheads="1"/>
          </p:cNvSpPr>
          <p:nvPr/>
        </p:nvSpPr>
        <p:spPr bwMode="auto">
          <a:xfrm>
            <a:off x="3394075" y="1588"/>
            <a:ext cx="1098550" cy="623887"/>
          </a:xfrm>
          <a:prstGeom prst="rect">
            <a:avLst/>
          </a:prstGeom>
          <a:solidFill>
            <a:srgbClr val="808080">
              <a:alpha val="56000"/>
            </a:srgbClr>
          </a:solidFill>
          <a:ln>
            <a:noFill/>
          </a:ln>
          <a:extLst>
            <a:ext uri="{91240B29-F687-4F45-9708-019B960494DF}">
              <a14:hiddenLine xmlns:a14="http://schemas.microsoft.com/office/drawing/2010/main" w="9525" cap="flat" cmpd="sng">
                <a:solidFill>
                  <a:srgbClr val="000000"/>
                </a:solidFill>
                <a:miter lim="800000"/>
                <a:headEnd/>
                <a:tailEnd/>
              </a14:hiddenLine>
            </a:ext>
          </a:extLst>
        </p:spPr>
        <p:txBody>
          <a:bodyPr wrap="none" anchor="ctr"/>
          <a:lstStyle/>
          <a:p>
            <a:pPr algn="ctr"/>
            <a:r>
              <a:rPr lang="zh-CN" altLang="en-US" sz="1200">
                <a:solidFill>
                  <a:srgbClr val="000000"/>
                </a:solidFill>
                <a:sym typeface="Arial" pitchFamily="34" charset="0"/>
              </a:rPr>
              <a:t>NEWS</a:t>
            </a:r>
            <a:endParaRPr lang="zh-CN" altLang="en-US"/>
          </a:p>
        </p:txBody>
      </p:sp>
      <p:sp>
        <p:nvSpPr>
          <p:cNvPr id="13317" name="Rectangle 5">
            <a:hlinkHover r:id="rId4" action="ppaction://hlinksldjump"/>
          </p:cNvPr>
          <p:cNvSpPr>
            <a:spLocks noChangeArrowheads="1"/>
          </p:cNvSpPr>
          <p:nvPr/>
        </p:nvSpPr>
        <p:spPr bwMode="auto">
          <a:xfrm>
            <a:off x="4510088" y="1588"/>
            <a:ext cx="1098550" cy="623887"/>
          </a:xfrm>
          <a:prstGeom prst="rect">
            <a:avLst/>
          </a:prstGeom>
          <a:solidFill>
            <a:srgbClr val="808080">
              <a:alpha val="56000"/>
            </a:srgbClr>
          </a:solidFill>
          <a:ln>
            <a:noFill/>
          </a:ln>
          <a:extLst>
            <a:ext uri="{91240B29-F687-4F45-9708-019B960494DF}">
              <a14:hiddenLine xmlns:a14="http://schemas.microsoft.com/office/drawing/2010/main" w="9525" cap="flat" cmpd="sng">
                <a:solidFill>
                  <a:srgbClr val="000000"/>
                </a:solidFill>
                <a:miter lim="800000"/>
                <a:headEnd/>
                <a:tailEnd/>
              </a14:hiddenLine>
            </a:ext>
          </a:extLst>
        </p:spPr>
        <p:txBody>
          <a:bodyPr wrap="none" anchor="ctr"/>
          <a:lstStyle/>
          <a:p>
            <a:pPr algn="ctr"/>
            <a:r>
              <a:rPr lang="zh-CN" altLang="en-US" sz="1200">
                <a:solidFill>
                  <a:srgbClr val="000000"/>
                </a:solidFill>
                <a:sym typeface="Arial" pitchFamily="34" charset="0"/>
              </a:rPr>
              <a:t>HISTORY</a:t>
            </a:r>
            <a:endParaRPr lang="zh-CN" altLang="en-US">
              <a:solidFill>
                <a:srgbClr val="000000"/>
              </a:solidFill>
              <a:sym typeface="Arial" pitchFamily="34" charset="0"/>
            </a:endParaRPr>
          </a:p>
        </p:txBody>
      </p:sp>
      <p:sp>
        <p:nvSpPr>
          <p:cNvPr id="13318" name="Rectangle 6"/>
          <p:cNvSpPr>
            <a:spLocks noChangeArrowheads="1"/>
          </p:cNvSpPr>
          <p:nvPr/>
        </p:nvSpPr>
        <p:spPr bwMode="auto">
          <a:xfrm>
            <a:off x="5608638" y="1588"/>
            <a:ext cx="1096962" cy="623887"/>
          </a:xfrm>
          <a:prstGeom prst="rect">
            <a:avLst/>
          </a:prstGeom>
          <a:solidFill>
            <a:srgbClr val="FF3300"/>
          </a:solidFill>
          <a:ln>
            <a:noFill/>
          </a:ln>
          <a:extLst>
            <a:ext uri="{91240B29-F687-4F45-9708-019B960494DF}">
              <a14:hiddenLine xmlns:a14="http://schemas.microsoft.com/office/drawing/2010/main" w="9525" cap="flat" cmpd="sng">
                <a:solidFill>
                  <a:srgbClr val="000000"/>
                </a:solidFill>
                <a:miter lim="800000"/>
                <a:headEnd/>
                <a:tailEnd/>
              </a14:hiddenLine>
            </a:ext>
          </a:extLst>
        </p:spPr>
        <p:txBody>
          <a:bodyPr wrap="none" anchor="ctr"/>
          <a:lstStyle/>
          <a:p>
            <a:pPr algn="ctr"/>
            <a:r>
              <a:rPr lang="zh-CN" altLang="en-US" sz="1200">
                <a:solidFill>
                  <a:schemeClr val="bg1"/>
                </a:solidFill>
                <a:sym typeface="Arial" pitchFamily="34" charset="0"/>
              </a:rPr>
              <a:t>AWARD</a:t>
            </a:r>
            <a:endParaRPr lang="zh-CN" altLang="en-US"/>
          </a:p>
        </p:txBody>
      </p:sp>
      <p:sp>
        <p:nvSpPr>
          <p:cNvPr id="13319" name="Rectangle 7">
            <a:hlinkClick r:id="rId5" action="ppaction://hlinksldjump"/>
            <a:hlinkHover r:id="rId5" action="ppaction://hlinksldjump"/>
          </p:cNvPr>
          <p:cNvSpPr>
            <a:spLocks noChangeArrowheads="1"/>
          </p:cNvSpPr>
          <p:nvPr/>
        </p:nvSpPr>
        <p:spPr bwMode="auto">
          <a:xfrm>
            <a:off x="6705600" y="1588"/>
            <a:ext cx="1098550" cy="623887"/>
          </a:xfrm>
          <a:prstGeom prst="rect">
            <a:avLst/>
          </a:prstGeom>
          <a:solidFill>
            <a:srgbClr val="808080">
              <a:alpha val="56000"/>
            </a:srgbClr>
          </a:solidFill>
          <a:ln>
            <a:noFill/>
          </a:ln>
          <a:extLst>
            <a:ext uri="{91240B29-F687-4F45-9708-019B960494DF}">
              <a14:hiddenLine xmlns:a14="http://schemas.microsoft.com/office/drawing/2010/main" w="9525" cap="flat" cmpd="sng">
                <a:solidFill>
                  <a:srgbClr val="000000"/>
                </a:solidFill>
                <a:miter lim="800000"/>
                <a:headEnd/>
                <a:tailEnd/>
              </a14:hiddenLine>
            </a:ext>
          </a:extLst>
        </p:spPr>
        <p:txBody>
          <a:bodyPr wrap="none" anchor="ctr"/>
          <a:lstStyle/>
          <a:p>
            <a:pPr algn="ctr"/>
            <a:r>
              <a:rPr lang="zh-CN" altLang="en-US" sz="1200">
                <a:solidFill>
                  <a:srgbClr val="000000"/>
                </a:solidFill>
                <a:sym typeface="Arial" pitchFamily="34" charset="0"/>
              </a:rPr>
              <a:t>CULTURE</a:t>
            </a:r>
            <a:endParaRPr lang="zh-CN" altLang="en-US"/>
          </a:p>
        </p:txBody>
      </p:sp>
      <p:sp>
        <p:nvSpPr>
          <p:cNvPr id="13320" name="Rectangle 8">
            <a:hlinkClick r:id="rId6" action="ppaction://hlinksldjump"/>
            <a:hlinkHover r:id="rId6" action="ppaction://hlinksldjump"/>
          </p:cNvPr>
          <p:cNvSpPr>
            <a:spLocks noChangeArrowheads="1"/>
          </p:cNvSpPr>
          <p:nvPr/>
        </p:nvSpPr>
        <p:spPr bwMode="auto">
          <a:xfrm>
            <a:off x="7804150" y="1588"/>
            <a:ext cx="1098550" cy="623887"/>
          </a:xfrm>
          <a:prstGeom prst="rect">
            <a:avLst/>
          </a:prstGeom>
          <a:solidFill>
            <a:srgbClr val="808080">
              <a:alpha val="56000"/>
            </a:srgbClr>
          </a:solidFill>
          <a:ln>
            <a:noFill/>
          </a:ln>
          <a:extLst>
            <a:ext uri="{91240B29-F687-4F45-9708-019B960494DF}">
              <a14:hiddenLine xmlns:a14="http://schemas.microsoft.com/office/drawing/2010/main" w="9525" cap="flat" cmpd="sng">
                <a:solidFill>
                  <a:srgbClr val="000000"/>
                </a:solidFill>
                <a:miter lim="800000"/>
                <a:headEnd/>
                <a:tailEnd/>
              </a14:hiddenLine>
            </a:ext>
          </a:extLst>
        </p:spPr>
        <p:txBody>
          <a:bodyPr wrap="none" anchor="ctr"/>
          <a:lstStyle/>
          <a:p>
            <a:pPr algn="ctr"/>
            <a:r>
              <a:rPr lang="zh-CN" altLang="en-US" sz="1200">
                <a:solidFill>
                  <a:srgbClr val="000000"/>
                </a:solidFill>
                <a:sym typeface="Arial" pitchFamily="34" charset="0"/>
              </a:rPr>
              <a:t>CONNECT US</a:t>
            </a:r>
            <a:endParaRPr lang="zh-CN" altLang="en-US"/>
          </a:p>
        </p:txBody>
      </p:sp>
      <p:grpSp>
        <p:nvGrpSpPr>
          <p:cNvPr id="13321" name="组合 11"/>
          <p:cNvGrpSpPr>
            <a:grpSpLocks/>
          </p:cNvGrpSpPr>
          <p:nvPr/>
        </p:nvGrpSpPr>
        <p:grpSpPr bwMode="auto">
          <a:xfrm>
            <a:off x="258763" y="95250"/>
            <a:ext cx="1531937" cy="492125"/>
            <a:chOff x="0" y="0"/>
            <a:chExt cx="1532466" cy="492443"/>
          </a:xfrm>
        </p:grpSpPr>
        <p:sp>
          <p:nvSpPr>
            <p:cNvPr id="13322" name="TextBox 12"/>
            <p:cNvSpPr>
              <a:spLocks noChangeArrowheads="1"/>
            </p:cNvSpPr>
            <p:nvPr/>
          </p:nvSpPr>
          <p:spPr bwMode="auto">
            <a:xfrm>
              <a:off x="43030" y="0"/>
              <a:ext cx="1351652"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sz="2600" b="1" i="1">
                  <a:solidFill>
                    <a:srgbClr val="FF3300"/>
                  </a:solidFill>
                  <a:latin typeface="Arial Unicode MS" pitchFamily="34" charset="-122"/>
                  <a:ea typeface="Arial Unicode MS" pitchFamily="34" charset="-122"/>
                  <a:cs typeface="Arial Unicode MS" pitchFamily="34" charset="-122"/>
                  <a:sym typeface="Arial Unicode MS" pitchFamily="34" charset="-122"/>
                </a:rPr>
                <a:t>HENCE</a:t>
              </a:r>
              <a:endParaRPr lang="zh-CN" altLang="en-US" sz="2600" b="1" i="1">
                <a:solidFill>
                  <a:srgbClr val="FF3300"/>
                </a:solidFill>
                <a:latin typeface="Arial Unicode MS" pitchFamily="34" charset="-122"/>
                <a:ea typeface="Arial Unicode MS" pitchFamily="34" charset="-122"/>
                <a:cs typeface="Arial Unicode MS" pitchFamily="34" charset="-122"/>
                <a:sym typeface="Arial Unicode MS" pitchFamily="34" charset="-122"/>
              </a:endParaRPr>
            </a:p>
          </p:txBody>
        </p:sp>
        <p:sp>
          <p:nvSpPr>
            <p:cNvPr id="13323" name="燕尾形 13"/>
            <p:cNvSpPr>
              <a:spLocks/>
            </p:cNvSpPr>
            <p:nvPr/>
          </p:nvSpPr>
          <p:spPr bwMode="auto">
            <a:xfrm>
              <a:off x="1381858" y="143420"/>
              <a:ext cx="150608" cy="172122"/>
            </a:xfrm>
            <a:prstGeom prst="chevron">
              <a:avLst>
                <a:gd name="adj" fmla="val 50000"/>
              </a:avLst>
            </a:prstGeom>
            <a:solidFill>
              <a:srgbClr val="FF3300"/>
            </a:solidFill>
            <a:ln>
              <a:noFill/>
            </a:ln>
            <a:extLst>
              <a:ext uri="{91240B29-F687-4F45-9708-019B960494DF}">
                <a14:hiddenLine xmlns:a14="http://schemas.microsoft.com/office/drawing/2010/main" w="9525" cap="flat" cmpd="sng">
                  <a:solidFill>
                    <a:srgbClr val="000000"/>
                  </a:solidFill>
                  <a:bevel/>
                  <a:headEnd/>
                  <a:tailEnd/>
                </a14:hiddenLine>
              </a:ext>
            </a:extLst>
          </p:spPr>
          <p:txBody>
            <a:bodyPr anchor="ctr"/>
            <a:lstStyle/>
            <a:p>
              <a:pPr eaLnBrk="1" hangingPunct="1"/>
              <a:endParaRPr lang="zh-CN" altLang="zh-CN" b="1" i="1">
                <a:sym typeface="Arial" pitchFamily="34" charset="0"/>
              </a:endParaRPr>
            </a:p>
          </p:txBody>
        </p:sp>
        <p:sp>
          <p:nvSpPr>
            <p:cNvPr id="13324" name="燕尾形 14"/>
            <p:cNvSpPr>
              <a:spLocks/>
            </p:cNvSpPr>
            <p:nvPr/>
          </p:nvSpPr>
          <p:spPr bwMode="auto">
            <a:xfrm>
              <a:off x="0" y="143420"/>
              <a:ext cx="150608" cy="172122"/>
            </a:xfrm>
            <a:prstGeom prst="chevron">
              <a:avLst>
                <a:gd name="adj" fmla="val 50000"/>
              </a:avLst>
            </a:prstGeom>
            <a:solidFill>
              <a:srgbClr val="FF3300"/>
            </a:solidFill>
            <a:ln>
              <a:noFill/>
            </a:ln>
            <a:extLst>
              <a:ext uri="{91240B29-F687-4F45-9708-019B960494DF}">
                <a14:hiddenLine xmlns:a14="http://schemas.microsoft.com/office/drawing/2010/main" w="9525" cap="flat" cmpd="sng">
                  <a:solidFill>
                    <a:srgbClr val="000000"/>
                  </a:solidFill>
                  <a:bevel/>
                  <a:headEnd/>
                  <a:tailEnd/>
                </a14:hiddenLine>
              </a:ext>
            </a:extLst>
          </p:spPr>
          <p:txBody>
            <a:bodyPr anchor="ctr"/>
            <a:lstStyle/>
            <a:p>
              <a:pPr eaLnBrk="1" hangingPunct="1"/>
              <a:endParaRPr lang="zh-CN" altLang="zh-CN" b="1" i="1">
                <a:sym typeface="Arial" pitchFamily="34" charset="0"/>
              </a:endParaRPr>
            </a:p>
          </p:txBody>
        </p:sp>
      </p:grpSp>
      <p:grpSp>
        <p:nvGrpSpPr>
          <p:cNvPr id="13325" name="组合 17"/>
          <p:cNvGrpSpPr>
            <a:grpSpLocks/>
          </p:cNvGrpSpPr>
          <p:nvPr/>
        </p:nvGrpSpPr>
        <p:grpSpPr bwMode="auto">
          <a:xfrm>
            <a:off x="1346200" y="1554163"/>
            <a:ext cx="1130300" cy="1130300"/>
            <a:chOff x="0" y="0"/>
            <a:chExt cx="3033657" cy="3033657"/>
          </a:xfrm>
        </p:grpSpPr>
        <p:sp>
          <p:nvSpPr>
            <p:cNvPr id="13326" name="椭圆 15"/>
            <p:cNvSpPr>
              <a:spLocks/>
            </p:cNvSpPr>
            <p:nvPr/>
          </p:nvSpPr>
          <p:spPr bwMode="auto">
            <a:xfrm>
              <a:off x="0" y="0"/>
              <a:ext cx="3033657" cy="3033657"/>
            </a:xfrm>
            <a:prstGeom prst="ellipse">
              <a:avLst/>
            </a:prstGeom>
            <a:solidFill>
              <a:srgbClr val="7F7F7F">
                <a:alpha val="50000"/>
              </a:srgbClr>
            </a:solidFill>
            <a:ln>
              <a:noFill/>
            </a:ln>
            <a:extLst>
              <a:ext uri="{91240B29-F687-4F45-9708-019B960494DF}">
                <a14:hiddenLine xmlns:a14="http://schemas.microsoft.com/office/drawing/2010/main" w="9525" cap="flat" cmpd="sng">
                  <a:solidFill>
                    <a:srgbClr val="000000"/>
                  </a:solidFill>
                  <a:bevel/>
                  <a:headEnd/>
                  <a:tailEnd/>
                </a14:hiddenLine>
              </a:ext>
            </a:extLst>
          </p:spPr>
          <p:txBody>
            <a:bodyPr anchor="ctr"/>
            <a:lstStyle/>
            <a:p>
              <a:pPr eaLnBrk="1" hangingPunct="1"/>
              <a:endParaRPr lang="zh-CN" altLang="zh-CN" b="1" i="1">
                <a:sym typeface="Arial" pitchFamily="34" charset="0"/>
              </a:endParaRPr>
            </a:p>
          </p:txBody>
        </p:sp>
        <p:sp>
          <p:nvSpPr>
            <p:cNvPr id="13327" name="椭圆 16"/>
            <p:cNvSpPr>
              <a:spLocks/>
            </p:cNvSpPr>
            <p:nvPr/>
          </p:nvSpPr>
          <p:spPr bwMode="auto">
            <a:xfrm>
              <a:off x="201622" y="201625"/>
              <a:ext cx="2630416" cy="2630410"/>
            </a:xfrm>
            <a:prstGeom prst="ellipse">
              <a:avLst/>
            </a:prstGeom>
            <a:solidFill>
              <a:srgbClr val="7F7F7F">
                <a:alpha val="50000"/>
              </a:srgbClr>
            </a:solidFill>
            <a:ln>
              <a:noFill/>
            </a:ln>
            <a:extLst>
              <a:ext uri="{91240B29-F687-4F45-9708-019B960494DF}">
                <a14:hiddenLine xmlns:a14="http://schemas.microsoft.com/office/drawing/2010/main" w="9525" cap="flat" cmpd="sng">
                  <a:solidFill>
                    <a:srgbClr val="000000"/>
                  </a:solidFill>
                  <a:bevel/>
                  <a:headEnd/>
                  <a:tailEnd/>
                </a14:hiddenLine>
              </a:ext>
            </a:extLst>
          </p:spPr>
          <p:txBody>
            <a:bodyPr anchor="ctr"/>
            <a:lstStyle/>
            <a:p>
              <a:pPr eaLnBrk="1" hangingPunct="1"/>
              <a:endParaRPr lang="zh-CN" altLang="zh-CN" b="1" i="1">
                <a:sym typeface="Arial" pitchFamily="34" charset="0"/>
              </a:endParaRPr>
            </a:p>
          </p:txBody>
        </p:sp>
      </p:grpSp>
      <p:grpSp>
        <p:nvGrpSpPr>
          <p:cNvPr id="13328" name="组合 18"/>
          <p:cNvGrpSpPr>
            <a:grpSpLocks/>
          </p:cNvGrpSpPr>
          <p:nvPr/>
        </p:nvGrpSpPr>
        <p:grpSpPr bwMode="auto">
          <a:xfrm>
            <a:off x="3922713" y="1543050"/>
            <a:ext cx="1130300" cy="1130300"/>
            <a:chOff x="0" y="0"/>
            <a:chExt cx="3033657" cy="3033657"/>
          </a:xfrm>
        </p:grpSpPr>
        <p:sp>
          <p:nvSpPr>
            <p:cNvPr id="13329" name="椭圆 19"/>
            <p:cNvSpPr>
              <a:spLocks/>
            </p:cNvSpPr>
            <p:nvPr/>
          </p:nvSpPr>
          <p:spPr bwMode="auto">
            <a:xfrm>
              <a:off x="0" y="0"/>
              <a:ext cx="3033657" cy="3033657"/>
            </a:xfrm>
            <a:prstGeom prst="ellipse">
              <a:avLst/>
            </a:prstGeom>
            <a:solidFill>
              <a:srgbClr val="7F7F7F">
                <a:alpha val="50000"/>
              </a:srgbClr>
            </a:solidFill>
            <a:ln>
              <a:noFill/>
            </a:ln>
            <a:extLst>
              <a:ext uri="{91240B29-F687-4F45-9708-019B960494DF}">
                <a14:hiddenLine xmlns:a14="http://schemas.microsoft.com/office/drawing/2010/main" w="9525" cap="flat" cmpd="sng">
                  <a:solidFill>
                    <a:srgbClr val="000000"/>
                  </a:solidFill>
                  <a:bevel/>
                  <a:headEnd/>
                  <a:tailEnd/>
                </a14:hiddenLine>
              </a:ext>
            </a:extLst>
          </p:spPr>
          <p:txBody>
            <a:bodyPr anchor="ctr"/>
            <a:lstStyle/>
            <a:p>
              <a:pPr eaLnBrk="1" hangingPunct="1"/>
              <a:endParaRPr lang="zh-CN" altLang="zh-CN" b="1" i="1">
                <a:sym typeface="Arial" pitchFamily="34" charset="0"/>
              </a:endParaRPr>
            </a:p>
          </p:txBody>
        </p:sp>
        <p:sp>
          <p:nvSpPr>
            <p:cNvPr id="13330" name="椭圆 20"/>
            <p:cNvSpPr>
              <a:spLocks/>
            </p:cNvSpPr>
            <p:nvPr/>
          </p:nvSpPr>
          <p:spPr bwMode="auto">
            <a:xfrm>
              <a:off x="201622" y="201625"/>
              <a:ext cx="2630416" cy="2630410"/>
            </a:xfrm>
            <a:prstGeom prst="ellipse">
              <a:avLst/>
            </a:prstGeom>
            <a:solidFill>
              <a:srgbClr val="7F7F7F">
                <a:alpha val="50000"/>
              </a:srgbClr>
            </a:solidFill>
            <a:ln>
              <a:noFill/>
            </a:ln>
            <a:extLst>
              <a:ext uri="{91240B29-F687-4F45-9708-019B960494DF}">
                <a14:hiddenLine xmlns:a14="http://schemas.microsoft.com/office/drawing/2010/main" w="9525" cap="flat" cmpd="sng">
                  <a:solidFill>
                    <a:srgbClr val="000000"/>
                  </a:solidFill>
                  <a:bevel/>
                  <a:headEnd/>
                  <a:tailEnd/>
                </a14:hiddenLine>
              </a:ext>
            </a:extLst>
          </p:spPr>
          <p:txBody>
            <a:bodyPr anchor="ctr"/>
            <a:lstStyle/>
            <a:p>
              <a:pPr eaLnBrk="1" hangingPunct="1"/>
              <a:endParaRPr lang="zh-CN" altLang="zh-CN" b="1" i="1">
                <a:sym typeface="Arial" pitchFamily="34" charset="0"/>
              </a:endParaRPr>
            </a:p>
          </p:txBody>
        </p:sp>
      </p:grpSp>
      <p:grpSp>
        <p:nvGrpSpPr>
          <p:cNvPr id="13331" name="组合 21"/>
          <p:cNvGrpSpPr>
            <a:grpSpLocks/>
          </p:cNvGrpSpPr>
          <p:nvPr/>
        </p:nvGrpSpPr>
        <p:grpSpPr bwMode="auto">
          <a:xfrm>
            <a:off x="6365875" y="1543050"/>
            <a:ext cx="1130300" cy="1130300"/>
            <a:chOff x="0" y="0"/>
            <a:chExt cx="3033657" cy="3033657"/>
          </a:xfrm>
        </p:grpSpPr>
        <p:sp>
          <p:nvSpPr>
            <p:cNvPr id="13332" name="椭圆 22"/>
            <p:cNvSpPr>
              <a:spLocks/>
            </p:cNvSpPr>
            <p:nvPr/>
          </p:nvSpPr>
          <p:spPr bwMode="auto">
            <a:xfrm>
              <a:off x="0" y="0"/>
              <a:ext cx="3033657" cy="3033657"/>
            </a:xfrm>
            <a:prstGeom prst="ellipse">
              <a:avLst/>
            </a:prstGeom>
            <a:solidFill>
              <a:srgbClr val="7F7F7F">
                <a:alpha val="50000"/>
              </a:srgbClr>
            </a:solidFill>
            <a:ln>
              <a:noFill/>
            </a:ln>
            <a:extLst>
              <a:ext uri="{91240B29-F687-4F45-9708-019B960494DF}">
                <a14:hiddenLine xmlns:a14="http://schemas.microsoft.com/office/drawing/2010/main" w="9525" cap="flat" cmpd="sng">
                  <a:solidFill>
                    <a:srgbClr val="000000"/>
                  </a:solidFill>
                  <a:bevel/>
                  <a:headEnd/>
                  <a:tailEnd/>
                </a14:hiddenLine>
              </a:ext>
            </a:extLst>
          </p:spPr>
          <p:txBody>
            <a:bodyPr anchor="ctr"/>
            <a:lstStyle/>
            <a:p>
              <a:pPr eaLnBrk="1" hangingPunct="1"/>
              <a:endParaRPr lang="zh-CN" altLang="zh-CN" b="1" i="1">
                <a:sym typeface="Arial" pitchFamily="34" charset="0"/>
              </a:endParaRPr>
            </a:p>
          </p:txBody>
        </p:sp>
        <p:sp>
          <p:nvSpPr>
            <p:cNvPr id="13333" name="椭圆 23"/>
            <p:cNvSpPr>
              <a:spLocks/>
            </p:cNvSpPr>
            <p:nvPr/>
          </p:nvSpPr>
          <p:spPr bwMode="auto">
            <a:xfrm>
              <a:off x="201622" y="201625"/>
              <a:ext cx="2630416" cy="2630410"/>
            </a:xfrm>
            <a:prstGeom prst="ellipse">
              <a:avLst/>
            </a:prstGeom>
            <a:solidFill>
              <a:srgbClr val="7F7F7F">
                <a:alpha val="50000"/>
              </a:srgbClr>
            </a:solidFill>
            <a:ln>
              <a:noFill/>
            </a:ln>
            <a:extLst>
              <a:ext uri="{91240B29-F687-4F45-9708-019B960494DF}">
                <a14:hiddenLine xmlns:a14="http://schemas.microsoft.com/office/drawing/2010/main" w="9525" cap="flat" cmpd="sng">
                  <a:solidFill>
                    <a:srgbClr val="000000"/>
                  </a:solidFill>
                  <a:bevel/>
                  <a:headEnd/>
                  <a:tailEnd/>
                </a14:hiddenLine>
              </a:ext>
            </a:extLst>
          </p:spPr>
          <p:txBody>
            <a:bodyPr anchor="ctr"/>
            <a:lstStyle/>
            <a:p>
              <a:pPr eaLnBrk="1" hangingPunct="1"/>
              <a:endParaRPr lang="zh-CN" altLang="zh-CN" b="1" i="1">
                <a:sym typeface="Arial" pitchFamily="34" charset="0"/>
              </a:endParaRPr>
            </a:p>
          </p:txBody>
        </p:sp>
      </p:grpSp>
      <p:sp>
        <p:nvSpPr>
          <p:cNvPr id="13334" name="空心弧 24"/>
          <p:cNvSpPr>
            <a:spLocks/>
          </p:cNvSpPr>
          <p:nvPr/>
        </p:nvSpPr>
        <p:spPr bwMode="auto">
          <a:xfrm rot="18900000">
            <a:off x="1346200" y="1549400"/>
            <a:ext cx="1120775" cy="1120775"/>
          </a:xfrm>
          <a:custGeom>
            <a:avLst/>
            <a:gdLst>
              <a:gd name="G0" fmla="+- 9300 0 0"/>
              <a:gd name="G1" fmla="+- 14817855 0 0"/>
              <a:gd name="G2" fmla="+- 0 0 14817855"/>
              <a:gd name="T0" fmla="*/ 0 256 1"/>
              <a:gd name="T1" fmla="*/ 180 256 1"/>
              <a:gd name="G3" fmla="+- 14817855 T0 T1"/>
              <a:gd name="T2" fmla="*/ 0 256 1"/>
              <a:gd name="T3" fmla="*/ 90 256 1"/>
              <a:gd name="G4" fmla="+- 14817855 T2 T3"/>
              <a:gd name="G5" fmla="*/ G4 2 1"/>
              <a:gd name="T4" fmla="*/ 90 256 1"/>
              <a:gd name="T5" fmla="*/ 0 256 1"/>
              <a:gd name="G6" fmla="+- 14817855 T4 T5"/>
              <a:gd name="G7" fmla="*/ G6 2 1"/>
              <a:gd name="G8" fmla="abs 14817855"/>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9300"/>
              <a:gd name="G18" fmla="*/ 9300 1 2"/>
              <a:gd name="G19" fmla="+- G18 5400 0"/>
              <a:gd name="G20" fmla="cos G19 14817855"/>
              <a:gd name="G21" fmla="sin G19 14817855"/>
              <a:gd name="G22" fmla="+- G20 10800 0"/>
              <a:gd name="G23" fmla="+- G21 10800 0"/>
              <a:gd name="G24" fmla="+- 10800 0 G20"/>
              <a:gd name="G25" fmla="+- 9300 10800 0"/>
              <a:gd name="G26" fmla="?: G9 G17 G25"/>
              <a:gd name="G27" fmla="?: G9 0 21600"/>
              <a:gd name="G28" fmla="cos 10800 14817855"/>
              <a:gd name="G29" fmla="sin 10800 14817855"/>
              <a:gd name="G30" fmla="sin 9300 14817855"/>
              <a:gd name="G31" fmla="+- G28 10800 0"/>
              <a:gd name="G32" fmla="+- G29 10800 0"/>
              <a:gd name="G33" fmla="+- G30 10800 0"/>
              <a:gd name="G34" fmla="?: G4 0 G31"/>
              <a:gd name="G35" fmla="?: 14817855 G34 0"/>
              <a:gd name="G36" fmla="?: G6 G35 G31"/>
              <a:gd name="G37" fmla="+- 21600 0 G36"/>
              <a:gd name="G38" fmla="?: G4 0 G33"/>
              <a:gd name="G39" fmla="?: 14817855 G38 G32"/>
              <a:gd name="G40" fmla="?: G6 G39 0"/>
              <a:gd name="G41" fmla="?: G4 G32 21600"/>
              <a:gd name="G42" fmla="?: G6 G41 G33"/>
              <a:gd name="T12" fmla="*/ 10800 w 21600"/>
              <a:gd name="T13" fmla="*/ 0 h 21600"/>
              <a:gd name="T14" fmla="*/ 3831 w 21600"/>
              <a:gd name="T15" fmla="*/ 3558 h 21600"/>
              <a:gd name="T16" fmla="*/ 10800 w 21600"/>
              <a:gd name="T17" fmla="*/ 1500 h 21600"/>
              <a:gd name="T18" fmla="*/ 17769 w 21600"/>
              <a:gd name="T19" fmla="*/ 3558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4351" y="4098"/>
                </a:moveTo>
                <a:cubicBezTo>
                  <a:pt x="6084" y="2431"/>
                  <a:pt x="8395" y="1500"/>
                  <a:pt x="10799" y="1500"/>
                </a:cubicBezTo>
                <a:cubicBezTo>
                  <a:pt x="13204" y="1499"/>
                  <a:pt x="15515" y="2431"/>
                  <a:pt x="17248" y="4098"/>
                </a:cubicBezTo>
                <a:lnTo>
                  <a:pt x="18288" y="3017"/>
                </a:lnTo>
                <a:cubicBezTo>
                  <a:pt x="16276" y="1081"/>
                  <a:pt x="13592" y="0"/>
                  <a:pt x="10800" y="0"/>
                </a:cubicBezTo>
                <a:cubicBezTo>
                  <a:pt x="8007" y="-1"/>
                  <a:pt x="5323" y="1081"/>
                  <a:pt x="3311" y="3017"/>
                </a:cubicBezTo>
                <a:close/>
              </a:path>
            </a:pathLst>
          </a:custGeom>
          <a:solidFill>
            <a:srgbClr val="FF3300"/>
          </a:solidFill>
          <a:ln>
            <a:noFill/>
          </a:ln>
          <a:extLst>
            <a:ext uri="{91240B29-F687-4F45-9708-019B960494DF}">
              <a14:hiddenLine xmlns:a14="http://schemas.microsoft.com/office/drawing/2010/main" w="9525" cap="flat" cmpd="sng">
                <a:solidFill>
                  <a:srgbClr val="000000"/>
                </a:solidFill>
                <a:bevel/>
                <a:headEnd/>
                <a:tailEnd/>
              </a14:hiddenLine>
            </a:ext>
          </a:extLst>
        </p:spPr>
        <p:txBody>
          <a:bodyPr anchor="ctr"/>
          <a:lstStyle/>
          <a:p>
            <a:pPr eaLnBrk="1" hangingPunct="1"/>
            <a:endParaRPr lang="zh-CN" altLang="zh-CN" b="1" i="1">
              <a:sym typeface="Arial" pitchFamily="34" charset="0"/>
            </a:endParaRPr>
          </a:p>
        </p:txBody>
      </p:sp>
      <p:sp>
        <p:nvSpPr>
          <p:cNvPr id="13335" name="空心弧 25"/>
          <p:cNvSpPr>
            <a:spLocks/>
          </p:cNvSpPr>
          <p:nvPr/>
        </p:nvSpPr>
        <p:spPr bwMode="auto">
          <a:xfrm rot="18900000">
            <a:off x="3924300" y="1549400"/>
            <a:ext cx="1119188" cy="1120775"/>
          </a:xfrm>
          <a:custGeom>
            <a:avLst/>
            <a:gdLst>
              <a:gd name="G0" fmla="+- 9300 0 0"/>
              <a:gd name="G1" fmla="+- 6846454 0 0"/>
              <a:gd name="G2" fmla="+- 0 0 6846454"/>
              <a:gd name="T0" fmla="*/ 0 256 1"/>
              <a:gd name="T1" fmla="*/ 180 256 1"/>
              <a:gd name="G3" fmla="+- 6846454 T0 T1"/>
              <a:gd name="T2" fmla="*/ 0 256 1"/>
              <a:gd name="T3" fmla="*/ 90 256 1"/>
              <a:gd name="G4" fmla="+- 6846454 T2 T3"/>
              <a:gd name="G5" fmla="*/ G4 2 1"/>
              <a:gd name="T4" fmla="*/ 90 256 1"/>
              <a:gd name="T5" fmla="*/ 0 256 1"/>
              <a:gd name="G6" fmla="+- 6846454 T4 T5"/>
              <a:gd name="G7" fmla="*/ G6 2 1"/>
              <a:gd name="G8" fmla="abs 6846454"/>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9300"/>
              <a:gd name="G18" fmla="*/ 9300 1 2"/>
              <a:gd name="G19" fmla="+- G18 5400 0"/>
              <a:gd name="G20" fmla="cos G19 6846454"/>
              <a:gd name="G21" fmla="sin G19 6846454"/>
              <a:gd name="G22" fmla="+- G20 10800 0"/>
              <a:gd name="G23" fmla="+- G21 10800 0"/>
              <a:gd name="G24" fmla="+- 10800 0 G20"/>
              <a:gd name="G25" fmla="+- 9300 10800 0"/>
              <a:gd name="G26" fmla="?: G9 G17 G25"/>
              <a:gd name="G27" fmla="?: G9 0 21600"/>
              <a:gd name="G28" fmla="cos 10800 6846454"/>
              <a:gd name="G29" fmla="sin 10800 6846454"/>
              <a:gd name="G30" fmla="sin 9300 6846454"/>
              <a:gd name="G31" fmla="+- G28 10800 0"/>
              <a:gd name="G32" fmla="+- G29 10800 0"/>
              <a:gd name="G33" fmla="+- G30 10800 0"/>
              <a:gd name="G34" fmla="?: G4 0 G31"/>
              <a:gd name="G35" fmla="?: 6846454 G34 0"/>
              <a:gd name="G36" fmla="?: G6 G35 G31"/>
              <a:gd name="G37" fmla="+- 21600 0 G36"/>
              <a:gd name="G38" fmla="?: G4 0 G33"/>
              <a:gd name="G39" fmla="?: 6846454 G38 G32"/>
              <a:gd name="G40" fmla="?: G6 G39 0"/>
              <a:gd name="G41" fmla="?: G4 G32 21600"/>
              <a:gd name="G42" fmla="?: G6 G41 G33"/>
              <a:gd name="T12" fmla="*/ 10800 w 21600"/>
              <a:gd name="T13" fmla="*/ 0 h 21600"/>
              <a:gd name="T14" fmla="*/ 8289 w 21600"/>
              <a:gd name="T15" fmla="*/ 20531 h 21600"/>
              <a:gd name="T16" fmla="*/ 10800 w 21600"/>
              <a:gd name="T17" fmla="*/ 1500 h 21600"/>
              <a:gd name="T18" fmla="*/ 13311 w 21600"/>
              <a:gd name="T19" fmla="*/ 20531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8476" y="19805"/>
                </a:moveTo>
                <a:cubicBezTo>
                  <a:pt x="4369" y="18745"/>
                  <a:pt x="1500" y="15041"/>
                  <a:pt x="1500" y="10800"/>
                </a:cubicBezTo>
                <a:cubicBezTo>
                  <a:pt x="1500" y="5663"/>
                  <a:pt x="5663" y="1500"/>
                  <a:pt x="10800" y="1500"/>
                </a:cubicBezTo>
                <a:cubicBezTo>
                  <a:pt x="15936" y="1500"/>
                  <a:pt x="20100" y="5663"/>
                  <a:pt x="20100" y="10800"/>
                </a:cubicBezTo>
                <a:cubicBezTo>
                  <a:pt x="20100" y="15041"/>
                  <a:pt x="17230" y="18745"/>
                  <a:pt x="13123" y="19805"/>
                </a:cubicBezTo>
                <a:lnTo>
                  <a:pt x="13498" y="21257"/>
                </a:lnTo>
                <a:cubicBezTo>
                  <a:pt x="18267" y="20026"/>
                  <a:pt x="21600" y="15725"/>
                  <a:pt x="21600" y="10800"/>
                </a:cubicBezTo>
                <a:cubicBezTo>
                  <a:pt x="21600" y="4835"/>
                  <a:pt x="16764" y="0"/>
                  <a:pt x="10800" y="0"/>
                </a:cubicBezTo>
                <a:cubicBezTo>
                  <a:pt x="4835" y="0"/>
                  <a:pt x="0" y="4835"/>
                  <a:pt x="0" y="10800"/>
                </a:cubicBezTo>
                <a:cubicBezTo>
                  <a:pt x="-1" y="15725"/>
                  <a:pt x="3332" y="20026"/>
                  <a:pt x="8101" y="21257"/>
                </a:cubicBezTo>
                <a:close/>
              </a:path>
            </a:pathLst>
          </a:custGeom>
          <a:solidFill>
            <a:srgbClr val="00B050"/>
          </a:solidFill>
          <a:ln>
            <a:noFill/>
          </a:ln>
          <a:extLst>
            <a:ext uri="{91240B29-F687-4F45-9708-019B960494DF}">
              <a14:hiddenLine xmlns:a14="http://schemas.microsoft.com/office/drawing/2010/main" w="9525" cap="flat" cmpd="sng">
                <a:solidFill>
                  <a:srgbClr val="000000"/>
                </a:solidFill>
                <a:bevel/>
                <a:headEnd/>
                <a:tailEnd/>
              </a14:hiddenLine>
            </a:ext>
          </a:extLst>
        </p:spPr>
        <p:txBody>
          <a:bodyPr anchor="ctr"/>
          <a:lstStyle/>
          <a:p>
            <a:pPr eaLnBrk="1" hangingPunct="1"/>
            <a:endParaRPr lang="zh-CN" altLang="zh-CN" b="1" i="1">
              <a:sym typeface="Arial" pitchFamily="34" charset="0"/>
            </a:endParaRPr>
          </a:p>
        </p:txBody>
      </p:sp>
      <p:sp>
        <p:nvSpPr>
          <p:cNvPr id="13336" name="空心弧 26"/>
          <p:cNvSpPr>
            <a:spLocks/>
          </p:cNvSpPr>
          <p:nvPr/>
        </p:nvSpPr>
        <p:spPr bwMode="auto">
          <a:xfrm rot="18900000">
            <a:off x="6367463" y="1549400"/>
            <a:ext cx="1120775" cy="1120775"/>
          </a:xfrm>
          <a:custGeom>
            <a:avLst/>
            <a:gdLst>
              <a:gd name="G0" fmla="+- 9300 0 0"/>
              <a:gd name="G1" fmla="+- 11747115 0 0"/>
              <a:gd name="G2" fmla="+- 0 0 11747115"/>
              <a:gd name="T0" fmla="*/ 0 256 1"/>
              <a:gd name="T1" fmla="*/ 180 256 1"/>
              <a:gd name="G3" fmla="+- 11747115 T0 T1"/>
              <a:gd name="T2" fmla="*/ 0 256 1"/>
              <a:gd name="T3" fmla="*/ 90 256 1"/>
              <a:gd name="G4" fmla="+- 11747115 T2 T3"/>
              <a:gd name="G5" fmla="*/ G4 2 1"/>
              <a:gd name="T4" fmla="*/ 90 256 1"/>
              <a:gd name="T5" fmla="*/ 0 256 1"/>
              <a:gd name="G6" fmla="+- 11747115 T4 T5"/>
              <a:gd name="G7" fmla="*/ G6 2 1"/>
              <a:gd name="G8" fmla="abs 11747115"/>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9300"/>
              <a:gd name="G18" fmla="*/ 9300 1 2"/>
              <a:gd name="G19" fmla="+- G18 5400 0"/>
              <a:gd name="G20" fmla="cos G19 11747115"/>
              <a:gd name="G21" fmla="sin G19 11747115"/>
              <a:gd name="G22" fmla="+- G20 10800 0"/>
              <a:gd name="G23" fmla="+- G21 10800 0"/>
              <a:gd name="G24" fmla="+- 10800 0 G20"/>
              <a:gd name="G25" fmla="+- 9300 10800 0"/>
              <a:gd name="G26" fmla="?: G9 G17 G25"/>
              <a:gd name="G27" fmla="?: G9 0 21600"/>
              <a:gd name="G28" fmla="cos 10800 11747115"/>
              <a:gd name="G29" fmla="sin 10800 11747115"/>
              <a:gd name="G30" fmla="sin 9300 11747115"/>
              <a:gd name="G31" fmla="+- G28 10800 0"/>
              <a:gd name="G32" fmla="+- G29 10800 0"/>
              <a:gd name="G33" fmla="+- G30 10800 0"/>
              <a:gd name="G34" fmla="?: G4 0 G31"/>
              <a:gd name="G35" fmla="?: 11747115 G34 0"/>
              <a:gd name="G36" fmla="?: G6 G35 G31"/>
              <a:gd name="G37" fmla="+- 21600 0 G36"/>
              <a:gd name="G38" fmla="?: G4 0 G33"/>
              <a:gd name="G39" fmla="?: 11747115 G38 G32"/>
              <a:gd name="G40" fmla="?: G6 G39 0"/>
              <a:gd name="G41" fmla="?: G4 G32 21600"/>
              <a:gd name="G42" fmla="?: G6 G41 G33"/>
              <a:gd name="T12" fmla="*/ 10800 w 21600"/>
              <a:gd name="T13" fmla="*/ 0 h 21600"/>
              <a:gd name="T14" fmla="*/ 750 w 21600"/>
              <a:gd name="T15" fmla="*/ 10932 h 21600"/>
              <a:gd name="T16" fmla="*/ 10800 w 21600"/>
              <a:gd name="T17" fmla="*/ 1500 h 21600"/>
              <a:gd name="T18" fmla="*/ 20850 w 21600"/>
              <a:gd name="T19" fmla="*/ 10932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1500" y="10922"/>
                </a:moveTo>
                <a:cubicBezTo>
                  <a:pt x="1500" y="10881"/>
                  <a:pt x="1500" y="10840"/>
                  <a:pt x="1500" y="10800"/>
                </a:cubicBezTo>
                <a:cubicBezTo>
                  <a:pt x="1500" y="5663"/>
                  <a:pt x="5663" y="1500"/>
                  <a:pt x="10800" y="1500"/>
                </a:cubicBezTo>
                <a:cubicBezTo>
                  <a:pt x="15936" y="1500"/>
                  <a:pt x="20100" y="5663"/>
                  <a:pt x="20100" y="10800"/>
                </a:cubicBezTo>
                <a:cubicBezTo>
                  <a:pt x="20100" y="10840"/>
                  <a:pt x="20099" y="10881"/>
                  <a:pt x="20099" y="10922"/>
                </a:cubicBezTo>
                <a:lnTo>
                  <a:pt x="21599" y="10941"/>
                </a:lnTo>
                <a:cubicBezTo>
                  <a:pt x="21599" y="10894"/>
                  <a:pt x="21600" y="10847"/>
                  <a:pt x="21600" y="10800"/>
                </a:cubicBezTo>
                <a:cubicBezTo>
                  <a:pt x="21600" y="4835"/>
                  <a:pt x="16764" y="0"/>
                  <a:pt x="10800" y="0"/>
                </a:cubicBezTo>
                <a:cubicBezTo>
                  <a:pt x="4835" y="0"/>
                  <a:pt x="0" y="4835"/>
                  <a:pt x="0" y="10800"/>
                </a:cubicBezTo>
                <a:cubicBezTo>
                  <a:pt x="-1" y="10847"/>
                  <a:pt x="0" y="10894"/>
                  <a:pt x="0" y="10941"/>
                </a:cubicBezTo>
                <a:close/>
              </a:path>
            </a:pathLst>
          </a:custGeom>
          <a:solidFill>
            <a:srgbClr val="00B0F0"/>
          </a:solidFill>
          <a:ln>
            <a:noFill/>
          </a:ln>
          <a:extLst>
            <a:ext uri="{91240B29-F687-4F45-9708-019B960494DF}">
              <a14:hiddenLine xmlns:a14="http://schemas.microsoft.com/office/drawing/2010/main" w="9525" cap="flat" cmpd="sng">
                <a:solidFill>
                  <a:srgbClr val="000000"/>
                </a:solidFill>
                <a:bevel/>
                <a:headEnd/>
                <a:tailEnd/>
              </a14:hiddenLine>
            </a:ext>
          </a:extLst>
        </p:spPr>
        <p:txBody>
          <a:bodyPr anchor="ctr"/>
          <a:lstStyle/>
          <a:p>
            <a:pPr eaLnBrk="1" hangingPunct="1"/>
            <a:endParaRPr lang="zh-CN" altLang="zh-CN" b="1" i="1">
              <a:sym typeface="Arial" pitchFamily="34" charset="0"/>
            </a:endParaRPr>
          </a:p>
        </p:txBody>
      </p:sp>
      <p:sp>
        <p:nvSpPr>
          <p:cNvPr id="13337" name="TextBox 28"/>
          <p:cNvSpPr>
            <a:spLocks noChangeArrowheads="1"/>
          </p:cNvSpPr>
          <p:nvPr/>
        </p:nvSpPr>
        <p:spPr bwMode="auto">
          <a:xfrm>
            <a:off x="1398588" y="1708150"/>
            <a:ext cx="1074737" cy="83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sz="4800">
                <a:solidFill>
                  <a:schemeClr val="bg1"/>
                </a:solidFill>
                <a:sym typeface="Arial" pitchFamily="34" charset="0"/>
              </a:rPr>
              <a:t>25</a:t>
            </a:r>
            <a:r>
              <a:rPr lang="en-US">
                <a:solidFill>
                  <a:schemeClr val="bg1"/>
                </a:solidFill>
                <a:sym typeface="Arial" pitchFamily="34" charset="0"/>
              </a:rPr>
              <a:t>%</a:t>
            </a:r>
            <a:endParaRPr lang="zh-CN" altLang="en-US">
              <a:solidFill>
                <a:schemeClr val="bg1"/>
              </a:solidFill>
              <a:sym typeface="Arial" pitchFamily="34" charset="0"/>
            </a:endParaRPr>
          </a:p>
        </p:txBody>
      </p:sp>
      <p:sp>
        <p:nvSpPr>
          <p:cNvPr id="13338" name="TextBox 30"/>
          <p:cNvSpPr>
            <a:spLocks noChangeArrowheads="1"/>
          </p:cNvSpPr>
          <p:nvPr/>
        </p:nvSpPr>
        <p:spPr bwMode="auto">
          <a:xfrm>
            <a:off x="3962400" y="1697038"/>
            <a:ext cx="1074738" cy="830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sz="4800">
                <a:solidFill>
                  <a:schemeClr val="bg1"/>
                </a:solidFill>
                <a:sym typeface="Arial" pitchFamily="34" charset="0"/>
              </a:rPr>
              <a:t>75</a:t>
            </a:r>
            <a:r>
              <a:rPr lang="en-US">
                <a:solidFill>
                  <a:schemeClr val="bg1"/>
                </a:solidFill>
                <a:sym typeface="Arial" pitchFamily="34" charset="0"/>
              </a:rPr>
              <a:t>%</a:t>
            </a:r>
            <a:endParaRPr lang="zh-CN" altLang="en-US">
              <a:solidFill>
                <a:schemeClr val="bg1"/>
              </a:solidFill>
              <a:sym typeface="Arial" pitchFamily="34" charset="0"/>
            </a:endParaRPr>
          </a:p>
        </p:txBody>
      </p:sp>
      <p:sp>
        <p:nvSpPr>
          <p:cNvPr id="13339" name="TextBox 31"/>
          <p:cNvSpPr>
            <a:spLocks noChangeArrowheads="1"/>
          </p:cNvSpPr>
          <p:nvPr/>
        </p:nvSpPr>
        <p:spPr bwMode="auto">
          <a:xfrm>
            <a:off x="6405563" y="1697038"/>
            <a:ext cx="1076325" cy="830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sz="4800">
                <a:solidFill>
                  <a:schemeClr val="bg1"/>
                </a:solidFill>
                <a:sym typeface="Arial" pitchFamily="34" charset="0"/>
              </a:rPr>
              <a:t>40</a:t>
            </a:r>
            <a:r>
              <a:rPr lang="en-US">
                <a:solidFill>
                  <a:schemeClr val="bg1"/>
                </a:solidFill>
                <a:sym typeface="Arial" pitchFamily="34" charset="0"/>
              </a:rPr>
              <a:t>%</a:t>
            </a:r>
            <a:endParaRPr lang="zh-CN" altLang="en-US">
              <a:solidFill>
                <a:schemeClr val="bg1"/>
              </a:solidFill>
              <a:sym typeface="Arial" pitchFamily="34" charset="0"/>
            </a:endParaRPr>
          </a:p>
        </p:txBody>
      </p:sp>
      <p:grpSp>
        <p:nvGrpSpPr>
          <p:cNvPr id="13340" name="组合 42"/>
          <p:cNvGrpSpPr>
            <a:grpSpLocks/>
          </p:cNvGrpSpPr>
          <p:nvPr/>
        </p:nvGrpSpPr>
        <p:grpSpPr bwMode="auto">
          <a:xfrm>
            <a:off x="1274763" y="2849563"/>
            <a:ext cx="1423987" cy="1544637"/>
            <a:chOff x="0" y="0"/>
            <a:chExt cx="1019931" cy="1723368"/>
          </a:xfrm>
        </p:grpSpPr>
        <p:sp>
          <p:nvSpPr>
            <p:cNvPr id="13341" name="TextBox 33"/>
            <p:cNvSpPr>
              <a:spLocks noChangeArrowheads="1"/>
            </p:cNvSpPr>
            <p:nvPr/>
          </p:nvSpPr>
          <p:spPr bwMode="auto">
            <a:xfrm flipH="1">
              <a:off x="0" y="0"/>
              <a:ext cx="1019931" cy="515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2400">
                  <a:solidFill>
                    <a:srgbClr val="FF3300"/>
                  </a:solidFill>
                  <a:sym typeface="Arial" pitchFamily="34" charset="0"/>
                </a:rPr>
                <a:t>TITLE 1</a:t>
              </a:r>
              <a:endParaRPr lang="zh-CN" altLang="en-US" sz="2400">
                <a:solidFill>
                  <a:srgbClr val="FF3300"/>
                </a:solidFill>
                <a:sym typeface="Arial" pitchFamily="34" charset="0"/>
              </a:endParaRPr>
            </a:p>
          </p:txBody>
        </p:sp>
        <p:sp>
          <p:nvSpPr>
            <p:cNvPr id="13342" name="TextBox 34"/>
            <p:cNvSpPr>
              <a:spLocks noChangeArrowheads="1"/>
            </p:cNvSpPr>
            <p:nvPr/>
          </p:nvSpPr>
          <p:spPr bwMode="auto">
            <a:xfrm flipH="1">
              <a:off x="0" y="383231"/>
              <a:ext cx="859492" cy="1340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1200">
                  <a:solidFill>
                    <a:srgbClr val="7F7F7F"/>
                  </a:solidFill>
                  <a:sym typeface="Arial" pitchFamily="34" charset="0"/>
                </a:rPr>
                <a:t>Historyhistory hiwad adet aagga a3tga a3t4y4 a3a64rgrgf ay4r</a:t>
              </a:r>
              <a:endParaRPr lang="zh-CN" altLang="en-US" sz="1200">
                <a:solidFill>
                  <a:srgbClr val="7F7F7F"/>
                </a:solidFill>
                <a:sym typeface="Arial" pitchFamily="34" charset="0"/>
              </a:endParaRPr>
            </a:p>
          </p:txBody>
        </p:sp>
      </p:grpSp>
      <p:grpSp>
        <p:nvGrpSpPr>
          <p:cNvPr id="13343" name="组合 42"/>
          <p:cNvGrpSpPr>
            <a:grpSpLocks/>
          </p:cNvGrpSpPr>
          <p:nvPr/>
        </p:nvGrpSpPr>
        <p:grpSpPr bwMode="auto">
          <a:xfrm>
            <a:off x="3865563" y="2849563"/>
            <a:ext cx="1423987" cy="1544637"/>
            <a:chOff x="0" y="0"/>
            <a:chExt cx="1019931" cy="1723368"/>
          </a:xfrm>
        </p:grpSpPr>
        <p:sp>
          <p:nvSpPr>
            <p:cNvPr id="13344" name="TextBox 36"/>
            <p:cNvSpPr>
              <a:spLocks noChangeArrowheads="1"/>
            </p:cNvSpPr>
            <p:nvPr/>
          </p:nvSpPr>
          <p:spPr bwMode="auto">
            <a:xfrm flipH="1">
              <a:off x="0" y="0"/>
              <a:ext cx="1019931" cy="515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2400">
                  <a:solidFill>
                    <a:srgbClr val="00B050"/>
                  </a:solidFill>
                  <a:sym typeface="Arial" pitchFamily="34" charset="0"/>
                </a:rPr>
                <a:t>TITLE 2</a:t>
              </a:r>
              <a:endParaRPr lang="zh-CN" altLang="en-US" sz="2400">
                <a:solidFill>
                  <a:srgbClr val="00B050"/>
                </a:solidFill>
                <a:sym typeface="Arial" pitchFamily="34" charset="0"/>
              </a:endParaRPr>
            </a:p>
          </p:txBody>
        </p:sp>
        <p:sp>
          <p:nvSpPr>
            <p:cNvPr id="13345" name="TextBox 37"/>
            <p:cNvSpPr>
              <a:spLocks noChangeArrowheads="1"/>
            </p:cNvSpPr>
            <p:nvPr/>
          </p:nvSpPr>
          <p:spPr bwMode="auto">
            <a:xfrm flipH="1">
              <a:off x="0" y="383231"/>
              <a:ext cx="1010016" cy="1340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1200">
                  <a:solidFill>
                    <a:srgbClr val="7F7F7F"/>
                  </a:solidFill>
                  <a:sym typeface="Arial" pitchFamily="34" charset="0"/>
                </a:rPr>
                <a:t>Historyhistory hiwad adet aagrqeqqefefdafdfafadfadfga a3tga a3t4y4 a3a64rgrgf ay4r</a:t>
              </a:r>
              <a:endParaRPr lang="zh-CN" altLang="en-US" sz="1200">
                <a:solidFill>
                  <a:srgbClr val="7F7F7F"/>
                </a:solidFill>
                <a:sym typeface="Arial" pitchFamily="34" charset="0"/>
              </a:endParaRPr>
            </a:p>
          </p:txBody>
        </p:sp>
      </p:grpSp>
      <p:grpSp>
        <p:nvGrpSpPr>
          <p:cNvPr id="13346" name="组合 42"/>
          <p:cNvGrpSpPr>
            <a:grpSpLocks/>
          </p:cNvGrpSpPr>
          <p:nvPr/>
        </p:nvGrpSpPr>
        <p:grpSpPr bwMode="auto">
          <a:xfrm>
            <a:off x="6296025" y="2849563"/>
            <a:ext cx="1422400" cy="1174750"/>
            <a:chOff x="0" y="0"/>
            <a:chExt cx="1019931" cy="1311018"/>
          </a:xfrm>
        </p:grpSpPr>
        <p:sp>
          <p:nvSpPr>
            <p:cNvPr id="13347" name="TextBox 39"/>
            <p:cNvSpPr>
              <a:spLocks noChangeArrowheads="1"/>
            </p:cNvSpPr>
            <p:nvPr/>
          </p:nvSpPr>
          <p:spPr bwMode="auto">
            <a:xfrm flipH="1">
              <a:off x="0" y="0"/>
              <a:ext cx="1019931" cy="515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2400">
                  <a:solidFill>
                    <a:srgbClr val="00B0F0"/>
                  </a:solidFill>
                  <a:sym typeface="Arial" pitchFamily="34" charset="0"/>
                </a:rPr>
                <a:t>TITLE 3</a:t>
              </a:r>
              <a:endParaRPr lang="zh-CN" altLang="en-US" sz="2400">
                <a:solidFill>
                  <a:srgbClr val="00B0F0"/>
                </a:solidFill>
                <a:sym typeface="Arial" pitchFamily="34" charset="0"/>
              </a:endParaRPr>
            </a:p>
          </p:txBody>
        </p:sp>
        <p:sp>
          <p:nvSpPr>
            <p:cNvPr id="13348" name="TextBox 40"/>
            <p:cNvSpPr>
              <a:spLocks noChangeArrowheads="1"/>
            </p:cNvSpPr>
            <p:nvPr/>
          </p:nvSpPr>
          <p:spPr bwMode="auto">
            <a:xfrm flipH="1">
              <a:off x="0" y="383231"/>
              <a:ext cx="1019931" cy="927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1200">
                  <a:solidFill>
                    <a:srgbClr val="7F7F7F"/>
                  </a:solidFill>
                  <a:sym typeface="Arial" pitchFamily="34" charset="0"/>
                </a:rPr>
                <a:t>Historyhistory hiwad adet aagga a3tga a3t4y4 a3a64rgrgf ay4r</a:t>
              </a:r>
              <a:endParaRPr lang="zh-CN" altLang="en-US" sz="1200">
                <a:solidFill>
                  <a:srgbClr val="7F7F7F"/>
                </a:solidFill>
                <a:sym typeface="Arial" pitchFamily="34" charset="0"/>
              </a:endParaRPr>
            </a:p>
          </p:txBody>
        </p:sp>
      </p:gr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3" presetClass="entr" presetSubtype="16" fill="hold" nodeType="withEffect">
                                  <p:stCondLst>
                                    <p:cond delay="0"/>
                                  </p:stCondLst>
                                  <p:childTnLst>
                                    <p:set>
                                      <p:cBhvr>
                                        <p:cTn id="6" dur="1" fill="hold">
                                          <p:stCondLst>
                                            <p:cond delay="0"/>
                                          </p:stCondLst>
                                        </p:cTn>
                                        <p:tgtEl>
                                          <p:spTgt spid="13325"/>
                                        </p:tgtEl>
                                        <p:attrNameLst>
                                          <p:attrName>style.visibility</p:attrName>
                                        </p:attrNameLst>
                                      </p:cBhvr>
                                      <p:to>
                                        <p:strVal val="visible"/>
                                      </p:to>
                                    </p:set>
                                    <p:anim calcmode="lin" valueType="num">
                                      <p:cBhvr>
                                        <p:cTn id="7" dur="500" fill="hold"/>
                                        <p:tgtEl>
                                          <p:spTgt spid="13325"/>
                                        </p:tgtEl>
                                        <p:attrNameLst>
                                          <p:attrName>ppt_w</p:attrName>
                                        </p:attrNameLst>
                                      </p:cBhvr>
                                      <p:tavLst>
                                        <p:tav tm="0">
                                          <p:val>
                                            <p:fltVal val="0"/>
                                          </p:val>
                                        </p:tav>
                                        <p:tav tm="100000">
                                          <p:val>
                                            <p:strVal val="#ppt_w"/>
                                          </p:val>
                                        </p:tav>
                                      </p:tavLst>
                                    </p:anim>
                                    <p:anim calcmode="lin" valueType="num">
                                      <p:cBhvr>
                                        <p:cTn id="8" dur="500" fill="hold"/>
                                        <p:tgtEl>
                                          <p:spTgt spid="13325"/>
                                        </p:tgtEl>
                                        <p:attrNameLst>
                                          <p:attrName>ppt_h</p:attrName>
                                        </p:attrNameLst>
                                      </p:cBhvr>
                                      <p:tavLst>
                                        <p:tav tm="0">
                                          <p:val>
                                            <p:fltVal val="0"/>
                                          </p:val>
                                        </p:tav>
                                        <p:tav tm="100000">
                                          <p:val>
                                            <p:strVal val="#ppt_h"/>
                                          </p:val>
                                        </p:tav>
                                      </p:tavLst>
                                    </p:anim>
                                  </p:childTnLst>
                                </p:cTn>
                              </p:par>
                              <p:par>
                                <p:cTn id="9" presetID="23" presetClass="entr" presetSubtype="16" fill="hold" nodeType="withEffect">
                                  <p:stCondLst>
                                    <p:cond delay="100"/>
                                  </p:stCondLst>
                                  <p:childTnLst>
                                    <p:set>
                                      <p:cBhvr>
                                        <p:cTn id="10" dur="1" fill="hold">
                                          <p:stCondLst>
                                            <p:cond delay="0"/>
                                          </p:stCondLst>
                                        </p:cTn>
                                        <p:tgtEl>
                                          <p:spTgt spid="13328"/>
                                        </p:tgtEl>
                                        <p:attrNameLst>
                                          <p:attrName>style.visibility</p:attrName>
                                        </p:attrNameLst>
                                      </p:cBhvr>
                                      <p:to>
                                        <p:strVal val="visible"/>
                                      </p:to>
                                    </p:set>
                                    <p:anim calcmode="lin" valueType="num">
                                      <p:cBhvr>
                                        <p:cTn id="11" dur="500" fill="hold"/>
                                        <p:tgtEl>
                                          <p:spTgt spid="13328"/>
                                        </p:tgtEl>
                                        <p:attrNameLst>
                                          <p:attrName>ppt_w</p:attrName>
                                        </p:attrNameLst>
                                      </p:cBhvr>
                                      <p:tavLst>
                                        <p:tav tm="0">
                                          <p:val>
                                            <p:fltVal val="0"/>
                                          </p:val>
                                        </p:tav>
                                        <p:tav tm="100000">
                                          <p:val>
                                            <p:strVal val="#ppt_w"/>
                                          </p:val>
                                        </p:tav>
                                      </p:tavLst>
                                    </p:anim>
                                    <p:anim calcmode="lin" valueType="num">
                                      <p:cBhvr>
                                        <p:cTn id="12" dur="500" fill="hold"/>
                                        <p:tgtEl>
                                          <p:spTgt spid="13328"/>
                                        </p:tgtEl>
                                        <p:attrNameLst>
                                          <p:attrName>ppt_h</p:attrName>
                                        </p:attrNameLst>
                                      </p:cBhvr>
                                      <p:tavLst>
                                        <p:tav tm="0">
                                          <p:val>
                                            <p:fltVal val="0"/>
                                          </p:val>
                                        </p:tav>
                                        <p:tav tm="100000">
                                          <p:val>
                                            <p:strVal val="#ppt_h"/>
                                          </p:val>
                                        </p:tav>
                                      </p:tavLst>
                                    </p:anim>
                                  </p:childTnLst>
                                </p:cTn>
                              </p:par>
                              <p:par>
                                <p:cTn id="13" presetID="23" presetClass="entr" presetSubtype="16" fill="hold" nodeType="withEffect">
                                  <p:stCondLst>
                                    <p:cond delay="200"/>
                                  </p:stCondLst>
                                  <p:childTnLst>
                                    <p:set>
                                      <p:cBhvr>
                                        <p:cTn id="14" dur="1" fill="hold">
                                          <p:stCondLst>
                                            <p:cond delay="0"/>
                                          </p:stCondLst>
                                        </p:cTn>
                                        <p:tgtEl>
                                          <p:spTgt spid="13331"/>
                                        </p:tgtEl>
                                        <p:attrNameLst>
                                          <p:attrName>style.visibility</p:attrName>
                                        </p:attrNameLst>
                                      </p:cBhvr>
                                      <p:to>
                                        <p:strVal val="visible"/>
                                      </p:to>
                                    </p:set>
                                    <p:anim calcmode="lin" valueType="num">
                                      <p:cBhvr>
                                        <p:cTn id="15" dur="500" fill="hold"/>
                                        <p:tgtEl>
                                          <p:spTgt spid="13331"/>
                                        </p:tgtEl>
                                        <p:attrNameLst>
                                          <p:attrName>ppt_w</p:attrName>
                                        </p:attrNameLst>
                                      </p:cBhvr>
                                      <p:tavLst>
                                        <p:tav tm="0">
                                          <p:val>
                                            <p:fltVal val="0"/>
                                          </p:val>
                                        </p:tav>
                                        <p:tav tm="100000">
                                          <p:val>
                                            <p:strVal val="#ppt_w"/>
                                          </p:val>
                                        </p:tav>
                                      </p:tavLst>
                                    </p:anim>
                                    <p:anim calcmode="lin" valueType="num">
                                      <p:cBhvr>
                                        <p:cTn id="16" dur="500" fill="hold"/>
                                        <p:tgtEl>
                                          <p:spTgt spid="13331"/>
                                        </p:tgtEl>
                                        <p:attrNameLst>
                                          <p:attrName>ppt_h</p:attrName>
                                        </p:attrNameLst>
                                      </p:cBhvr>
                                      <p:tavLst>
                                        <p:tav tm="0">
                                          <p:val>
                                            <p:fltVal val="0"/>
                                          </p:val>
                                        </p:tav>
                                        <p:tav tm="100000">
                                          <p:val>
                                            <p:strVal val="#ppt_h"/>
                                          </p:val>
                                        </p:tav>
                                      </p:tavLst>
                                    </p:anim>
                                  </p:childTnLst>
                                </p:cTn>
                              </p:par>
                            </p:childTnLst>
                          </p:cTn>
                        </p:par>
                        <p:par>
                          <p:cTn id="17" fill="hold" nodeType="afterGroup">
                            <p:stCondLst>
                              <p:cond delay="700"/>
                            </p:stCondLst>
                            <p:childTnLst>
                              <p:par>
                                <p:cTn id="18" presetID="22" presetClass="entr" presetSubtype="8" fill="hold" grpId="0" nodeType="afterEffect">
                                  <p:stCondLst>
                                    <p:cond delay="0"/>
                                  </p:stCondLst>
                                  <p:childTnLst>
                                    <p:set>
                                      <p:cBhvr>
                                        <p:cTn id="19" dur="1" fill="hold">
                                          <p:stCondLst>
                                            <p:cond delay="0"/>
                                          </p:stCondLst>
                                        </p:cTn>
                                        <p:tgtEl>
                                          <p:spTgt spid="13334"/>
                                        </p:tgtEl>
                                        <p:attrNameLst>
                                          <p:attrName>style.visibility</p:attrName>
                                        </p:attrNameLst>
                                      </p:cBhvr>
                                      <p:to>
                                        <p:strVal val="visible"/>
                                      </p:to>
                                    </p:set>
                                    <p:animEffect>
                                      <p:cBhvr>
                                        <p:cTn id="20" dur="500"/>
                                        <p:tgtEl>
                                          <p:spTgt spid="13334"/>
                                        </p:tgtEl>
                                      </p:cBhvr>
                                    </p:animEffect>
                                  </p:childTnLst>
                                </p:cTn>
                              </p:par>
                              <p:par>
                                <p:cTn id="21" presetID="45" presetClass="entr" presetSubtype="0" fill="hold" grpId="0" nodeType="withEffect">
                                  <p:stCondLst>
                                    <p:cond delay="0"/>
                                  </p:stCondLst>
                                  <p:iterate type="lt">
                                    <p:tmPct val="10000"/>
                                  </p:iterate>
                                  <p:childTnLst>
                                    <p:set>
                                      <p:cBhvr>
                                        <p:cTn id="22" dur="1" fill="hold">
                                          <p:stCondLst>
                                            <p:cond delay="0"/>
                                          </p:stCondLst>
                                        </p:cTn>
                                        <p:tgtEl>
                                          <p:spTgt spid="13337"/>
                                        </p:tgtEl>
                                        <p:attrNameLst>
                                          <p:attrName>style.visibility</p:attrName>
                                        </p:attrNameLst>
                                      </p:cBhvr>
                                      <p:to>
                                        <p:strVal val="visible"/>
                                      </p:to>
                                    </p:set>
                                    <p:animEffect>
                                      <p:cBhvr>
                                        <p:cTn id="23" dur="500"/>
                                        <p:tgtEl>
                                          <p:spTgt spid="13337"/>
                                        </p:tgtEl>
                                      </p:cBhvr>
                                    </p:animEffect>
                                    <p:anim calcmode="lin" valueType="num">
                                      <p:cBhvr>
                                        <p:cTn id="24" dur="500" fill="hold"/>
                                        <p:tgtEl>
                                          <p:spTgt spid="13337"/>
                                        </p:tgtEl>
                                        <p:attrNameLst>
                                          <p:attrName>ppt_w</p:attrName>
                                        </p:attrNameLst>
                                      </p:cBhvr>
                                      <p:tavLst>
                                        <p:tav tm="0" fmla="#ppt_w*sin(2.5*pi*$)">
                                          <p:val>
                                            <p:fltVal val="0"/>
                                          </p:val>
                                        </p:tav>
                                        <p:tav tm="100000">
                                          <p:val>
                                            <p:fltVal val="1"/>
                                          </p:val>
                                        </p:tav>
                                      </p:tavLst>
                                    </p:anim>
                                    <p:anim calcmode="lin" valueType="num">
                                      <p:cBhvr>
                                        <p:cTn id="25" dur="500" fill="hold"/>
                                        <p:tgtEl>
                                          <p:spTgt spid="13337"/>
                                        </p:tgtEl>
                                        <p:attrNameLst>
                                          <p:attrName>ppt_h</p:attrName>
                                        </p:attrNameLst>
                                      </p:cBhvr>
                                      <p:tavLst>
                                        <p:tav tm="0">
                                          <p:val>
                                            <p:strVal val="#ppt_h"/>
                                          </p:val>
                                        </p:tav>
                                        <p:tav tm="100000">
                                          <p:val>
                                            <p:strVal val="#ppt_h"/>
                                          </p:val>
                                        </p:tav>
                                      </p:tavLst>
                                    </p:anim>
                                  </p:childTnLst>
                                </p:cTn>
                              </p:par>
                              <p:par>
                                <p:cTn id="26" presetID="22" presetClass="entr" presetSubtype="4" fill="hold" grpId="0" nodeType="withEffect">
                                  <p:stCondLst>
                                    <p:cond delay="100"/>
                                  </p:stCondLst>
                                  <p:childTnLst>
                                    <p:set>
                                      <p:cBhvr>
                                        <p:cTn id="27" dur="1" fill="hold">
                                          <p:stCondLst>
                                            <p:cond delay="0"/>
                                          </p:stCondLst>
                                        </p:cTn>
                                        <p:tgtEl>
                                          <p:spTgt spid="13335"/>
                                        </p:tgtEl>
                                        <p:attrNameLst>
                                          <p:attrName>style.visibility</p:attrName>
                                        </p:attrNameLst>
                                      </p:cBhvr>
                                      <p:to>
                                        <p:strVal val="visible"/>
                                      </p:to>
                                    </p:set>
                                    <p:animEffect>
                                      <p:cBhvr>
                                        <p:cTn id="28" dur="500"/>
                                        <p:tgtEl>
                                          <p:spTgt spid="13335"/>
                                        </p:tgtEl>
                                      </p:cBhvr>
                                    </p:animEffect>
                                  </p:childTnLst>
                                </p:cTn>
                              </p:par>
                              <p:par>
                                <p:cTn id="29" presetID="45" presetClass="entr" presetSubtype="0" fill="hold" grpId="0" nodeType="withEffect">
                                  <p:stCondLst>
                                    <p:cond delay="100"/>
                                  </p:stCondLst>
                                  <p:iterate type="lt">
                                    <p:tmPct val="10000"/>
                                  </p:iterate>
                                  <p:childTnLst>
                                    <p:set>
                                      <p:cBhvr>
                                        <p:cTn id="30" dur="1" fill="hold">
                                          <p:stCondLst>
                                            <p:cond delay="0"/>
                                          </p:stCondLst>
                                        </p:cTn>
                                        <p:tgtEl>
                                          <p:spTgt spid="13338"/>
                                        </p:tgtEl>
                                        <p:attrNameLst>
                                          <p:attrName>style.visibility</p:attrName>
                                        </p:attrNameLst>
                                      </p:cBhvr>
                                      <p:to>
                                        <p:strVal val="visible"/>
                                      </p:to>
                                    </p:set>
                                    <p:animEffect>
                                      <p:cBhvr>
                                        <p:cTn id="31" dur="500"/>
                                        <p:tgtEl>
                                          <p:spTgt spid="13338"/>
                                        </p:tgtEl>
                                      </p:cBhvr>
                                    </p:animEffect>
                                    <p:anim calcmode="lin" valueType="num">
                                      <p:cBhvr>
                                        <p:cTn id="32" dur="500" fill="hold"/>
                                        <p:tgtEl>
                                          <p:spTgt spid="13338"/>
                                        </p:tgtEl>
                                        <p:attrNameLst>
                                          <p:attrName>ppt_w</p:attrName>
                                        </p:attrNameLst>
                                      </p:cBhvr>
                                      <p:tavLst>
                                        <p:tav tm="0" fmla="#ppt_w*sin(2.5*pi*$)">
                                          <p:val>
                                            <p:fltVal val="0"/>
                                          </p:val>
                                        </p:tav>
                                        <p:tav tm="100000">
                                          <p:val>
                                            <p:fltVal val="1"/>
                                          </p:val>
                                        </p:tav>
                                      </p:tavLst>
                                    </p:anim>
                                    <p:anim calcmode="lin" valueType="num">
                                      <p:cBhvr>
                                        <p:cTn id="33" dur="500" fill="hold"/>
                                        <p:tgtEl>
                                          <p:spTgt spid="13338"/>
                                        </p:tgtEl>
                                        <p:attrNameLst>
                                          <p:attrName>ppt_h</p:attrName>
                                        </p:attrNameLst>
                                      </p:cBhvr>
                                      <p:tavLst>
                                        <p:tav tm="0">
                                          <p:val>
                                            <p:strVal val="#ppt_h"/>
                                          </p:val>
                                        </p:tav>
                                        <p:tav tm="100000">
                                          <p:val>
                                            <p:strVal val="#ppt_h"/>
                                          </p:val>
                                        </p:tav>
                                      </p:tavLst>
                                    </p:anim>
                                  </p:childTnLst>
                                </p:cTn>
                              </p:par>
                              <p:par>
                                <p:cTn id="34" presetID="22" presetClass="entr" presetSubtype="4" fill="hold" grpId="0" nodeType="withEffect">
                                  <p:stCondLst>
                                    <p:cond delay="200"/>
                                  </p:stCondLst>
                                  <p:childTnLst>
                                    <p:set>
                                      <p:cBhvr>
                                        <p:cTn id="35" dur="1" fill="hold">
                                          <p:stCondLst>
                                            <p:cond delay="0"/>
                                          </p:stCondLst>
                                        </p:cTn>
                                        <p:tgtEl>
                                          <p:spTgt spid="13336"/>
                                        </p:tgtEl>
                                        <p:attrNameLst>
                                          <p:attrName>style.visibility</p:attrName>
                                        </p:attrNameLst>
                                      </p:cBhvr>
                                      <p:to>
                                        <p:strVal val="visible"/>
                                      </p:to>
                                    </p:set>
                                    <p:animEffect>
                                      <p:cBhvr>
                                        <p:cTn id="36" dur="500"/>
                                        <p:tgtEl>
                                          <p:spTgt spid="13336"/>
                                        </p:tgtEl>
                                      </p:cBhvr>
                                    </p:animEffect>
                                  </p:childTnLst>
                                </p:cTn>
                              </p:par>
                              <p:par>
                                <p:cTn id="37" presetID="45" presetClass="entr" presetSubtype="0" fill="hold" grpId="0" nodeType="withEffect">
                                  <p:stCondLst>
                                    <p:cond delay="200"/>
                                  </p:stCondLst>
                                  <p:iterate type="lt">
                                    <p:tmPct val="10000"/>
                                  </p:iterate>
                                  <p:childTnLst>
                                    <p:set>
                                      <p:cBhvr>
                                        <p:cTn id="38" dur="1" fill="hold">
                                          <p:stCondLst>
                                            <p:cond delay="0"/>
                                          </p:stCondLst>
                                        </p:cTn>
                                        <p:tgtEl>
                                          <p:spTgt spid="13339"/>
                                        </p:tgtEl>
                                        <p:attrNameLst>
                                          <p:attrName>style.visibility</p:attrName>
                                        </p:attrNameLst>
                                      </p:cBhvr>
                                      <p:to>
                                        <p:strVal val="visible"/>
                                      </p:to>
                                    </p:set>
                                    <p:animEffect>
                                      <p:cBhvr>
                                        <p:cTn id="39" dur="500"/>
                                        <p:tgtEl>
                                          <p:spTgt spid="13339"/>
                                        </p:tgtEl>
                                      </p:cBhvr>
                                    </p:animEffect>
                                    <p:anim calcmode="lin" valueType="num">
                                      <p:cBhvr>
                                        <p:cTn id="40" dur="500" fill="hold"/>
                                        <p:tgtEl>
                                          <p:spTgt spid="13339"/>
                                        </p:tgtEl>
                                        <p:attrNameLst>
                                          <p:attrName>ppt_w</p:attrName>
                                        </p:attrNameLst>
                                      </p:cBhvr>
                                      <p:tavLst>
                                        <p:tav tm="0" fmla="#ppt_w*sin(2.5*pi*$)">
                                          <p:val>
                                            <p:fltVal val="0"/>
                                          </p:val>
                                        </p:tav>
                                        <p:tav tm="100000">
                                          <p:val>
                                            <p:fltVal val="1"/>
                                          </p:val>
                                        </p:tav>
                                      </p:tavLst>
                                    </p:anim>
                                    <p:anim calcmode="lin" valueType="num">
                                      <p:cBhvr>
                                        <p:cTn id="41" dur="500" fill="hold"/>
                                        <p:tgtEl>
                                          <p:spTgt spid="13339"/>
                                        </p:tgtEl>
                                        <p:attrNameLst>
                                          <p:attrName>ppt_h</p:attrName>
                                        </p:attrNameLst>
                                      </p:cBhvr>
                                      <p:tavLst>
                                        <p:tav tm="0">
                                          <p:val>
                                            <p:strVal val="#ppt_h"/>
                                          </p:val>
                                        </p:tav>
                                        <p:tav tm="100000">
                                          <p:val>
                                            <p:strVal val="#ppt_h"/>
                                          </p:val>
                                        </p:tav>
                                      </p:tavLst>
                                    </p:anim>
                                  </p:childTnLst>
                                </p:cTn>
                              </p:par>
                              <p:par>
                                <p:cTn id="42" presetID="47" presetClass="entr" presetSubtype="0" fill="hold" nodeType="withEffect">
                                  <p:stCondLst>
                                    <p:cond delay="0"/>
                                  </p:stCondLst>
                                  <p:childTnLst>
                                    <p:set>
                                      <p:cBhvr>
                                        <p:cTn id="43" dur="1" fill="hold">
                                          <p:stCondLst>
                                            <p:cond delay="0"/>
                                          </p:stCondLst>
                                        </p:cTn>
                                        <p:tgtEl>
                                          <p:spTgt spid="13340"/>
                                        </p:tgtEl>
                                        <p:attrNameLst>
                                          <p:attrName>style.visibility</p:attrName>
                                        </p:attrNameLst>
                                      </p:cBhvr>
                                      <p:to>
                                        <p:strVal val="visible"/>
                                      </p:to>
                                    </p:set>
                                    <p:animEffect>
                                      <p:cBhvr>
                                        <p:cTn id="44" dur="1000"/>
                                        <p:tgtEl>
                                          <p:spTgt spid="13340"/>
                                        </p:tgtEl>
                                      </p:cBhvr>
                                    </p:animEffect>
                                    <p:anim calcmode="lin" valueType="num">
                                      <p:cBhvr>
                                        <p:cTn id="45" dur="1000" fill="hold"/>
                                        <p:tgtEl>
                                          <p:spTgt spid="13340"/>
                                        </p:tgtEl>
                                        <p:attrNameLst>
                                          <p:attrName>ppt_x</p:attrName>
                                        </p:attrNameLst>
                                      </p:cBhvr>
                                      <p:tavLst>
                                        <p:tav tm="0">
                                          <p:val>
                                            <p:strVal val="#ppt_x"/>
                                          </p:val>
                                        </p:tav>
                                        <p:tav tm="100000">
                                          <p:val>
                                            <p:strVal val="#ppt_x"/>
                                          </p:val>
                                        </p:tav>
                                      </p:tavLst>
                                    </p:anim>
                                    <p:anim calcmode="lin" valueType="num">
                                      <p:cBhvr>
                                        <p:cTn id="46" dur="1000" fill="hold"/>
                                        <p:tgtEl>
                                          <p:spTgt spid="13340"/>
                                        </p:tgtEl>
                                        <p:attrNameLst>
                                          <p:attrName>ppt_y</p:attrName>
                                        </p:attrNameLst>
                                      </p:cBhvr>
                                      <p:tavLst>
                                        <p:tav tm="0">
                                          <p:val>
                                            <p:strVal val="#ppt_y-.1"/>
                                          </p:val>
                                        </p:tav>
                                        <p:tav tm="100000">
                                          <p:val>
                                            <p:strVal val="#ppt_y"/>
                                          </p:val>
                                        </p:tav>
                                      </p:tavLst>
                                    </p:anim>
                                  </p:childTnLst>
                                </p:cTn>
                              </p:par>
                              <p:par>
                                <p:cTn id="47" presetID="47" presetClass="entr" presetSubtype="0" fill="hold" nodeType="withEffect">
                                  <p:stCondLst>
                                    <p:cond delay="0"/>
                                  </p:stCondLst>
                                  <p:childTnLst>
                                    <p:set>
                                      <p:cBhvr>
                                        <p:cTn id="48" dur="1" fill="hold">
                                          <p:stCondLst>
                                            <p:cond delay="0"/>
                                          </p:stCondLst>
                                        </p:cTn>
                                        <p:tgtEl>
                                          <p:spTgt spid="13343"/>
                                        </p:tgtEl>
                                        <p:attrNameLst>
                                          <p:attrName>style.visibility</p:attrName>
                                        </p:attrNameLst>
                                      </p:cBhvr>
                                      <p:to>
                                        <p:strVal val="visible"/>
                                      </p:to>
                                    </p:set>
                                    <p:animEffect>
                                      <p:cBhvr>
                                        <p:cTn id="49" dur="1000"/>
                                        <p:tgtEl>
                                          <p:spTgt spid="13343"/>
                                        </p:tgtEl>
                                      </p:cBhvr>
                                    </p:animEffect>
                                    <p:anim calcmode="lin" valueType="num">
                                      <p:cBhvr>
                                        <p:cTn id="50" dur="1000" fill="hold"/>
                                        <p:tgtEl>
                                          <p:spTgt spid="13343"/>
                                        </p:tgtEl>
                                        <p:attrNameLst>
                                          <p:attrName>ppt_x</p:attrName>
                                        </p:attrNameLst>
                                      </p:cBhvr>
                                      <p:tavLst>
                                        <p:tav tm="0">
                                          <p:val>
                                            <p:strVal val="#ppt_x"/>
                                          </p:val>
                                        </p:tav>
                                        <p:tav tm="100000">
                                          <p:val>
                                            <p:strVal val="#ppt_x"/>
                                          </p:val>
                                        </p:tav>
                                      </p:tavLst>
                                    </p:anim>
                                    <p:anim calcmode="lin" valueType="num">
                                      <p:cBhvr>
                                        <p:cTn id="51" dur="1000" fill="hold"/>
                                        <p:tgtEl>
                                          <p:spTgt spid="13343"/>
                                        </p:tgtEl>
                                        <p:attrNameLst>
                                          <p:attrName>ppt_y</p:attrName>
                                        </p:attrNameLst>
                                      </p:cBhvr>
                                      <p:tavLst>
                                        <p:tav tm="0">
                                          <p:val>
                                            <p:strVal val="#ppt_y-.1"/>
                                          </p:val>
                                        </p:tav>
                                        <p:tav tm="100000">
                                          <p:val>
                                            <p:strVal val="#ppt_y"/>
                                          </p:val>
                                        </p:tav>
                                      </p:tavLst>
                                    </p:anim>
                                  </p:childTnLst>
                                </p:cTn>
                              </p:par>
                              <p:par>
                                <p:cTn id="52" presetID="47" presetClass="entr" presetSubtype="0" fill="hold" nodeType="withEffect">
                                  <p:stCondLst>
                                    <p:cond delay="0"/>
                                  </p:stCondLst>
                                  <p:childTnLst>
                                    <p:set>
                                      <p:cBhvr>
                                        <p:cTn id="53" dur="1" fill="hold">
                                          <p:stCondLst>
                                            <p:cond delay="0"/>
                                          </p:stCondLst>
                                        </p:cTn>
                                        <p:tgtEl>
                                          <p:spTgt spid="13346"/>
                                        </p:tgtEl>
                                        <p:attrNameLst>
                                          <p:attrName>style.visibility</p:attrName>
                                        </p:attrNameLst>
                                      </p:cBhvr>
                                      <p:to>
                                        <p:strVal val="visible"/>
                                      </p:to>
                                    </p:set>
                                    <p:animEffect>
                                      <p:cBhvr>
                                        <p:cTn id="54" dur="1000"/>
                                        <p:tgtEl>
                                          <p:spTgt spid="13346"/>
                                        </p:tgtEl>
                                      </p:cBhvr>
                                    </p:animEffect>
                                    <p:anim calcmode="lin" valueType="num">
                                      <p:cBhvr>
                                        <p:cTn id="55" dur="1000" fill="hold"/>
                                        <p:tgtEl>
                                          <p:spTgt spid="13346"/>
                                        </p:tgtEl>
                                        <p:attrNameLst>
                                          <p:attrName>ppt_x</p:attrName>
                                        </p:attrNameLst>
                                      </p:cBhvr>
                                      <p:tavLst>
                                        <p:tav tm="0">
                                          <p:val>
                                            <p:strVal val="#ppt_x"/>
                                          </p:val>
                                        </p:tav>
                                        <p:tav tm="100000">
                                          <p:val>
                                            <p:strVal val="#ppt_x"/>
                                          </p:val>
                                        </p:tav>
                                      </p:tavLst>
                                    </p:anim>
                                    <p:anim calcmode="lin" valueType="num">
                                      <p:cBhvr>
                                        <p:cTn id="56" dur="1000" fill="hold"/>
                                        <p:tgtEl>
                                          <p:spTgt spid="1334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34" grpId="0" bldLvl="0" animBg="1" autoUpdateAnimBg="0"/>
      <p:bldP spid="13335" grpId="0" bldLvl="0" animBg="1" autoUpdateAnimBg="0"/>
      <p:bldP spid="13336" grpId="0" bldLvl="0" animBg="1" autoUpdateAnimBg="0"/>
      <p:bldP spid="13337" grpId="0" bldLvl="0" autoUpdateAnimBg="0"/>
      <p:bldP spid="13338" grpId="0" bldLvl="0" autoUpdateAnimBg="0"/>
      <p:bldP spid="13339" grpId="0" bldLvl="0" autoUpdateAnimBg="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ChangeArrowheads="1"/>
          </p:cNvSpPr>
          <p:nvPr/>
        </p:nvSpPr>
        <p:spPr bwMode="auto">
          <a:xfrm>
            <a:off x="-1588" y="1588"/>
            <a:ext cx="9166226" cy="623887"/>
          </a:xfrm>
          <a:prstGeom prst="rect">
            <a:avLst/>
          </a:prstGeom>
          <a:solidFill>
            <a:schemeClr val="bg2"/>
          </a:solidFill>
          <a:ln>
            <a:noFill/>
          </a:ln>
          <a:extLst>
            <a:ext uri="{91240B29-F687-4F45-9708-019B960494DF}">
              <a14:hiddenLine xmlns:a14="http://schemas.microsoft.com/office/drawing/2010/main" w="9525" cmpd="sng">
                <a:solidFill>
                  <a:srgbClr val="000000"/>
                </a:solidFill>
                <a:miter lim="800000"/>
                <a:headEnd/>
                <a:tailEnd/>
              </a14:hiddenLine>
            </a:ext>
          </a:extLst>
        </p:spPr>
        <p:txBody>
          <a:bodyPr anchor="ctr"/>
          <a:lstStyle/>
          <a:p>
            <a:endParaRPr lang="zh-CN" altLang="zh-CN">
              <a:solidFill>
                <a:srgbClr val="000000"/>
              </a:solidFill>
              <a:sym typeface="Arial" pitchFamily="34" charset="0"/>
            </a:endParaRPr>
          </a:p>
        </p:txBody>
      </p:sp>
      <p:sp>
        <p:nvSpPr>
          <p:cNvPr id="14339" name="Rectangle 3">
            <a:hlinkHover r:id="rId2" action="ppaction://hlinksldjump"/>
          </p:cNvPr>
          <p:cNvSpPr>
            <a:spLocks noChangeArrowheads="1"/>
          </p:cNvSpPr>
          <p:nvPr/>
        </p:nvSpPr>
        <p:spPr bwMode="auto">
          <a:xfrm>
            <a:off x="2297113" y="1588"/>
            <a:ext cx="1096962" cy="623887"/>
          </a:xfrm>
          <a:prstGeom prst="rect">
            <a:avLst/>
          </a:prstGeom>
          <a:solidFill>
            <a:schemeClr val="bg2"/>
          </a:solidFill>
          <a:ln>
            <a:noFill/>
          </a:ln>
          <a:extLst>
            <a:ext uri="{91240B29-F687-4F45-9708-019B960494DF}">
              <a14:hiddenLine xmlns:a14="http://schemas.microsoft.com/office/drawing/2010/main" w="9525" cap="flat" cmpd="sng">
                <a:solidFill>
                  <a:srgbClr val="000000"/>
                </a:solidFill>
                <a:miter lim="800000"/>
                <a:headEnd/>
                <a:tailEnd/>
              </a14:hiddenLine>
            </a:ext>
          </a:extLst>
        </p:spPr>
        <p:txBody>
          <a:bodyPr wrap="none" anchor="ctr"/>
          <a:lstStyle/>
          <a:p>
            <a:pPr algn="ctr"/>
            <a:r>
              <a:rPr lang="zh-CN" altLang="en-US" sz="1200">
                <a:solidFill>
                  <a:srgbClr val="000000"/>
                </a:solidFill>
                <a:sym typeface="Arial" pitchFamily="34" charset="0"/>
              </a:rPr>
              <a:t>ABOUT US</a:t>
            </a:r>
            <a:endParaRPr lang="zh-CN" altLang="en-US"/>
          </a:p>
        </p:txBody>
      </p:sp>
      <p:sp>
        <p:nvSpPr>
          <p:cNvPr id="14340" name="Rectangle 4">
            <a:hlinkHover r:id="rId3" action="ppaction://hlinksldjump"/>
          </p:cNvPr>
          <p:cNvSpPr>
            <a:spLocks noChangeArrowheads="1"/>
          </p:cNvSpPr>
          <p:nvPr/>
        </p:nvSpPr>
        <p:spPr bwMode="auto">
          <a:xfrm>
            <a:off x="3394075" y="1588"/>
            <a:ext cx="1098550" cy="623887"/>
          </a:xfrm>
          <a:prstGeom prst="rect">
            <a:avLst/>
          </a:prstGeom>
          <a:solidFill>
            <a:srgbClr val="808080">
              <a:alpha val="56000"/>
            </a:srgbClr>
          </a:solidFill>
          <a:ln>
            <a:noFill/>
          </a:ln>
          <a:extLst>
            <a:ext uri="{91240B29-F687-4F45-9708-019B960494DF}">
              <a14:hiddenLine xmlns:a14="http://schemas.microsoft.com/office/drawing/2010/main" w="9525" cap="flat" cmpd="sng">
                <a:solidFill>
                  <a:srgbClr val="000000"/>
                </a:solidFill>
                <a:miter lim="800000"/>
                <a:headEnd/>
                <a:tailEnd/>
              </a14:hiddenLine>
            </a:ext>
          </a:extLst>
        </p:spPr>
        <p:txBody>
          <a:bodyPr wrap="none" anchor="ctr"/>
          <a:lstStyle/>
          <a:p>
            <a:pPr algn="ctr"/>
            <a:r>
              <a:rPr lang="zh-CN" altLang="en-US" sz="1200">
                <a:solidFill>
                  <a:srgbClr val="000000"/>
                </a:solidFill>
                <a:sym typeface="Arial" pitchFamily="34" charset="0"/>
              </a:rPr>
              <a:t>NEWS</a:t>
            </a:r>
            <a:endParaRPr lang="zh-CN" altLang="en-US"/>
          </a:p>
        </p:txBody>
      </p:sp>
      <p:sp>
        <p:nvSpPr>
          <p:cNvPr id="14341" name="Rectangle 5">
            <a:hlinkHover r:id="rId4" action="ppaction://hlinksldjump"/>
          </p:cNvPr>
          <p:cNvSpPr>
            <a:spLocks noChangeArrowheads="1"/>
          </p:cNvSpPr>
          <p:nvPr/>
        </p:nvSpPr>
        <p:spPr bwMode="auto">
          <a:xfrm>
            <a:off x="4510088" y="1588"/>
            <a:ext cx="1098550" cy="623887"/>
          </a:xfrm>
          <a:prstGeom prst="rect">
            <a:avLst/>
          </a:prstGeom>
          <a:solidFill>
            <a:srgbClr val="808080">
              <a:alpha val="56000"/>
            </a:srgbClr>
          </a:solidFill>
          <a:ln>
            <a:noFill/>
          </a:ln>
          <a:extLst>
            <a:ext uri="{91240B29-F687-4F45-9708-019B960494DF}">
              <a14:hiddenLine xmlns:a14="http://schemas.microsoft.com/office/drawing/2010/main" w="9525" cap="flat" cmpd="sng">
                <a:solidFill>
                  <a:srgbClr val="000000"/>
                </a:solidFill>
                <a:miter lim="800000"/>
                <a:headEnd/>
                <a:tailEnd/>
              </a14:hiddenLine>
            </a:ext>
          </a:extLst>
        </p:spPr>
        <p:txBody>
          <a:bodyPr wrap="none" anchor="ctr"/>
          <a:lstStyle/>
          <a:p>
            <a:pPr algn="ctr"/>
            <a:r>
              <a:rPr lang="zh-CN" altLang="en-US" sz="1200">
                <a:solidFill>
                  <a:srgbClr val="000000"/>
                </a:solidFill>
                <a:sym typeface="Arial" pitchFamily="34" charset="0"/>
              </a:rPr>
              <a:t>HISTORY</a:t>
            </a:r>
            <a:endParaRPr lang="zh-CN" altLang="en-US">
              <a:solidFill>
                <a:srgbClr val="000000"/>
              </a:solidFill>
              <a:sym typeface="Arial" pitchFamily="34" charset="0"/>
            </a:endParaRPr>
          </a:p>
        </p:txBody>
      </p:sp>
      <p:sp>
        <p:nvSpPr>
          <p:cNvPr id="14342" name="Rectangle 6">
            <a:hlinkClick r:id="rId5" action="ppaction://hlinksldjump"/>
            <a:hlinkHover r:id="rId5" action="ppaction://hlinksldjump"/>
          </p:cNvPr>
          <p:cNvSpPr>
            <a:spLocks noChangeArrowheads="1"/>
          </p:cNvSpPr>
          <p:nvPr/>
        </p:nvSpPr>
        <p:spPr bwMode="auto">
          <a:xfrm>
            <a:off x="5608638" y="1588"/>
            <a:ext cx="1096962" cy="623887"/>
          </a:xfrm>
          <a:prstGeom prst="rect">
            <a:avLst/>
          </a:prstGeom>
          <a:solidFill>
            <a:srgbClr val="808080">
              <a:alpha val="56000"/>
            </a:srgbClr>
          </a:solidFill>
          <a:ln>
            <a:noFill/>
          </a:ln>
          <a:extLst>
            <a:ext uri="{91240B29-F687-4F45-9708-019B960494DF}">
              <a14:hiddenLine xmlns:a14="http://schemas.microsoft.com/office/drawing/2010/main" w="9525" cap="flat" cmpd="sng">
                <a:solidFill>
                  <a:srgbClr val="000000"/>
                </a:solidFill>
                <a:miter lim="800000"/>
                <a:headEnd/>
                <a:tailEnd/>
              </a14:hiddenLine>
            </a:ext>
          </a:extLst>
        </p:spPr>
        <p:txBody>
          <a:bodyPr wrap="none" anchor="ctr"/>
          <a:lstStyle/>
          <a:p>
            <a:pPr algn="ctr"/>
            <a:r>
              <a:rPr lang="zh-CN" altLang="en-US" sz="1200">
                <a:solidFill>
                  <a:srgbClr val="000000"/>
                </a:solidFill>
                <a:sym typeface="Arial" pitchFamily="34" charset="0"/>
              </a:rPr>
              <a:t>AWARD</a:t>
            </a:r>
            <a:endParaRPr lang="zh-CN" altLang="en-US"/>
          </a:p>
        </p:txBody>
      </p:sp>
      <p:sp>
        <p:nvSpPr>
          <p:cNvPr id="14343" name="Rectangle 7"/>
          <p:cNvSpPr>
            <a:spLocks noChangeArrowheads="1"/>
          </p:cNvSpPr>
          <p:nvPr/>
        </p:nvSpPr>
        <p:spPr bwMode="auto">
          <a:xfrm>
            <a:off x="6705600" y="1588"/>
            <a:ext cx="1098550" cy="623887"/>
          </a:xfrm>
          <a:prstGeom prst="rect">
            <a:avLst/>
          </a:prstGeom>
          <a:solidFill>
            <a:srgbClr val="FF3300"/>
          </a:solidFill>
          <a:ln>
            <a:noFill/>
          </a:ln>
          <a:extLst>
            <a:ext uri="{91240B29-F687-4F45-9708-019B960494DF}">
              <a14:hiddenLine xmlns:a14="http://schemas.microsoft.com/office/drawing/2010/main" w="9525" cap="flat" cmpd="sng">
                <a:solidFill>
                  <a:srgbClr val="000000"/>
                </a:solidFill>
                <a:miter lim="800000"/>
                <a:headEnd/>
                <a:tailEnd/>
              </a14:hiddenLine>
            </a:ext>
          </a:extLst>
        </p:spPr>
        <p:txBody>
          <a:bodyPr wrap="none" anchor="ctr"/>
          <a:lstStyle/>
          <a:p>
            <a:pPr algn="ctr"/>
            <a:r>
              <a:rPr lang="zh-CN" altLang="en-US" sz="1200">
                <a:solidFill>
                  <a:schemeClr val="bg1"/>
                </a:solidFill>
                <a:sym typeface="Arial" pitchFamily="34" charset="0"/>
              </a:rPr>
              <a:t>CULTURE</a:t>
            </a:r>
            <a:endParaRPr lang="zh-CN" altLang="en-US"/>
          </a:p>
        </p:txBody>
      </p:sp>
      <p:sp>
        <p:nvSpPr>
          <p:cNvPr id="14344" name="Rectangle 8">
            <a:hlinkClick r:id="rId6" action="ppaction://hlinksldjump"/>
            <a:hlinkHover r:id="rId6" action="ppaction://hlinksldjump"/>
          </p:cNvPr>
          <p:cNvSpPr>
            <a:spLocks noChangeArrowheads="1"/>
          </p:cNvSpPr>
          <p:nvPr/>
        </p:nvSpPr>
        <p:spPr bwMode="auto">
          <a:xfrm>
            <a:off x="7804150" y="1588"/>
            <a:ext cx="1098550" cy="623887"/>
          </a:xfrm>
          <a:prstGeom prst="rect">
            <a:avLst/>
          </a:prstGeom>
          <a:solidFill>
            <a:srgbClr val="808080">
              <a:alpha val="56000"/>
            </a:srgbClr>
          </a:solidFill>
          <a:ln>
            <a:noFill/>
          </a:ln>
          <a:extLst>
            <a:ext uri="{91240B29-F687-4F45-9708-019B960494DF}">
              <a14:hiddenLine xmlns:a14="http://schemas.microsoft.com/office/drawing/2010/main" w="9525" cap="flat" cmpd="sng">
                <a:solidFill>
                  <a:srgbClr val="000000"/>
                </a:solidFill>
                <a:miter lim="800000"/>
                <a:headEnd/>
                <a:tailEnd/>
              </a14:hiddenLine>
            </a:ext>
          </a:extLst>
        </p:spPr>
        <p:txBody>
          <a:bodyPr wrap="none" anchor="ctr"/>
          <a:lstStyle/>
          <a:p>
            <a:pPr algn="ctr"/>
            <a:r>
              <a:rPr lang="zh-CN" altLang="en-US" sz="1200">
                <a:solidFill>
                  <a:srgbClr val="000000"/>
                </a:solidFill>
                <a:sym typeface="Arial" pitchFamily="34" charset="0"/>
              </a:rPr>
              <a:t>CONNECT US</a:t>
            </a:r>
            <a:endParaRPr lang="zh-CN" altLang="en-US"/>
          </a:p>
        </p:txBody>
      </p:sp>
      <p:grpSp>
        <p:nvGrpSpPr>
          <p:cNvPr id="14345" name="组合 11"/>
          <p:cNvGrpSpPr>
            <a:grpSpLocks/>
          </p:cNvGrpSpPr>
          <p:nvPr/>
        </p:nvGrpSpPr>
        <p:grpSpPr bwMode="auto">
          <a:xfrm>
            <a:off x="258763" y="95250"/>
            <a:ext cx="1531937" cy="492125"/>
            <a:chOff x="0" y="0"/>
            <a:chExt cx="1532466" cy="492443"/>
          </a:xfrm>
        </p:grpSpPr>
        <p:sp>
          <p:nvSpPr>
            <p:cNvPr id="14346" name="TextBox 12"/>
            <p:cNvSpPr>
              <a:spLocks noChangeArrowheads="1"/>
            </p:cNvSpPr>
            <p:nvPr/>
          </p:nvSpPr>
          <p:spPr bwMode="auto">
            <a:xfrm>
              <a:off x="43030" y="0"/>
              <a:ext cx="1351652"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sz="2600" b="1" i="1">
                  <a:solidFill>
                    <a:srgbClr val="FF3300"/>
                  </a:solidFill>
                  <a:latin typeface="Arial Unicode MS" pitchFamily="34" charset="-122"/>
                  <a:ea typeface="Arial Unicode MS" pitchFamily="34" charset="-122"/>
                  <a:cs typeface="Arial Unicode MS" pitchFamily="34" charset="-122"/>
                  <a:sym typeface="Arial Unicode MS" pitchFamily="34" charset="-122"/>
                </a:rPr>
                <a:t>HENCE</a:t>
              </a:r>
              <a:endParaRPr lang="zh-CN" altLang="en-US" sz="2600" b="1" i="1">
                <a:solidFill>
                  <a:srgbClr val="FF3300"/>
                </a:solidFill>
                <a:latin typeface="Arial Unicode MS" pitchFamily="34" charset="-122"/>
                <a:ea typeface="Arial Unicode MS" pitchFamily="34" charset="-122"/>
                <a:cs typeface="Arial Unicode MS" pitchFamily="34" charset="-122"/>
                <a:sym typeface="Arial Unicode MS" pitchFamily="34" charset="-122"/>
              </a:endParaRPr>
            </a:p>
          </p:txBody>
        </p:sp>
        <p:sp>
          <p:nvSpPr>
            <p:cNvPr id="14347" name="燕尾形 13"/>
            <p:cNvSpPr>
              <a:spLocks/>
            </p:cNvSpPr>
            <p:nvPr/>
          </p:nvSpPr>
          <p:spPr bwMode="auto">
            <a:xfrm>
              <a:off x="1381858" y="143420"/>
              <a:ext cx="150608" cy="172122"/>
            </a:xfrm>
            <a:prstGeom prst="chevron">
              <a:avLst>
                <a:gd name="adj" fmla="val 50000"/>
              </a:avLst>
            </a:prstGeom>
            <a:solidFill>
              <a:srgbClr val="FF3300"/>
            </a:solidFill>
            <a:ln>
              <a:noFill/>
            </a:ln>
            <a:extLst>
              <a:ext uri="{91240B29-F687-4F45-9708-019B960494DF}">
                <a14:hiddenLine xmlns:a14="http://schemas.microsoft.com/office/drawing/2010/main" w="9525" cap="flat" cmpd="sng">
                  <a:solidFill>
                    <a:srgbClr val="000000"/>
                  </a:solidFill>
                  <a:bevel/>
                  <a:headEnd/>
                  <a:tailEnd/>
                </a14:hiddenLine>
              </a:ext>
            </a:extLst>
          </p:spPr>
          <p:txBody>
            <a:bodyPr anchor="ctr"/>
            <a:lstStyle/>
            <a:p>
              <a:pPr eaLnBrk="1" hangingPunct="1"/>
              <a:endParaRPr lang="zh-CN" altLang="zh-CN" b="1" i="1">
                <a:sym typeface="Arial" pitchFamily="34" charset="0"/>
              </a:endParaRPr>
            </a:p>
          </p:txBody>
        </p:sp>
        <p:sp>
          <p:nvSpPr>
            <p:cNvPr id="14348" name="燕尾形 14"/>
            <p:cNvSpPr>
              <a:spLocks/>
            </p:cNvSpPr>
            <p:nvPr/>
          </p:nvSpPr>
          <p:spPr bwMode="auto">
            <a:xfrm>
              <a:off x="0" y="143420"/>
              <a:ext cx="150608" cy="172122"/>
            </a:xfrm>
            <a:prstGeom prst="chevron">
              <a:avLst>
                <a:gd name="adj" fmla="val 50000"/>
              </a:avLst>
            </a:prstGeom>
            <a:solidFill>
              <a:srgbClr val="FF3300"/>
            </a:solidFill>
            <a:ln>
              <a:noFill/>
            </a:ln>
            <a:extLst>
              <a:ext uri="{91240B29-F687-4F45-9708-019B960494DF}">
                <a14:hiddenLine xmlns:a14="http://schemas.microsoft.com/office/drawing/2010/main" w="9525" cap="flat" cmpd="sng">
                  <a:solidFill>
                    <a:srgbClr val="000000"/>
                  </a:solidFill>
                  <a:bevel/>
                  <a:headEnd/>
                  <a:tailEnd/>
                </a14:hiddenLine>
              </a:ext>
            </a:extLst>
          </p:spPr>
          <p:txBody>
            <a:bodyPr anchor="ctr"/>
            <a:lstStyle/>
            <a:p>
              <a:pPr eaLnBrk="1" hangingPunct="1"/>
              <a:endParaRPr lang="zh-CN" altLang="zh-CN" b="1" i="1">
                <a:sym typeface="Arial" pitchFamily="34" charset="0"/>
              </a:endParaRPr>
            </a:p>
          </p:txBody>
        </p:sp>
      </p:grpSp>
      <p:sp>
        <p:nvSpPr>
          <p:cNvPr id="14349" name="六边形 17"/>
          <p:cNvSpPr>
            <a:spLocks/>
          </p:cNvSpPr>
          <p:nvPr/>
        </p:nvSpPr>
        <p:spPr bwMode="auto">
          <a:xfrm>
            <a:off x="6175375" y="1527175"/>
            <a:ext cx="1817688" cy="1566863"/>
          </a:xfrm>
          <a:prstGeom prst="hexagon">
            <a:avLst>
              <a:gd name="adj" fmla="val 25006"/>
              <a:gd name="vf" fmla="val 115470"/>
            </a:avLst>
          </a:prstGeom>
          <a:noFill/>
          <a:ln w="9525" cap="flat" cmpd="sng">
            <a:solidFill>
              <a:srgbClr val="FF3300"/>
            </a:solidFill>
            <a:bevel/>
            <a:headEnd/>
            <a:tailEnd/>
          </a:ln>
          <a:extLst>
            <a:ext uri="{909E8E84-426E-40DD-AFC4-6F175D3DCCD1}">
              <a14:hiddenFill xmlns:a14="http://schemas.microsoft.com/office/drawing/2010/main">
                <a:solidFill>
                  <a:srgbClr val="FFFFFF"/>
                </a:solidFill>
              </a14:hiddenFill>
            </a:ext>
          </a:extLst>
        </p:spPr>
        <p:txBody>
          <a:bodyPr anchor="ctr"/>
          <a:lstStyle/>
          <a:p>
            <a:pPr eaLnBrk="1" hangingPunct="1"/>
            <a:endParaRPr lang="zh-CN" altLang="zh-CN" b="1" i="1">
              <a:sym typeface="Arial" pitchFamily="34" charset="0"/>
            </a:endParaRPr>
          </a:p>
        </p:txBody>
      </p:sp>
      <p:sp>
        <p:nvSpPr>
          <p:cNvPr id="14350" name="六边形 20"/>
          <p:cNvSpPr>
            <a:spLocks/>
          </p:cNvSpPr>
          <p:nvPr/>
        </p:nvSpPr>
        <p:spPr bwMode="auto">
          <a:xfrm rot="1989055">
            <a:off x="6175375" y="1527175"/>
            <a:ext cx="1817688" cy="1566863"/>
          </a:xfrm>
          <a:prstGeom prst="hexagon">
            <a:avLst>
              <a:gd name="adj" fmla="val 25006"/>
              <a:gd name="vf" fmla="val 115470"/>
            </a:avLst>
          </a:prstGeom>
          <a:noFill/>
          <a:ln w="9525" cap="flat" cmpd="sng">
            <a:solidFill>
              <a:srgbClr val="FF3300"/>
            </a:solidFill>
            <a:bevel/>
            <a:headEnd/>
            <a:tailEnd/>
          </a:ln>
          <a:extLst>
            <a:ext uri="{909E8E84-426E-40DD-AFC4-6F175D3DCCD1}">
              <a14:hiddenFill xmlns:a14="http://schemas.microsoft.com/office/drawing/2010/main">
                <a:solidFill>
                  <a:srgbClr val="FFFFFF"/>
                </a:solidFill>
              </a14:hiddenFill>
            </a:ext>
          </a:extLst>
        </p:spPr>
        <p:txBody>
          <a:bodyPr anchor="ctr"/>
          <a:lstStyle/>
          <a:p>
            <a:pPr eaLnBrk="1" hangingPunct="1"/>
            <a:endParaRPr lang="zh-CN" altLang="zh-CN" b="1" i="1">
              <a:sym typeface="Arial" pitchFamily="34" charset="0"/>
            </a:endParaRPr>
          </a:p>
        </p:txBody>
      </p:sp>
      <p:sp>
        <p:nvSpPr>
          <p:cNvPr id="14351" name="六边形 21"/>
          <p:cNvSpPr>
            <a:spLocks/>
          </p:cNvSpPr>
          <p:nvPr/>
        </p:nvSpPr>
        <p:spPr bwMode="auto">
          <a:xfrm rot="445386">
            <a:off x="6175375" y="1527175"/>
            <a:ext cx="1817688" cy="1566863"/>
          </a:xfrm>
          <a:prstGeom prst="hexagon">
            <a:avLst>
              <a:gd name="adj" fmla="val 25006"/>
              <a:gd name="vf" fmla="val 115470"/>
            </a:avLst>
          </a:prstGeom>
          <a:noFill/>
          <a:ln w="9525" cap="flat" cmpd="sng">
            <a:solidFill>
              <a:srgbClr val="FF3300"/>
            </a:solidFill>
            <a:bevel/>
            <a:headEnd/>
            <a:tailEnd/>
          </a:ln>
          <a:extLst>
            <a:ext uri="{909E8E84-426E-40DD-AFC4-6F175D3DCCD1}">
              <a14:hiddenFill xmlns:a14="http://schemas.microsoft.com/office/drawing/2010/main">
                <a:solidFill>
                  <a:srgbClr val="FFFFFF"/>
                </a:solidFill>
              </a14:hiddenFill>
            </a:ext>
          </a:extLst>
        </p:spPr>
        <p:txBody>
          <a:bodyPr anchor="ctr"/>
          <a:lstStyle/>
          <a:p>
            <a:pPr eaLnBrk="1" hangingPunct="1"/>
            <a:endParaRPr lang="zh-CN" altLang="zh-CN" b="1" i="1">
              <a:sym typeface="Arial" pitchFamily="34" charset="0"/>
            </a:endParaRPr>
          </a:p>
        </p:txBody>
      </p:sp>
      <p:grpSp>
        <p:nvGrpSpPr>
          <p:cNvPr id="14352" name="组合 42"/>
          <p:cNvGrpSpPr>
            <a:grpSpLocks/>
          </p:cNvGrpSpPr>
          <p:nvPr/>
        </p:nvGrpSpPr>
        <p:grpSpPr bwMode="auto">
          <a:xfrm>
            <a:off x="561975" y="1247775"/>
            <a:ext cx="5124450" cy="1912938"/>
            <a:chOff x="0" y="0"/>
            <a:chExt cx="2166628" cy="2135718"/>
          </a:xfrm>
        </p:grpSpPr>
        <p:sp>
          <p:nvSpPr>
            <p:cNvPr id="14353" name="TextBox 23"/>
            <p:cNvSpPr>
              <a:spLocks noChangeArrowheads="1"/>
            </p:cNvSpPr>
            <p:nvPr/>
          </p:nvSpPr>
          <p:spPr bwMode="auto">
            <a:xfrm flipH="1">
              <a:off x="361776" y="0"/>
              <a:ext cx="1804852" cy="515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r"/>
              <a:r>
                <a:rPr lang="en-US" sz="2400">
                  <a:solidFill>
                    <a:srgbClr val="FF3300"/>
                  </a:solidFill>
                  <a:sym typeface="Arial" pitchFamily="34" charset="0"/>
                </a:rPr>
                <a:t>CULTURE</a:t>
              </a:r>
              <a:endParaRPr lang="zh-CN" altLang="en-US" sz="2400">
                <a:solidFill>
                  <a:srgbClr val="FF3300"/>
                </a:solidFill>
                <a:sym typeface="Arial" pitchFamily="34" charset="0"/>
              </a:endParaRPr>
            </a:p>
          </p:txBody>
        </p:sp>
        <p:sp>
          <p:nvSpPr>
            <p:cNvPr id="14354" name="TextBox 24"/>
            <p:cNvSpPr>
              <a:spLocks noChangeArrowheads="1"/>
            </p:cNvSpPr>
            <p:nvPr/>
          </p:nvSpPr>
          <p:spPr bwMode="auto">
            <a:xfrm flipH="1">
              <a:off x="0" y="383232"/>
              <a:ext cx="2166627" cy="17524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r"/>
              <a:r>
                <a:rPr lang="en-US" sz="1200">
                  <a:solidFill>
                    <a:srgbClr val="7F7F7F"/>
                  </a:solidFill>
                  <a:sym typeface="Arial" pitchFamily="34" charset="0"/>
                </a:rPr>
                <a:t>Historyhistory hiwad adet aagga a3tga a3t4y4 a3a64rgrgf ay4r  ay4rgr aragrh Historyhistory hiwad adet aagga a3tga a3t4y4 a3a64rgrgf ay4r  ay4rgr aragrhHistoryhistory hiwad adet aagga a3tga a3t4y4 a3a64rgrgf  wy wrywyreyeryreyrsyr sywyyryry rtty ry gartrjyjdjfsh ay4r  ay4rgr aragrh</a:t>
              </a:r>
              <a:endParaRPr lang="zh-CN" altLang="en-US" sz="1200">
                <a:solidFill>
                  <a:srgbClr val="7F7F7F"/>
                </a:solidFill>
                <a:sym typeface="Arial" pitchFamily="34" charset="0"/>
              </a:endParaRPr>
            </a:p>
            <a:p>
              <a:pPr algn="r"/>
              <a:r>
                <a:rPr lang="en-US" sz="1200">
                  <a:solidFill>
                    <a:srgbClr val="7F7F7F"/>
                  </a:solidFill>
                  <a:sym typeface="Arial" pitchFamily="34" charset="0"/>
                </a:rPr>
                <a:t>Historyhistory hiwad adet aagga a3tga a3t4y4 a3a64rgrgf ay4r  ay4rgr Historyhistory hiwad adet aagga a3tga a3t4y4 a3a64rgrgf ay4r  ay4rgr aragrh Historyhistory hiwad adet aagga a3tga a3taragrh</a:t>
              </a:r>
              <a:endParaRPr lang="zh-CN" altLang="en-US" sz="1200">
                <a:solidFill>
                  <a:srgbClr val="7F7F7F"/>
                </a:solidFill>
                <a:sym typeface="Arial" pitchFamily="34" charset="0"/>
              </a:endParaRPr>
            </a:p>
            <a:p>
              <a:pPr algn="r"/>
              <a:endParaRPr lang="zh-CN" altLang="en-US" sz="1200">
                <a:solidFill>
                  <a:srgbClr val="7F7F7F"/>
                </a:solidFill>
                <a:sym typeface="Arial" pitchFamily="34" charset="0"/>
              </a:endParaRPr>
            </a:p>
          </p:txBody>
        </p:sp>
      </p:grpSp>
      <p:sp>
        <p:nvSpPr>
          <p:cNvPr id="14355" name="直接连接符 26"/>
          <p:cNvSpPr>
            <a:spLocks noChangeShapeType="1"/>
          </p:cNvSpPr>
          <p:nvPr/>
        </p:nvSpPr>
        <p:spPr bwMode="auto">
          <a:xfrm rot="10800000" flipV="1">
            <a:off x="561975" y="3044825"/>
            <a:ext cx="5046663" cy="3175"/>
          </a:xfrm>
          <a:prstGeom prst="line">
            <a:avLst/>
          </a:prstGeom>
          <a:noFill/>
          <a:ln w="9525" cap="flat" cmpd="sng">
            <a:solidFill>
              <a:srgbClr val="D8D8D8"/>
            </a:solidFill>
            <a:bevel/>
            <a:headEnd/>
            <a:tailEnd/>
          </a:ln>
          <a:extLst>
            <a:ext uri="{909E8E84-426E-40DD-AFC4-6F175D3DCCD1}">
              <a14:hiddenFill xmlns:a14="http://schemas.microsoft.com/office/drawing/2010/main">
                <a:noFill/>
              </a14:hiddenFill>
            </a:ext>
          </a:extLst>
        </p:spPr>
        <p:txBody>
          <a:bodyPr/>
          <a:lstStyle/>
          <a:p>
            <a:endParaRPr lang="zh-CN" altLang="en-US"/>
          </a:p>
        </p:txBody>
      </p:sp>
      <p:grpSp>
        <p:nvGrpSpPr>
          <p:cNvPr id="14356" name="组合 42"/>
          <p:cNvGrpSpPr>
            <a:grpSpLocks/>
          </p:cNvGrpSpPr>
          <p:nvPr/>
        </p:nvGrpSpPr>
        <p:grpSpPr bwMode="auto">
          <a:xfrm>
            <a:off x="561975" y="3057525"/>
            <a:ext cx="8340725" cy="1727200"/>
            <a:chOff x="0" y="0"/>
            <a:chExt cx="2166628" cy="1929543"/>
          </a:xfrm>
        </p:grpSpPr>
        <p:sp>
          <p:nvSpPr>
            <p:cNvPr id="14357" name="TextBox 28"/>
            <p:cNvSpPr>
              <a:spLocks noChangeArrowheads="1"/>
            </p:cNvSpPr>
            <p:nvPr/>
          </p:nvSpPr>
          <p:spPr bwMode="auto">
            <a:xfrm flipH="1">
              <a:off x="0" y="0"/>
              <a:ext cx="2166628" cy="515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2400">
                  <a:solidFill>
                    <a:srgbClr val="FF3300"/>
                  </a:solidFill>
                  <a:sym typeface="Arial" pitchFamily="34" charset="0"/>
                </a:rPr>
                <a:t>CULTURE</a:t>
              </a:r>
              <a:endParaRPr lang="zh-CN" altLang="en-US" sz="2400">
                <a:solidFill>
                  <a:srgbClr val="FF3300"/>
                </a:solidFill>
                <a:sym typeface="Arial" pitchFamily="34" charset="0"/>
              </a:endParaRPr>
            </a:p>
          </p:txBody>
        </p:sp>
        <p:sp>
          <p:nvSpPr>
            <p:cNvPr id="14358" name="TextBox 29"/>
            <p:cNvSpPr>
              <a:spLocks noChangeArrowheads="1"/>
            </p:cNvSpPr>
            <p:nvPr/>
          </p:nvSpPr>
          <p:spPr bwMode="auto">
            <a:xfrm flipH="1">
              <a:off x="0" y="383232"/>
              <a:ext cx="2166627" cy="15463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1200">
                  <a:solidFill>
                    <a:srgbClr val="7F7F7F"/>
                  </a:solidFill>
                  <a:sym typeface="Arial" pitchFamily="34" charset="0"/>
                </a:rPr>
                <a:t>Historyhistory hiwad adet aagga a3tga a3t4y4 a3a64rgrgf ay4r  ay4rgr aragrh Historyhistory hiwad adet aagga a3tga a3t4y4 a3a64rgrgf ay4r  ay4rgr aragrhHistoryhistory hiwad adet aagga a3tga a3t4y4 a3a64rgrgf ay4r  ay4rgr aragrhHistoryhistory hiwad adet aagga a3tga a3t4y4 a3a64rgrgf ay4r  ay4rgr aragrhHistoryhistory hiwad adet aagga a3tga a3t4y4 a3a64rgrgf ay4r  ay4rgr aragrh Historyhistory hiwad adet aagga a3tga a3t4y4 a3a64rgrgf ay4r  ay4rgr aragrhHistoryhistory hiwad adet aagga a3tga a3t4y4 a3a64rgrgf ay4r  ay4rgr aragrhHistoryhistory hiwad adet aagga a3tga a3t4y4 a3a64rgrgf ay4r  ay4rgr aragrh</a:t>
              </a:r>
              <a:endParaRPr lang="zh-CN" altLang="en-US" sz="1200">
                <a:solidFill>
                  <a:srgbClr val="7F7F7F"/>
                </a:solidFill>
                <a:sym typeface="Arial" pitchFamily="34" charset="0"/>
              </a:endParaRPr>
            </a:p>
            <a:p>
              <a:endParaRPr lang="zh-CN" altLang="en-US" sz="1200">
                <a:solidFill>
                  <a:srgbClr val="7F7F7F"/>
                </a:solidFill>
                <a:sym typeface="Arial" pitchFamily="34" charset="0"/>
              </a:endParaRPr>
            </a:p>
          </p:txBody>
        </p:sp>
      </p:gr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1" presetClass="entr" presetSubtype="0" fill="hold" grpId="0" nodeType="withEffect">
                                  <p:stCondLst>
                                    <p:cond delay="0"/>
                                  </p:stCondLst>
                                  <p:iterate type="lt">
                                    <p:tmPct val="5000"/>
                                  </p:iterate>
                                  <p:childTnLst>
                                    <p:set>
                                      <p:cBhvr>
                                        <p:cTn id="6" dur="1" fill="hold">
                                          <p:stCondLst>
                                            <p:cond delay="0"/>
                                          </p:stCondLst>
                                        </p:cTn>
                                        <p:tgtEl>
                                          <p:spTgt spid="14349"/>
                                        </p:tgtEl>
                                        <p:attrNameLst>
                                          <p:attrName>style.visibility</p:attrName>
                                        </p:attrNameLst>
                                      </p:cBhvr>
                                      <p:to>
                                        <p:strVal val="visible"/>
                                      </p:to>
                                    </p:set>
                                    <p:anim calcmode="lin" valueType="num">
                                      <p:cBhvr>
                                        <p:cTn id="7" dur="500" fill="hold"/>
                                        <p:tgtEl>
                                          <p:spTgt spid="14349"/>
                                        </p:tgtEl>
                                        <p:attrNameLst>
                                          <p:attrName>ppt_w</p:attrName>
                                        </p:attrNameLst>
                                      </p:cBhvr>
                                      <p:tavLst>
                                        <p:tav tm="0">
                                          <p:val>
                                            <p:fltVal val="0"/>
                                          </p:val>
                                        </p:tav>
                                        <p:tav tm="100000">
                                          <p:val>
                                            <p:strVal val="#ppt_w"/>
                                          </p:val>
                                        </p:tav>
                                      </p:tavLst>
                                    </p:anim>
                                    <p:anim calcmode="lin" valueType="num">
                                      <p:cBhvr>
                                        <p:cTn id="8" dur="500" fill="hold"/>
                                        <p:tgtEl>
                                          <p:spTgt spid="14349"/>
                                        </p:tgtEl>
                                        <p:attrNameLst>
                                          <p:attrName>ppt_h</p:attrName>
                                        </p:attrNameLst>
                                      </p:cBhvr>
                                      <p:tavLst>
                                        <p:tav tm="0">
                                          <p:val>
                                            <p:fltVal val="0"/>
                                          </p:val>
                                        </p:tav>
                                        <p:tav tm="100000">
                                          <p:val>
                                            <p:strVal val="#ppt_h"/>
                                          </p:val>
                                        </p:tav>
                                      </p:tavLst>
                                    </p:anim>
                                    <p:anim calcmode="lin" valueType="num">
                                      <p:cBhvr>
                                        <p:cTn id="9" dur="500" fill="hold"/>
                                        <p:tgtEl>
                                          <p:spTgt spid="14349"/>
                                        </p:tgtEl>
                                        <p:attrNameLst>
                                          <p:attrName>style.rotation</p:attrName>
                                        </p:attrNameLst>
                                      </p:cBhvr>
                                      <p:tavLst>
                                        <p:tav tm="0">
                                          <p:val>
                                            <p:fltVal val="90"/>
                                          </p:val>
                                        </p:tav>
                                        <p:tav tm="100000">
                                          <p:val>
                                            <p:fltVal val="0"/>
                                          </p:val>
                                        </p:tav>
                                      </p:tavLst>
                                    </p:anim>
                                    <p:animEffect>
                                      <p:cBhvr>
                                        <p:cTn id="10" dur="500"/>
                                        <p:tgtEl>
                                          <p:spTgt spid="14349"/>
                                        </p:tgtEl>
                                      </p:cBhvr>
                                    </p:animEffect>
                                  </p:childTnLst>
                                </p:cTn>
                              </p:par>
                              <p:par>
                                <p:cTn id="11" presetID="31" presetClass="entr" presetSubtype="0" fill="hold" grpId="0" nodeType="withEffect">
                                  <p:stCondLst>
                                    <p:cond delay="200"/>
                                  </p:stCondLst>
                                  <p:iterate type="lt">
                                    <p:tmPct val="5000"/>
                                  </p:iterate>
                                  <p:childTnLst>
                                    <p:set>
                                      <p:cBhvr>
                                        <p:cTn id="12" dur="1" fill="hold">
                                          <p:stCondLst>
                                            <p:cond delay="0"/>
                                          </p:stCondLst>
                                        </p:cTn>
                                        <p:tgtEl>
                                          <p:spTgt spid="14350"/>
                                        </p:tgtEl>
                                        <p:attrNameLst>
                                          <p:attrName>style.visibility</p:attrName>
                                        </p:attrNameLst>
                                      </p:cBhvr>
                                      <p:to>
                                        <p:strVal val="visible"/>
                                      </p:to>
                                    </p:set>
                                    <p:anim calcmode="lin" valueType="num">
                                      <p:cBhvr>
                                        <p:cTn id="13" dur="500" fill="hold"/>
                                        <p:tgtEl>
                                          <p:spTgt spid="14350"/>
                                        </p:tgtEl>
                                        <p:attrNameLst>
                                          <p:attrName>ppt_w</p:attrName>
                                        </p:attrNameLst>
                                      </p:cBhvr>
                                      <p:tavLst>
                                        <p:tav tm="0">
                                          <p:val>
                                            <p:fltVal val="0"/>
                                          </p:val>
                                        </p:tav>
                                        <p:tav tm="100000">
                                          <p:val>
                                            <p:strVal val="#ppt_w"/>
                                          </p:val>
                                        </p:tav>
                                      </p:tavLst>
                                    </p:anim>
                                    <p:anim calcmode="lin" valueType="num">
                                      <p:cBhvr>
                                        <p:cTn id="14" dur="500" fill="hold"/>
                                        <p:tgtEl>
                                          <p:spTgt spid="14350"/>
                                        </p:tgtEl>
                                        <p:attrNameLst>
                                          <p:attrName>ppt_h</p:attrName>
                                        </p:attrNameLst>
                                      </p:cBhvr>
                                      <p:tavLst>
                                        <p:tav tm="0">
                                          <p:val>
                                            <p:fltVal val="0"/>
                                          </p:val>
                                        </p:tav>
                                        <p:tav tm="100000">
                                          <p:val>
                                            <p:strVal val="#ppt_h"/>
                                          </p:val>
                                        </p:tav>
                                      </p:tavLst>
                                    </p:anim>
                                    <p:anim calcmode="lin" valueType="num">
                                      <p:cBhvr>
                                        <p:cTn id="15" dur="500" fill="hold"/>
                                        <p:tgtEl>
                                          <p:spTgt spid="14350"/>
                                        </p:tgtEl>
                                        <p:attrNameLst>
                                          <p:attrName>style.rotation</p:attrName>
                                        </p:attrNameLst>
                                      </p:cBhvr>
                                      <p:tavLst>
                                        <p:tav tm="0">
                                          <p:val>
                                            <p:fltVal val="90"/>
                                          </p:val>
                                        </p:tav>
                                        <p:tav tm="100000">
                                          <p:val>
                                            <p:fltVal val="0"/>
                                          </p:val>
                                        </p:tav>
                                      </p:tavLst>
                                    </p:anim>
                                    <p:animEffect>
                                      <p:cBhvr>
                                        <p:cTn id="16" dur="500"/>
                                        <p:tgtEl>
                                          <p:spTgt spid="14350"/>
                                        </p:tgtEl>
                                      </p:cBhvr>
                                    </p:animEffect>
                                  </p:childTnLst>
                                </p:cTn>
                              </p:par>
                              <p:par>
                                <p:cTn id="17" presetID="31" presetClass="entr" presetSubtype="0" fill="hold" grpId="0" nodeType="withEffect">
                                  <p:stCondLst>
                                    <p:cond delay="300"/>
                                  </p:stCondLst>
                                  <p:iterate type="lt">
                                    <p:tmPct val="5000"/>
                                  </p:iterate>
                                  <p:childTnLst>
                                    <p:set>
                                      <p:cBhvr>
                                        <p:cTn id="18" dur="1" fill="hold">
                                          <p:stCondLst>
                                            <p:cond delay="0"/>
                                          </p:stCondLst>
                                        </p:cTn>
                                        <p:tgtEl>
                                          <p:spTgt spid="14351"/>
                                        </p:tgtEl>
                                        <p:attrNameLst>
                                          <p:attrName>style.visibility</p:attrName>
                                        </p:attrNameLst>
                                      </p:cBhvr>
                                      <p:to>
                                        <p:strVal val="visible"/>
                                      </p:to>
                                    </p:set>
                                    <p:anim calcmode="lin" valueType="num">
                                      <p:cBhvr>
                                        <p:cTn id="19" dur="500" fill="hold"/>
                                        <p:tgtEl>
                                          <p:spTgt spid="14351"/>
                                        </p:tgtEl>
                                        <p:attrNameLst>
                                          <p:attrName>ppt_w</p:attrName>
                                        </p:attrNameLst>
                                      </p:cBhvr>
                                      <p:tavLst>
                                        <p:tav tm="0">
                                          <p:val>
                                            <p:fltVal val="0"/>
                                          </p:val>
                                        </p:tav>
                                        <p:tav tm="100000">
                                          <p:val>
                                            <p:strVal val="#ppt_w"/>
                                          </p:val>
                                        </p:tav>
                                      </p:tavLst>
                                    </p:anim>
                                    <p:anim calcmode="lin" valueType="num">
                                      <p:cBhvr>
                                        <p:cTn id="20" dur="500" fill="hold"/>
                                        <p:tgtEl>
                                          <p:spTgt spid="14351"/>
                                        </p:tgtEl>
                                        <p:attrNameLst>
                                          <p:attrName>ppt_h</p:attrName>
                                        </p:attrNameLst>
                                      </p:cBhvr>
                                      <p:tavLst>
                                        <p:tav tm="0">
                                          <p:val>
                                            <p:fltVal val="0"/>
                                          </p:val>
                                        </p:tav>
                                        <p:tav tm="100000">
                                          <p:val>
                                            <p:strVal val="#ppt_h"/>
                                          </p:val>
                                        </p:tav>
                                      </p:tavLst>
                                    </p:anim>
                                    <p:anim calcmode="lin" valueType="num">
                                      <p:cBhvr>
                                        <p:cTn id="21" dur="500" fill="hold"/>
                                        <p:tgtEl>
                                          <p:spTgt spid="14351"/>
                                        </p:tgtEl>
                                        <p:attrNameLst>
                                          <p:attrName>style.rotation</p:attrName>
                                        </p:attrNameLst>
                                      </p:cBhvr>
                                      <p:tavLst>
                                        <p:tav tm="0">
                                          <p:val>
                                            <p:fltVal val="90"/>
                                          </p:val>
                                        </p:tav>
                                        <p:tav tm="100000">
                                          <p:val>
                                            <p:fltVal val="0"/>
                                          </p:val>
                                        </p:tav>
                                      </p:tavLst>
                                    </p:anim>
                                    <p:animEffect>
                                      <p:cBhvr>
                                        <p:cTn id="22" dur="500"/>
                                        <p:tgtEl>
                                          <p:spTgt spid="14351"/>
                                        </p:tgtEl>
                                      </p:cBhvr>
                                    </p:animEffect>
                                  </p:childTnLst>
                                </p:cTn>
                              </p:par>
                              <p:par>
                                <p:cTn id="23" presetID="47" presetClass="entr" presetSubtype="0" fill="hold" nodeType="withEffect">
                                  <p:stCondLst>
                                    <p:cond delay="0"/>
                                  </p:stCondLst>
                                  <p:childTnLst>
                                    <p:set>
                                      <p:cBhvr>
                                        <p:cTn id="24" dur="1" fill="hold">
                                          <p:stCondLst>
                                            <p:cond delay="0"/>
                                          </p:stCondLst>
                                        </p:cTn>
                                        <p:tgtEl>
                                          <p:spTgt spid="14352"/>
                                        </p:tgtEl>
                                        <p:attrNameLst>
                                          <p:attrName>style.visibility</p:attrName>
                                        </p:attrNameLst>
                                      </p:cBhvr>
                                      <p:to>
                                        <p:strVal val="visible"/>
                                      </p:to>
                                    </p:set>
                                    <p:animEffect>
                                      <p:cBhvr>
                                        <p:cTn id="25" dur="1000"/>
                                        <p:tgtEl>
                                          <p:spTgt spid="14352"/>
                                        </p:tgtEl>
                                      </p:cBhvr>
                                    </p:animEffect>
                                    <p:anim calcmode="lin" valueType="num">
                                      <p:cBhvr>
                                        <p:cTn id="26" dur="1000" fill="hold"/>
                                        <p:tgtEl>
                                          <p:spTgt spid="14352"/>
                                        </p:tgtEl>
                                        <p:attrNameLst>
                                          <p:attrName>ppt_x</p:attrName>
                                        </p:attrNameLst>
                                      </p:cBhvr>
                                      <p:tavLst>
                                        <p:tav tm="0">
                                          <p:val>
                                            <p:strVal val="#ppt_x"/>
                                          </p:val>
                                        </p:tav>
                                        <p:tav tm="100000">
                                          <p:val>
                                            <p:strVal val="#ppt_x"/>
                                          </p:val>
                                        </p:tav>
                                      </p:tavLst>
                                    </p:anim>
                                    <p:anim calcmode="lin" valueType="num">
                                      <p:cBhvr>
                                        <p:cTn id="27" dur="1000" fill="hold"/>
                                        <p:tgtEl>
                                          <p:spTgt spid="14352"/>
                                        </p:tgtEl>
                                        <p:attrNameLst>
                                          <p:attrName>ppt_y</p:attrName>
                                        </p:attrNameLst>
                                      </p:cBhvr>
                                      <p:tavLst>
                                        <p:tav tm="0">
                                          <p:val>
                                            <p:strVal val="#ppt_y-.1"/>
                                          </p:val>
                                        </p:tav>
                                        <p:tav tm="100000">
                                          <p:val>
                                            <p:strVal val="#ppt_y"/>
                                          </p:val>
                                        </p:tav>
                                      </p:tavLst>
                                    </p:anim>
                                  </p:childTnLst>
                                </p:cTn>
                              </p:par>
                              <p:par>
                                <p:cTn id="28" presetID="47" presetClass="entr" presetSubtype="0" fill="hold" nodeType="withEffect">
                                  <p:stCondLst>
                                    <p:cond delay="0"/>
                                  </p:stCondLst>
                                  <p:childTnLst>
                                    <p:set>
                                      <p:cBhvr>
                                        <p:cTn id="29" dur="1" fill="hold">
                                          <p:stCondLst>
                                            <p:cond delay="0"/>
                                          </p:stCondLst>
                                        </p:cTn>
                                        <p:tgtEl>
                                          <p:spTgt spid="14356"/>
                                        </p:tgtEl>
                                        <p:attrNameLst>
                                          <p:attrName>style.visibility</p:attrName>
                                        </p:attrNameLst>
                                      </p:cBhvr>
                                      <p:to>
                                        <p:strVal val="visible"/>
                                      </p:to>
                                    </p:set>
                                    <p:animEffect>
                                      <p:cBhvr>
                                        <p:cTn id="30" dur="1000"/>
                                        <p:tgtEl>
                                          <p:spTgt spid="14356"/>
                                        </p:tgtEl>
                                      </p:cBhvr>
                                    </p:animEffect>
                                    <p:anim calcmode="lin" valueType="num">
                                      <p:cBhvr>
                                        <p:cTn id="31" dur="1000" fill="hold"/>
                                        <p:tgtEl>
                                          <p:spTgt spid="14356"/>
                                        </p:tgtEl>
                                        <p:attrNameLst>
                                          <p:attrName>ppt_x</p:attrName>
                                        </p:attrNameLst>
                                      </p:cBhvr>
                                      <p:tavLst>
                                        <p:tav tm="0">
                                          <p:val>
                                            <p:strVal val="#ppt_x"/>
                                          </p:val>
                                        </p:tav>
                                        <p:tav tm="100000">
                                          <p:val>
                                            <p:strVal val="#ppt_x"/>
                                          </p:val>
                                        </p:tav>
                                      </p:tavLst>
                                    </p:anim>
                                    <p:anim calcmode="lin" valueType="num">
                                      <p:cBhvr>
                                        <p:cTn id="32" dur="1000" fill="hold"/>
                                        <p:tgtEl>
                                          <p:spTgt spid="1435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349" grpId="0" bldLvl="0" animBg="1" autoUpdateAnimBg="0"/>
      <p:bldP spid="14350" grpId="0" bldLvl="0" animBg="1" autoUpdateAnimBg="0"/>
      <p:bldP spid="14351" grpId="0" bldLvl="0" animBg="1" autoUpdateAnimBg="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extBox 23"/>
          <p:cNvSpPr>
            <a:spLocks noChangeArrowheads="1"/>
          </p:cNvSpPr>
          <p:nvPr/>
        </p:nvSpPr>
        <p:spPr bwMode="auto">
          <a:xfrm>
            <a:off x="3657600" y="1616075"/>
            <a:ext cx="172402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sz="1400">
                <a:solidFill>
                  <a:srgbClr val="FF3300"/>
                </a:solidFill>
                <a:sym typeface="Arial" pitchFamily="34" charset="0"/>
              </a:rPr>
              <a:t>TEL: 13878999201</a:t>
            </a:r>
            <a:endParaRPr lang="zh-CN" altLang="en-US" sz="1400">
              <a:solidFill>
                <a:srgbClr val="FF3300"/>
              </a:solidFill>
              <a:sym typeface="Arial" pitchFamily="34" charset="0"/>
            </a:endParaRPr>
          </a:p>
        </p:txBody>
      </p:sp>
      <p:sp>
        <p:nvSpPr>
          <p:cNvPr id="15363" name="Rectangle 2"/>
          <p:cNvSpPr>
            <a:spLocks noChangeArrowheads="1"/>
          </p:cNvSpPr>
          <p:nvPr/>
        </p:nvSpPr>
        <p:spPr bwMode="auto">
          <a:xfrm>
            <a:off x="-1588" y="1588"/>
            <a:ext cx="9166226" cy="623887"/>
          </a:xfrm>
          <a:prstGeom prst="rect">
            <a:avLst/>
          </a:prstGeom>
          <a:solidFill>
            <a:schemeClr val="bg2"/>
          </a:solidFill>
          <a:ln>
            <a:noFill/>
          </a:ln>
          <a:extLst>
            <a:ext uri="{91240B29-F687-4F45-9708-019B960494DF}">
              <a14:hiddenLine xmlns:a14="http://schemas.microsoft.com/office/drawing/2010/main" w="9525" cmpd="sng">
                <a:solidFill>
                  <a:srgbClr val="000000"/>
                </a:solidFill>
                <a:miter lim="800000"/>
                <a:headEnd/>
                <a:tailEnd/>
              </a14:hiddenLine>
            </a:ext>
          </a:extLst>
        </p:spPr>
        <p:txBody>
          <a:bodyPr anchor="ctr"/>
          <a:lstStyle/>
          <a:p>
            <a:endParaRPr lang="zh-CN" altLang="zh-CN">
              <a:solidFill>
                <a:srgbClr val="000000"/>
              </a:solidFill>
              <a:sym typeface="Arial" pitchFamily="34" charset="0"/>
            </a:endParaRPr>
          </a:p>
        </p:txBody>
      </p:sp>
      <p:sp>
        <p:nvSpPr>
          <p:cNvPr id="15364" name="Rectangle 3">
            <a:hlinkHover r:id="rId2" action="ppaction://hlinksldjump"/>
          </p:cNvPr>
          <p:cNvSpPr>
            <a:spLocks noChangeArrowheads="1"/>
          </p:cNvSpPr>
          <p:nvPr/>
        </p:nvSpPr>
        <p:spPr bwMode="auto">
          <a:xfrm>
            <a:off x="2293938" y="1588"/>
            <a:ext cx="1098550" cy="623887"/>
          </a:xfrm>
          <a:prstGeom prst="rect">
            <a:avLst/>
          </a:prstGeom>
          <a:solidFill>
            <a:schemeClr val="bg2"/>
          </a:solidFill>
          <a:ln>
            <a:noFill/>
          </a:ln>
          <a:extLst>
            <a:ext uri="{91240B29-F687-4F45-9708-019B960494DF}">
              <a14:hiddenLine xmlns:a14="http://schemas.microsoft.com/office/drawing/2010/main" w="9525" cap="flat" cmpd="sng">
                <a:solidFill>
                  <a:srgbClr val="000000"/>
                </a:solidFill>
                <a:miter lim="800000"/>
                <a:headEnd/>
                <a:tailEnd/>
              </a14:hiddenLine>
            </a:ext>
          </a:extLst>
        </p:spPr>
        <p:txBody>
          <a:bodyPr wrap="none" anchor="ctr"/>
          <a:lstStyle/>
          <a:p>
            <a:pPr algn="ctr"/>
            <a:r>
              <a:rPr lang="zh-CN" altLang="en-US" sz="1200">
                <a:solidFill>
                  <a:srgbClr val="000000"/>
                </a:solidFill>
                <a:sym typeface="Arial" pitchFamily="34" charset="0"/>
              </a:rPr>
              <a:t>ABOUT US</a:t>
            </a:r>
            <a:endParaRPr lang="zh-CN" altLang="en-US"/>
          </a:p>
        </p:txBody>
      </p:sp>
      <p:sp>
        <p:nvSpPr>
          <p:cNvPr id="15365" name="Rectangle 4">
            <a:hlinkHover r:id="rId3" action="ppaction://hlinksldjump"/>
          </p:cNvPr>
          <p:cNvSpPr>
            <a:spLocks noChangeArrowheads="1"/>
          </p:cNvSpPr>
          <p:nvPr/>
        </p:nvSpPr>
        <p:spPr bwMode="auto">
          <a:xfrm>
            <a:off x="3394075" y="1588"/>
            <a:ext cx="1098550" cy="623887"/>
          </a:xfrm>
          <a:prstGeom prst="rect">
            <a:avLst/>
          </a:prstGeom>
          <a:solidFill>
            <a:srgbClr val="808080">
              <a:alpha val="56000"/>
            </a:srgbClr>
          </a:solidFill>
          <a:ln>
            <a:noFill/>
          </a:ln>
          <a:extLst>
            <a:ext uri="{91240B29-F687-4F45-9708-019B960494DF}">
              <a14:hiddenLine xmlns:a14="http://schemas.microsoft.com/office/drawing/2010/main" w="9525" cap="flat" cmpd="sng">
                <a:solidFill>
                  <a:srgbClr val="000000"/>
                </a:solidFill>
                <a:miter lim="800000"/>
                <a:headEnd/>
                <a:tailEnd/>
              </a14:hiddenLine>
            </a:ext>
          </a:extLst>
        </p:spPr>
        <p:txBody>
          <a:bodyPr wrap="none" anchor="ctr"/>
          <a:lstStyle/>
          <a:p>
            <a:pPr algn="ctr"/>
            <a:r>
              <a:rPr lang="zh-CN" altLang="en-US" sz="1200">
                <a:solidFill>
                  <a:srgbClr val="000000"/>
                </a:solidFill>
                <a:sym typeface="Arial" pitchFamily="34" charset="0"/>
              </a:rPr>
              <a:t>NEWS</a:t>
            </a:r>
            <a:endParaRPr lang="zh-CN" altLang="en-US"/>
          </a:p>
        </p:txBody>
      </p:sp>
      <p:sp>
        <p:nvSpPr>
          <p:cNvPr id="15366" name="Rectangle 5">
            <a:hlinkHover r:id="rId4" action="ppaction://hlinksldjump"/>
          </p:cNvPr>
          <p:cNvSpPr>
            <a:spLocks noChangeArrowheads="1"/>
          </p:cNvSpPr>
          <p:nvPr/>
        </p:nvSpPr>
        <p:spPr bwMode="auto">
          <a:xfrm>
            <a:off x="4510088" y="1588"/>
            <a:ext cx="1098550" cy="623887"/>
          </a:xfrm>
          <a:prstGeom prst="rect">
            <a:avLst/>
          </a:prstGeom>
          <a:solidFill>
            <a:srgbClr val="808080">
              <a:alpha val="56000"/>
            </a:srgbClr>
          </a:solidFill>
          <a:ln>
            <a:noFill/>
          </a:ln>
          <a:extLst>
            <a:ext uri="{91240B29-F687-4F45-9708-019B960494DF}">
              <a14:hiddenLine xmlns:a14="http://schemas.microsoft.com/office/drawing/2010/main" w="9525" cap="flat" cmpd="sng">
                <a:solidFill>
                  <a:srgbClr val="000000"/>
                </a:solidFill>
                <a:miter lim="800000"/>
                <a:headEnd/>
                <a:tailEnd/>
              </a14:hiddenLine>
            </a:ext>
          </a:extLst>
        </p:spPr>
        <p:txBody>
          <a:bodyPr wrap="none" anchor="ctr"/>
          <a:lstStyle/>
          <a:p>
            <a:pPr algn="ctr"/>
            <a:r>
              <a:rPr lang="zh-CN" altLang="en-US" sz="1200">
                <a:solidFill>
                  <a:srgbClr val="000000"/>
                </a:solidFill>
                <a:sym typeface="Arial" pitchFamily="34" charset="0"/>
              </a:rPr>
              <a:t>HISTORY</a:t>
            </a:r>
            <a:endParaRPr lang="zh-CN" altLang="en-US">
              <a:solidFill>
                <a:srgbClr val="000000"/>
              </a:solidFill>
              <a:sym typeface="Arial" pitchFamily="34" charset="0"/>
            </a:endParaRPr>
          </a:p>
        </p:txBody>
      </p:sp>
      <p:sp>
        <p:nvSpPr>
          <p:cNvPr id="15367" name="Rectangle 6">
            <a:hlinkClick r:id="rId5" action="ppaction://hlinksldjump"/>
            <a:hlinkHover r:id="rId5" action="ppaction://hlinksldjump"/>
          </p:cNvPr>
          <p:cNvSpPr>
            <a:spLocks noChangeArrowheads="1"/>
          </p:cNvSpPr>
          <p:nvPr/>
        </p:nvSpPr>
        <p:spPr bwMode="auto">
          <a:xfrm>
            <a:off x="5608638" y="1588"/>
            <a:ext cx="1096962" cy="623887"/>
          </a:xfrm>
          <a:prstGeom prst="rect">
            <a:avLst/>
          </a:prstGeom>
          <a:solidFill>
            <a:srgbClr val="808080">
              <a:alpha val="56000"/>
            </a:srgbClr>
          </a:solidFill>
          <a:ln>
            <a:noFill/>
          </a:ln>
          <a:extLst>
            <a:ext uri="{91240B29-F687-4F45-9708-019B960494DF}">
              <a14:hiddenLine xmlns:a14="http://schemas.microsoft.com/office/drawing/2010/main" w="9525" cap="flat" cmpd="sng">
                <a:solidFill>
                  <a:srgbClr val="000000"/>
                </a:solidFill>
                <a:miter lim="800000"/>
                <a:headEnd/>
                <a:tailEnd/>
              </a14:hiddenLine>
            </a:ext>
          </a:extLst>
        </p:spPr>
        <p:txBody>
          <a:bodyPr wrap="none" anchor="ctr"/>
          <a:lstStyle/>
          <a:p>
            <a:pPr algn="ctr"/>
            <a:r>
              <a:rPr lang="zh-CN" altLang="en-US" sz="1200">
                <a:solidFill>
                  <a:srgbClr val="000000"/>
                </a:solidFill>
                <a:sym typeface="Arial" pitchFamily="34" charset="0"/>
              </a:rPr>
              <a:t>AWARD</a:t>
            </a:r>
            <a:endParaRPr lang="zh-CN" altLang="en-US"/>
          </a:p>
        </p:txBody>
      </p:sp>
      <p:sp>
        <p:nvSpPr>
          <p:cNvPr id="15368" name="Rectangle 7">
            <a:hlinkClick r:id="rId6" action="ppaction://hlinksldjump"/>
            <a:hlinkHover r:id="rId6" action="ppaction://hlinksldjump"/>
          </p:cNvPr>
          <p:cNvSpPr>
            <a:spLocks noChangeArrowheads="1"/>
          </p:cNvSpPr>
          <p:nvPr/>
        </p:nvSpPr>
        <p:spPr bwMode="auto">
          <a:xfrm>
            <a:off x="6705600" y="1588"/>
            <a:ext cx="1098550" cy="623887"/>
          </a:xfrm>
          <a:prstGeom prst="rect">
            <a:avLst/>
          </a:prstGeom>
          <a:solidFill>
            <a:srgbClr val="808080">
              <a:alpha val="56000"/>
            </a:srgbClr>
          </a:solidFill>
          <a:ln>
            <a:noFill/>
          </a:ln>
          <a:extLst>
            <a:ext uri="{91240B29-F687-4F45-9708-019B960494DF}">
              <a14:hiddenLine xmlns:a14="http://schemas.microsoft.com/office/drawing/2010/main" w="9525" cap="flat" cmpd="sng">
                <a:solidFill>
                  <a:srgbClr val="000000"/>
                </a:solidFill>
                <a:miter lim="800000"/>
                <a:headEnd/>
                <a:tailEnd/>
              </a14:hiddenLine>
            </a:ext>
          </a:extLst>
        </p:spPr>
        <p:txBody>
          <a:bodyPr wrap="none" anchor="ctr"/>
          <a:lstStyle/>
          <a:p>
            <a:pPr algn="ctr"/>
            <a:r>
              <a:rPr lang="zh-CN" altLang="en-US" sz="1200">
                <a:solidFill>
                  <a:srgbClr val="000000"/>
                </a:solidFill>
                <a:sym typeface="Arial" pitchFamily="34" charset="0"/>
              </a:rPr>
              <a:t>CULTURE</a:t>
            </a:r>
            <a:endParaRPr lang="zh-CN" altLang="en-US"/>
          </a:p>
        </p:txBody>
      </p:sp>
      <p:sp>
        <p:nvSpPr>
          <p:cNvPr id="15369" name="Rectangle 8"/>
          <p:cNvSpPr>
            <a:spLocks noChangeArrowheads="1"/>
          </p:cNvSpPr>
          <p:nvPr/>
        </p:nvSpPr>
        <p:spPr bwMode="auto">
          <a:xfrm>
            <a:off x="7804150" y="1588"/>
            <a:ext cx="1098550" cy="623887"/>
          </a:xfrm>
          <a:prstGeom prst="rect">
            <a:avLst/>
          </a:prstGeom>
          <a:solidFill>
            <a:srgbClr val="FF3300"/>
          </a:solidFill>
          <a:ln>
            <a:noFill/>
          </a:ln>
          <a:extLst>
            <a:ext uri="{91240B29-F687-4F45-9708-019B960494DF}">
              <a14:hiddenLine xmlns:a14="http://schemas.microsoft.com/office/drawing/2010/main" w="9525" cap="flat" cmpd="sng">
                <a:solidFill>
                  <a:srgbClr val="000000"/>
                </a:solidFill>
                <a:miter lim="800000"/>
                <a:headEnd/>
                <a:tailEnd/>
              </a14:hiddenLine>
            </a:ext>
          </a:extLst>
        </p:spPr>
        <p:txBody>
          <a:bodyPr wrap="none" anchor="ctr"/>
          <a:lstStyle/>
          <a:p>
            <a:pPr algn="ctr"/>
            <a:r>
              <a:rPr lang="zh-CN" altLang="en-US" sz="1200">
                <a:solidFill>
                  <a:schemeClr val="bg1"/>
                </a:solidFill>
                <a:sym typeface="Arial" pitchFamily="34" charset="0"/>
              </a:rPr>
              <a:t>CONNECT US</a:t>
            </a:r>
            <a:endParaRPr lang="zh-CN" altLang="en-US"/>
          </a:p>
        </p:txBody>
      </p:sp>
      <p:grpSp>
        <p:nvGrpSpPr>
          <p:cNvPr id="15370" name="组合 11"/>
          <p:cNvGrpSpPr>
            <a:grpSpLocks/>
          </p:cNvGrpSpPr>
          <p:nvPr/>
        </p:nvGrpSpPr>
        <p:grpSpPr bwMode="auto">
          <a:xfrm>
            <a:off x="258763" y="95250"/>
            <a:ext cx="1531937" cy="492125"/>
            <a:chOff x="0" y="0"/>
            <a:chExt cx="1532466" cy="492443"/>
          </a:xfrm>
        </p:grpSpPr>
        <p:sp>
          <p:nvSpPr>
            <p:cNvPr id="15371" name="TextBox 12"/>
            <p:cNvSpPr>
              <a:spLocks noChangeArrowheads="1"/>
            </p:cNvSpPr>
            <p:nvPr/>
          </p:nvSpPr>
          <p:spPr bwMode="auto">
            <a:xfrm>
              <a:off x="43030" y="0"/>
              <a:ext cx="1351652"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sz="2600" b="1" i="1">
                  <a:solidFill>
                    <a:srgbClr val="FF3300"/>
                  </a:solidFill>
                  <a:latin typeface="Arial Unicode MS" pitchFamily="34" charset="-122"/>
                  <a:ea typeface="Arial Unicode MS" pitchFamily="34" charset="-122"/>
                  <a:cs typeface="Arial Unicode MS" pitchFamily="34" charset="-122"/>
                  <a:sym typeface="Arial Unicode MS" pitchFamily="34" charset="-122"/>
                </a:rPr>
                <a:t>HENCE</a:t>
              </a:r>
              <a:endParaRPr lang="zh-CN" altLang="en-US" sz="2600" b="1" i="1">
                <a:solidFill>
                  <a:srgbClr val="FF3300"/>
                </a:solidFill>
                <a:latin typeface="Arial Unicode MS" pitchFamily="34" charset="-122"/>
                <a:ea typeface="Arial Unicode MS" pitchFamily="34" charset="-122"/>
                <a:cs typeface="Arial Unicode MS" pitchFamily="34" charset="-122"/>
                <a:sym typeface="Arial Unicode MS" pitchFamily="34" charset="-122"/>
              </a:endParaRPr>
            </a:p>
          </p:txBody>
        </p:sp>
        <p:sp>
          <p:nvSpPr>
            <p:cNvPr id="15372" name="燕尾形 13"/>
            <p:cNvSpPr>
              <a:spLocks/>
            </p:cNvSpPr>
            <p:nvPr/>
          </p:nvSpPr>
          <p:spPr bwMode="auto">
            <a:xfrm>
              <a:off x="1381858" y="143420"/>
              <a:ext cx="150608" cy="172122"/>
            </a:xfrm>
            <a:prstGeom prst="chevron">
              <a:avLst>
                <a:gd name="adj" fmla="val 50000"/>
              </a:avLst>
            </a:prstGeom>
            <a:solidFill>
              <a:srgbClr val="FF3300"/>
            </a:solidFill>
            <a:ln>
              <a:noFill/>
            </a:ln>
            <a:extLst>
              <a:ext uri="{91240B29-F687-4F45-9708-019B960494DF}">
                <a14:hiddenLine xmlns:a14="http://schemas.microsoft.com/office/drawing/2010/main" w="9525" cap="flat" cmpd="sng">
                  <a:solidFill>
                    <a:srgbClr val="000000"/>
                  </a:solidFill>
                  <a:bevel/>
                  <a:headEnd/>
                  <a:tailEnd/>
                </a14:hiddenLine>
              </a:ext>
            </a:extLst>
          </p:spPr>
          <p:txBody>
            <a:bodyPr anchor="ctr"/>
            <a:lstStyle/>
            <a:p>
              <a:pPr eaLnBrk="1" hangingPunct="1"/>
              <a:endParaRPr lang="zh-CN" altLang="zh-CN" b="1" i="1">
                <a:sym typeface="Arial" pitchFamily="34" charset="0"/>
              </a:endParaRPr>
            </a:p>
          </p:txBody>
        </p:sp>
        <p:sp>
          <p:nvSpPr>
            <p:cNvPr id="15373" name="燕尾形 14"/>
            <p:cNvSpPr>
              <a:spLocks/>
            </p:cNvSpPr>
            <p:nvPr/>
          </p:nvSpPr>
          <p:spPr bwMode="auto">
            <a:xfrm>
              <a:off x="0" y="143420"/>
              <a:ext cx="150608" cy="172122"/>
            </a:xfrm>
            <a:prstGeom prst="chevron">
              <a:avLst>
                <a:gd name="adj" fmla="val 50000"/>
              </a:avLst>
            </a:prstGeom>
            <a:solidFill>
              <a:srgbClr val="FF3300"/>
            </a:solidFill>
            <a:ln>
              <a:noFill/>
            </a:ln>
            <a:extLst>
              <a:ext uri="{91240B29-F687-4F45-9708-019B960494DF}">
                <a14:hiddenLine xmlns:a14="http://schemas.microsoft.com/office/drawing/2010/main" w="9525" cap="flat" cmpd="sng">
                  <a:solidFill>
                    <a:srgbClr val="000000"/>
                  </a:solidFill>
                  <a:bevel/>
                  <a:headEnd/>
                  <a:tailEnd/>
                </a14:hiddenLine>
              </a:ext>
            </a:extLst>
          </p:spPr>
          <p:txBody>
            <a:bodyPr anchor="ctr"/>
            <a:lstStyle/>
            <a:p>
              <a:pPr eaLnBrk="1" hangingPunct="1"/>
              <a:endParaRPr lang="zh-CN" altLang="zh-CN" b="1" i="1">
                <a:sym typeface="Arial" pitchFamily="34" charset="0"/>
              </a:endParaRPr>
            </a:p>
          </p:txBody>
        </p:sp>
      </p:grpSp>
      <p:sp>
        <p:nvSpPr>
          <p:cNvPr id="15374" name="TextBox 15"/>
          <p:cNvSpPr>
            <a:spLocks noChangeArrowheads="1"/>
          </p:cNvSpPr>
          <p:nvPr/>
        </p:nvSpPr>
        <p:spPr bwMode="auto">
          <a:xfrm>
            <a:off x="871538" y="1311275"/>
            <a:ext cx="7351712"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sz="1400">
                <a:solidFill>
                  <a:srgbClr val="FF3300"/>
                </a:solidFill>
                <a:sym typeface="Arial" pitchFamily="34" charset="0"/>
              </a:rPr>
              <a:t>ADD: NANNING CITY, GUANGXI ZHUANG AUTONOMOUS REGION, P.R.C. OF CHINA</a:t>
            </a:r>
            <a:endParaRPr lang="zh-CN" altLang="en-US" sz="1400">
              <a:solidFill>
                <a:srgbClr val="FF3300"/>
              </a:solidFill>
              <a:sym typeface="Arial" pitchFamily="34" charset="0"/>
            </a:endParaRPr>
          </a:p>
        </p:txBody>
      </p:sp>
      <p:grpSp>
        <p:nvGrpSpPr>
          <p:cNvPr id="15375" name="组合 19"/>
          <p:cNvGrpSpPr>
            <a:grpSpLocks/>
          </p:cNvGrpSpPr>
          <p:nvPr/>
        </p:nvGrpSpPr>
        <p:grpSpPr bwMode="auto">
          <a:xfrm>
            <a:off x="-228600" y="1338263"/>
            <a:ext cx="9393238" cy="223837"/>
            <a:chOff x="0" y="0"/>
            <a:chExt cx="9393625" cy="224374"/>
          </a:xfrm>
        </p:grpSpPr>
        <p:sp>
          <p:nvSpPr>
            <p:cNvPr id="15376" name="矩形 17"/>
            <p:cNvSpPr>
              <a:spLocks/>
            </p:cNvSpPr>
            <p:nvPr/>
          </p:nvSpPr>
          <p:spPr bwMode="auto">
            <a:xfrm>
              <a:off x="150608" y="0"/>
              <a:ext cx="9243017" cy="224374"/>
            </a:xfrm>
            <a:prstGeom prst="rect">
              <a:avLst/>
            </a:prstGeom>
            <a:solidFill>
              <a:schemeClr val="bg1"/>
            </a:solidFill>
            <a:ln>
              <a:noFill/>
            </a:ln>
            <a:extLst>
              <a:ext uri="{91240B29-F687-4F45-9708-019B960494DF}">
                <a14:hiddenLine xmlns:a14="http://schemas.microsoft.com/office/drawing/2010/main" w="9525" cap="flat" cmpd="sng">
                  <a:solidFill>
                    <a:srgbClr val="000000"/>
                  </a:solidFill>
                  <a:bevel/>
                  <a:headEnd/>
                  <a:tailEnd/>
                </a14:hiddenLine>
              </a:ext>
            </a:extLst>
          </p:spPr>
          <p:txBody>
            <a:bodyPr anchor="ctr"/>
            <a:lstStyle/>
            <a:p>
              <a:pPr eaLnBrk="1" hangingPunct="1"/>
              <a:endParaRPr lang="zh-CN" altLang="zh-CN" b="1" i="1">
                <a:sym typeface="Arial" pitchFamily="34" charset="0"/>
              </a:endParaRPr>
            </a:p>
          </p:txBody>
        </p:sp>
        <p:sp>
          <p:nvSpPr>
            <p:cNvPr id="15377" name="燕尾形 16"/>
            <p:cNvSpPr>
              <a:spLocks/>
            </p:cNvSpPr>
            <p:nvPr/>
          </p:nvSpPr>
          <p:spPr bwMode="auto">
            <a:xfrm>
              <a:off x="0" y="52252"/>
              <a:ext cx="150608" cy="172122"/>
            </a:xfrm>
            <a:prstGeom prst="chevron">
              <a:avLst>
                <a:gd name="adj" fmla="val 50000"/>
              </a:avLst>
            </a:prstGeom>
            <a:solidFill>
              <a:srgbClr val="FF3300"/>
            </a:solidFill>
            <a:ln>
              <a:noFill/>
            </a:ln>
            <a:extLst>
              <a:ext uri="{91240B29-F687-4F45-9708-019B960494DF}">
                <a14:hiddenLine xmlns:a14="http://schemas.microsoft.com/office/drawing/2010/main" w="9525" cap="flat" cmpd="sng">
                  <a:solidFill>
                    <a:srgbClr val="000000"/>
                  </a:solidFill>
                  <a:bevel/>
                  <a:headEnd/>
                  <a:tailEnd/>
                </a14:hiddenLine>
              </a:ext>
            </a:extLst>
          </p:spPr>
          <p:txBody>
            <a:bodyPr anchor="ctr"/>
            <a:lstStyle/>
            <a:p>
              <a:pPr eaLnBrk="1" hangingPunct="1"/>
              <a:endParaRPr lang="zh-CN" altLang="zh-CN" b="1" i="1">
                <a:sym typeface="Arial" pitchFamily="34" charset="0"/>
              </a:endParaRPr>
            </a:p>
          </p:txBody>
        </p:sp>
      </p:grpSp>
      <p:sp>
        <p:nvSpPr>
          <p:cNvPr id="15378" name="TextBox 24"/>
          <p:cNvSpPr>
            <a:spLocks noChangeArrowheads="1"/>
          </p:cNvSpPr>
          <p:nvPr/>
        </p:nvSpPr>
        <p:spPr bwMode="auto">
          <a:xfrm>
            <a:off x="3622675" y="1920875"/>
            <a:ext cx="179387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sz="1400">
                <a:solidFill>
                  <a:srgbClr val="FF3300"/>
                </a:solidFill>
                <a:sym typeface="Arial" pitchFamily="34" charset="0"/>
              </a:rPr>
              <a:t>FAX: 0771-5389322</a:t>
            </a:r>
            <a:endParaRPr lang="zh-CN" altLang="en-US" sz="1400">
              <a:solidFill>
                <a:srgbClr val="FF3300"/>
              </a:solidFill>
              <a:sym typeface="Arial" pitchFamily="34" charset="0"/>
            </a:endParaRPr>
          </a:p>
        </p:txBody>
      </p:sp>
      <p:grpSp>
        <p:nvGrpSpPr>
          <p:cNvPr id="15379" name="组合 25"/>
          <p:cNvGrpSpPr>
            <a:grpSpLocks/>
          </p:cNvGrpSpPr>
          <p:nvPr/>
        </p:nvGrpSpPr>
        <p:grpSpPr bwMode="auto">
          <a:xfrm>
            <a:off x="-249238" y="1641475"/>
            <a:ext cx="9393238" cy="376238"/>
            <a:chOff x="0" y="0"/>
            <a:chExt cx="9393625" cy="375145"/>
          </a:xfrm>
        </p:grpSpPr>
        <p:sp>
          <p:nvSpPr>
            <p:cNvPr id="15380" name="矩形 26"/>
            <p:cNvSpPr>
              <a:spLocks/>
            </p:cNvSpPr>
            <p:nvPr/>
          </p:nvSpPr>
          <p:spPr bwMode="auto">
            <a:xfrm>
              <a:off x="150608" y="0"/>
              <a:ext cx="9243017" cy="375145"/>
            </a:xfrm>
            <a:prstGeom prst="rect">
              <a:avLst/>
            </a:prstGeom>
            <a:solidFill>
              <a:schemeClr val="bg1"/>
            </a:solidFill>
            <a:ln>
              <a:noFill/>
            </a:ln>
            <a:extLst>
              <a:ext uri="{91240B29-F687-4F45-9708-019B960494DF}">
                <a14:hiddenLine xmlns:a14="http://schemas.microsoft.com/office/drawing/2010/main" w="9525" cap="flat" cmpd="sng">
                  <a:solidFill>
                    <a:srgbClr val="000000"/>
                  </a:solidFill>
                  <a:bevel/>
                  <a:headEnd/>
                  <a:tailEnd/>
                </a14:hiddenLine>
              </a:ext>
            </a:extLst>
          </p:spPr>
          <p:txBody>
            <a:bodyPr anchor="ctr"/>
            <a:lstStyle/>
            <a:p>
              <a:pPr eaLnBrk="1" hangingPunct="1"/>
              <a:endParaRPr lang="zh-CN" altLang="zh-CN" b="1" i="1">
                <a:sym typeface="Arial" pitchFamily="34" charset="0"/>
              </a:endParaRPr>
            </a:p>
          </p:txBody>
        </p:sp>
        <p:sp>
          <p:nvSpPr>
            <p:cNvPr id="15381" name="燕尾形 27"/>
            <p:cNvSpPr>
              <a:spLocks/>
            </p:cNvSpPr>
            <p:nvPr/>
          </p:nvSpPr>
          <p:spPr bwMode="auto">
            <a:xfrm>
              <a:off x="0" y="74705"/>
              <a:ext cx="150608" cy="172122"/>
            </a:xfrm>
            <a:prstGeom prst="chevron">
              <a:avLst>
                <a:gd name="adj" fmla="val 50000"/>
              </a:avLst>
            </a:prstGeom>
            <a:solidFill>
              <a:srgbClr val="FF3300"/>
            </a:solidFill>
            <a:ln>
              <a:noFill/>
            </a:ln>
            <a:extLst>
              <a:ext uri="{91240B29-F687-4F45-9708-019B960494DF}">
                <a14:hiddenLine xmlns:a14="http://schemas.microsoft.com/office/drawing/2010/main" w="9525" cap="flat" cmpd="sng">
                  <a:solidFill>
                    <a:srgbClr val="000000"/>
                  </a:solidFill>
                  <a:bevel/>
                  <a:headEnd/>
                  <a:tailEnd/>
                </a14:hiddenLine>
              </a:ext>
            </a:extLst>
          </p:spPr>
          <p:txBody>
            <a:bodyPr anchor="ctr"/>
            <a:lstStyle/>
            <a:p>
              <a:pPr eaLnBrk="1" hangingPunct="1"/>
              <a:endParaRPr lang="zh-CN" altLang="zh-CN" b="1" i="1">
                <a:sym typeface="Arial" pitchFamily="34" charset="0"/>
              </a:endParaRPr>
            </a:p>
          </p:txBody>
        </p:sp>
      </p:grpSp>
      <p:grpSp>
        <p:nvGrpSpPr>
          <p:cNvPr id="15382" name="组合 28"/>
          <p:cNvGrpSpPr>
            <a:grpSpLocks/>
          </p:cNvGrpSpPr>
          <p:nvPr/>
        </p:nvGrpSpPr>
        <p:grpSpPr bwMode="auto">
          <a:xfrm>
            <a:off x="-255588" y="1924050"/>
            <a:ext cx="9393238" cy="304800"/>
            <a:chOff x="0" y="0"/>
            <a:chExt cx="9393625" cy="304108"/>
          </a:xfrm>
        </p:grpSpPr>
        <p:sp>
          <p:nvSpPr>
            <p:cNvPr id="15383" name="矩形 29"/>
            <p:cNvSpPr>
              <a:spLocks/>
            </p:cNvSpPr>
            <p:nvPr/>
          </p:nvSpPr>
          <p:spPr bwMode="auto">
            <a:xfrm>
              <a:off x="150608" y="0"/>
              <a:ext cx="9243017" cy="304108"/>
            </a:xfrm>
            <a:prstGeom prst="rect">
              <a:avLst/>
            </a:prstGeom>
            <a:solidFill>
              <a:schemeClr val="bg1"/>
            </a:solidFill>
            <a:ln>
              <a:noFill/>
            </a:ln>
            <a:extLst>
              <a:ext uri="{91240B29-F687-4F45-9708-019B960494DF}">
                <a14:hiddenLine xmlns:a14="http://schemas.microsoft.com/office/drawing/2010/main" w="9525" cap="flat" cmpd="sng">
                  <a:solidFill>
                    <a:srgbClr val="000000"/>
                  </a:solidFill>
                  <a:bevel/>
                  <a:headEnd/>
                  <a:tailEnd/>
                </a14:hiddenLine>
              </a:ext>
            </a:extLst>
          </p:spPr>
          <p:txBody>
            <a:bodyPr anchor="ctr"/>
            <a:lstStyle/>
            <a:p>
              <a:pPr eaLnBrk="1" hangingPunct="1"/>
              <a:endParaRPr lang="zh-CN" altLang="zh-CN" b="1" i="1">
                <a:sym typeface="Arial" pitchFamily="34" charset="0"/>
              </a:endParaRPr>
            </a:p>
          </p:txBody>
        </p:sp>
        <p:sp>
          <p:nvSpPr>
            <p:cNvPr id="15384" name="燕尾形 30"/>
            <p:cNvSpPr>
              <a:spLocks/>
            </p:cNvSpPr>
            <p:nvPr/>
          </p:nvSpPr>
          <p:spPr bwMode="auto">
            <a:xfrm>
              <a:off x="0" y="93494"/>
              <a:ext cx="150608" cy="172122"/>
            </a:xfrm>
            <a:prstGeom prst="chevron">
              <a:avLst>
                <a:gd name="adj" fmla="val 50000"/>
              </a:avLst>
            </a:prstGeom>
            <a:solidFill>
              <a:srgbClr val="FF3300"/>
            </a:solidFill>
            <a:ln>
              <a:noFill/>
            </a:ln>
            <a:extLst>
              <a:ext uri="{91240B29-F687-4F45-9708-019B960494DF}">
                <a14:hiddenLine xmlns:a14="http://schemas.microsoft.com/office/drawing/2010/main" w="9525" cap="flat" cmpd="sng">
                  <a:solidFill>
                    <a:srgbClr val="000000"/>
                  </a:solidFill>
                  <a:bevel/>
                  <a:headEnd/>
                  <a:tailEnd/>
                </a14:hiddenLine>
              </a:ext>
            </a:extLst>
          </p:spPr>
          <p:txBody>
            <a:bodyPr anchor="ctr"/>
            <a:lstStyle/>
            <a:p>
              <a:pPr eaLnBrk="1" hangingPunct="1"/>
              <a:endParaRPr lang="zh-CN" altLang="zh-CN" b="1" i="1">
                <a:sym typeface="Arial" pitchFamily="34" charset="0"/>
              </a:endParaRPr>
            </a:p>
          </p:txBody>
        </p:sp>
      </p:grpSp>
      <p:grpSp>
        <p:nvGrpSpPr>
          <p:cNvPr id="15385" name="组合 31"/>
          <p:cNvGrpSpPr>
            <a:grpSpLocks/>
          </p:cNvGrpSpPr>
          <p:nvPr/>
        </p:nvGrpSpPr>
        <p:grpSpPr bwMode="auto">
          <a:xfrm>
            <a:off x="3795713" y="1698625"/>
            <a:ext cx="1600200" cy="3352800"/>
            <a:chOff x="0" y="0"/>
            <a:chExt cx="1600200" cy="3352800"/>
          </a:xfrm>
        </p:grpSpPr>
        <p:sp>
          <p:nvSpPr>
            <p:cNvPr id="15386" name="圆角矩形 32"/>
            <p:cNvSpPr>
              <a:spLocks/>
            </p:cNvSpPr>
            <p:nvPr/>
          </p:nvSpPr>
          <p:spPr bwMode="auto">
            <a:xfrm>
              <a:off x="0" y="0"/>
              <a:ext cx="1600200" cy="3352800"/>
            </a:xfrm>
            <a:prstGeom prst="roundRect">
              <a:avLst>
                <a:gd name="adj" fmla="val 7819"/>
              </a:avLst>
            </a:prstGeom>
            <a:solidFill>
              <a:schemeClr val="tx1"/>
            </a:solidFill>
            <a:ln>
              <a:noFill/>
            </a:ln>
            <a:extLst>
              <a:ext uri="{91240B29-F687-4F45-9708-019B960494DF}">
                <a14:hiddenLine xmlns:a14="http://schemas.microsoft.com/office/drawing/2010/main" w="9525" cap="flat" cmpd="sng">
                  <a:solidFill>
                    <a:srgbClr val="000000"/>
                  </a:solidFill>
                  <a:bevel/>
                  <a:headEnd/>
                  <a:tailEnd/>
                </a14:hiddenLine>
              </a:ext>
            </a:extLst>
          </p:spPr>
          <p:txBody>
            <a:bodyPr anchor="ctr"/>
            <a:lstStyle/>
            <a:p>
              <a:pPr eaLnBrk="1" hangingPunct="1"/>
              <a:endParaRPr lang="zh-CN" altLang="zh-CN" b="1" i="1">
                <a:sym typeface="Arial" pitchFamily="34" charset="0"/>
              </a:endParaRPr>
            </a:p>
          </p:txBody>
        </p:sp>
        <p:sp>
          <p:nvSpPr>
            <p:cNvPr id="15387" name="圆角矩形 33"/>
            <p:cNvSpPr>
              <a:spLocks/>
            </p:cNvSpPr>
            <p:nvPr/>
          </p:nvSpPr>
          <p:spPr bwMode="auto">
            <a:xfrm>
              <a:off x="28895" y="60542"/>
              <a:ext cx="1542410" cy="3231716"/>
            </a:xfrm>
            <a:prstGeom prst="roundRect">
              <a:avLst>
                <a:gd name="adj" fmla="val 7819"/>
              </a:avLst>
            </a:prstGeom>
            <a:solidFill>
              <a:srgbClr val="262626"/>
            </a:solidFill>
            <a:ln>
              <a:noFill/>
            </a:ln>
            <a:extLst>
              <a:ext uri="{91240B29-F687-4F45-9708-019B960494DF}">
                <a14:hiddenLine xmlns:a14="http://schemas.microsoft.com/office/drawing/2010/main" w="9525" cap="flat" cmpd="sng">
                  <a:solidFill>
                    <a:srgbClr val="000000"/>
                  </a:solidFill>
                  <a:bevel/>
                  <a:headEnd/>
                  <a:tailEnd/>
                </a14:hiddenLine>
              </a:ext>
            </a:extLst>
          </p:spPr>
          <p:txBody>
            <a:bodyPr anchor="ctr"/>
            <a:lstStyle/>
            <a:p>
              <a:pPr eaLnBrk="1" hangingPunct="1"/>
              <a:endParaRPr lang="zh-CN" altLang="zh-CN" b="1" i="1">
                <a:sym typeface="Arial" pitchFamily="34" charset="0"/>
              </a:endParaRPr>
            </a:p>
          </p:txBody>
        </p:sp>
        <p:sp>
          <p:nvSpPr>
            <p:cNvPr id="15388" name="矩形 34"/>
            <p:cNvSpPr>
              <a:spLocks/>
            </p:cNvSpPr>
            <p:nvPr/>
          </p:nvSpPr>
          <p:spPr bwMode="auto">
            <a:xfrm>
              <a:off x="85741" y="292759"/>
              <a:ext cx="1428718" cy="2608068"/>
            </a:xfrm>
            <a:prstGeom prst="rect">
              <a:avLst/>
            </a:prstGeom>
            <a:solidFill>
              <a:srgbClr val="FF3300"/>
            </a:solidFill>
            <a:ln>
              <a:noFill/>
            </a:ln>
            <a:extLst>
              <a:ext uri="{91240B29-F687-4F45-9708-019B960494DF}">
                <a14:hiddenLine xmlns:a14="http://schemas.microsoft.com/office/drawing/2010/main" w="9525" cap="flat" cmpd="sng">
                  <a:solidFill>
                    <a:srgbClr val="000000"/>
                  </a:solidFill>
                  <a:bevel/>
                  <a:headEnd/>
                  <a:tailEnd/>
                </a14:hiddenLine>
              </a:ext>
            </a:extLst>
          </p:spPr>
          <p:txBody>
            <a:bodyPr anchor="ctr"/>
            <a:lstStyle/>
            <a:p>
              <a:pPr algn="ctr" eaLnBrk="1" hangingPunct="1"/>
              <a:r>
                <a:rPr lang="en-US">
                  <a:solidFill>
                    <a:schemeClr val="bg1"/>
                  </a:solidFill>
                  <a:sym typeface="Arial" pitchFamily="34" charset="0"/>
                </a:rPr>
                <a:t>HENCE</a:t>
              </a:r>
              <a:endParaRPr lang="zh-CN" altLang="en-US" b="1" i="1">
                <a:solidFill>
                  <a:schemeClr val="bg1"/>
                </a:solidFill>
                <a:sym typeface="Arial" pitchFamily="34" charset="0"/>
              </a:endParaRPr>
            </a:p>
          </p:txBody>
        </p:sp>
        <p:grpSp>
          <p:nvGrpSpPr>
            <p:cNvPr id="15389" name="组合 19"/>
            <p:cNvGrpSpPr>
              <a:grpSpLocks/>
            </p:cNvGrpSpPr>
            <p:nvPr/>
          </p:nvGrpSpPr>
          <p:grpSpPr bwMode="auto">
            <a:xfrm>
              <a:off x="653478" y="2977242"/>
              <a:ext cx="293244" cy="293244"/>
              <a:chOff x="0" y="0"/>
              <a:chExt cx="293244" cy="293244"/>
            </a:xfrm>
          </p:grpSpPr>
          <p:sp>
            <p:nvSpPr>
              <p:cNvPr id="15390" name="椭圆 36"/>
              <p:cNvSpPr>
                <a:spLocks/>
              </p:cNvSpPr>
              <p:nvPr/>
            </p:nvSpPr>
            <p:spPr bwMode="auto">
              <a:xfrm>
                <a:off x="0" y="0"/>
                <a:ext cx="293244" cy="293244"/>
              </a:xfrm>
              <a:prstGeom prst="ellipse">
                <a:avLst/>
              </a:prstGeom>
              <a:solidFill>
                <a:srgbClr val="0C0C0C"/>
              </a:solidFill>
              <a:ln>
                <a:noFill/>
              </a:ln>
              <a:extLst>
                <a:ext uri="{91240B29-F687-4F45-9708-019B960494DF}">
                  <a14:hiddenLine xmlns:a14="http://schemas.microsoft.com/office/drawing/2010/main" w="9525" cap="flat" cmpd="sng">
                    <a:solidFill>
                      <a:srgbClr val="000000"/>
                    </a:solidFill>
                    <a:bevel/>
                    <a:headEnd/>
                    <a:tailEnd/>
                  </a14:hiddenLine>
                </a:ext>
              </a:extLst>
            </p:spPr>
            <p:txBody>
              <a:bodyPr anchor="ctr"/>
              <a:lstStyle/>
              <a:p>
                <a:pPr eaLnBrk="1" hangingPunct="1"/>
                <a:endParaRPr lang="zh-CN" altLang="zh-CN" b="1" i="1">
                  <a:sym typeface="Arial" pitchFamily="34" charset="0"/>
                </a:endParaRPr>
              </a:p>
            </p:txBody>
          </p:sp>
          <p:sp>
            <p:nvSpPr>
              <p:cNvPr id="15391" name="矩形 37"/>
              <p:cNvSpPr>
                <a:spLocks noChangeAspect="1"/>
              </p:cNvSpPr>
              <p:nvPr/>
            </p:nvSpPr>
            <p:spPr bwMode="auto">
              <a:xfrm>
                <a:off x="92622" y="92622"/>
                <a:ext cx="108000" cy="108000"/>
              </a:xfrm>
              <a:prstGeom prst="rect">
                <a:avLst/>
              </a:prstGeom>
              <a:noFill/>
              <a:ln w="9525" cap="flat" cmpd="sng">
                <a:solidFill>
                  <a:srgbClr val="262626"/>
                </a:solidFill>
                <a:bevel/>
                <a:headEnd/>
                <a:tailEnd/>
              </a:ln>
              <a:extLst>
                <a:ext uri="{909E8E84-426E-40DD-AFC4-6F175D3DCCD1}">
                  <a14:hiddenFill xmlns:a14="http://schemas.microsoft.com/office/drawing/2010/main">
                    <a:solidFill>
                      <a:srgbClr val="FFFFFF"/>
                    </a:solidFill>
                  </a14:hiddenFill>
                </a:ext>
              </a:extLst>
            </p:spPr>
            <p:txBody>
              <a:bodyPr anchor="ctr"/>
              <a:lstStyle/>
              <a:p>
                <a:pPr eaLnBrk="1" hangingPunct="1"/>
                <a:endParaRPr lang="zh-CN" altLang="zh-CN" b="1" i="1">
                  <a:sym typeface="Arial" pitchFamily="34" charset="0"/>
                </a:endParaRPr>
              </a:p>
            </p:txBody>
          </p:sp>
        </p:grpSp>
      </p:gr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7" presetClass="entr" presetSubtype="0" fill="hold" nodeType="afterEffect">
                                  <p:stCondLst>
                                    <p:cond delay="0"/>
                                  </p:stCondLst>
                                  <p:childTnLst>
                                    <p:set>
                                      <p:cBhvr>
                                        <p:cTn id="6" dur="1" fill="hold">
                                          <p:stCondLst>
                                            <p:cond delay="0"/>
                                          </p:stCondLst>
                                        </p:cTn>
                                        <p:tgtEl>
                                          <p:spTgt spid="15385"/>
                                        </p:tgtEl>
                                        <p:attrNameLst>
                                          <p:attrName>style.visibility</p:attrName>
                                        </p:attrNameLst>
                                      </p:cBhvr>
                                      <p:to>
                                        <p:strVal val="visible"/>
                                      </p:to>
                                    </p:set>
                                    <p:animEffect>
                                      <p:cBhvr>
                                        <p:cTn id="7" dur="1000"/>
                                        <p:tgtEl>
                                          <p:spTgt spid="15385"/>
                                        </p:tgtEl>
                                      </p:cBhvr>
                                    </p:animEffect>
                                    <p:anim calcmode="lin" valueType="num">
                                      <p:cBhvr>
                                        <p:cTn id="8" dur="1000" fill="hold"/>
                                        <p:tgtEl>
                                          <p:spTgt spid="15385"/>
                                        </p:tgtEl>
                                        <p:attrNameLst>
                                          <p:attrName>ppt_x</p:attrName>
                                        </p:attrNameLst>
                                      </p:cBhvr>
                                      <p:tavLst>
                                        <p:tav tm="0">
                                          <p:val>
                                            <p:strVal val="#ppt_x"/>
                                          </p:val>
                                        </p:tav>
                                        <p:tav tm="100000">
                                          <p:val>
                                            <p:strVal val="#ppt_x"/>
                                          </p:val>
                                        </p:tav>
                                      </p:tavLst>
                                    </p:anim>
                                    <p:anim calcmode="lin" valueType="num">
                                      <p:cBhvr>
                                        <p:cTn id="9" dur="1000" fill="hold"/>
                                        <p:tgtEl>
                                          <p:spTgt spid="15385"/>
                                        </p:tgtEl>
                                        <p:attrNameLst>
                                          <p:attrName>ppt_y</p:attrName>
                                        </p:attrNameLst>
                                      </p:cBhvr>
                                      <p:tavLst>
                                        <p:tav tm="0">
                                          <p:val>
                                            <p:strVal val="#ppt_y-.1"/>
                                          </p:val>
                                        </p:tav>
                                        <p:tav tm="100000">
                                          <p:val>
                                            <p:strVal val="#ppt_y"/>
                                          </p:val>
                                        </p:tav>
                                      </p:tavLst>
                                    </p:anim>
                                  </p:childTnLst>
                                </p:cTn>
                              </p:par>
                              <p:par>
                                <p:cTn id="10" presetID="2" presetClass="exit" presetSubtype="2" fill="hold" nodeType="withEffect">
                                  <p:stCondLst>
                                    <p:cond delay="0"/>
                                  </p:stCondLst>
                                  <p:childTnLst>
                                    <p:anim calcmode="lin" valueType="num">
                                      <p:cBhvr>
                                        <p:cTn id="11" dur="500"/>
                                        <p:tgtEl>
                                          <p:spTgt spid="15375"/>
                                        </p:tgtEl>
                                        <p:attrNameLst>
                                          <p:attrName>ppt_x</p:attrName>
                                        </p:attrNameLst>
                                      </p:cBhvr>
                                      <p:tavLst>
                                        <p:tav tm="0">
                                          <p:val>
                                            <p:strVal val="ppt_x"/>
                                          </p:val>
                                        </p:tav>
                                        <p:tav tm="100000">
                                          <p:val>
                                            <p:strVal val="1+ppt_w/2"/>
                                          </p:val>
                                        </p:tav>
                                      </p:tavLst>
                                    </p:anim>
                                    <p:anim calcmode="lin" valueType="num">
                                      <p:cBhvr>
                                        <p:cTn id="12" dur="500"/>
                                        <p:tgtEl>
                                          <p:spTgt spid="15375"/>
                                        </p:tgtEl>
                                        <p:attrNameLst>
                                          <p:attrName>ppt_y</p:attrName>
                                        </p:attrNameLst>
                                      </p:cBhvr>
                                      <p:tavLst>
                                        <p:tav tm="0">
                                          <p:val>
                                            <p:strVal val="ppt_y"/>
                                          </p:val>
                                        </p:tav>
                                        <p:tav tm="100000">
                                          <p:val>
                                            <p:strVal val="ppt_y"/>
                                          </p:val>
                                        </p:tav>
                                      </p:tavLst>
                                    </p:anim>
                                    <p:set>
                                      <p:cBhvr>
                                        <p:cTn id="13" dur="1" fill="hold">
                                          <p:stCondLst>
                                            <p:cond delay="499"/>
                                          </p:stCondLst>
                                        </p:cTn>
                                        <p:tgtEl>
                                          <p:spTgt spid="15375"/>
                                        </p:tgtEl>
                                        <p:attrNameLst>
                                          <p:attrName>style.visibility</p:attrName>
                                        </p:attrNameLst>
                                      </p:cBhvr>
                                      <p:to>
                                        <p:strVal val="hidden"/>
                                      </p:to>
                                    </p:set>
                                  </p:childTnLst>
                                </p:cTn>
                              </p:par>
                              <p:par>
                                <p:cTn id="14" presetID="2" presetClass="exit" presetSubtype="2" fill="hold" nodeType="withEffect">
                                  <p:stCondLst>
                                    <p:cond delay="400"/>
                                  </p:stCondLst>
                                  <p:childTnLst>
                                    <p:anim calcmode="lin" valueType="num">
                                      <p:cBhvr>
                                        <p:cTn id="15" dur="500"/>
                                        <p:tgtEl>
                                          <p:spTgt spid="15379"/>
                                        </p:tgtEl>
                                        <p:attrNameLst>
                                          <p:attrName>ppt_x</p:attrName>
                                        </p:attrNameLst>
                                      </p:cBhvr>
                                      <p:tavLst>
                                        <p:tav tm="0">
                                          <p:val>
                                            <p:strVal val="ppt_x"/>
                                          </p:val>
                                        </p:tav>
                                        <p:tav tm="100000">
                                          <p:val>
                                            <p:strVal val="1+ppt_w/2"/>
                                          </p:val>
                                        </p:tav>
                                      </p:tavLst>
                                    </p:anim>
                                    <p:anim calcmode="lin" valueType="num">
                                      <p:cBhvr>
                                        <p:cTn id="16" dur="500"/>
                                        <p:tgtEl>
                                          <p:spTgt spid="15379"/>
                                        </p:tgtEl>
                                        <p:attrNameLst>
                                          <p:attrName>ppt_y</p:attrName>
                                        </p:attrNameLst>
                                      </p:cBhvr>
                                      <p:tavLst>
                                        <p:tav tm="0">
                                          <p:val>
                                            <p:strVal val="ppt_y"/>
                                          </p:val>
                                        </p:tav>
                                        <p:tav tm="100000">
                                          <p:val>
                                            <p:strVal val="ppt_y"/>
                                          </p:val>
                                        </p:tav>
                                      </p:tavLst>
                                    </p:anim>
                                    <p:set>
                                      <p:cBhvr>
                                        <p:cTn id="17" dur="1" fill="hold">
                                          <p:stCondLst>
                                            <p:cond delay="499"/>
                                          </p:stCondLst>
                                        </p:cTn>
                                        <p:tgtEl>
                                          <p:spTgt spid="15379"/>
                                        </p:tgtEl>
                                        <p:attrNameLst>
                                          <p:attrName>style.visibility</p:attrName>
                                        </p:attrNameLst>
                                      </p:cBhvr>
                                      <p:to>
                                        <p:strVal val="hidden"/>
                                      </p:to>
                                    </p:set>
                                  </p:childTnLst>
                                </p:cTn>
                              </p:par>
                              <p:par>
                                <p:cTn id="18" presetID="2" presetClass="exit" presetSubtype="2" fill="hold" nodeType="withEffect">
                                  <p:stCondLst>
                                    <p:cond delay="600"/>
                                  </p:stCondLst>
                                  <p:childTnLst>
                                    <p:anim calcmode="lin" valueType="num">
                                      <p:cBhvr>
                                        <p:cTn id="19" dur="500"/>
                                        <p:tgtEl>
                                          <p:spTgt spid="15382"/>
                                        </p:tgtEl>
                                        <p:attrNameLst>
                                          <p:attrName>ppt_x</p:attrName>
                                        </p:attrNameLst>
                                      </p:cBhvr>
                                      <p:tavLst>
                                        <p:tav tm="0">
                                          <p:val>
                                            <p:strVal val="ppt_x"/>
                                          </p:val>
                                        </p:tav>
                                        <p:tav tm="100000">
                                          <p:val>
                                            <p:strVal val="1+ppt_w/2"/>
                                          </p:val>
                                        </p:tav>
                                      </p:tavLst>
                                    </p:anim>
                                    <p:anim calcmode="lin" valueType="num">
                                      <p:cBhvr>
                                        <p:cTn id="20" dur="500"/>
                                        <p:tgtEl>
                                          <p:spTgt spid="15382"/>
                                        </p:tgtEl>
                                        <p:attrNameLst>
                                          <p:attrName>ppt_y</p:attrName>
                                        </p:attrNameLst>
                                      </p:cBhvr>
                                      <p:tavLst>
                                        <p:tav tm="0">
                                          <p:val>
                                            <p:strVal val="ppt_y"/>
                                          </p:val>
                                        </p:tav>
                                        <p:tav tm="100000">
                                          <p:val>
                                            <p:strVal val="ppt_y"/>
                                          </p:val>
                                        </p:tav>
                                      </p:tavLst>
                                    </p:anim>
                                    <p:set>
                                      <p:cBhvr>
                                        <p:cTn id="21" dur="1" fill="hold">
                                          <p:stCondLst>
                                            <p:cond delay="499"/>
                                          </p:stCondLst>
                                        </p:cTn>
                                        <p:tgtEl>
                                          <p:spTgt spid="1538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extBox 1"/>
          <p:cNvSpPr>
            <a:spLocks noChangeArrowheads="1"/>
          </p:cNvSpPr>
          <p:nvPr/>
        </p:nvSpPr>
        <p:spPr bwMode="auto">
          <a:xfrm>
            <a:off x="2009775" y="379413"/>
            <a:ext cx="1411288" cy="4508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28700">
                <a:solidFill>
                  <a:srgbClr val="BFBFBF"/>
                </a:solidFill>
                <a:sym typeface="Arial" pitchFamily="34" charset="0"/>
              </a:rPr>
              <a:t>“</a:t>
            </a:r>
            <a:endParaRPr lang="zh-CN" altLang="en-US" sz="28700">
              <a:solidFill>
                <a:srgbClr val="BFBFBF"/>
              </a:solidFill>
              <a:sym typeface="Arial" pitchFamily="34" charset="0"/>
            </a:endParaRPr>
          </a:p>
        </p:txBody>
      </p:sp>
      <p:sp>
        <p:nvSpPr>
          <p:cNvPr id="16387" name="TextBox 9"/>
          <p:cNvSpPr>
            <a:spLocks noChangeArrowheads="1"/>
          </p:cNvSpPr>
          <p:nvPr/>
        </p:nvSpPr>
        <p:spPr bwMode="auto">
          <a:xfrm>
            <a:off x="2897188" y="1784350"/>
            <a:ext cx="2716212" cy="1754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r"/>
            <a:r>
              <a:rPr lang="en-US" sz="3600">
                <a:solidFill>
                  <a:srgbClr val="FF3300"/>
                </a:solidFill>
                <a:latin typeface="Lao UI" pitchFamily="34" charset="0"/>
                <a:sym typeface="Lao UI" pitchFamily="34" charset="0"/>
              </a:rPr>
              <a:t>IMAGE YOUR LIFE</a:t>
            </a:r>
            <a:endParaRPr lang="zh-CN" altLang="en-US" sz="3600">
              <a:solidFill>
                <a:srgbClr val="FF3300"/>
              </a:solidFill>
              <a:latin typeface="Lao UI" pitchFamily="34" charset="0"/>
              <a:sym typeface="Lao UI" pitchFamily="34" charset="0"/>
            </a:endParaRPr>
          </a:p>
        </p:txBody>
      </p:sp>
      <p:sp>
        <p:nvSpPr>
          <p:cNvPr id="16388" name="椭圆 11"/>
          <p:cNvSpPr>
            <a:spLocks/>
          </p:cNvSpPr>
          <p:nvPr/>
        </p:nvSpPr>
        <p:spPr bwMode="auto">
          <a:xfrm flipV="1">
            <a:off x="693738" y="300038"/>
            <a:ext cx="7754937" cy="46037"/>
          </a:xfrm>
          <a:prstGeom prst="ellipse">
            <a:avLst/>
          </a:prstGeom>
          <a:solidFill>
            <a:schemeClr val="bg1"/>
          </a:solidFill>
          <a:ln>
            <a:noFill/>
          </a:ln>
          <a:extLst>
            <a:ext uri="{91240B29-F687-4F45-9708-019B960494DF}">
              <a14:hiddenLine xmlns:a14="http://schemas.microsoft.com/office/drawing/2010/main" w="9525" cap="flat" cmpd="sng">
                <a:solidFill>
                  <a:srgbClr val="000000"/>
                </a:solidFill>
                <a:bevel/>
                <a:headEnd/>
                <a:tailEnd/>
              </a14:hiddenLine>
            </a:ext>
          </a:extLst>
        </p:spPr>
        <p:txBody>
          <a:bodyPr anchor="ctr"/>
          <a:lstStyle/>
          <a:p>
            <a:pPr eaLnBrk="1" hangingPunct="1"/>
            <a:endParaRPr lang="zh-CN" altLang="zh-CN" b="1" i="1">
              <a:sym typeface="Arial" pitchFamily="34" charset="0"/>
            </a:endParaRPr>
          </a:p>
        </p:txBody>
      </p:sp>
      <p:sp>
        <p:nvSpPr>
          <p:cNvPr id="16389" name="椭圆 12"/>
          <p:cNvSpPr>
            <a:spLocks/>
          </p:cNvSpPr>
          <p:nvPr/>
        </p:nvSpPr>
        <p:spPr bwMode="auto">
          <a:xfrm flipV="1">
            <a:off x="693738" y="4841875"/>
            <a:ext cx="7754937" cy="46038"/>
          </a:xfrm>
          <a:prstGeom prst="ellipse">
            <a:avLst/>
          </a:prstGeom>
          <a:solidFill>
            <a:schemeClr val="bg1"/>
          </a:solidFill>
          <a:ln>
            <a:noFill/>
          </a:ln>
          <a:extLst>
            <a:ext uri="{91240B29-F687-4F45-9708-019B960494DF}">
              <a14:hiddenLine xmlns:a14="http://schemas.microsoft.com/office/drawing/2010/main" w="9525" cap="flat" cmpd="sng">
                <a:solidFill>
                  <a:srgbClr val="000000"/>
                </a:solidFill>
                <a:bevel/>
                <a:headEnd/>
                <a:tailEnd/>
              </a14:hiddenLine>
            </a:ext>
          </a:extLst>
        </p:spPr>
        <p:txBody>
          <a:bodyPr anchor="ctr"/>
          <a:lstStyle/>
          <a:p>
            <a:pPr eaLnBrk="1" hangingPunct="1"/>
            <a:endParaRPr lang="zh-CN" altLang="zh-CN" b="1" i="1">
              <a:sym typeface="Arial" pitchFamily="34" charset="0"/>
            </a:endParaRPr>
          </a:p>
        </p:txBody>
      </p:sp>
      <p:sp>
        <p:nvSpPr>
          <p:cNvPr id="16390" name="TextBox 13"/>
          <p:cNvSpPr>
            <a:spLocks noChangeArrowheads="1"/>
          </p:cNvSpPr>
          <p:nvPr/>
        </p:nvSpPr>
        <p:spPr bwMode="auto">
          <a:xfrm>
            <a:off x="7221538" y="2587625"/>
            <a:ext cx="1411287" cy="4508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28700">
                <a:solidFill>
                  <a:srgbClr val="BFBFBF"/>
                </a:solidFill>
                <a:sym typeface="Arial" pitchFamily="34" charset="0"/>
              </a:rPr>
              <a:t>”</a:t>
            </a:r>
            <a:endParaRPr lang="zh-CN" altLang="en-US" sz="28700">
              <a:solidFill>
                <a:srgbClr val="BFBFBF"/>
              </a:solidFill>
              <a:sym typeface="Arial" pitchFamily="34" charset="0"/>
            </a:endParaRPr>
          </a:p>
        </p:txBody>
      </p:sp>
      <p:sp>
        <p:nvSpPr>
          <p:cNvPr id="16391" name="TextBox 14"/>
          <p:cNvSpPr>
            <a:spLocks noChangeArrowheads="1"/>
          </p:cNvSpPr>
          <p:nvPr/>
        </p:nvSpPr>
        <p:spPr bwMode="auto">
          <a:xfrm>
            <a:off x="5405438" y="1784350"/>
            <a:ext cx="2928937" cy="1754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3600">
                <a:solidFill>
                  <a:srgbClr val="FF3300"/>
                </a:solidFill>
                <a:latin typeface="Lao UI" pitchFamily="34" charset="0"/>
                <a:sym typeface="Lao UI" pitchFamily="34" charset="0"/>
              </a:rPr>
              <a:t>CONNECT</a:t>
            </a:r>
            <a:endParaRPr lang="zh-CN" altLang="en-US" sz="3600">
              <a:solidFill>
                <a:srgbClr val="FF3300"/>
              </a:solidFill>
              <a:latin typeface="Lao UI" pitchFamily="34" charset="0"/>
              <a:sym typeface="Lao UI" pitchFamily="34" charset="0"/>
            </a:endParaRPr>
          </a:p>
          <a:p>
            <a:r>
              <a:rPr lang="en-US" sz="3600">
                <a:solidFill>
                  <a:srgbClr val="FF3300"/>
                </a:solidFill>
                <a:latin typeface="Lao UI" pitchFamily="34" charset="0"/>
                <a:sym typeface="Lao UI" pitchFamily="34" charset="0"/>
              </a:rPr>
              <a:t>MY</a:t>
            </a:r>
            <a:endParaRPr lang="zh-CN" altLang="en-US" sz="3600">
              <a:solidFill>
                <a:srgbClr val="FF3300"/>
              </a:solidFill>
              <a:latin typeface="Lao UI" pitchFamily="34" charset="0"/>
              <a:sym typeface="Lao UI" pitchFamily="34" charset="0"/>
            </a:endParaRPr>
          </a:p>
          <a:p>
            <a:r>
              <a:rPr lang="en-US" sz="3600">
                <a:solidFill>
                  <a:srgbClr val="FF3300"/>
                </a:solidFill>
                <a:latin typeface="Lao UI" pitchFamily="34" charset="0"/>
                <a:sym typeface="Lao UI" pitchFamily="34" charset="0"/>
              </a:rPr>
              <a:t>WORLD</a:t>
            </a:r>
            <a:endParaRPr lang="zh-CN" altLang="en-US" sz="3600">
              <a:solidFill>
                <a:srgbClr val="FF3300"/>
              </a:solidFill>
              <a:latin typeface="Lao UI" pitchFamily="34" charset="0"/>
              <a:sym typeface="Lao UI" pitchFamily="34" charset="0"/>
            </a:endParaRPr>
          </a:p>
        </p:txBody>
      </p:sp>
      <p:grpSp>
        <p:nvGrpSpPr>
          <p:cNvPr id="16392" name="组合 2"/>
          <p:cNvGrpSpPr>
            <a:grpSpLocks/>
          </p:cNvGrpSpPr>
          <p:nvPr/>
        </p:nvGrpSpPr>
        <p:grpSpPr bwMode="auto">
          <a:xfrm>
            <a:off x="5686425" y="1047750"/>
            <a:ext cx="1600200" cy="3352800"/>
            <a:chOff x="0" y="0"/>
            <a:chExt cx="1600200" cy="3352800"/>
          </a:xfrm>
        </p:grpSpPr>
        <p:sp>
          <p:nvSpPr>
            <p:cNvPr id="16393" name="圆角矩形 3"/>
            <p:cNvSpPr>
              <a:spLocks/>
            </p:cNvSpPr>
            <p:nvPr/>
          </p:nvSpPr>
          <p:spPr bwMode="auto">
            <a:xfrm>
              <a:off x="0" y="0"/>
              <a:ext cx="1600200" cy="3352800"/>
            </a:xfrm>
            <a:prstGeom prst="roundRect">
              <a:avLst>
                <a:gd name="adj" fmla="val 7819"/>
              </a:avLst>
            </a:prstGeom>
            <a:solidFill>
              <a:schemeClr val="tx1"/>
            </a:solidFill>
            <a:ln>
              <a:noFill/>
            </a:ln>
            <a:extLst>
              <a:ext uri="{91240B29-F687-4F45-9708-019B960494DF}">
                <a14:hiddenLine xmlns:a14="http://schemas.microsoft.com/office/drawing/2010/main" w="9525" cap="flat" cmpd="sng">
                  <a:solidFill>
                    <a:srgbClr val="000000"/>
                  </a:solidFill>
                  <a:bevel/>
                  <a:headEnd/>
                  <a:tailEnd/>
                </a14:hiddenLine>
              </a:ext>
            </a:extLst>
          </p:spPr>
          <p:txBody>
            <a:bodyPr anchor="ctr"/>
            <a:lstStyle/>
            <a:p>
              <a:pPr eaLnBrk="1" hangingPunct="1"/>
              <a:endParaRPr lang="zh-CN" altLang="zh-CN" b="1" i="1">
                <a:sym typeface="Arial" pitchFamily="34" charset="0"/>
              </a:endParaRPr>
            </a:p>
          </p:txBody>
        </p:sp>
        <p:sp>
          <p:nvSpPr>
            <p:cNvPr id="16394" name="圆角矩形 4"/>
            <p:cNvSpPr>
              <a:spLocks/>
            </p:cNvSpPr>
            <p:nvPr/>
          </p:nvSpPr>
          <p:spPr bwMode="auto">
            <a:xfrm>
              <a:off x="28895" y="60542"/>
              <a:ext cx="1542410" cy="3231716"/>
            </a:xfrm>
            <a:prstGeom prst="roundRect">
              <a:avLst>
                <a:gd name="adj" fmla="val 7819"/>
              </a:avLst>
            </a:prstGeom>
            <a:solidFill>
              <a:srgbClr val="262626"/>
            </a:solidFill>
            <a:ln>
              <a:noFill/>
            </a:ln>
            <a:extLst>
              <a:ext uri="{91240B29-F687-4F45-9708-019B960494DF}">
                <a14:hiddenLine xmlns:a14="http://schemas.microsoft.com/office/drawing/2010/main" w="9525" cap="flat" cmpd="sng">
                  <a:solidFill>
                    <a:srgbClr val="000000"/>
                  </a:solidFill>
                  <a:bevel/>
                  <a:headEnd/>
                  <a:tailEnd/>
                </a14:hiddenLine>
              </a:ext>
            </a:extLst>
          </p:spPr>
          <p:txBody>
            <a:bodyPr anchor="ctr"/>
            <a:lstStyle/>
            <a:p>
              <a:pPr eaLnBrk="1" hangingPunct="1"/>
              <a:endParaRPr lang="zh-CN" altLang="zh-CN" b="1" i="1">
                <a:sym typeface="Arial" pitchFamily="34" charset="0"/>
              </a:endParaRPr>
            </a:p>
          </p:txBody>
        </p:sp>
        <p:sp>
          <p:nvSpPr>
            <p:cNvPr id="16395" name="矩形 5"/>
            <p:cNvSpPr>
              <a:spLocks/>
            </p:cNvSpPr>
            <p:nvPr/>
          </p:nvSpPr>
          <p:spPr bwMode="auto">
            <a:xfrm>
              <a:off x="85741" y="292759"/>
              <a:ext cx="1428718" cy="2608068"/>
            </a:xfrm>
            <a:prstGeom prst="rect">
              <a:avLst/>
            </a:prstGeom>
            <a:solidFill>
              <a:srgbClr val="FF3300"/>
            </a:solidFill>
            <a:ln>
              <a:noFill/>
            </a:ln>
            <a:extLst>
              <a:ext uri="{91240B29-F687-4F45-9708-019B960494DF}">
                <a14:hiddenLine xmlns:a14="http://schemas.microsoft.com/office/drawing/2010/main" w="9525" cap="flat" cmpd="sng">
                  <a:solidFill>
                    <a:srgbClr val="000000"/>
                  </a:solidFill>
                  <a:bevel/>
                  <a:headEnd/>
                  <a:tailEnd/>
                </a14:hiddenLine>
              </a:ext>
            </a:extLst>
          </p:spPr>
          <p:txBody>
            <a:bodyPr anchor="ctr"/>
            <a:lstStyle/>
            <a:p>
              <a:pPr algn="ctr" eaLnBrk="1" hangingPunct="1"/>
              <a:r>
                <a:rPr lang="en-US">
                  <a:solidFill>
                    <a:schemeClr val="bg1"/>
                  </a:solidFill>
                  <a:sym typeface="Arial" pitchFamily="34" charset="0"/>
                </a:rPr>
                <a:t>HENCE</a:t>
              </a:r>
              <a:endParaRPr lang="zh-CN" altLang="en-US" b="1" i="1">
                <a:solidFill>
                  <a:schemeClr val="bg1"/>
                </a:solidFill>
                <a:sym typeface="Arial" pitchFamily="34" charset="0"/>
              </a:endParaRPr>
            </a:p>
          </p:txBody>
        </p:sp>
        <p:grpSp>
          <p:nvGrpSpPr>
            <p:cNvPr id="16396" name="组合 19"/>
            <p:cNvGrpSpPr>
              <a:grpSpLocks/>
            </p:cNvGrpSpPr>
            <p:nvPr/>
          </p:nvGrpSpPr>
          <p:grpSpPr bwMode="auto">
            <a:xfrm>
              <a:off x="653478" y="2977242"/>
              <a:ext cx="293244" cy="293244"/>
              <a:chOff x="0" y="0"/>
              <a:chExt cx="293244" cy="293244"/>
            </a:xfrm>
          </p:grpSpPr>
          <p:sp>
            <p:nvSpPr>
              <p:cNvPr id="16397" name="椭圆 7"/>
              <p:cNvSpPr>
                <a:spLocks/>
              </p:cNvSpPr>
              <p:nvPr/>
            </p:nvSpPr>
            <p:spPr bwMode="auto">
              <a:xfrm>
                <a:off x="0" y="0"/>
                <a:ext cx="293244" cy="293244"/>
              </a:xfrm>
              <a:prstGeom prst="ellipse">
                <a:avLst/>
              </a:prstGeom>
              <a:solidFill>
                <a:srgbClr val="0C0C0C"/>
              </a:solidFill>
              <a:ln>
                <a:noFill/>
              </a:ln>
              <a:extLst>
                <a:ext uri="{91240B29-F687-4F45-9708-019B960494DF}">
                  <a14:hiddenLine xmlns:a14="http://schemas.microsoft.com/office/drawing/2010/main" w="9525" cap="flat" cmpd="sng">
                    <a:solidFill>
                      <a:srgbClr val="000000"/>
                    </a:solidFill>
                    <a:bevel/>
                    <a:headEnd/>
                    <a:tailEnd/>
                  </a14:hiddenLine>
                </a:ext>
              </a:extLst>
            </p:spPr>
            <p:txBody>
              <a:bodyPr anchor="ctr"/>
              <a:lstStyle/>
              <a:p>
                <a:pPr eaLnBrk="1" hangingPunct="1"/>
                <a:endParaRPr lang="zh-CN" altLang="zh-CN" b="1" i="1">
                  <a:sym typeface="Arial" pitchFamily="34" charset="0"/>
                </a:endParaRPr>
              </a:p>
            </p:txBody>
          </p:sp>
          <p:sp>
            <p:nvSpPr>
              <p:cNvPr id="16398" name="矩形 8"/>
              <p:cNvSpPr>
                <a:spLocks noChangeAspect="1"/>
              </p:cNvSpPr>
              <p:nvPr/>
            </p:nvSpPr>
            <p:spPr bwMode="auto">
              <a:xfrm>
                <a:off x="92622" y="92622"/>
                <a:ext cx="108000" cy="108000"/>
              </a:xfrm>
              <a:prstGeom prst="rect">
                <a:avLst/>
              </a:prstGeom>
              <a:noFill/>
              <a:ln w="9525" cap="flat" cmpd="sng">
                <a:solidFill>
                  <a:srgbClr val="262626"/>
                </a:solidFill>
                <a:bevel/>
                <a:headEnd/>
                <a:tailEnd/>
              </a:ln>
              <a:extLst>
                <a:ext uri="{909E8E84-426E-40DD-AFC4-6F175D3DCCD1}">
                  <a14:hiddenFill xmlns:a14="http://schemas.microsoft.com/office/drawing/2010/main">
                    <a:solidFill>
                      <a:srgbClr val="FFFFFF"/>
                    </a:solidFill>
                  </a14:hiddenFill>
                </a:ext>
              </a:extLst>
            </p:spPr>
            <p:txBody>
              <a:bodyPr anchor="ctr"/>
              <a:lstStyle/>
              <a:p>
                <a:pPr eaLnBrk="1" hangingPunct="1"/>
                <a:endParaRPr lang="zh-CN" altLang="zh-CN" b="1" i="1">
                  <a:sym typeface="Arial" pitchFamily="34" charset="0"/>
                </a:endParaRPr>
              </a:p>
            </p:txBody>
          </p:sp>
        </p:grpSp>
      </p:gr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6" presetClass="entr" presetSubtype="37" fill="hold" grpId="0" nodeType="withEffect">
                                  <p:stCondLst>
                                    <p:cond delay="0"/>
                                  </p:stCondLst>
                                  <p:childTnLst>
                                    <p:set>
                                      <p:cBhvr>
                                        <p:cTn id="6" dur="1" fill="hold">
                                          <p:stCondLst>
                                            <p:cond delay="0"/>
                                          </p:stCondLst>
                                        </p:cTn>
                                        <p:tgtEl>
                                          <p:spTgt spid="16388"/>
                                        </p:tgtEl>
                                        <p:attrNameLst>
                                          <p:attrName>style.visibility</p:attrName>
                                        </p:attrNameLst>
                                      </p:cBhvr>
                                      <p:to>
                                        <p:strVal val="visible"/>
                                      </p:to>
                                    </p:set>
                                    <p:animEffect>
                                      <p:cBhvr>
                                        <p:cTn id="7" dur="500"/>
                                        <p:tgtEl>
                                          <p:spTgt spid="16388"/>
                                        </p:tgtEl>
                                      </p:cBhvr>
                                    </p:animEffect>
                                  </p:childTnLst>
                                </p:cTn>
                              </p:par>
                              <p:par>
                                <p:cTn id="8" presetID="16" presetClass="entr" presetSubtype="37" fill="hold" grpId="0" nodeType="withEffect">
                                  <p:stCondLst>
                                    <p:cond delay="0"/>
                                  </p:stCondLst>
                                  <p:childTnLst>
                                    <p:set>
                                      <p:cBhvr>
                                        <p:cTn id="9" dur="1" fill="hold">
                                          <p:stCondLst>
                                            <p:cond delay="0"/>
                                          </p:stCondLst>
                                        </p:cTn>
                                        <p:tgtEl>
                                          <p:spTgt spid="16389"/>
                                        </p:tgtEl>
                                        <p:attrNameLst>
                                          <p:attrName>style.visibility</p:attrName>
                                        </p:attrNameLst>
                                      </p:cBhvr>
                                      <p:to>
                                        <p:strVal val="visible"/>
                                      </p:to>
                                    </p:set>
                                    <p:animEffect>
                                      <p:cBhvr>
                                        <p:cTn id="10" dur="500"/>
                                        <p:tgtEl>
                                          <p:spTgt spid="16389"/>
                                        </p:tgtEl>
                                      </p:cBhvr>
                                    </p:animEffect>
                                  </p:childTnLst>
                                </p:cTn>
                              </p:par>
                            </p:childTnLst>
                          </p:cTn>
                        </p:par>
                        <p:par>
                          <p:cTn id="11" fill="hold" nodeType="afterGroup">
                            <p:stCondLst>
                              <p:cond delay="500"/>
                            </p:stCondLst>
                            <p:childTnLst>
                              <p:par>
                                <p:cTn id="12" presetID="47" presetClass="entr" presetSubtype="0" fill="hold" nodeType="afterEffect">
                                  <p:stCondLst>
                                    <p:cond delay="0"/>
                                  </p:stCondLst>
                                  <p:childTnLst>
                                    <p:set>
                                      <p:cBhvr>
                                        <p:cTn id="13" dur="1" fill="hold">
                                          <p:stCondLst>
                                            <p:cond delay="0"/>
                                          </p:stCondLst>
                                        </p:cTn>
                                        <p:tgtEl>
                                          <p:spTgt spid="16392"/>
                                        </p:tgtEl>
                                        <p:attrNameLst>
                                          <p:attrName>style.visibility</p:attrName>
                                        </p:attrNameLst>
                                      </p:cBhvr>
                                      <p:to>
                                        <p:strVal val="visible"/>
                                      </p:to>
                                    </p:set>
                                    <p:animEffect>
                                      <p:cBhvr>
                                        <p:cTn id="14" dur="1000"/>
                                        <p:tgtEl>
                                          <p:spTgt spid="16392"/>
                                        </p:tgtEl>
                                      </p:cBhvr>
                                    </p:animEffect>
                                    <p:anim calcmode="lin" valueType="num">
                                      <p:cBhvr>
                                        <p:cTn id="15" dur="1000" fill="hold"/>
                                        <p:tgtEl>
                                          <p:spTgt spid="16392"/>
                                        </p:tgtEl>
                                        <p:attrNameLst>
                                          <p:attrName>ppt_x</p:attrName>
                                        </p:attrNameLst>
                                      </p:cBhvr>
                                      <p:tavLst>
                                        <p:tav tm="0">
                                          <p:val>
                                            <p:strVal val="#ppt_x"/>
                                          </p:val>
                                        </p:tav>
                                        <p:tav tm="100000">
                                          <p:val>
                                            <p:strVal val="#ppt_x"/>
                                          </p:val>
                                        </p:tav>
                                      </p:tavLst>
                                    </p:anim>
                                    <p:anim calcmode="lin" valueType="num">
                                      <p:cBhvr>
                                        <p:cTn id="16" dur="1000" fill="hold"/>
                                        <p:tgtEl>
                                          <p:spTgt spid="16392"/>
                                        </p:tgtEl>
                                        <p:attrNameLst>
                                          <p:attrName>ppt_y</p:attrName>
                                        </p:attrNameLst>
                                      </p:cBhvr>
                                      <p:tavLst>
                                        <p:tav tm="0">
                                          <p:val>
                                            <p:strVal val="#ppt_y-.1"/>
                                          </p:val>
                                        </p:tav>
                                        <p:tav tm="100000">
                                          <p:val>
                                            <p:strVal val="#ppt_y"/>
                                          </p:val>
                                        </p:tav>
                                      </p:tavLst>
                                    </p:anim>
                                  </p:childTnLst>
                                </p:cTn>
                              </p:par>
                            </p:childTnLst>
                          </p:cTn>
                        </p:par>
                        <p:par>
                          <p:cTn id="17" fill="hold" nodeType="afterGroup">
                            <p:stCondLst>
                              <p:cond delay="1500"/>
                            </p:stCondLst>
                            <p:childTnLst>
                              <p:par>
                                <p:cTn id="18" presetID="47" presetClass="entr" presetSubtype="0" fill="hold" grpId="0" nodeType="afterEffect">
                                  <p:stCondLst>
                                    <p:cond delay="0"/>
                                  </p:stCondLst>
                                  <p:childTnLst>
                                    <p:set>
                                      <p:cBhvr>
                                        <p:cTn id="19" dur="1" fill="hold">
                                          <p:stCondLst>
                                            <p:cond delay="0"/>
                                          </p:stCondLst>
                                        </p:cTn>
                                        <p:tgtEl>
                                          <p:spTgt spid="16386"/>
                                        </p:tgtEl>
                                        <p:attrNameLst>
                                          <p:attrName>style.visibility</p:attrName>
                                        </p:attrNameLst>
                                      </p:cBhvr>
                                      <p:to>
                                        <p:strVal val="visible"/>
                                      </p:to>
                                    </p:set>
                                    <p:animEffect>
                                      <p:cBhvr>
                                        <p:cTn id="20" dur="1000"/>
                                        <p:tgtEl>
                                          <p:spTgt spid="16386"/>
                                        </p:tgtEl>
                                      </p:cBhvr>
                                    </p:animEffect>
                                    <p:anim calcmode="lin" valueType="num">
                                      <p:cBhvr>
                                        <p:cTn id="21" dur="1000" fill="hold"/>
                                        <p:tgtEl>
                                          <p:spTgt spid="16386"/>
                                        </p:tgtEl>
                                        <p:attrNameLst>
                                          <p:attrName>ppt_x</p:attrName>
                                        </p:attrNameLst>
                                      </p:cBhvr>
                                      <p:tavLst>
                                        <p:tav tm="0">
                                          <p:val>
                                            <p:strVal val="#ppt_x"/>
                                          </p:val>
                                        </p:tav>
                                        <p:tav tm="100000">
                                          <p:val>
                                            <p:strVal val="#ppt_x"/>
                                          </p:val>
                                        </p:tav>
                                      </p:tavLst>
                                    </p:anim>
                                    <p:anim calcmode="lin" valueType="num">
                                      <p:cBhvr>
                                        <p:cTn id="22" dur="1000" fill="hold"/>
                                        <p:tgtEl>
                                          <p:spTgt spid="16386"/>
                                        </p:tgtEl>
                                        <p:attrNameLst>
                                          <p:attrName>ppt_y</p:attrName>
                                        </p:attrNameLst>
                                      </p:cBhvr>
                                      <p:tavLst>
                                        <p:tav tm="0">
                                          <p:val>
                                            <p:strVal val="#ppt_y-.1"/>
                                          </p:val>
                                        </p:tav>
                                        <p:tav tm="100000">
                                          <p:val>
                                            <p:strVal val="#ppt_y"/>
                                          </p:val>
                                        </p:tav>
                                      </p:tavLst>
                                    </p:anim>
                                  </p:childTnLst>
                                </p:cTn>
                              </p:par>
                            </p:childTnLst>
                          </p:cTn>
                        </p:par>
                        <p:par>
                          <p:cTn id="23" fill="hold" nodeType="afterGroup">
                            <p:stCondLst>
                              <p:cond delay="2500"/>
                            </p:stCondLst>
                            <p:childTnLst>
                              <p:par>
                                <p:cTn id="24" presetID="12" presetClass="entr" presetSubtype="2" fill="hold" grpId="0" nodeType="afterEffect">
                                  <p:stCondLst>
                                    <p:cond delay="0"/>
                                  </p:stCondLst>
                                  <p:iterate type="wd">
                                    <p:tmPct val="20000"/>
                                  </p:iterate>
                                  <p:childTnLst>
                                    <p:set>
                                      <p:cBhvr>
                                        <p:cTn id="25" dur="1" fill="hold">
                                          <p:stCondLst>
                                            <p:cond delay="0"/>
                                          </p:stCondLst>
                                        </p:cTn>
                                        <p:tgtEl>
                                          <p:spTgt spid="16387"/>
                                        </p:tgtEl>
                                        <p:attrNameLst>
                                          <p:attrName>style.visibility</p:attrName>
                                        </p:attrNameLst>
                                      </p:cBhvr>
                                      <p:to>
                                        <p:strVal val="visible"/>
                                      </p:to>
                                    </p:set>
                                    <p:animEffect>
                                      <p:cBhvr>
                                        <p:cTn id="26" dur="1000"/>
                                        <p:tgtEl>
                                          <p:spTgt spid="16387"/>
                                        </p:tgtEl>
                                      </p:cBhvr>
                                    </p:animEffect>
                                  </p:childTnLst>
                                </p:cTn>
                              </p:par>
                            </p:childTnLst>
                          </p:cTn>
                        </p:par>
                        <p:par>
                          <p:cTn id="27" fill="hold" nodeType="afterGroup">
                            <p:stCondLst>
                              <p:cond delay="3500"/>
                            </p:stCondLst>
                            <p:childTnLst>
                              <p:par>
                                <p:cTn id="28" presetID="35" presetClass="path" presetSubtype="0" accel="50000" decel="50000" fill="hold" nodeType="afterEffect">
                                  <p:stCondLst>
                                    <p:cond delay="0"/>
                                  </p:stCondLst>
                                  <p:childTnLst>
                                    <p:animMotion origin="layout" path="M 0.00053 -2.89944E-6 L -0.22466 -2.89944E-6 " pathEditMode="relative" rAng="0" ptsTypes="AA">
                                      <p:cBhvr>
                                        <p:cTn id="29" dur="500" fill="hold"/>
                                        <p:tgtEl>
                                          <p:spTgt spid="16392"/>
                                        </p:tgtEl>
                                        <p:attrNameLst>
                                          <p:attrName>ppt_x,ppt_y</p:attrName>
                                        </p:attrNameLst>
                                      </p:cBhvr>
                                      <p:rCtr x="-11300" y="0"/>
                                    </p:animMotion>
                                  </p:childTnLst>
                                </p:cTn>
                              </p:par>
                              <p:par>
                                <p:cTn id="30" presetID="35" presetClass="path" presetSubtype="0" accel="50000" decel="50000" fill="hold" grpId="1" nodeType="withEffect">
                                  <p:stCondLst>
                                    <p:cond delay="0"/>
                                  </p:stCondLst>
                                  <p:childTnLst>
                                    <p:animMotion origin="layout" path="M 5E-6 -1.15978E-6 L -0.1783 -1.15978E-6 " pathEditMode="relative" rAng="0" ptsTypes="AA">
                                      <p:cBhvr>
                                        <p:cTn id="31" dur="500" fill="hold"/>
                                        <p:tgtEl>
                                          <p:spTgt spid="16386"/>
                                        </p:tgtEl>
                                        <p:attrNameLst>
                                          <p:attrName>ppt_x,ppt_y</p:attrName>
                                        </p:attrNameLst>
                                      </p:cBhvr>
                                      <p:rCtr x="-8900" y="0"/>
                                    </p:animMotion>
                                  </p:childTnLst>
                                </p:cTn>
                              </p:par>
                              <p:par>
                                <p:cTn id="32" presetID="35" presetClass="path" presetSubtype="0" accel="50000" decel="50000" fill="hold" grpId="1" nodeType="withEffect">
                                  <p:stCondLst>
                                    <p:cond delay="0"/>
                                  </p:stCondLst>
                                  <p:iterate type="wd">
                                    <p:tmAbs val="0"/>
                                  </p:iterate>
                                  <p:childTnLst>
                                    <p:animMotion origin="layout" path="M 2.22222E-6 0.00247 L -0.24097 0.00247 " pathEditMode="relative" rAng="0" ptsTypes="AA">
                                      <p:cBhvr>
                                        <p:cTn id="33" dur="500" fill="hold"/>
                                        <p:tgtEl>
                                          <p:spTgt spid="16387"/>
                                        </p:tgtEl>
                                        <p:attrNameLst>
                                          <p:attrName>ppt_x,ppt_y</p:attrName>
                                        </p:attrNameLst>
                                      </p:cBhvr>
                                      <p:rCtr x="-12000" y="0"/>
                                    </p:animMotion>
                                  </p:childTnLst>
                                </p:cTn>
                              </p:par>
                            </p:childTnLst>
                          </p:cTn>
                        </p:par>
                        <p:par>
                          <p:cTn id="34" fill="hold" nodeType="afterGroup">
                            <p:stCondLst>
                              <p:cond delay="4000"/>
                            </p:stCondLst>
                            <p:childTnLst>
                              <p:par>
                                <p:cTn id="35" presetID="12" presetClass="entr" presetSubtype="8" fill="hold" grpId="0" nodeType="afterEffect">
                                  <p:stCondLst>
                                    <p:cond delay="0"/>
                                  </p:stCondLst>
                                  <p:iterate type="wd">
                                    <p:tmPct val="20000"/>
                                  </p:iterate>
                                  <p:childTnLst>
                                    <p:set>
                                      <p:cBhvr>
                                        <p:cTn id="36" dur="1" fill="hold">
                                          <p:stCondLst>
                                            <p:cond delay="0"/>
                                          </p:stCondLst>
                                        </p:cTn>
                                        <p:tgtEl>
                                          <p:spTgt spid="16391"/>
                                        </p:tgtEl>
                                        <p:attrNameLst>
                                          <p:attrName>style.visibility</p:attrName>
                                        </p:attrNameLst>
                                      </p:cBhvr>
                                      <p:to>
                                        <p:strVal val="visible"/>
                                      </p:to>
                                    </p:set>
                                    <p:animEffect>
                                      <p:cBhvr>
                                        <p:cTn id="37" dur="500"/>
                                        <p:tgtEl>
                                          <p:spTgt spid="16391"/>
                                        </p:tgtEl>
                                      </p:cBhvr>
                                    </p:animEffect>
                                  </p:childTnLst>
                                </p:cTn>
                              </p:par>
                              <p:par>
                                <p:cTn id="38" presetID="47" presetClass="entr" presetSubtype="0" fill="hold" grpId="0" nodeType="withEffect">
                                  <p:stCondLst>
                                    <p:cond delay="500"/>
                                  </p:stCondLst>
                                  <p:childTnLst>
                                    <p:set>
                                      <p:cBhvr>
                                        <p:cTn id="39" dur="1" fill="hold">
                                          <p:stCondLst>
                                            <p:cond delay="0"/>
                                          </p:stCondLst>
                                        </p:cTn>
                                        <p:tgtEl>
                                          <p:spTgt spid="16390"/>
                                        </p:tgtEl>
                                        <p:attrNameLst>
                                          <p:attrName>style.visibility</p:attrName>
                                        </p:attrNameLst>
                                      </p:cBhvr>
                                      <p:to>
                                        <p:strVal val="visible"/>
                                      </p:to>
                                    </p:set>
                                    <p:animEffect>
                                      <p:cBhvr>
                                        <p:cTn id="40" dur="500"/>
                                        <p:tgtEl>
                                          <p:spTgt spid="16390"/>
                                        </p:tgtEl>
                                      </p:cBhvr>
                                    </p:animEffect>
                                    <p:anim calcmode="lin" valueType="num">
                                      <p:cBhvr>
                                        <p:cTn id="41" dur="500" fill="hold"/>
                                        <p:tgtEl>
                                          <p:spTgt spid="16390"/>
                                        </p:tgtEl>
                                        <p:attrNameLst>
                                          <p:attrName>ppt_x</p:attrName>
                                        </p:attrNameLst>
                                      </p:cBhvr>
                                      <p:tavLst>
                                        <p:tav tm="0">
                                          <p:val>
                                            <p:strVal val="#ppt_x"/>
                                          </p:val>
                                        </p:tav>
                                        <p:tav tm="100000">
                                          <p:val>
                                            <p:strVal val="#ppt_x"/>
                                          </p:val>
                                        </p:tav>
                                      </p:tavLst>
                                    </p:anim>
                                    <p:anim calcmode="lin" valueType="num">
                                      <p:cBhvr>
                                        <p:cTn id="42" dur="500" fill="hold"/>
                                        <p:tgtEl>
                                          <p:spTgt spid="1639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386" grpId="0" bldLvl="0" autoUpdateAnimBg="0"/>
      <p:bldP spid="16386" grpId="1" bldLvl="0" autoUpdateAnimBg="0"/>
      <p:bldP spid="16387" grpId="0" bldLvl="0" autoUpdateAnimBg="0"/>
      <p:bldP spid="16387" grpId="1" bldLvl="0" autoUpdateAnimBg="0"/>
      <p:bldP spid="16388" grpId="0" bldLvl="0" animBg="1" autoUpdateAnimBg="0"/>
      <p:bldP spid="16389" grpId="0" bldLvl="0" animBg="1" autoUpdateAnimBg="0"/>
      <p:bldP spid="16390" grpId="0" bldLvl="0" autoUpdateAnimBg="0"/>
      <p:bldP spid="16391" grpId="0" bldLvl="0" autoUpdateAnimBg="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11" descr="buffer1"/>
          <p:cNvSpPr>
            <a:spLocks noChangeArrowheads="1"/>
          </p:cNvSpPr>
          <p:nvPr/>
        </p:nvSpPr>
        <p:spPr bwMode="auto">
          <a:xfrm>
            <a:off x="258763" y="1262063"/>
            <a:ext cx="5145087" cy="2547937"/>
          </a:xfrm>
          <a:prstGeom prst="rect">
            <a:avLst/>
          </a:prstGeom>
          <a:blipFill dpi="0" rotWithShape="0">
            <a:blip r:embed="rId2"/>
            <a:srcRect/>
            <a:stretch>
              <a:fillRect/>
            </a:stretch>
          </a:blipFill>
          <a:ln w="9525" cmpd="sng">
            <a:solidFill>
              <a:srgbClr val="FF3300"/>
            </a:solidFill>
            <a:miter lim="800000"/>
            <a:headEnd/>
            <a:tailEnd/>
          </a:ln>
        </p:spPr>
        <p:txBody>
          <a:bodyPr anchor="ctr"/>
          <a:lstStyle/>
          <a:p>
            <a:endParaRPr lang="zh-CN" altLang="zh-CN">
              <a:solidFill>
                <a:srgbClr val="000000"/>
              </a:solidFill>
              <a:sym typeface="Arial" pitchFamily="34" charset="0"/>
            </a:endParaRPr>
          </a:p>
        </p:txBody>
      </p:sp>
      <p:sp>
        <p:nvSpPr>
          <p:cNvPr id="4099" name="Rectangle 2"/>
          <p:cNvSpPr>
            <a:spLocks noChangeArrowheads="1"/>
          </p:cNvSpPr>
          <p:nvPr/>
        </p:nvSpPr>
        <p:spPr bwMode="auto">
          <a:xfrm>
            <a:off x="-1588" y="1588"/>
            <a:ext cx="9166226" cy="623887"/>
          </a:xfrm>
          <a:prstGeom prst="rect">
            <a:avLst/>
          </a:prstGeom>
          <a:solidFill>
            <a:schemeClr val="bg2"/>
          </a:solidFill>
          <a:ln>
            <a:noFill/>
          </a:ln>
          <a:extLst>
            <a:ext uri="{91240B29-F687-4F45-9708-019B960494DF}">
              <a14:hiddenLine xmlns:a14="http://schemas.microsoft.com/office/drawing/2010/main" w="9525" cmpd="sng">
                <a:solidFill>
                  <a:srgbClr val="000000"/>
                </a:solidFill>
                <a:miter lim="800000"/>
                <a:headEnd/>
                <a:tailEnd/>
              </a14:hiddenLine>
            </a:ext>
          </a:extLst>
        </p:spPr>
        <p:txBody>
          <a:bodyPr anchor="ctr"/>
          <a:lstStyle/>
          <a:p>
            <a:endParaRPr lang="zh-CN" altLang="zh-CN">
              <a:solidFill>
                <a:srgbClr val="000000"/>
              </a:solidFill>
              <a:sym typeface="Arial" pitchFamily="34" charset="0"/>
            </a:endParaRPr>
          </a:p>
        </p:txBody>
      </p:sp>
      <p:sp>
        <p:nvSpPr>
          <p:cNvPr id="4100" name="Rectangle 3"/>
          <p:cNvSpPr>
            <a:spLocks noChangeArrowheads="1"/>
          </p:cNvSpPr>
          <p:nvPr/>
        </p:nvSpPr>
        <p:spPr bwMode="auto">
          <a:xfrm>
            <a:off x="2293938" y="1588"/>
            <a:ext cx="1098550" cy="623887"/>
          </a:xfrm>
          <a:prstGeom prst="rect">
            <a:avLst/>
          </a:prstGeom>
          <a:solidFill>
            <a:srgbClr val="FF3300"/>
          </a:solidFill>
          <a:ln>
            <a:noFill/>
          </a:ln>
          <a:extLst>
            <a:ext uri="{91240B29-F687-4F45-9708-019B960494DF}">
              <a14:hiddenLine xmlns:a14="http://schemas.microsoft.com/office/drawing/2010/main" w="9525" cap="flat" cmpd="sng">
                <a:solidFill>
                  <a:srgbClr val="000000"/>
                </a:solidFill>
                <a:miter lim="800000"/>
                <a:headEnd/>
                <a:tailEnd/>
              </a14:hiddenLine>
            </a:ext>
          </a:extLst>
        </p:spPr>
        <p:txBody>
          <a:bodyPr wrap="none" anchor="ctr"/>
          <a:lstStyle/>
          <a:p>
            <a:pPr algn="ctr"/>
            <a:r>
              <a:rPr lang="zh-CN" altLang="en-US" sz="1200">
                <a:solidFill>
                  <a:schemeClr val="bg1"/>
                </a:solidFill>
                <a:sym typeface="Arial" pitchFamily="34" charset="0"/>
              </a:rPr>
              <a:t>ABOUT US</a:t>
            </a:r>
            <a:endParaRPr lang="zh-CN" altLang="en-US"/>
          </a:p>
        </p:txBody>
      </p:sp>
      <p:sp>
        <p:nvSpPr>
          <p:cNvPr id="4101" name="Rectangle 4">
            <a:hlinkClick r:id="rId3" action="ppaction://hlinksldjump"/>
            <a:hlinkHover r:id="rId3" action="ppaction://hlinksldjump"/>
          </p:cNvPr>
          <p:cNvSpPr>
            <a:spLocks noChangeArrowheads="1"/>
          </p:cNvSpPr>
          <p:nvPr/>
        </p:nvSpPr>
        <p:spPr bwMode="auto">
          <a:xfrm>
            <a:off x="3394075" y="1588"/>
            <a:ext cx="1098550" cy="623887"/>
          </a:xfrm>
          <a:prstGeom prst="rect">
            <a:avLst/>
          </a:prstGeom>
          <a:solidFill>
            <a:srgbClr val="808080">
              <a:alpha val="56000"/>
            </a:srgbClr>
          </a:solidFill>
          <a:ln>
            <a:noFill/>
          </a:ln>
          <a:extLst>
            <a:ext uri="{91240B29-F687-4F45-9708-019B960494DF}">
              <a14:hiddenLine xmlns:a14="http://schemas.microsoft.com/office/drawing/2010/main" w="9525" cap="flat" cmpd="sng">
                <a:solidFill>
                  <a:srgbClr val="000000"/>
                </a:solidFill>
                <a:miter lim="800000"/>
                <a:headEnd/>
                <a:tailEnd/>
              </a14:hiddenLine>
            </a:ext>
          </a:extLst>
        </p:spPr>
        <p:txBody>
          <a:bodyPr wrap="none" anchor="ctr"/>
          <a:lstStyle/>
          <a:p>
            <a:pPr algn="ctr"/>
            <a:r>
              <a:rPr lang="zh-CN" altLang="en-US" sz="1200">
                <a:solidFill>
                  <a:srgbClr val="000000"/>
                </a:solidFill>
                <a:sym typeface="Arial" pitchFamily="34" charset="0"/>
              </a:rPr>
              <a:t>NEWS</a:t>
            </a:r>
            <a:endParaRPr lang="zh-CN" altLang="en-US"/>
          </a:p>
        </p:txBody>
      </p:sp>
      <p:sp>
        <p:nvSpPr>
          <p:cNvPr id="4102" name="Rectangle 5">
            <a:hlinkHover r:id="rId4" action="ppaction://hlinksldjump"/>
          </p:cNvPr>
          <p:cNvSpPr>
            <a:spLocks noChangeArrowheads="1"/>
          </p:cNvSpPr>
          <p:nvPr/>
        </p:nvSpPr>
        <p:spPr bwMode="auto">
          <a:xfrm>
            <a:off x="4510088" y="1588"/>
            <a:ext cx="1098550" cy="623887"/>
          </a:xfrm>
          <a:prstGeom prst="rect">
            <a:avLst/>
          </a:prstGeom>
          <a:solidFill>
            <a:srgbClr val="808080">
              <a:alpha val="56000"/>
            </a:srgbClr>
          </a:solidFill>
          <a:ln>
            <a:noFill/>
          </a:ln>
          <a:extLst>
            <a:ext uri="{91240B29-F687-4F45-9708-019B960494DF}">
              <a14:hiddenLine xmlns:a14="http://schemas.microsoft.com/office/drawing/2010/main" w="9525" cap="flat" cmpd="sng">
                <a:solidFill>
                  <a:srgbClr val="000000"/>
                </a:solidFill>
                <a:miter lim="800000"/>
                <a:headEnd/>
                <a:tailEnd/>
              </a14:hiddenLine>
            </a:ext>
          </a:extLst>
        </p:spPr>
        <p:txBody>
          <a:bodyPr wrap="none" anchor="ctr"/>
          <a:lstStyle/>
          <a:p>
            <a:pPr algn="ctr"/>
            <a:r>
              <a:rPr lang="zh-CN" altLang="en-US" sz="1200">
                <a:solidFill>
                  <a:srgbClr val="000000"/>
                </a:solidFill>
                <a:sym typeface="Arial" pitchFamily="34" charset="0"/>
              </a:rPr>
              <a:t>HISTORY</a:t>
            </a:r>
            <a:endParaRPr lang="zh-CN" altLang="en-US">
              <a:solidFill>
                <a:srgbClr val="000000"/>
              </a:solidFill>
              <a:sym typeface="Arial" pitchFamily="34" charset="0"/>
            </a:endParaRPr>
          </a:p>
        </p:txBody>
      </p:sp>
      <p:sp>
        <p:nvSpPr>
          <p:cNvPr id="4103" name="Rectangle 6">
            <a:hlinkHover r:id="rId5" action="ppaction://hlinksldjump"/>
          </p:cNvPr>
          <p:cNvSpPr>
            <a:spLocks noChangeArrowheads="1"/>
          </p:cNvSpPr>
          <p:nvPr/>
        </p:nvSpPr>
        <p:spPr bwMode="auto">
          <a:xfrm>
            <a:off x="5608638" y="1588"/>
            <a:ext cx="1096962" cy="623887"/>
          </a:xfrm>
          <a:prstGeom prst="rect">
            <a:avLst/>
          </a:prstGeom>
          <a:solidFill>
            <a:srgbClr val="808080">
              <a:alpha val="56000"/>
            </a:srgbClr>
          </a:solidFill>
          <a:ln>
            <a:noFill/>
          </a:ln>
          <a:extLst>
            <a:ext uri="{91240B29-F687-4F45-9708-019B960494DF}">
              <a14:hiddenLine xmlns:a14="http://schemas.microsoft.com/office/drawing/2010/main" w="9525" cap="flat" cmpd="sng">
                <a:solidFill>
                  <a:srgbClr val="000000"/>
                </a:solidFill>
                <a:miter lim="800000"/>
                <a:headEnd/>
                <a:tailEnd/>
              </a14:hiddenLine>
            </a:ext>
          </a:extLst>
        </p:spPr>
        <p:txBody>
          <a:bodyPr wrap="none" anchor="ctr"/>
          <a:lstStyle/>
          <a:p>
            <a:pPr algn="ctr"/>
            <a:r>
              <a:rPr lang="zh-CN" altLang="en-US" sz="1200">
                <a:solidFill>
                  <a:srgbClr val="000000"/>
                </a:solidFill>
                <a:sym typeface="Arial" pitchFamily="34" charset="0"/>
              </a:rPr>
              <a:t>AWARD</a:t>
            </a:r>
            <a:endParaRPr lang="zh-CN" altLang="en-US"/>
          </a:p>
        </p:txBody>
      </p:sp>
      <p:sp>
        <p:nvSpPr>
          <p:cNvPr id="4104" name="Rectangle 7">
            <a:hlinkClick r:id="rId6" action="ppaction://hlinksldjump"/>
            <a:hlinkHover r:id="rId6" action="ppaction://hlinksldjump"/>
          </p:cNvPr>
          <p:cNvSpPr>
            <a:spLocks noChangeArrowheads="1"/>
          </p:cNvSpPr>
          <p:nvPr/>
        </p:nvSpPr>
        <p:spPr bwMode="auto">
          <a:xfrm>
            <a:off x="6705600" y="1588"/>
            <a:ext cx="1098550" cy="623887"/>
          </a:xfrm>
          <a:prstGeom prst="rect">
            <a:avLst/>
          </a:prstGeom>
          <a:solidFill>
            <a:srgbClr val="808080">
              <a:alpha val="56000"/>
            </a:srgbClr>
          </a:solidFill>
          <a:ln>
            <a:noFill/>
          </a:ln>
          <a:extLst>
            <a:ext uri="{91240B29-F687-4F45-9708-019B960494DF}">
              <a14:hiddenLine xmlns:a14="http://schemas.microsoft.com/office/drawing/2010/main" w="9525" cap="flat" cmpd="sng">
                <a:solidFill>
                  <a:srgbClr val="000000"/>
                </a:solidFill>
                <a:miter lim="800000"/>
                <a:headEnd/>
                <a:tailEnd/>
              </a14:hiddenLine>
            </a:ext>
          </a:extLst>
        </p:spPr>
        <p:txBody>
          <a:bodyPr wrap="none" anchor="ctr"/>
          <a:lstStyle/>
          <a:p>
            <a:pPr algn="ctr"/>
            <a:r>
              <a:rPr lang="zh-CN" altLang="en-US" sz="1200">
                <a:solidFill>
                  <a:srgbClr val="000000"/>
                </a:solidFill>
                <a:sym typeface="Arial" pitchFamily="34" charset="0"/>
              </a:rPr>
              <a:t>CULTURE</a:t>
            </a:r>
            <a:endParaRPr lang="zh-CN" altLang="en-US"/>
          </a:p>
        </p:txBody>
      </p:sp>
      <p:sp>
        <p:nvSpPr>
          <p:cNvPr id="4105" name="Rectangle 8">
            <a:hlinkClick r:id="rId7" action="ppaction://hlinksldjump"/>
            <a:hlinkHover r:id="rId7" action="ppaction://hlinksldjump"/>
          </p:cNvPr>
          <p:cNvSpPr>
            <a:spLocks noChangeArrowheads="1"/>
          </p:cNvSpPr>
          <p:nvPr/>
        </p:nvSpPr>
        <p:spPr bwMode="auto">
          <a:xfrm>
            <a:off x="7804150" y="1588"/>
            <a:ext cx="1098550" cy="623887"/>
          </a:xfrm>
          <a:prstGeom prst="rect">
            <a:avLst/>
          </a:prstGeom>
          <a:solidFill>
            <a:srgbClr val="808080">
              <a:alpha val="56000"/>
            </a:srgbClr>
          </a:solidFill>
          <a:ln>
            <a:noFill/>
          </a:ln>
          <a:extLst>
            <a:ext uri="{91240B29-F687-4F45-9708-019B960494DF}">
              <a14:hiddenLine xmlns:a14="http://schemas.microsoft.com/office/drawing/2010/main" w="9525" cap="flat" cmpd="sng">
                <a:solidFill>
                  <a:srgbClr val="000000"/>
                </a:solidFill>
                <a:miter lim="800000"/>
                <a:headEnd/>
                <a:tailEnd/>
              </a14:hiddenLine>
            </a:ext>
          </a:extLst>
        </p:spPr>
        <p:txBody>
          <a:bodyPr wrap="none" anchor="ctr"/>
          <a:lstStyle/>
          <a:p>
            <a:pPr algn="ctr"/>
            <a:r>
              <a:rPr lang="zh-CN" altLang="en-US" sz="1200">
                <a:solidFill>
                  <a:srgbClr val="000000"/>
                </a:solidFill>
                <a:sym typeface="Arial" pitchFamily="34" charset="0"/>
              </a:rPr>
              <a:t>CONNECT US</a:t>
            </a:r>
            <a:endParaRPr lang="zh-CN" altLang="en-US"/>
          </a:p>
        </p:txBody>
      </p:sp>
      <p:sp>
        <p:nvSpPr>
          <p:cNvPr id="4106" name="Rectangle 11" descr="buffer1"/>
          <p:cNvSpPr>
            <a:spLocks noChangeArrowheads="1"/>
          </p:cNvSpPr>
          <p:nvPr/>
        </p:nvSpPr>
        <p:spPr bwMode="auto">
          <a:xfrm>
            <a:off x="269875" y="1273175"/>
            <a:ext cx="5145088" cy="2546350"/>
          </a:xfrm>
          <a:prstGeom prst="rect">
            <a:avLst/>
          </a:prstGeom>
          <a:blipFill dpi="0" rotWithShape="0">
            <a:blip r:embed="rId8"/>
            <a:srcRect/>
            <a:stretch>
              <a:fillRect/>
            </a:stretch>
          </a:blipFill>
          <a:ln w="9525" cmpd="sng">
            <a:solidFill>
              <a:srgbClr val="FF3300"/>
            </a:solidFill>
            <a:miter lim="800000"/>
            <a:headEnd/>
            <a:tailEnd/>
          </a:ln>
        </p:spPr>
        <p:txBody>
          <a:bodyPr anchor="ctr"/>
          <a:lstStyle/>
          <a:p>
            <a:endParaRPr lang="zh-CN" altLang="zh-CN">
              <a:solidFill>
                <a:srgbClr val="000000"/>
              </a:solidFill>
              <a:sym typeface="Arial" pitchFamily="34" charset="0"/>
            </a:endParaRPr>
          </a:p>
        </p:txBody>
      </p:sp>
      <p:sp>
        <p:nvSpPr>
          <p:cNvPr id="4107" name="矩形 15"/>
          <p:cNvSpPr>
            <a:spLocks/>
          </p:cNvSpPr>
          <p:nvPr/>
        </p:nvSpPr>
        <p:spPr bwMode="auto">
          <a:xfrm>
            <a:off x="258763" y="3521075"/>
            <a:ext cx="5145087" cy="288925"/>
          </a:xfrm>
          <a:prstGeom prst="rect">
            <a:avLst/>
          </a:prstGeom>
          <a:solidFill>
            <a:srgbClr val="FFFFFF">
              <a:alpha val="9999"/>
            </a:srgbClr>
          </a:solidFill>
          <a:ln>
            <a:noFill/>
          </a:ln>
          <a:extLst>
            <a:ext uri="{91240B29-F687-4F45-9708-019B960494DF}">
              <a14:hiddenLine xmlns:a14="http://schemas.microsoft.com/office/drawing/2010/main" w="9525" cap="flat" cmpd="sng">
                <a:solidFill>
                  <a:srgbClr val="000000"/>
                </a:solidFill>
                <a:bevel/>
                <a:headEnd/>
                <a:tailEnd/>
              </a14:hiddenLine>
            </a:ext>
          </a:extLst>
        </p:spPr>
        <p:txBody>
          <a:bodyPr anchor="ctr"/>
          <a:lstStyle/>
          <a:p>
            <a:pPr eaLnBrk="1" hangingPunct="1"/>
            <a:endParaRPr lang="zh-CN" altLang="zh-CN" b="1" i="1">
              <a:sym typeface="Arial" pitchFamily="34" charset="0"/>
            </a:endParaRPr>
          </a:p>
        </p:txBody>
      </p:sp>
      <p:sp>
        <p:nvSpPr>
          <p:cNvPr id="4108" name="椭圆 18"/>
          <p:cNvSpPr>
            <a:spLocks noChangeAspect="1"/>
          </p:cNvSpPr>
          <p:nvPr/>
        </p:nvSpPr>
        <p:spPr bwMode="auto">
          <a:xfrm>
            <a:off x="2282825" y="3608388"/>
            <a:ext cx="107950" cy="107950"/>
          </a:xfrm>
          <a:prstGeom prst="ellipse">
            <a:avLst/>
          </a:prstGeom>
          <a:solidFill>
            <a:srgbClr val="FF3300"/>
          </a:solidFill>
          <a:ln>
            <a:noFill/>
          </a:ln>
          <a:extLst>
            <a:ext uri="{91240B29-F687-4F45-9708-019B960494DF}">
              <a14:hiddenLine xmlns:a14="http://schemas.microsoft.com/office/drawing/2010/main" w="9525" cap="flat" cmpd="sng">
                <a:solidFill>
                  <a:srgbClr val="000000"/>
                </a:solidFill>
                <a:bevel/>
                <a:headEnd/>
                <a:tailEnd/>
              </a14:hiddenLine>
            </a:ext>
          </a:extLst>
        </p:spPr>
        <p:txBody>
          <a:bodyPr anchor="ctr"/>
          <a:lstStyle/>
          <a:p>
            <a:pPr eaLnBrk="1" hangingPunct="1"/>
            <a:endParaRPr lang="zh-CN" altLang="zh-CN" b="1" i="1">
              <a:sym typeface="Arial" pitchFamily="34" charset="0"/>
            </a:endParaRPr>
          </a:p>
        </p:txBody>
      </p:sp>
      <p:sp>
        <p:nvSpPr>
          <p:cNvPr id="4109" name="椭圆 20">
            <a:hlinkHover r:id="rId9" action="ppaction://hlinksldjump"/>
          </p:cNvPr>
          <p:cNvSpPr>
            <a:spLocks noChangeAspect="1"/>
          </p:cNvSpPr>
          <p:nvPr/>
        </p:nvSpPr>
        <p:spPr bwMode="auto">
          <a:xfrm>
            <a:off x="2447925" y="3608388"/>
            <a:ext cx="107950" cy="107950"/>
          </a:xfrm>
          <a:prstGeom prst="ellipse">
            <a:avLst/>
          </a:prstGeom>
          <a:solidFill>
            <a:srgbClr val="A5A5A5"/>
          </a:solidFill>
          <a:ln>
            <a:noFill/>
          </a:ln>
          <a:extLst>
            <a:ext uri="{91240B29-F687-4F45-9708-019B960494DF}">
              <a14:hiddenLine xmlns:a14="http://schemas.microsoft.com/office/drawing/2010/main" w="9525" cap="flat" cmpd="sng">
                <a:solidFill>
                  <a:srgbClr val="000000"/>
                </a:solidFill>
                <a:bevel/>
                <a:headEnd/>
                <a:tailEnd/>
              </a14:hiddenLine>
            </a:ext>
          </a:extLst>
        </p:spPr>
        <p:txBody>
          <a:bodyPr anchor="ctr"/>
          <a:lstStyle/>
          <a:p>
            <a:pPr eaLnBrk="1" hangingPunct="1"/>
            <a:endParaRPr lang="zh-CN" altLang="zh-CN" b="1" i="1">
              <a:sym typeface="Arial" pitchFamily="34" charset="0"/>
            </a:endParaRPr>
          </a:p>
        </p:txBody>
      </p:sp>
      <p:sp>
        <p:nvSpPr>
          <p:cNvPr id="4110" name="椭圆 21">
            <a:hlinkClick r:id="rId10" action="ppaction://hlinksldjump"/>
          </p:cNvPr>
          <p:cNvSpPr>
            <a:spLocks noChangeAspect="1"/>
          </p:cNvSpPr>
          <p:nvPr/>
        </p:nvSpPr>
        <p:spPr bwMode="auto">
          <a:xfrm>
            <a:off x="2781300" y="3608388"/>
            <a:ext cx="107950" cy="107950"/>
          </a:xfrm>
          <a:prstGeom prst="ellipse">
            <a:avLst/>
          </a:prstGeom>
          <a:solidFill>
            <a:srgbClr val="A5A5A5"/>
          </a:solidFill>
          <a:ln>
            <a:noFill/>
          </a:ln>
          <a:extLst>
            <a:ext uri="{91240B29-F687-4F45-9708-019B960494DF}">
              <a14:hiddenLine xmlns:a14="http://schemas.microsoft.com/office/drawing/2010/main" w="9525" cap="flat" cmpd="sng">
                <a:solidFill>
                  <a:srgbClr val="000000"/>
                </a:solidFill>
                <a:bevel/>
                <a:headEnd/>
                <a:tailEnd/>
              </a14:hiddenLine>
            </a:ext>
          </a:extLst>
        </p:spPr>
        <p:txBody>
          <a:bodyPr anchor="ctr"/>
          <a:lstStyle/>
          <a:p>
            <a:pPr eaLnBrk="1" hangingPunct="1"/>
            <a:endParaRPr lang="zh-CN" altLang="zh-CN" b="1" i="1">
              <a:sym typeface="Arial" pitchFamily="34" charset="0"/>
            </a:endParaRPr>
          </a:p>
        </p:txBody>
      </p:sp>
      <p:sp>
        <p:nvSpPr>
          <p:cNvPr id="4111" name="椭圆 22">
            <a:hlinkHover r:id="rId11" action="ppaction://hlinksldjump"/>
          </p:cNvPr>
          <p:cNvSpPr>
            <a:spLocks noChangeAspect="1"/>
          </p:cNvSpPr>
          <p:nvPr/>
        </p:nvSpPr>
        <p:spPr bwMode="auto">
          <a:xfrm>
            <a:off x="2614613" y="3608388"/>
            <a:ext cx="107950" cy="107950"/>
          </a:xfrm>
          <a:prstGeom prst="ellipse">
            <a:avLst/>
          </a:prstGeom>
          <a:solidFill>
            <a:srgbClr val="A5A5A5"/>
          </a:solidFill>
          <a:ln>
            <a:noFill/>
          </a:ln>
          <a:extLst>
            <a:ext uri="{91240B29-F687-4F45-9708-019B960494DF}">
              <a14:hiddenLine xmlns:a14="http://schemas.microsoft.com/office/drawing/2010/main" w="9525" cap="flat" cmpd="sng">
                <a:solidFill>
                  <a:srgbClr val="000000"/>
                </a:solidFill>
                <a:bevel/>
                <a:headEnd/>
                <a:tailEnd/>
              </a14:hiddenLine>
            </a:ext>
          </a:extLst>
        </p:spPr>
        <p:txBody>
          <a:bodyPr anchor="ctr"/>
          <a:lstStyle/>
          <a:p>
            <a:pPr eaLnBrk="1" hangingPunct="1"/>
            <a:endParaRPr lang="zh-CN" altLang="zh-CN" b="1" i="1">
              <a:sym typeface="Arial" pitchFamily="34" charset="0"/>
            </a:endParaRPr>
          </a:p>
        </p:txBody>
      </p:sp>
      <p:sp>
        <p:nvSpPr>
          <p:cNvPr id="4112" name="椭圆 23">
            <a:hlinkHover r:id="rId12" action="ppaction://hlinksldjump"/>
          </p:cNvPr>
          <p:cNvSpPr>
            <a:spLocks noChangeAspect="1"/>
          </p:cNvSpPr>
          <p:nvPr/>
        </p:nvSpPr>
        <p:spPr bwMode="auto">
          <a:xfrm>
            <a:off x="2947988" y="3608388"/>
            <a:ext cx="107950" cy="107950"/>
          </a:xfrm>
          <a:prstGeom prst="ellipse">
            <a:avLst/>
          </a:prstGeom>
          <a:solidFill>
            <a:srgbClr val="A5A5A5"/>
          </a:solidFill>
          <a:ln>
            <a:noFill/>
          </a:ln>
          <a:extLst>
            <a:ext uri="{91240B29-F687-4F45-9708-019B960494DF}">
              <a14:hiddenLine xmlns:a14="http://schemas.microsoft.com/office/drawing/2010/main" w="9525" cap="flat" cmpd="sng">
                <a:solidFill>
                  <a:srgbClr val="000000"/>
                </a:solidFill>
                <a:bevel/>
                <a:headEnd/>
                <a:tailEnd/>
              </a14:hiddenLine>
            </a:ext>
          </a:extLst>
        </p:spPr>
        <p:txBody>
          <a:bodyPr anchor="ctr"/>
          <a:lstStyle/>
          <a:p>
            <a:pPr eaLnBrk="1" hangingPunct="1"/>
            <a:endParaRPr lang="zh-CN" altLang="zh-CN" b="1" i="1">
              <a:sym typeface="Arial" pitchFamily="34" charset="0"/>
            </a:endParaRPr>
          </a:p>
        </p:txBody>
      </p:sp>
      <p:grpSp>
        <p:nvGrpSpPr>
          <p:cNvPr id="4113" name="组合 37"/>
          <p:cNvGrpSpPr>
            <a:grpSpLocks/>
          </p:cNvGrpSpPr>
          <p:nvPr/>
        </p:nvGrpSpPr>
        <p:grpSpPr bwMode="auto">
          <a:xfrm>
            <a:off x="258763" y="95250"/>
            <a:ext cx="1531937" cy="492125"/>
            <a:chOff x="0" y="0"/>
            <a:chExt cx="1532466" cy="492443"/>
          </a:xfrm>
        </p:grpSpPr>
        <p:sp>
          <p:nvSpPr>
            <p:cNvPr id="4114" name="TextBox 25"/>
            <p:cNvSpPr>
              <a:spLocks noChangeArrowheads="1"/>
            </p:cNvSpPr>
            <p:nvPr/>
          </p:nvSpPr>
          <p:spPr bwMode="auto">
            <a:xfrm>
              <a:off x="43030" y="0"/>
              <a:ext cx="1351652"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sz="2600" b="1" i="1">
                  <a:solidFill>
                    <a:srgbClr val="FF3300"/>
                  </a:solidFill>
                  <a:latin typeface="Arial Unicode MS" pitchFamily="34" charset="-122"/>
                  <a:ea typeface="Arial Unicode MS" pitchFamily="34" charset="-122"/>
                  <a:cs typeface="Arial Unicode MS" pitchFamily="34" charset="-122"/>
                  <a:sym typeface="Arial Unicode MS" pitchFamily="34" charset="-122"/>
                </a:rPr>
                <a:t>HENCE</a:t>
              </a:r>
              <a:endParaRPr lang="zh-CN" altLang="en-US" sz="2600" b="1" i="1">
                <a:solidFill>
                  <a:srgbClr val="FF3300"/>
                </a:solidFill>
                <a:latin typeface="Arial Unicode MS" pitchFamily="34" charset="-122"/>
                <a:ea typeface="Arial Unicode MS" pitchFamily="34" charset="-122"/>
                <a:cs typeface="Arial Unicode MS" pitchFamily="34" charset="-122"/>
                <a:sym typeface="Arial Unicode MS" pitchFamily="34" charset="-122"/>
              </a:endParaRPr>
            </a:p>
          </p:txBody>
        </p:sp>
        <p:sp>
          <p:nvSpPr>
            <p:cNvPr id="4115" name="燕尾形 28"/>
            <p:cNvSpPr>
              <a:spLocks/>
            </p:cNvSpPr>
            <p:nvPr/>
          </p:nvSpPr>
          <p:spPr bwMode="auto">
            <a:xfrm>
              <a:off x="1381858" y="143420"/>
              <a:ext cx="150608" cy="172122"/>
            </a:xfrm>
            <a:prstGeom prst="chevron">
              <a:avLst>
                <a:gd name="adj" fmla="val 50000"/>
              </a:avLst>
            </a:prstGeom>
            <a:solidFill>
              <a:srgbClr val="FF3300"/>
            </a:solidFill>
            <a:ln>
              <a:noFill/>
            </a:ln>
            <a:extLst>
              <a:ext uri="{91240B29-F687-4F45-9708-019B960494DF}">
                <a14:hiddenLine xmlns:a14="http://schemas.microsoft.com/office/drawing/2010/main" w="9525" cap="flat" cmpd="sng">
                  <a:solidFill>
                    <a:srgbClr val="000000"/>
                  </a:solidFill>
                  <a:bevel/>
                  <a:headEnd/>
                  <a:tailEnd/>
                </a14:hiddenLine>
              </a:ext>
            </a:extLst>
          </p:spPr>
          <p:txBody>
            <a:bodyPr anchor="ctr"/>
            <a:lstStyle/>
            <a:p>
              <a:pPr eaLnBrk="1" hangingPunct="1"/>
              <a:endParaRPr lang="zh-CN" altLang="zh-CN" b="1" i="1">
                <a:sym typeface="Arial" pitchFamily="34" charset="0"/>
              </a:endParaRPr>
            </a:p>
          </p:txBody>
        </p:sp>
        <p:sp>
          <p:nvSpPr>
            <p:cNvPr id="4116" name="燕尾形 31"/>
            <p:cNvSpPr>
              <a:spLocks/>
            </p:cNvSpPr>
            <p:nvPr/>
          </p:nvSpPr>
          <p:spPr bwMode="auto">
            <a:xfrm>
              <a:off x="0" y="143420"/>
              <a:ext cx="150608" cy="172122"/>
            </a:xfrm>
            <a:prstGeom prst="chevron">
              <a:avLst>
                <a:gd name="adj" fmla="val 50000"/>
              </a:avLst>
            </a:prstGeom>
            <a:solidFill>
              <a:srgbClr val="FF3300"/>
            </a:solidFill>
            <a:ln>
              <a:noFill/>
            </a:ln>
            <a:extLst>
              <a:ext uri="{91240B29-F687-4F45-9708-019B960494DF}">
                <a14:hiddenLine xmlns:a14="http://schemas.microsoft.com/office/drawing/2010/main" w="9525" cap="flat" cmpd="sng">
                  <a:solidFill>
                    <a:srgbClr val="000000"/>
                  </a:solidFill>
                  <a:bevel/>
                  <a:headEnd/>
                  <a:tailEnd/>
                </a14:hiddenLine>
              </a:ext>
            </a:extLst>
          </p:spPr>
          <p:txBody>
            <a:bodyPr anchor="ctr"/>
            <a:lstStyle/>
            <a:p>
              <a:pPr eaLnBrk="1" hangingPunct="1"/>
              <a:endParaRPr lang="zh-CN" altLang="zh-CN" b="1" i="1">
                <a:sym typeface="Arial" pitchFamily="34" charset="0"/>
              </a:endParaRPr>
            </a:p>
          </p:txBody>
        </p:sp>
      </p:grpSp>
      <p:sp>
        <p:nvSpPr>
          <p:cNvPr id="4117" name="直接连接符 40"/>
          <p:cNvSpPr>
            <a:spLocks noChangeShapeType="1"/>
          </p:cNvSpPr>
          <p:nvPr/>
        </p:nvSpPr>
        <p:spPr bwMode="auto">
          <a:xfrm rot="5400000">
            <a:off x="4333875" y="2535238"/>
            <a:ext cx="2547937" cy="1588"/>
          </a:xfrm>
          <a:prstGeom prst="line">
            <a:avLst/>
          </a:prstGeom>
          <a:noFill/>
          <a:ln w="9525" cap="flat" cmpd="sng">
            <a:solidFill>
              <a:srgbClr val="A5A5A5"/>
            </a:solidFill>
            <a:bevel/>
            <a:headEnd/>
            <a:tailEnd/>
          </a:ln>
          <a:extLst>
            <a:ext uri="{909E8E84-426E-40DD-AFC4-6F175D3DCCD1}">
              <a14:hiddenFill xmlns:a14="http://schemas.microsoft.com/office/drawing/2010/main">
                <a:noFill/>
              </a14:hiddenFill>
            </a:ext>
          </a:extLst>
        </p:spPr>
        <p:txBody>
          <a:bodyPr/>
          <a:lstStyle/>
          <a:p>
            <a:endParaRPr lang="zh-CN" altLang="en-US"/>
          </a:p>
        </p:txBody>
      </p:sp>
      <p:grpSp>
        <p:nvGrpSpPr>
          <p:cNvPr id="4118" name="组合 41"/>
          <p:cNvGrpSpPr>
            <a:grpSpLocks/>
          </p:cNvGrpSpPr>
          <p:nvPr/>
        </p:nvGrpSpPr>
        <p:grpSpPr bwMode="auto">
          <a:xfrm>
            <a:off x="5648325" y="860425"/>
            <a:ext cx="2876550" cy="1912938"/>
            <a:chOff x="0" y="0"/>
            <a:chExt cx="3354473" cy="2135716"/>
          </a:xfrm>
        </p:grpSpPr>
        <p:sp>
          <p:nvSpPr>
            <p:cNvPr id="4119" name="TextBox 42"/>
            <p:cNvSpPr>
              <a:spLocks noChangeArrowheads="1"/>
            </p:cNvSpPr>
            <p:nvPr/>
          </p:nvSpPr>
          <p:spPr bwMode="auto">
            <a:xfrm flipH="1">
              <a:off x="0" y="0"/>
              <a:ext cx="1804852" cy="515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2400">
                  <a:solidFill>
                    <a:srgbClr val="FF3300"/>
                  </a:solidFill>
                  <a:sym typeface="Arial" pitchFamily="34" charset="0"/>
                </a:rPr>
                <a:t>ABOUT US </a:t>
              </a:r>
              <a:endParaRPr lang="zh-CN" altLang="en-US" sz="2400">
                <a:solidFill>
                  <a:srgbClr val="FF3300"/>
                </a:solidFill>
                <a:sym typeface="Arial" pitchFamily="34" charset="0"/>
              </a:endParaRPr>
            </a:p>
          </p:txBody>
        </p:sp>
        <p:sp>
          <p:nvSpPr>
            <p:cNvPr id="4120" name="TextBox 43"/>
            <p:cNvSpPr>
              <a:spLocks noChangeArrowheads="1"/>
            </p:cNvSpPr>
            <p:nvPr/>
          </p:nvSpPr>
          <p:spPr bwMode="auto">
            <a:xfrm flipH="1">
              <a:off x="1" y="383232"/>
              <a:ext cx="3354472" cy="17524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1200">
                  <a:solidFill>
                    <a:srgbClr val="7F7F7F"/>
                  </a:solidFill>
                  <a:sym typeface="Arial" pitchFamily="34" charset="0"/>
                </a:rPr>
                <a:t>This season we have a great promotion in the region of salesment. This season we have a great promotion in the region of salesment . This season we have a great promotion in the region of salesment . This season we have a great promotion in the region of salesment . of salesment. This season we have a great promotion in the region of salesment . This season we have a great promotion in the region of salesment . This season we have a great promotion in the region of salesment .</a:t>
              </a:r>
              <a:endParaRPr lang="zh-CN" altLang="en-US" sz="1200">
                <a:solidFill>
                  <a:srgbClr val="7F7F7F"/>
                </a:solidFill>
                <a:sym typeface="Arial" pitchFamily="34" charset="0"/>
              </a:endParaRPr>
            </a:p>
          </p:txBody>
        </p:sp>
      </p:gr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7" presetClass="entr" presetSubtype="0" fill="hold" nodeType="withEffect">
                                  <p:stCondLst>
                                    <p:cond delay="0"/>
                                  </p:stCondLst>
                                  <p:childTnLst>
                                    <p:set>
                                      <p:cBhvr>
                                        <p:cTn id="6" dur="1" fill="hold">
                                          <p:stCondLst>
                                            <p:cond delay="0"/>
                                          </p:stCondLst>
                                        </p:cTn>
                                        <p:tgtEl>
                                          <p:spTgt spid="4118"/>
                                        </p:tgtEl>
                                        <p:attrNameLst>
                                          <p:attrName>style.visibility</p:attrName>
                                        </p:attrNameLst>
                                      </p:cBhvr>
                                      <p:to>
                                        <p:strVal val="visible"/>
                                      </p:to>
                                    </p:set>
                                    <p:animEffect>
                                      <p:cBhvr>
                                        <p:cTn id="7" dur="1000"/>
                                        <p:tgtEl>
                                          <p:spTgt spid="4118"/>
                                        </p:tgtEl>
                                      </p:cBhvr>
                                    </p:animEffect>
                                    <p:anim calcmode="lin" valueType="num">
                                      <p:cBhvr>
                                        <p:cTn id="8" dur="1000" fill="hold"/>
                                        <p:tgtEl>
                                          <p:spTgt spid="4118"/>
                                        </p:tgtEl>
                                        <p:attrNameLst>
                                          <p:attrName>ppt_x</p:attrName>
                                        </p:attrNameLst>
                                      </p:cBhvr>
                                      <p:tavLst>
                                        <p:tav tm="0">
                                          <p:val>
                                            <p:strVal val="#ppt_x"/>
                                          </p:val>
                                        </p:tav>
                                        <p:tav tm="100000">
                                          <p:val>
                                            <p:strVal val="#ppt_x"/>
                                          </p:val>
                                        </p:tav>
                                      </p:tavLst>
                                    </p:anim>
                                    <p:anim calcmode="lin" valueType="num">
                                      <p:cBhvr>
                                        <p:cTn id="9" dur="1000" fill="hold"/>
                                        <p:tgtEl>
                                          <p:spTgt spid="4118"/>
                                        </p:tgtEl>
                                        <p:attrNameLst>
                                          <p:attrName>ppt_y</p:attrName>
                                        </p:attrNameLst>
                                      </p:cBhvr>
                                      <p:tavLst>
                                        <p:tav tm="0">
                                          <p:val>
                                            <p:strVal val="#ppt_y-.1"/>
                                          </p:val>
                                        </p:tav>
                                        <p:tav tm="100000">
                                          <p:val>
                                            <p:strVal val="#ppt_y"/>
                                          </p:val>
                                        </p:tav>
                                      </p:tavLst>
                                    </p:anim>
                                  </p:childTnLst>
                                </p:cTn>
                              </p:par>
                              <p:par>
                                <p:cTn id="10" presetID="12" presetClass="entr" presetSubtype="2" fill="hold" grpId="0" nodeType="withEffect">
                                  <p:stCondLst>
                                    <p:cond delay="0"/>
                                  </p:stCondLst>
                                  <p:childTnLst>
                                    <p:set>
                                      <p:cBhvr>
                                        <p:cTn id="11" dur="1" fill="hold">
                                          <p:stCondLst>
                                            <p:cond delay="0"/>
                                          </p:stCondLst>
                                        </p:cTn>
                                        <p:tgtEl>
                                          <p:spTgt spid="4106"/>
                                        </p:tgtEl>
                                        <p:attrNameLst>
                                          <p:attrName>style.visibility</p:attrName>
                                        </p:attrNameLst>
                                      </p:cBhvr>
                                      <p:to>
                                        <p:strVal val="visible"/>
                                      </p:to>
                                    </p:set>
                                    <p:animEffect>
                                      <p:cBhvr>
                                        <p:cTn id="12" dur="500"/>
                                        <p:tgtEl>
                                          <p:spTgt spid="4106"/>
                                        </p:tgtEl>
                                      </p:cBhvr>
                                    </p:animEffect>
                                  </p:childTnLst>
                                </p:cTn>
                              </p:par>
                              <p:par>
                                <p:cTn id="13" presetID="12" presetClass="exit" presetSubtype="8" fill="hold" grpId="0" nodeType="withEffect">
                                  <p:stCondLst>
                                    <p:cond delay="0"/>
                                  </p:stCondLst>
                                  <p:childTnLst>
                                    <p:animEffect>
                                      <p:cBhvr>
                                        <p:cTn id="14" dur="500"/>
                                        <p:tgtEl>
                                          <p:spTgt spid="4098"/>
                                        </p:tgtEl>
                                      </p:cBhvr>
                                    </p:animEffect>
                                    <p:set>
                                      <p:cBhvr>
                                        <p:cTn id="15" dur="1" fill="hold">
                                          <p:stCondLst>
                                            <p:cond delay="499"/>
                                          </p:stCondLst>
                                        </p:cTn>
                                        <p:tgtEl>
                                          <p:spTgt spid="4098"/>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98" grpId="0" bldLvl="0" animBg="1" autoUpdateAnimBg="0"/>
      <p:bldP spid="4106" grpId="0" bldLvl="0" animBg="1" autoUpdateAnimBg="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11" descr="buffer1"/>
          <p:cNvSpPr>
            <a:spLocks noChangeArrowheads="1"/>
          </p:cNvSpPr>
          <p:nvPr/>
        </p:nvSpPr>
        <p:spPr bwMode="auto">
          <a:xfrm>
            <a:off x="269875" y="1273175"/>
            <a:ext cx="5145088" cy="2546350"/>
          </a:xfrm>
          <a:prstGeom prst="rect">
            <a:avLst/>
          </a:prstGeom>
          <a:blipFill dpi="0" rotWithShape="0">
            <a:blip r:embed="rId2"/>
            <a:srcRect/>
            <a:stretch>
              <a:fillRect/>
            </a:stretch>
          </a:blipFill>
          <a:ln w="9525" cmpd="sng">
            <a:solidFill>
              <a:srgbClr val="FF3300"/>
            </a:solidFill>
            <a:miter lim="800000"/>
            <a:headEnd/>
            <a:tailEnd/>
          </a:ln>
        </p:spPr>
        <p:txBody>
          <a:bodyPr anchor="ctr"/>
          <a:lstStyle/>
          <a:p>
            <a:endParaRPr lang="zh-CN" altLang="zh-CN">
              <a:solidFill>
                <a:srgbClr val="000000"/>
              </a:solidFill>
              <a:sym typeface="Arial" pitchFamily="34" charset="0"/>
            </a:endParaRPr>
          </a:p>
        </p:txBody>
      </p:sp>
      <p:sp>
        <p:nvSpPr>
          <p:cNvPr id="5123" name="Rectangle 2"/>
          <p:cNvSpPr>
            <a:spLocks noChangeArrowheads="1"/>
          </p:cNvSpPr>
          <p:nvPr/>
        </p:nvSpPr>
        <p:spPr bwMode="auto">
          <a:xfrm>
            <a:off x="-1588" y="1588"/>
            <a:ext cx="9166226" cy="623887"/>
          </a:xfrm>
          <a:prstGeom prst="rect">
            <a:avLst/>
          </a:prstGeom>
          <a:solidFill>
            <a:schemeClr val="bg2"/>
          </a:solidFill>
          <a:ln>
            <a:noFill/>
          </a:ln>
          <a:extLst>
            <a:ext uri="{91240B29-F687-4F45-9708-019B960494DF}">
              <a14:hiddenLine xmlns:a14="http://schemas.microsoft.com/office/drawing/2010/main" w="9525" cmpd="sng">
                <a:solidFill>
                  <a:srgbClr val="000000"/>
                </a:solidFill>
                <a:miter lim="800000"/>
                <a:headEnd/>
                <a:tailEnd/>
              </a14:hiddenLine>
            </a:ext>
          </a:extLst>
        </p:spPr>
        <p:txBody>
          <a:bodyPr anchor="ctr"/>
          <a:lstStyle/>
          <a:p>
            <a:endParaRPr lang="zh-CN" altLang="zh-CN">
              <a:solidFill>
                <a:srgbClr val="000000"/>
              </a:solidFill>
              <a:sym typeface="Arial" pitchFamily="34" charset="0"/>
            </a:endParaRPr>
          </a:p>
        </p:txBody>
      </p:sp>
      <p:sp>
        <p:nvSpPr>
          <p:cNvPr id="5124" name="Rectangle 3"/>
          <p:cNvSpPr>
            <a:spLocks noChangeArrowheads="1"/>
          </p:cNvSpPr>
          <p:nvPr/>
        </p:nvSpPr>
        <p:spPr bwMode="auto">
          <a:xfrm>
            <a:off x="2293938" y="1588"/>
            <a:ext cx="1098550" cy="623887"/>
          </a:xfrm>
          <a:prstGeom prst="rect">
            <a:avLst/>
          </a:prstGeom>
          <a:solidFill>
            <a:srgbClr val="FF3300"/>
          </a:solidFill>
          <a:ln>
            <a:noFill/>
          </a:ln>
          <a:extLst>
            <a:ext uri="{91240B29-F687-4F45-9708-019B960494DF}">
              <a14:hiddenLine xmlns:a14="http://schemas.microsoft.com/office/drawing/2010/main" w="9525" cap="flat" cmpd="sng">
                <a:solidFill>
                  <a:srgbClr val="000000"/>
                </a:solidFill>
                <a:miter lim="800000"/>
                <a:headEnd/>
                <a:tailEnd/>
              </a14:hiddenLine>
            </a:ext>
          </a:extLst>
        </p:spPr>
        <p:txBody>
          <a:bodyPr wrap="none" anchor="ctr"/>
          <a:lstStyle/>
          <a:p>
            <a:pPr algn="ctr"/>
            <a:r>
              <a:rPr lang="zh-CN" altLang="en-US" sz="1200">
                <a:solidFill>
                  <a:schemeClr val="bg1"/>
                </a:solidFill>
                <a:sym typeface="Arial" pitchFamily="34" charset="0"/>
              </a:rPr>
              <a:t>ABOUT US</a:t>
            </a:r>
            <a:endParaRPr lang="zh-CN" altLang="en-US"/>
          </a:p>
        </p:txBody>
      </p:sp>
      <p:sp>
        <p:nvSpPr>
          <p:cNvPr id="5125" name="Rectangle 4">
            <a:hlinkHover r:id="rId3" action="ppaction://hlinksldjump"/>
          </p:cNvPr>
          <p:cNvSpPr>
            <a:spLocks noChangeArrowheads="1"/>
          </p:cNvSpPr>
          <p:nvPr/>
        </p:nvSpPr>
        <p:spPr bwMode="auto">
          <a:xfrm>
            <a:off x="3394075" y="1588"/>
            <a:ext cx="1098550" cy="623887"/>
          </a:xfrm>
          <a:prstGeom prst="rect">
            <a:avLst/>
          </a:prstGeom>
          <a:solidFill>
            <a:srgbClr val="808080">
              <a:alpha val="56000"/>
            </a:srgbClr>
          </a:solidFill>
          <a:ln>
            <a:noFill/>
          </a:ln>
          <a:extLst>
            <a:ext uri="{91240B29-F687-4F45-9708-019B960494DF}">
              <a14:hiddenLine xmlns:a14="http://schemas.microsoft.com/office/drawing/2010/main" w="9525" cap="flat" cmpd="sng">
                <a:solidFill>
                  <a:srgbClr val="000000"/>
                </a:solidFill>
                <a:miter lim="800000"/>
                <a:headEnd/>
                <a:tailEnd/>
              </a14:hiddenLine>
            </a:ext>
          </a:extLst>
        </p:spPr>
        <p:txBody>
          <a:bodyPr wrap="none" anchor="ctr"/>
          <a:lstStyle/>
          <a:p>
            <a:pPr algn="ctr"/>
            <a:r>
              <a:rPr lang="zh-CN" altLang="en-US" sz="1200">
                <a:solidFill>
                  <a:srgbClr val="000000"/>
                </a:solidFill>
                <a:sym typeface="Arial" pitchFamily="34" charset="0"/>
              </a:rPr>
              <a:t>NEWS</a:t>
            </a:r>
            <a:endParaRPr lang="zh-CN" altLang="en-US"/>
          </a:p>
        </p:txBody>
      </p:sp>
      <p:sp>
        <p:nvSpPr>
          <p:cNvPr id="5126" name="Rectangle 5">
            <a:hlinkHover r:id="rId4" action="ppaction://hlinksldjump"/>
          </p:cNvPr>
          <p:cNvSpPr>
            <a:spLocks noChangeArrowheads="1"/>
          </p:cNvSpPr>
          <p:nvPr/>
        </p:nvSpPr>
        <p:spPr bwMode="auto">
          <a:xfrm>
            <a:off x="4510088" y="1588"/>
            <a:ext cx="1098550" cy="623887"/>
          </a:xfrm>
          <a:prstGeom prst="rect">
            <a:avLst/>
          </a:prstGeom>
          <a:solidFill>
            <a:srgbClr val="808080">
              <a:alpha val="56000"/>
            </a:srgbClr>
          </a:solidFill>
          <a:ln>
            <a:noFill/>
          </a:ln>
          <a:extLst>
            <a:ext uri="{91240B29-F687-4F45-9708-019B960494DF}">
              <a14:hiddenLine xmlns:a14="http://schemas.microsoft.com/office/drawing/2010/main" w="9525" cap="flat" cmpd="sng">
                <a:solidFill>
                  <a:srgbClr val="000000"/>
                </a:solidFill>
                <a:miter lim="800000"/>
                <a:headEnd/>
                <a:tailEnd/>
              </a14:hiddenLine>
            </a:ext>
          </a:extLst>
        </p:spPr>
        <p:txBody>
          <a:bodyPr wrap="none" anchor="ctr"/>
          <a:lstStyle/>
          <a:p>
            <a:pPr algn="ctr"/>
            <a:r>
              <a:rPr lang="zh-CN" altLang="en-US" sz="1200">
                <a:solidFill>
                  <a:srgbClr val="000000"/>
                </a:solidFill>
                <a:sym typeface="Arial" pitchFamily="34" charset="0"/>
              </a:rPr>
              <a:t>HISTORY</a:t>
            </a:r>
            <a:endParaRPr lang="zh-CN" altLang="en-US">
              <a:solidFill>
                <a:srgbClr val="000000"/>
              </a:solidFill>
              <a:sym typeface="Arial" pitchFamily="34" charset="0"/>
            </a:endParaRPr>
          </a:p>
        </p:txBody>
      </p:sp>
      <p:sp>
        <p:nvSpPr>
          <p:cNvPr id="5127" name="Rectangle 6">
            <a:hlinkClick r:id="rId5" action="ppaction://hlinksldjump"/>
            <a:hlinkHover r:id="rId5" action="ppaction://hlinksldjump"/>
          </p:cNvPr>
          <p:cNvSpPr>
            <a:spLocks noChangeArrowheads="1"/>
          </p:cNvSpPr>
          <p:nvPr/>
        </p:nvSpPr>
        <p:spPr bwMode="auto">
          <a:xfrm>
            <a:off x="5608638" y="1588"/>
            <a:ext cx="1096962" cy="623887"/>
          </a:xfrm>
          <a:prstGeom prst="rect">
            <a:avLst/>
          </a:prstGeom>
          <a:solidFill>
            <a:srgbClr val="808080">
              <a:alpha val="56000"/>
            </a:srgbClr>
          </a:solidFill>
          <a:ln>
            <a:noFill/>
          </a:ln>
          <a:extLst>
            <a:ext uri="{91240B29-F687-4F45-9708-019B960494DF}">
              <a14:hiddenLine xmlns:a14="http://schemas.microsoft.com/office/drawing/2010/main" w="9525" cap="flat" cmpd="sng">
                <a:solidFill>
                  <a:srgbClr val="000000"/>
                </a:solidFill>
                <a:miter lim="800000"/>
                <a:headEnd/>
                <a:tailEnd/>
              </a14:hiddenLine>
            </a:ext>
          </a:extLst>
        </p:spPr>
        <p:txBody>
          <a:bodyPr wrap="none" anchor="ctr"/>
          <a:lstStyle/>
          <a:p>
            <a:pPr algn="ctr"/>
            <a:r>
              <a:rPr lang="zh-CN" altLang="en-US" sz="1200">
                <a:solidFill>
                  <a:srgbClr val="000000"/>
                </a:solidFill>
                <a:sym typeface="Arial" pitchFamily="34" charset="0"/>
              </a:rPr>
              <a:t>AWARD</a:t>
            </a:r>
            <a:endParaRPr lang="zh-CN" altLang="en-US"/>
          </a:p>
        </p:txBody>
      </p:sp>
      <p:sp>
        <p:nvSpPr>
          <p:cNvPr id="5128" name="Rectangle 7">
            <a:hlinkClick r:id="rId6" action="ppaction://hlinksldjump"/>
            <a:hlinkHover r:id="rId6" action="ppaction://hlinksldjump"/>
          </p:cNvPr>
          <p:cNvSpPr>
            <a:spLocks noChangeArrowheads="1"/>
          </p:cNvSpPr>
          <p:nvPr/>
        </p:nvSpPr>
        <p:spPr bwMode="auto">
          <a:xfrm>
            <a:off x="6705600" y="1588"/>
            <a:ext cx="1098550" cy="623887"/>
          </a:xfrm>
          <a:prstGeom prst="rect">
            <a:avLst/>
          </a:prstGeom>
          <a:solidFill>
            <a:srgbClr val="808080">
              <a:alpha val="56000"/>
            </a:srgbClr>
          </a:solidFill>
          <a:ln>
            <a:noFill/>
          </a:ln>
          <a:extLst>
            <a:ext uri="{91240B29-F687-4F45-9708-019B960494DF}">
              <a14:hiddenLine xmlns:a14="http://schemas.microsoft.com/office/drawing/2010/main" w="9525" cap="flat" cmpd="sng">
                <a:solidFill>
                  <a:srgbClr val="000000"/>
                </a:solidFill>
                <a:miter lim="800000"/>
                <a:headEnd/>
                <a:tailEnd/>
              </a14:hiddenLine>
            </a:ext>
          </a:extLst>
        </p:spPr>
        <p:txBody>
          <a:bodyPr wrap="none" anchor="ctr"/>
          <a:lstStyle/>
          <a:p>
            <a:pPr algn="ctr"/>
            <a:r>
              <a:rPr lang="zh-CN" altLang="en-US" sz="1200">
                <a:solidFill>
                  <a:srgbClr val="000000"/>
                </a:solidFill>
                <a:sym typeface="Arial" pitchFamily="34" charset="0"/>
              </a:rPr>
              <a:t>CULTURE</a:t>
            </a:r>
            <a:endParaRPr lang="zh-CN" altLang="en-US"/>
          </a:p>
        </p:txBody>
      </p:sp>
      <p:sp>
        <p:nvSpPr>
          <p:cNvPr id="5129" name="Rectangle 8">
            <a:hlinkClick r:id="rId7" action="ppaction://hlinksldjump"/>
            <a:hlinkHover r:id="rId7" action="ppaction://hlinksldjump"/>
          </p:cNvPr>
          <p:cNvSpPr>
            <a:spLocks noChangeArrowheads="1"/>
          </p:cNvSpPr>
          <p:nvPr/>
        </p:nvSpPr>
        <p:spPr bwMode="auto">
          <a:xfrm>
            <a:off x="7804150" y="1588"/>
            <a:ext cx="1098550" cy="623887"/>
          </a:xfrm>
          <a:prstGeom prst="rect">
            <a:avLst/>
          </a:prstGeom>
          <a:solidFill>
            <a:srgbClr val="808080">
              <a:alpha val="56000"/>
            </a:srgbClr>
          </a:solidFill>
          <a:ln>
            <a:noFill/>
          </a:ln>
          <a:extLst>
            <a:ext uri="{91240B29-F687-4F45-9708-019B960494DF}">
              <a14:hiddenLine xmlns:a14="http://schemas.microsoft.com/office/drawing/2010/main" w="9525" cap="flat" cmpd="sng">
                <a:solidFill>
                  <a:srgbClr val="000000"/>
                </a:solidFill>
                <a:miter lim="800000"/>
                <a:headEnd/>
                <a:tailEnd/>
              </a14:hiddenLine>
            </a:ext>
          </a:extLst>
        </p:spPr>
        <p:txBody>
          <a:bodyPr wrap="none" anchor="ctr"/>
          <a:lstStyle/>
          <a:p>
            <a:pPr algn="ctr"/>
            <a:r>
              <a:rPr lang="zh-CN" altLang="en-US" sz="1200">
                <a:solidFill>
                  <a:srgbClr val="000000"/>
                </a:solidFill>
                <a:sym typeface="Arial" pitchFamily="34" charset="0"/>
              </a:rPr>
              <a:t>CONNECT US</a:t>
            </a:r>
            <a:endParaRPr lang="zh-CN" altLang="en-US"/>
          </a:p>
        </p:txBody>
      </p:sp>
      <p:sp>
        <p:nvSpPr>
          <p:cNvPr id="5130" name="Rectangle 11" descr="buffer1"/>
          <p:cNvSpPr>
            <a:spLocks noChangeArrowheads="1"/>
          </p:cNvSpPr>
          <p:nvPr/>
        </p:nvSpPr>
        <p:spPr bwMode="auto">
          <a:xfrm>
            <a:off x="269875" y="1273175"/>
            <a:ext cx="5145088" cy="2546350"/>
          </a:xfrm>
          <a:prstGeom prst="rect">
            <a:avLst/>
          </a:prstGeom>
          <a:blipFill dpi="0" rotWithShape="1">
            <a:blip r:embed="rId8"/>
            <a:srcRect/>
            <a:stretch>
              <a:fillRect/>
            </a:stretch>
          </a:blipFill>
          <a:ln w="25400" cap="flat" cmpd="sng">
            <a:solidFill>
              <a:srgbClr val="FF3300"/>
            </a:solidFill>
            <a:bevel/>
            <a:headEnd/>
            <a:tailEnd/>
          </a:ln>
        </p:spPr>
        <p:txBody>
          <a:bodyPr anchor="ctr"/>
          <a:lstStyle/>
          <a:p>
            <a:endParaRPr lang="zh-CN" altLang="zh-CN">
              <a:solidFill>
                <a:srgbClr val="000000"/>
              </a:solidFill>
            </a:endParaRPr>
          </a:p>
        </p:txBody>
      </p:sp>
      <p:sp>
        <p:nvSpPr>
          <p:cNvPr id="5131" name="矩形 15"/>
          <p:cNvSpPr>
            <a:spLocks/>
          </p:cNvSpPr>
          <p:nvPr/>
        </p:nvSpPr>
        <p:spPr bwMode="auto">
          <a:xfrm>
            <a:off x="258763" y="3521075"/>
            <a:ext cx="5145087" cy="288925"/>
          </a:xfrm>
          <a:prstGeom prst="rect">
            <a:avLst/>
          </a:prstGeom>
          <a:solidFill>
            <a:srgbClr val="FFFFFF">
              <a:alpha val="9999"/>
            </a:srgbClr>
          </a:solidFill>
          <a:ln>
            <a:noFill/>
          </a:ln>
          <a:extLst>
            <a:ext uri="{91240B29-F687-4F45-9708-019B960494DF}">
              <a14:hiddenLine xmlns:a14="http://schemas.microsoft.com/office/drawing/2010/main" w="9525" cap="flat" cmpd="sng">
                <a:solidFill>
                  <a:srgbClr val="000000"/>
                </a:solidFill>
                <a:bevel/>
                <a:headEnd/>
                <a:tailEnd/>
              </a14:hiddenLine>
            </a:ext>
          </a:extLst>
        </p:spPr>
        <p:txBody>
          <a:bodyPr anchor="ctr"/>
          <a:lstStyle/>
          <a:p>
            <a:pPr eaLnBrk="1" hangingPunct="1"/>
            <a:endParaRPr lang="zh-CN" altLang="zh-CN" b="1" i="1">
              <a:sym typeface="Arial" pitchFamily="34" charset="0"/>
            </a:endParaRPr>
          </a:p>
        </p:txBody>
      </p:sp>
      <p:sp>
        <p:nvSpPr>
          <p:cNvPr id="5132" name="椭圆 18">
            <a:hlinkHover r:id="rId9" action="ppaction://hlinksldjump"/>
          </p:cNvPr>
          <p:cNvSpPr>
            <a:spLocks noChangeAspect="1"/>
          </p:cNvSpPr>
          <p:nvPr/>
        </p:nvSpPr>
        <p:spPr bwMode="auto">
          <a:xfrm>
            <a:off x="2282825" y="3608388"/>
            <a:ext cx="107950" cy="107950"/>
          </a:xfrm>
          <a:prstGeom prst="ellipse">
            <a:avLst/>
          </a:prstGeom>
          <a:solidFill>
            <a:srgbClr val="A5A5A5"/>
          </a:solidFill>
          <a:ln>
            <a:noFill/>
          </a:ln>
          <a:extLst>
            <a:ext uri="{91240B29-F687-4F45-9708-019B960494DF}">
              <a14:hiddenLine xmlns:a14="http://schemas.microsoft.com/office/drawing/2010/main" w="9525" cap="flat" cmpd="sng">
                <a:solidFill>
                  <a:srgbClr val="000000"/>
                </a:solidFill>
                <a:bevel/>
                <a:headEnd/>
                <a:tailEnd/>
              </a14:hiddenLine>
            </a:ext>
          </a:extLst>
        </p:spPr>
        <p:txBody>
          <a:bodyPr anchor="ctr"/>
          <a:lstStyle/>
          <a:p>
            <a:pPr eaLnBrk="1" hangingPunct="1"/>
            <a:endParaRPr lang="zh-CN" altLang="zh-CN" b="1" i="1">
              <a:sym typeface="Arial" pitchFamily="34" charset="0"/>
            </a:endParaRPr>
          </a:p>
        </p:txBody>
      </p:sp>
      <p:sp>
        <p:nvSpPr>
          <p:cNvPr id="5133" name="椭圆 20"/>
          <p:cNvSpPr>
            <a:spLocks noChangeAspect="1"/>
          </p:cNvSpPr>
          <p:nvPr/>
        </p:nvSpPr>
        <p:spPr bwMode="auto">
          <a:xfrm>
            <a:off x="2447925" y="3608388"/>
            <a:ext cx="107950" cy="107950"/>
          </a:xfrm>
          <a:prstGeom prst="ellipse">
            <a:avLst/>
          </a:prstGeom>
          <a:solidFill>
            <a:srgbClr val="FF3300"/>
          </a:solidFill>
          <a:ln>
            <a:noFill/>
          </a:ln>
          <a:extLst>
            <a:ext uri="{91240B29-F687-4F45-9708-019B960494DF}">
              <a14:hiddenLine xmlns:a14="http://schemas.microsoft.com/office/drawing/2010/main" w="9525" cap="flat" cmpd="sng">
                <a:solidFill>
                  <a:srgbClr val="000000"/>
                </a:solidFill>
                <a:bevel/>
                <a:headEnd/>
                <a:tailEnd/>
              </a14:hiddenLine>
            </a:ext>
          </a:extLst>
        </p:spPr>
        <p:txBody>
          <a:bodyPr anchor="ctr"/>
          <a:lstStyle/>
          <a:p>
            <a:pPr eaLnBrk="1" hangingPunct="1"/>
            <a:endParaRPr lang="zh-CN" altLang="zh-CN" b="1" i="1">
              <a:sym typeface="Arial" pitchFamily="34" charset="0"/>
            </a:endParaRPr>
          </a:p>
        </p:txBody>
      </p:sp>
      <p:sp>
        <p:nvSpPr>
          <p:cNvPr id="5134" name="椭圆 21">
            <a:hlinkHover r:id="rId10" action="ppaction://hlinksldjump"/>
          </p:cNvPr>
          <p:cNvSpPr>
            <a:spLocks noChangeAspect="1"/>
          </p:cNvSpPr>
          <p:nvPr/>
        </p:nvSpPr>
        <p:spPr bwMode="auto">
          <a:xfrm>
            <a:off x="2781300" y="3608388"/>
            <a:ext cx="107950" cy="107950"/>
          </a:xfrm>
          <a:prstGeom prst="ellipse">
            <a:avLst/>
          </a:prstGeom>
          <a:solidFill>
            <a:srgbClr val="A5A5A5"/>
          </a:solidFill>
          <a:ln>
            <a:noFill/>
          </a:ln>
          <a:extLst>
            <a:ext uri="{91240B29-F687-4F45-9708-019B960494DF}">
              <a14:hiddenLine xmlns:a14="http://schemas.microsoft.com/office/drawing/2010/main" w="9525" cap="flat" cmpd="sng">
                <a:solidFill>
                  <a:srgbClr val="000000"/>
                </a:solidFill>
                <a:bevel/>
                <a:headEnd/>
                <a:tailEnd/>
              </a14:hiddenLine>
            </a:ext>
          </a:extLst>
        </p:spPr>
        <p:txBody>
          <a:bodyPr anchor="ctr"/>
          <a:lstStyle/>
          <a:p>
            <a:pPr eaLnBrk="1" hangingPunct="1"/>
            <a:endParaRPr lang="zh-CN" altLang="zh-CN" b="1" i="1">
              <a:sym typeface="Arial" pitchFamily="34" charset="0"/>
            </a:endParaRPr>
          </a:p>
        </p:txBody>
      </p:sp>
      <p:sp>
        <p:nvSpPr>
          <p:cNvPr id="5135" name="椭圆 22">
            <a:hlinkHover r:id="rId11" action="ppaction://hlinksldjump"/>
          </p:cNvPr>
          <p:cNvSpPr>
            <a:spLocks noChangeAspect="1"/>
          </p:cNvSpPr>
          <p:nvPr/>
        </p:nvSpPr>
        <p:spPr bwMode="auto">
          <a:xfrm>
            <a:off x="2614613" y="3608388"/>
            <a:ext cx="107950" cy="107950"/>
          </a:xfrm>
          <a:prstGeom prst="ellipse">
            <a:avLst/>
          </a:prstGeom>
          <a:solidFill>
            <a:srgbClr val="A5A5A5"/>
          </a:solidFill>
          <a:ln>
            <a:noFill/>
          </a:ln>
          <a:extLst>
            <a:ext uri="{91240B29-F687-4F45-9708-019B960494DF}">
              <a14:hiddenLine xmlns:a14="http://schemas.microsoft.com/office/drawing/2010/main" w="9525" cap="flat" cmpd="sng">
                <a:solidFill>
                  <a:srgbClr val="000000"/>
                </a:solidFill>
                <a:bevel/>
                <a:headEnd/>
                <a:tailEnd/>
              </a14:hiddenLine>
            </a:ext>
          </a:extLst>
        </p:spPr>
        <p:txBody>
          <a:bodyPr anchor="ctr"/>
          <a:lstStyle/>
          <a:p>
            <a:pPr eaLnBrk="1" hangingPunct="1"/>
            <a:endParaRPr lang="zh-CN" altLang="zh-CN" b="1" i="1">
              <a:sym typeface="Arial" pitchFamily="34" charset="0"/>
            </a:endParaRPr>
          </a:p>
        </p:txBody>
      </p:sp>
      <p:sp>
        <p:nvSpPr>
          <p:cNvPr id="5136" name="椭圆 23">
            <a:hlinkHover r:id="rId12" action="ppaction://hlinksldjump"/>
          </p:cNvPr>
          <p:cNvSpPr>
            <a:spLocks noChangeAspect="1"/>
          </p:cNvSpPr>
          <p:nvPr/>
        </p:nvSpPr>
        <p:spPr bwMode="auto">
          <a:xfrm>
            <a:off x="2947988" y="3608388"/>
            <a:ext cx="107950" cy="107950"/>
          </a:xfrm>
          <a:prstGeom prst="ellipse">
            <a:avLst/>
          </a:prstGeom>
          <a:solidFill>
            <a:srgbClr val="A5A5A5"/>
          </a:solidFill>
          <a:ln>
            <a:noFill/>
          </a:ln>
          <a:extLst>
            <a:ext uri="{91240B29-F687-4F45-9708-019B960494DF}">
              <a14:hiddenLine xmlns:a14="http://schemas.microsoft.com/office/drawing/2010/main" w="9525" cap="flat" cmpd="sng">
                <a:solidFill>
                  <a:srgbClr val="000000"/>
                </a:solidFill>
                <a:bevel/>
                <a:headEnd/>
                <a:tailEnd/>
              </a14:hiddenLine>
            </a:ext>
          </a:extLst>
        </p:spPr>
        <p:txBody>
          <a:bodyPr anchor="ctr"/>
          <a:lstStyle/>
          <a:p>
            <a:pPr eaLnBrk="1" hangingPunct="1"/>
            <a:endParaRPr lang="zh-CN" altLang="zh-CN" b="1" i="1">
              <a:sym typeface="Arial" pitchFamily="34" charset="0"/>
            </a:endParaRPr>
          </a:p>
        </p:txBody>
      </p:sp>
      <p:grpSp>
        <p:nvGrpSpPr>
          <p:cNvPr id="5137" name="组合 37"/>
          <p:cNvGrpSpPr>
            <a:grpSpLocks/>
          </p:cNvGrpSpPr>
          <p:nvPr/>
        </p:nvGrpSpPr>
        <p:grpSpPr bwMode="auto">
          <a:xfrm>
            <a:off x="258763" y="95250"/>
            <a:ext cx="1531937" cy="492125"/>
            <a:chOff x="0" y="0"/>
            <a:chExt cx="1532466" cy="492443"/>
          </a:xfrm>
        </p:grpSpPr>
        <p:sp>
          <p:nvSpPr>
            <p:cNvPr id="5138" name="TextBox 25"/>
            <p:cNvSpPr>
              <a:spLocks noChangeArrowheads="1"/>
            </p:cNvSpPr>
            <p:nvPr/>
          </p:nvSpPr>
          <p:spPr bwMode="auto">
            <a:xfrm>
              <a:off x="43030" y="0"/>
              <a:ext cx="1351652"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sz="2600" b="1" i="1">
                  <a:solidFill>
                    <a:srgbClr val="FF3300"/>
                  </a:solidFill>
                  <a:latin typeface="Arial Unicode MS" pitchFamily="34" charset="-122"/>
                  <a:ea typeface="Arial Unicode MS" pitchFamily="34" charset="-122"/>
                  <a:cs typeface="Arial Unicode MS" pitchFamily="34" charset="-122"/>
                  <a:sym typeface="Arial Unicode MS" pitchFamily="34" charset="-122"/>
                </a:rPr>
                <a:t>HENCE</a:t>
              </a:r>
              <a:endParaRPr lang="zh-CN" altLang="en-US" sz="2600" b="1" i="1">
                <a:solidFill>
                  <a:srgbClr val="FF3300"/>
                </a:solidFill>
                <a:latin typeface="Arial Unicode MS" pitchFamily="34" charset="-122"/>
                <a:ea typeface="Arial Unicode MS" pitchFamily="34" charset="-122"/>
                <a:cs typeface="Arial Unicode MS" pitchFamily="34" charset="-122"/>
                <a:sym typeface="Arial Unicode MS" pitchFamily="34" charset="-122"/>
              </a:endParaRPr>
            </a:p>
          </p:txBody>
        </p:sp>
        <p:sp>
          <p:nvSpPr>
            <p:cNvPr id="5139" name="燕尾形 28"/>
            <p:cNvSpPr>
              <a:spLocks/>
            </p:cNvSpPr>
            <p:nvPr/>
          </p:nvSpPr>
          <p:spPr bwMode="auto">
            <a:xfrm>
              <a:off x="1381858" y="143420"/>
              <a:ext cx="150608" cy="172122"/>
            </a:xfrm>
            <a:prstGeom prst="chevron">
              <a:avLst>
                <a:gd name="adj" fmla="val 50000"/>
              </a:avLst>
            </a:prstGeom>
            <a:solidFill>
              <a:srgbClr val="FF3300"/>
            </a:solidFill>
            <a:ln>
              <a:noFill/>
            </a:ln>
            <a:extLst>
              <a:ext uri="{91240B29-F687-4F45-9708-019B960494DF}">
                <a14:hiddenLine xmlns:a14="http://schemas.microsoft.com/office/drawing/2010/main" w="9525" cap="flat" cmpd="sng">
                  <a:solidFill>
                    <a:srgbClr val="000000"/>
                  </a:solidFill>
                  <a:bevel/>
                  <a:headEnd/>
                  <a:tailEnd/>
                </a14:hiddenLine>
              </a:ext>
            </a:extLst>
          </p:spPr>
          <p:txBody>
            <a:bodyPr anchor="ctr"/>
            <a:lstStyle/>
            <a:p>
              <a:pPr eaLnBrk="1" hangingPunct="1"/>
              <a:endParaRPr lang="zh-CN" altLang="zh-CN" b="1" i="1">
                <a:sym typeface="Arial" pitchFamily="34" charset="0"/>
              </a:endParaRPr>
            </a:p>
          </p:txBody>
        </p:sp>
        <p:sp>
          <p:nvSpPr>
            <p:cNvPr id="5140" name="燕尾形 31"/>
            <p:cNvSpPr>
              <a:spLocks/>
            </p:cNvSpPr>
            <p:nvPr/>
          </p:nvSpPr>
          <p:spPr bwMode="auto">
            <a:xfrm>
              <a:off x="0" y="143420"/>
              <a:ext cx="150608" cy="172122"/>
            </a:xfrm>
            <a:prstGeom prst="chevron">
              <a:avLst>
                <a:gd name="adj" fmla="val 50000"/>
              </a:avLst>
            </a:prstGeom>
            <a:solidFill>
              <a:srgbClr val="FF3300"/>
            </a:solidFill>
            <a:ln>
              <a:noFill/>
            </a:ln>
            <a:extLst>
              <a:ext uri="{91240B29-F687-4F45-9708-019B960494DF}">
                <a14:hiddenLine xmlns:a14="http://schemas.microsoft.com/office/drawing/2010/main" w="9525" cap="flat" cmpd="sng">
                  <a:solidFill>
                    <a:srgbClr val="000000"/>
                  </a:solidFill>
                  <a:bevel/>
                  <a:headEnd/>
                  <a:tailEnd/>
                </a14:hiddenLine>
              </a:ext>
            </a:extLst>
          </p:spPr>
          <p:txBody>
            <a:bodyPr anchor="ctr"/>
            <a:lstStyle/>
            <a:p>
              <a:pPr eaLnBrk="1" hangingPunct="1"/>
              <a:endParaRPr lang="zh-CN" altLang="zh-CN" b="1" i="1">
                <a:sym typeface="Arial" pitchFamily="34" charset="0"/>
              </a:endParaRPr>
            </a:p>
          </p:txBody>
        </p:sp>
      </p:grpSp>
      <p:sp>
        <p:nvSpPr>
          <p:cNvPr id="5141" name="直接连接符 40"/>
          <p:cNvSpPr>
            <a:spLocks noChangeShapeType="1"/>
          </p:cNvSpPr>
          <p:nvPr/>
        </p:nvSpPr>
        <p:spPr bwMode="auto">
          <a:xfrm rot="5400000">
            <a:off x="4333875" y="2535238"/>
            <a:ext cx="2547937" cy="1588"/>
          </a:xfrm>
          <a:prstGeom prst="line">
            <a:avLst/>
          </a:prstGeom>
          <a:noFill/>
          <a:ln w="9525" cap="flat" cmpd="sng">
            <a:solidFill>
              <a:srgbClr val="A5A5A5"/>
            </a:solidFill>
            <a:bevel/>
            <a:headEnd/>
            <a:tailEnd/>
          </a:ln>
          <a:extLst>
            <a:ext uri="{909E8E84-426E-40DD-AFC4-6F175D3DCCD1}">
              <a14:hiddenFill xmlns:a14="http://schemas.microsoft.com/office/drawing/2010/main">
                <a:noFill/>
              </a14:hiddenFill>
            </a:ext>
          </a:extLst>
        </p:spPr>
        <p:txBody>
          <a:bodyPr/>
          <a:lstStyle/>
          <a:p>
            <a:endParaRPr lang="zh-CN" altLang="en-US"/>
          </a:p>
        </p:txBody>
      </p:sp>
      <p:grpSp>
        <p:nvGrpSpPr>
          <p:cNvPr id="5142" name="组合 41"/>
          <p:cNvGrpSpPr>
            <a:grpSpLocks/>
          </p:cNvGrpSpPr>
          <p:nvPr/>
        </p:nvGrpSpPr>
        <p:grpSpPr bwMode="auto">
          <a:xfrm>
            <a:off x="5648325" y="860425"/>
            <a:ext cx="2876550" cy="1912938"/>
            <a:chOff x="0" y="0"/>
            <a:chExt cx="3354473" cy="2135716"/>
          </a:xfrm>
        </p:grpSpPr>
        <p:sp>
          <p:nvSpPr>
            <p:cNvPr id="5143" name="TextBox 42"/>
            <p:cNvSpPr>
              <a:spLocks noChangeArrowheads="1"/>
            </p:cNvSpPr>
            <p:nvPr/>
          </p:nvSpPr>
          <p:spPr bwMode="auto">
            <a:xfrm flipH="1">
              <a:off x="0" y="0"/>
              <a:ext cx="1804852" cy="515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2400">
                  <a:solidFill>
                    <a:srgbClr val="FF3300"/>
                  </a:solidFill>
                  <a:sym typeface="Arial" pitchFamily="34" charset="0"/>
                </a:rPr>
                <a:t>ABOUT US </a:t>
              </a:r>
              <a:endParaRPr lang="zh-CN" altLang="en-US" sz="2400">
                <a:solidFill>
                  <a:srgbClr val="FF3300"/>
                </a:solidFill>
                <a:sym typeface="Arial" pitchFamily="34" charset="0"/>
              </a:endParaRPr>
            </a:p>
          </p:txBody>
        </p:sp>
        <p:sp>
          <p:nvSpPr>
            <p:cNvPr id="5144" name="TextBox 43"/>
            <p:cNvSpPr>
              <a:spLocks noChangeArrowheads="1"/>
            </p:cNvSpPr>
            <p:nvPr/>
          </p:nvSpPr>
          <p:spPr bwMode="auto">
            <a:xfrm flipH="1">
              <a:off x="1" y="383232"/>
              <a:ext cx="3354472" cy="17524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1200">
                  <a:solidFill>
                    <a:srgbClr val="7F7F7F"/>
                  </a:solidFill>
                  <a:sym typeface="Arial" pitchFamily="34" charset="0"/>
                </a:rPr>
                <a:t>This season we have a great promotion in the region of salesment. This season we have a great promotion in the region of salesment . This season we have a great promotion in the region of salesment . This season we have a great promotion in the region of salesment . of salesment. This season we have a great promotion in the region of salesment . This season we have a great promotion in the region of salesment . This season we have a great promotion in the region of salesment .</a:t>
              </a:r>
              <a:endParaRPr lang="zh-CN" altLang="en-US" sz="1200">
                <a:solidFill>
                  <a:srgbClr val="7F7F7F"/>
                </a:solidFill>
                <a:sym typeface="Arial" pitchFamily="34" charset="0"/>
              </a:endParaRPr>
            </a:p>
          </p:txBody>
        </p:sp>
      </p:gr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2" presetClass="exit" presetSubtype="8" fill="hold" grpId="0" nodeType="withEffect">
                                  <p:stCondLst>
                                    <p:cond delay="0"/>
                                  </p:stCondLst>
                                  <p:childTnLst>
                                    <p:animEffect>
                                      <p:cBhvr>
                                        <p:cTn id="6" dur="500"/>
                                        <p:tgtEl>
                                          <p:spTgt spid="5122"/>
                                        </p:tgtEl>
                                      </p:cBhvr>
                                    </p:animEffect>
                                    <p:set>
                                      <p:cBhvr>
                                        <p:cTn id="7" dur="1" fill="hold">
                                          <p:stCondLst>
                                            <p:cond delay="499"/>
                                          </p:stCondLst>
                                        </p:cTn>
                                        <p:tgtEl>
                                          <p:spTgt spid="5122"/>
                                        </p:tgtEl>
                                        <p:attrNameLst>
                                          <p:attrName>style.visibility</p:attrName>
                                        </p:attrNameLst>
                                      </p:cBhvr>
                                      <p:to>
                                        <p:strVal val="hidden"/>
                                      </p:to>
                                    </p:set>
                                  </p:childTnLst>
                                </p:cTn>
                              </p:par>
                              <p:par>
                                <p:cTn id="8" presetID="12" presetClass="entr" presetSubtype="2" fill="hold" grpId="0" nodeType="withEffect">
                                  <p:stCondLst>
                                    <p:cond delay="0"/>
                                  </p:stCondLst>
                                  <p:childTnLst>
                                    <p:set>
                                      <p:cBhvr>
                                        <p:cTn id="9" dur="1" fill="hold">
                                          <p:stCondLst>
                                            <p:cond delay="0"/>
                                          </p:stCondLst>
                                        </p:cTn>
                                        <p:tgtEl>
                                          <p:spTgt spid="5130"/>
                                        </p:tgtEl>
                                        <p:attrNameLst>
                                          <p:attrName>style.visibility</p:attrName>
                                        </p:attrNameLst>
                                      </p:cBhvr>
                                      <p:to>
                                        <p:strVal val="visible"/>
                                      </p:to>
                                    </p:set>
                                    <p:animEffect>
                                      <p:cBhvr>
                                        <p:cTn id="10" dur="500"/>
                                        <p:tgtEl>
                                          <p:spTgt spid="51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2" grpId="0" bldLvl="0" animBg="1" autoUpdateAnimBg="0"/>
      <p:bldP spid="5130" grpId="0" bldLvl="0" animBg="1" autoUpdateAnimBg="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11" descr="buffer1"/>
          <p:cNvSpPr>
            <a:spLocks noChangeArrowheads="1"/>
          </p:cNvSpPr>
          <p:nvPr/>
        </p:nvSpPr>
        <p:spPr bwMode="auto">
          <a:xfrm>
            <a:off x="258763" y="1262063"/>
            <a:ext cx="5145087" cy="2547937"/>
          </a:xfrm>
          <a:prstGeom prst="rect">
            <a:avLst/>
          </a:prstGeom>
          <a:blipFill dpi="0" rotWithShape="1">
            <a:blip r:embed="rId2"/>
            <a:srcRect/>
            <a:stretch>
              <a:fillRect/>
            </a:stretch>
          </a:blipFill>
          <a:ln w="25400" cap="flat" cmpd="sng">
            <a:solidFill>
              <a:srgbClr val="FF3300"/>
            </a:solidFill>
            <a:bevel/>
            <a:headEnd/>
            <a:tailEnd/>
          </a:ln>
        </p:spPr>
        <p:txBody>
          <a:bodyPr anchor="ctr"/>
          <a:lstStyle/>
          <a:p>
            <a:endParaRPr lang="zh-CN" altLang="zh-CN">
              <a:solidFill>
                <a:srgbClr val="000000"/>
              </a:solidFill>
            </a:endParaRPr>
          </a:p>
        </p:txBody>
      </p:sp>
      <p:sp>
        <p:nvSpPr>
          <p:cNvPr id="6147" name="Rectangle 2"/>
          <p:cNvSpPr>
            <a:spLocks noChangeArrowheads="1"/>
          </p:cNvSpPr>
          <p:nvPr/>
        </p:nvSpPr>
        <p:spPr bwMode="auto">
          <a:xfrm>
            <a:off x="-1588" y="1588"/>
            <a:ext cx="9166226" cy="623887"/>
          </a:xfrm>
          <a:prstGeom prst="rect">
            <a:avLst/>
          </a:prstGeom>
          <a:solidFill>
            <a:schemeClr val="bg2"/>
          </a:solidFill>
          <a:ln>
            <a:noFill/>
          </a:ln>
          <a:extLst>
            <a:ext uri="{91240B29-F687-4F45-9708-019B960494DF}">
              <a14:hiddenLine xmlns:a14="http://schemas.microsoft.com/office/drawing/2010/main" w="9525" cmpd="sng">
                <a:solidFill>
                  <a:srgbClr val="000000"/>
                </a:solidFill>
                <a:miter lim="800000"/>
                <a:headEnd/>
                <a:tailEnd/>
              </a14:hiddenLine>
            </a:ext>
          </a:extLst>
        </p:spPr>
        <p:txBody>
          <a:bodyPr anchor="ctr"/>
          <a:lstStyle/>
          <a:p>
            <a:endParaRPr lang="zh-CN" altLang="zh-CN">
              <a:solidFill>
                <a:srgbClr val="000000"/>
              </a:solidFill>
              <a:sym typeface="Arial" pitchFamily="34" charset="0"/>
            </a:endParaRPr>
          </a:p>
        </p:txBody>
      </p:sp>
      <p:sp>
        <p:nvSpPr>
          <p:cNvPr id="6148" name="Rectangle 3"/>
          <p:cNvSpPr>
            <a:spLocks noChangeArrowheads="1"/>
          </p:cNvSpPr>
          <p:nvPr/>
        </p:nvSpPr>
        <p:spPr bwMode="auto">
          <a:xfrm>
            <a:off x="2293938" y="1588"/>
            <a:ext cx="1098550" cy="623887"/>
          </a:xfrm>
          <a:prstGeom prst="rect">
            <a:avLst/>
          </a:prstGeom>
          <a:solidFill>
            <a:srgbClr val="FF3300"/>
          </a:solidFill>
          <a:ln>
            <a:noFill/>
          </a:ln>
          <a:extLst>
            <a:ext uri="{91240B29-F687-4F45-9708-019B960494DF}">
              <a14:hiddenLine xmlns:a14="http://schemas.microsoft.com/office/drawing/2010/main" w="9525" cap="flat" cmpd="sng">
                <a:solidFill>
                  <a:srgbClr val="000000"/>
                </a:solidFill>
                <a:miter lim="800000"/>
                <a:headEnd/>
                <a:tailEnd/>
              </a14:hiddenLine>
            </a:ext>
          </a:extLst>
        </p:spPr>
        <p:txBody>
          <a:bodyPr wrap="none" anchor="ctr"/>
          <a:lstStyle/>
          <a:p>
            <a:pPr algn="ctr"/>
            <a:r>
              <a:rPr lang="zh-CN" altLang="en-US" sz="1200">
                <a:solidFill>
                  <a:schemeClr val="bg1"/>
                </a:solidFill>
                <a:sym typeface="Arial" pitchFamily="34" charset="0"/>
              </a:rPr>
              <a:t>ABOUT US</a:t>
            </a:r>
            <a:endParaRPr lang="zh-CN" altLang="en-US"/>
          </a:p>
        </p:txBody>
      </p:sp>
      <p:sp>
        <p:nvSpPr>
          <p:cNvPr id="6149" name="Rectangle 4">
            <a:hlinkHover r:id="rId3" action="ppaction://hlinksldjump"/>
          </p:cNvPr>
          <p:cNvSpPr>
            <a:spLocks noChangeArrowheads="1"/>
          </p:cNvSpPr>
          <p:nvPr/>
        </p:nvSpPr>
        <p:spPr bwMode="auto">
          <a:xfrm>
            <a:off x="3394075" y="1588"/>
            <a:ext cx="1098550" cy="623887"/>
          </a:xfrm>
          <a:prstGeom prst="rect">
            <a:avLst/>
          </a:prstGeom>
          <a:solidFill>
            <a:srgbClr val="808080">
              <a:alpha val="56000"/>
            </a:srgbClr>
          </a:solidFill>
          <a:ln>
            <a:noFill/>
          </a:ln>
          <a:extLst>
            <a:ext uri="{91240B29-F687-4F45-9708-019B960494DF}">
              <a14:hiddenLine xmlns:a14="http://schemas.microsoft.com/office/drawing/2010/main" w="9525" cap="flat" cmpd="sng">
                <a:solidFill>
                  <a:srgbClr val="000000"/>
                </a:solidFill>
                <a:miter lim="800000"/>
                <a:headEnd/>
                <a:tailEnd/>
              </a14:hiddenLine>
            </a:ext>
          </a:extLst>
        </p:spPr>
        <p:txBody>
          <a:bodyPr wrap="none" anchor="ctr"/>
          <a:lstStyle/>
          <a:p>
            <a:pPr algn="ctr"/>
            <a:r>
              <a:rPr lang="zh-CN" altLang="en-US" sz="1200">
                <a:solidFill>
                  <a:srgbClr val="000000"/>
                </a:solidFill>
                <a:sym typeface="Arial" pitchFamily="34" charset="0"/>
              </a:rPr>
              <a:t>NEWS</a:t>
            </a:r>
            <a:endParaRPr lang="zh-CN" altLang="en-US"/>
          </a:p>
        </p:txBody>
      </p:sp>
      <p:sp>
        <p:nvSpPr>
          <p:cNvPr id="6150" name="Rectangle 5">
            <a:hlinkHover r:id="rId4" action="ppaction://hlinksldjump"/>
          </p:cNvPr>
          <p:cNvSpPr>
            <a:spLocks noChangeArrowheads="1"/>
          </p:cNvSpPr>
          <p:nvPr/>
        </p:nvSpPr>
        <p:spPr bwMode="auto">
          <a:xfrm>
            <a:off x="4510088" y="1588"/>
            <a:ext cx="1098550" cy="623887"/>
          </a:xfrm>
          <a:prstGeom prst="rect">
            <a:avLst/>
          </a:prstGeom>
          <a:solidFill>
            <a:srgbClr val="808080">
              <a:alpha val="56000"/>
            </a:srgbClr>
          </a:solidFill>
          <a:ln>
            <a:noFill/>
          </a:ln>
          <a:extLst>
            <a:ext uri="{91240B29-F687-4F45-9708-019B960494DF}">
              <a14:hiddenLine xmlns:a14="http://schemas.microsoft.com/office/drawing/2010/main" w="9525" cap="flat" cmpd="sng">
                <a:solidFill>
                  <a:srgbClr val="000000"/>
                </a:solidFill>
                <a:miter lim="800000"/>
                <a:headEnd/>
                <a:tailEnd/>
              </a14:hiddenLine>
            </a:ext>
          </a:extLst>
        </p:spPr>
        <p:txBody>
          <a:bodyPr wrap="none" anchor="ctr"/>
          <a:lstStyle/>
          <a:p>
            <a:pPr algn="ctr"/>
            <a:r>
              <a:rPr lang="zh-CN" altLang="en-US" sz="1200">
                <a:solidFill>
                  <a:srgbClr val="000000"/>
                </a:solidFill>
                <a:sym typeface="Arial" pitchFamily="34" charset="0"/>
              </a:rPr>
              <a:t>HISTORY</a:t>
            </a:r>
            <a:endParaRPr lang="zh-CN" altLang="en-US">
              <a:solidFill>
                <a:srgbClr val="000000"/>
              </a:solidFill>
              <a:sym typeface="Arial" pitchFamily="34" charset="0"/>
            </a:endParaRPr>
          </a:p>
        </p:txBody>
      </p:sp>
      <p:sp>
        <p:nvSpPr>
          <p:cNvPr id="6151" name="Rectangle 6">
            <a:hlinkClick r:id="rId5" action="ppaction://hlinksldjump"/>
            <a:hlinkHover r:id="rId5" action="ppaction://hlinksldjump"/>
          </p:cNvPr>
          <p:cNvSpPr>
            <a:spLocks noChangeArrowheads="1"/>
          </p:cNvSpPr>
          <p:nvPr/>
        </p:nvSpPr>
        <p:spPr bwMode="auto">
          <a:xfrm>
            <a:off x="5608638" y="1588"/>
            <a:ext cx="1096962" cy="623887"/>
          </a:xfrm>
          <a:prstGeom prst="rect">
            <a:avLst/>
          </a:prstGeom>
          <a:solidFill>
            <a:srgbClr val="808080">
              <a:alpha val="56000"/>
            </a:srgbClr>
          </a:solidFill>
          <a:ln>
            <a:noFill/>
          </a:ln>
          <a:extLst>
            <a:ext uri="{91240B29-F687-4F45-9708-019B960494DF}">
              <a14:hiddenLine xmlns:a14="http://schemas.microsoft.com/office/drawing/2010/main" w="9525" cap="flat" cmpd="sng">
                <a:solidFill>
                  <a:srgbClr val="000000"/>
                </a:solidFill>
                <a:miter lim="800000"/>
                <a:headEnd/>
                <a:tailEnd/>
              </a14:hiddenLine>
            </a:ext>
          </a:extLst>
        </p:spPr>
        <p:txBody>
          <a:bodyPr wrap="none" anchor="ctr"/>
          <a:lstStyle/>
          <a:p>
            <a:pPr algn="ctr"/>
            <a:r>
              <a:rPr lang="zh-CN" altLang="en-US" sz="1200">
                <a:solidFill>
                  <a:srgbClr val="000000"/>
                </a:solidFill>
                <a:sym typeface="Arial" pitchFamily="34" charset="0"/>
              </a:rPr>
              <a:t>AWARD</a:t>
            </a:r>
            <a:endParaRPr lang="zh-CN" altLang="en-US"/>
          </a:p>
        </p:txBody>
      </p:sp>
      <p:sp>
        <p:nvSpPr>
          <p:cNvPr id="6152" name="Rectangle 7">
            <a:hlinkClick r:id="rId6" action="ppaction://hlinksldjump"/>
            <a:hlinkHover r:id="rId6" action="ppaction://hlinksldjump"/>
          </p:cNvPr>
          <p:cNvSpPr>
            <a:spLocks noChangeArrowheads="1"/>
          </p:cNvSpPr>
          <p:nvPr/>
        </p:nvSpPr>
        <p:spPr bwMode="auto">
          <a:xfrm>
            <a:off x="6705600" y="1588"/>
            <a:ext cx="1098550" cy="623887"/>
          </a:xfrm>
          <a:prstGeom prst="rect">
            <a:avLst/>
          </a:prstGeom>
          <a:solidFill>
            <a:srgbClr val="808080">
              <a:alpha val="56000"/>
            </a:srgbClr>
          </a:solidFill>
          <a:ln>
            <a:noFill/>
          </a:ln>
          <a:extLst>
            <a:ext uri="{91240B29-F687-4F45-9708-019B960494DF}">
              <a14:hiddenLine xmlns:a14="http://schemas.microsoft.com/office/drawing/2010/main" w="9525" cap="flat" cmpd="sng">
                <a:solidFill>
                  <a:srgbClr val="000000"/>
                </a:solidFill>
                <a:miter lim="800000"/>
                <a:headEnd/>
                <a:tailEnd/>
              </a14:hiddenLine>
            </a:ext>
          </a:extLst>
        </p:spPr>
        <p:txBody>
          <a:bodyPr wrap="none" anchor="ctr"/>
          <a:lstStyle/>
          <a:p>
            <a:pPr algn="ctr"/>
            <a:r>
              <a:rPr lang="zh-CN" altLang="en-US" sz="1200">
                <a:solidFill>
                  <a:srgbClr val="000000"/>
                </a:solidFill>
                <a:sym typeface="Arial" pitchFamily="34" charset="0"/>
              </a:rPr>
              <a:t>CULTURE</a:t>
            </a:r>
            <a:endParaRPr lang="zh-CN" altLang="en-US"/>
          </a:p>
        </p:txBody>
      </p:sp>
      <p:sp>
        <p:nvSpPr>
          <p:cNvPr id="6153" name="Rectangle 8">
            <a:hlinkClick r:id="rId7" action="ppaction://hlinksldjump"/>
            <a:hlinkHover r:id="rId7" action="ppaction://hlinksldjump"/>
          </p:cNvPr>
          <p:cNvSpPr>
            <a:spLocks noChangeArrowheads="1"/>
          </p:cNvSpPr>
          <p:nvPr/>
        </p:nvSpPr>
        <p:spPr bwMode="auto">
          <a:xfrm>
            <a:off x="7804150" y="1588"/>
            <a:ext cx="1098550" cy="623887"/>
          </a:xfrm>
          <a:prstGeom prst="rect">
            <a:avLst/>
          </a:prstGeom>
          <a:solidFill>
            <a:srgbClr val="808080">
              <a:alpha val="56000"/>
            </a:srgbClr>
          </a:solidFill>
          <a:ln>
            <a:noFill/>
          </a:ln>
          <a:extLst>
            <a:ext uri="{91240B29-F687-4F45-9708-019B960494DF}">
              <a14:hiddenLine xmlns:a14="http://schemas.microsoft.com/office/drawing/2010/main" w="9525" cap="flat" cmpd="sng">
                <a:solidFill>
                  <a:srgbClr val="000000"/>
                </a:solidFill>
                <a:miter lim="800000"/>
                <a:headEnd/>
                <a:tailEnd/>
              </a14:hiddenLine>
            </a:ext>
          </a:extLst>
        </p:spPr>
        <p:txBody>
          <a:bodyPr wrap="none" anchor="ctr"/>
          <a:lstStyle/>
          <a:p>
            <a:pPr algn="ctr"/>
            <a:r>
              <a:rPr lang="zh-CN" altLang="en-US" sz="1200">
                <a:solidFill>
                  <a:srgbClr val="000000"/>
                </a:solidFill>
                <a:sym typeface="Arial" pitchFamily="34" charset="0"/>
              </a:rPr>
              <a:t>CONNECT US</a:t>
            </a:r>
            <a:endParaRPr lang="zh-CN" altLang="en-US"/>
          </a:p>
        </p:txBody>
      </p:sp>
      <p:sp>
        <p:nvSpPr>
          <p:cNvPr id="6154" name="Rectangle 11" descr="buffer1"/>
          <p:cNvSpPr>
            <a:spLocks noChangeArrowheads="1"/>
          </p:cNvSpPr>
          <p:nvPr/>
        </p:nvSpPr>
        <p:spPr bwMode="auto">
          <a:xfrm>
            <a:off x="258763" y="1262063"/>
            <a:ext cx="5145087" cy="2547937"/>
          </a:xfrm>
          <a:prstGeom prst="rect">
            <a:avLst/>
          </a:prstGeom>
          <a:blipFill dpi="0" rotWithShape="0">
            <a:blip r:embed="rId8"/>
            <a:srcRect/>
            <a:stretch>
              <a:fillRect/>
            </a:stretch>
          </a:blipFill>
          <a:ln w="9525" cmpd="sng">
            <a:solidFill>
              <a:srgbClr val="FF3300"/>
            </a:solidFill>
            <a:miter lim="800000"/>
            <a:headEnd/>
            <a:tailEnd/>
          </a:ln>
        </p:spPr>
        <p:txBody>
          <a:bodyPr anchor="ctr"/>
          <a:lstStyle/>
          <a:p>
            <a:endParaRPr lang="zh-CN" altLang="zh-CN">
              <a:solidFill>
                <a:srgbClr val="000000"/>
              </a:solidFill>
              <a:sym typeface="Arial" pitchFamily="34" charset="0"/>
            </a:endParaRPr>
          </a:p>
        </p:txBody>
      </p:sp>
      <p:sp>
        <p:nvSpPr>
          <p:cNvPr id="6155" name="矩形 15"/>
          <p:cNvSpPr>
            <a:spLocks/>
          </p:cNvSpPr>
          <p:nvPr/>
        </p:nvSpPr>
        <p:spPr bwMode="auto">
          <a:xfrm>
            <a:off x="258763" y="3521075"/>
            <a:ext cx="5145087" cy="288925"/>
          </a:xfrm>
          <a:prstGeom prst="rect">
            <a:avLst/>
          </a:prstGeom>
          <a:solidFill>
            <a:srgbClr val="FFFFFF">
              <a:alpha val="9999"/>
            </a:srgbClr>
          </a:solidFill>
          <a:ln>
            <a:noFill/>
          </a:ln>
          <a:extLst>
            <a:ext uri="{91240B29-F687-4F45-9708-019B960494DF}">
              <a14:hiddenLine xmlns:a14="http://schemas.microsoft.com/office/drawing/2010/main" w="9525" cap="flat" cmpd="sng">
                <a:solidFill>
                  <a:srgbClr val="000000"/>
                </a:solidFill>
                <a:bevel/>
                <a:headEnd/>
                <a:tailEnd/>
              </a14:hiddenLine>
            </a:ext>
          </a:extLst>
        </p:spPr>
        <p:txBody>
          <a:bodyPr anchor="ctr"/>
          <a:lstStyle/>
          <a:p>
            <a:pPr eaLnBrk="1" hangingPunct="1"/>
            <a:endParaRPr lang="zh-CN" altLang="zh-CN" b="1" i="1">
              <a:sym typeface="Arial" pitchFamily="34" charset="0"/>
            </a:endParaRPr>
          </a:p>
        </p:txBody>
      </p:sp>
      <p:sp>
        <p:nvSpPr>
          <p:cNvPr id="6156" name="椭圆 18">
            <a:hlinkHover r:id="rId9" action="ppaction://hlinksldjump"/>
          </p:cNvPr>
          <p:cNvSpPr>
            <a:spLocks noChangeAspect="1"/>
          </p:cNvSpPr>
          <p:nvPr/>
        </p:nvSpPr>
        <p:spPr bwMode="auto">
          <a:xfrm>
            <a:off x="2282825" y="3608388"/>
            <a:ext cx="107950" cy="107950"/>
          </a:xfrm>
          <a:prstGeom prst="ellipse">
            <a:avLst/>
          </a:prstGeom>
          <a:solidFill>
            <a:srgbClr val="A5A5A5"/>
          </a:solidFill>
          <a:ln>
            <a:noFill/>
          </a:ln>
          <a:extLst>
            <a:ext uri="{91240B29-F687-4F45-9708-019B960494DF}">
              <a14:hiddenLine xmlns:a14="http://schemas.microsoft.com/office/drawing/2010/main" w="9525" cap="flat" cmpd="sng">
                <a:solidFill>
                  <a:srgbClr val="000000"/>
                </a:solidFill>
                <a:bevel/>
                <a:headEnd/>
                <a:tailEnd/>
              </a14:hiddenLine>
            </a:ext>
          </a:extLst>
        </p:spPr>
        <p:txBody>
          <a:bodyPr anchor="ctr"/>
          <a:lstStyle/>
          <a:p>
            <a:pPr eaLnBrk="1" hangingPunct="1"/>
            <a:endParaRPr lang="zh-CN" altLang="zh-CN" b="1" i="1">
              <a:sym typeface="Arial" pitchFamily="34" charset="0"/>
            </a:endParaRPr>
          </a:p>
        </p:txBody>
      </p:sp>
      <p:sp>
        <p:nvSpPr>
          <p:cNvPr id="6157" name="椭圆 20">
            <a:hlinkHover r:id="rId10" action="ppaction://hlinksldjump"/>
          </p:cNvPr>
          <p:cNvSpPr>
            <a:spLocks noChangeAspect="1"/>
          </p:cNvSpPr>
          <p:nvPr/>
        </p:nvSpPr>
        <p:spPr bwMode="auto">
          <a:xfrm>
            <a:off x="2447925" y="3608388"/>
            <a:ext cx="107950" cy="107950"/>
          </a:xfrm>
          <a:prstGeom prst="ellipse">
            <a:avLst/>
          </a:prstGeom>
          <a:solidFill>
            <a:srgbClr val="A5A5A5"/>
          </a:solidFill>
          <a:ln>
            <a:noFill/>
          </a:ln>
          <a:extLst>
            <a:ext uri="{91240B29-F687-4F45-9708-019B960494DF}">
              <a14:hiddenLine xmlns:a14="http://schemas.microsoft.com/office/drawing/2010/main" w="9525" cap="flat" cmpd="sng">
                <a:solidFill>
                  <a:srgbClr val="000000"/>
                </a:solidFill>
                <a:bevel/>
                <a:headEnd/>
                <a:tailEnd/>
              </a14:hiddenLine>
            </a:ext>
          </a:extLst>
        </p:spPr>
        <p:txBody>
          <a:bodyPr anchor="ctr"/>
          <a:lstStyle/>
          <a:p>
            <a:pPr eaLnBrk="1" hangingPunct="1"/>
            <a:endParaRPr lang="zh-CN" altLang="zh-CN" b="1" i="1">
              <a:sym typeface="Arial" pitchFamily="34" charset="0"/>
            </a:endParaRPr>
          </a:p>
        </p:txBody>
      </p:sp>
      <p:sp>
        <p:nvSpPr>
          <p:cNvPr id="6158" name="椭圆 21">
            <a:hlinkHover r:id="rId11" action="ppaction://hlinksldjump"/>
          </p:cNvPr>
          <p:cNvSpPr>
            <a:spLocks noChangeAspect="1"/>
          </p:cNvSpPr>
          <p:nvPr/>
        </p:nvSpPr>
        <p:spPr bwMode="auto">
          <a:xfrm>
            <a:off x="2781300" y="3608388"/>
            <a:ext cx="107950" cy="107950"/>
          </a:xfrm>
          <a:prstGeom prst="ellipse">
            <a:avLst/>
          </a:prstGeom>
          <a:solidFill>
            <a:srgbClr val="A5A5A5"/>
          </a:solidFill>
          <a:ln>
            <a:noFill/>
          </a:ln>
          <a:extLst>
            <a:ext uri="{91240B29-F687-4F45-9708-019B960494DF}">
              <a14:hiddenLine xmlns:a14="http://schemas.microsoft.com/office/drawing/2010/main" w="9525" cap="flat" cmpd="sng">
                <a:solidFill>
                  <a:srgbClr val="000000"/>
                </a:solidFill>
                <a:bevel/>
                <a:headEnd/>
                <a:tailEnd/>
              </a14:hiddenLine>
            </a:ext>
          </a:extLst>
        </p:spPr>
        <p:txBody>
          <a:bodyPr anchor="ctr"/>
          <a:lstStyle/>
          <a:p>
            <a:pPr eaLnBrk="1" hangingPunct="1"/>
            <a:endParaRPr lang="zh-CN" altLang="zh-CN" b="1" i="1">
              <a:sym typeface="Arial" pitchFamily="34" charset="0"/>
            </a:endParaRPr>
          </a:p>
        </p:txBody>
      </p:sp>
      <p:sp>
        <p:nvSpPr>
          <p:cNvPr id="6159" name="椭圆 22"/>
          <p:cNvSpPr>
            <a:spLocks noChangeAspect="1"/>
          </p:cNvSpPr>
          <p:nvPr/>
        </p:nvSpPr>
        <p:spPr bwMode="auto">
          <a:xfrm>
            <a:off x="2614613" y="3608388"/>
            <a:ext cx="107950" cy="107950"/>
          </a:xfrm>
          <a:prstGeom prst="ellipse">
            <a:avLst/>
          </a:prstGeom>
          <a:solidFill>
            <a:srgbClr val="FF3300"/>
          </a:solidFill>
          <a:ln>
            <a:noFill/>
          </a:ln>
          <a:extLst>
            <a:ext uri="{91240B29-F687-4F45-9708-019B960494DF}">
              <a14:hiddenLine xmlns:a14="http://schemas.microsoft.com/office/drawing/2010/main" w="9525" cap="flat" cmpd="sng">
                <a:solidFill>
                  <a:srgbClr val="000000"/>
                </a:solidFill>
                <a:bevel/>
                <a:headEnd/>
                <a:tailEnd/>
              </a14:hiddenLine>
            </a:ext>
          </a:extLst>
        </p:spPr>
        <p:txBody>
          <a:bodyPr anchor="ctr"/>
          <a:lstStyle/>
          <a:p>
            <a:pPr eaLnBrk="1" hangingPunct="1"/>
            <a:endParaRPr lang="zh-CN" altLang="zh-CN" b="1" i="1">
              <a:sym typeface="Arial" pitchFamily="34" charset="0"/>
            </a:endParaRPr>
          </a:p>
        </p:txBody>
      </p:sp>
      <p:sp>
        <p:nvSpPr>
          <p:cNvPr id="6160" name="椭圆 23">
            <a:hlinkHover r:id="rId12" action="ppaction://hlinksldjump"/>
          </p:cNvPr>
          <p:cNvSpPr>
            <a:spLocks noChangeAspect="1"/>
          </p:cNvSpPr>
          <p:nvPr/>
        </p:nvSpPr>
        <p:spPr bwMode="auto">
          <a:xfrm>
            <a:off x="2947988" y="3608388"/>
            <a:ext cx="107950" cy="107950"/>
          </a:xfrm>
          <a:prstGeom prst="ellipse">
            <a:avLst/>
          </a:prstGeom>
          <a:solidFill>
            <a:srgbClr val="A5A5A5"/>
          </a:solidFill>
          <a:ln>
            <a:noFill/>
          </a:ln>
          <a:extLst>
            <a:ext uri="{91240B29-F687-4F45-9708-019B960494DF}">
              <a14:hiddenLine xmlns:a14="http://schemas.microsoft.com/office/drawing/2010/main" w="9525" cap="flat" cmpd="sng">
                <a:solidFill>
                  <a:srgbClr val="000000"/>
                </a:solidFill>
                <a:bevel/>
                <a:headEnd/>
                <a:tailEnd/>
              </a14:hiddenLine>
            </a:ext>
          </a:extLst>
        </p:spPr>
        <p:txBody>
          <a:bodyPr anchor="ctr"/>
          <a:lstStyle/>
          <a:p>
            <a:pPr eaLnBrk="1" hangingPunct="1"/>
            <a:endParaRPr lang="zh-CN" altLang="zh-CN" b="1" i="1">
              <a:sym typeface="Arial" pitchFamily="34" charset="0"/>
            </a:endParaRPr>
          </a:p>
        </p:txBody>
      </p:sp>
      <p:grpSp>
        <p:nvGrpSpPr>
          <p:cNvPr id="6161" name="组合 37"/>
          <p:cNvGrpSpPr>
            <a:grpSpLocks/>
          </p:cNvGrpSpPr>
          <p:nvPr/>
        </p:nvGrpSpPr>
        <p:grpSpPr bwMode="auto">
          <a:xfrm>
            <a:off x="258763" y="95250"/>
            <a:ext cx="1531937" cy="492125"/>
            <a:chOff x="0" y="0"/>
            <a:chExt cx="1532466" cy="492443"/>
          </a:xfrm>
        </p:grpSpPr>
        <p:sp>
          <p:nvSpPr>
            <p:cNvPr id="6162" name="TextBox 25"/>
            <p:cNvSpPr>
              <a:spLocks noChangeArrowheads="1"/>
            </p:cNvSpPr>
            <p:nvPr/>
          </p:nvSpPr>
          <p:spPr bwMode="auto">
            <a:xfrm>
              <a:off x="43030" y="0"/>
              <a:ext cx="1351652"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sz="2600" b="1" i="1">
                  <a:solidFill>
                    <a:srgbClr val="FF3300"/>
                  </a:solidFill>
                  <a:latin typeface="Arial Unicode MS" pitchFamily="34" charset="-122"/>
                  <a:ea typeface="Arial Unicode MS" pitchFamily="34" charset="-122"/>
                  <a:cs typeface="Arial Unicode MS" pitchFamily="34" charset="-122"/>
                  <a:sym typeface="Arial Unicode MS" pitchFamily="34" charset="-122"/>
                </a:rPr>
                <a:t>HENCE</a:t>
              </a:r>
              <a:endParaRPr lang="zh-CN" altLang="en-US" sz="2600" b="1" i="1">
                <a:solidFill>
                  <a:srgbClr val="FF3300"/>
                </a:solidFill>
                <a:latin typeface="Arial Unicode MS" pitchFamily="34" charset="-122"/>
                <a:ea typeface="Arial Unicode MS" pitchFamily="34" charset="-122"/>
                <a:cs typeface="Arial Unicode MS" pitchFamily="34" charset="-122"/>
                <a:sym typeface="Arial Unicode MS" pitchFamily="34" charset="-122"/>
              </a:endParaRPr>
            </a:p>
          </p:txBody>
        </p:sp>
        <p:sp>
          <p:nvSpPr>
            <p:cNvPr id="6163" name="燕尾形 28"/>
            <p:cNvSpPr>
              <a:spLocks/>
            </p:cNvSpPr>
            <p:nvPr/>
          </p:nvSpPr>
          <p:spPr bwMode="auto">
            <a:xfrm>
              <a:off x="1381858" y="143420"/>
              <a:ext cx="150608" cy="172122"/>
            </a:xfrm>
            <a:prstGeom prst="chevron">
              <a:avLst>
                <a:gd name="adj" fmla="val 50000"/>
              </a:avLst>
            </a:prstGeom>
            <a:solidFill>
              <a:srgbClr val="FF3300"/>
            </a:solidFill>
            <a:ln>
              <a:noFill/>
            </a:ln>
            <a:extLst>
              <a:ext uri="{91240B29-F687-4F45-9708-019B960494DF}">
                <a14:hiddenLine xmlns:a14="http://schemas.microsoft.com/office/drawing/2010/main" w="9525" cap="flat" cmpd="sng">
                  <a:solidFill>
                    <a:srgbClr val="000000"/>
                  </a:solidFill>
                  <a:bevel/>
                  <a:headEnd/>
                  <a:tailEnd/>
                </a14:hiddenLine>
              </a:ext>
            </a:extLst>
          </p:spPr>
          <p:txBody>
            <a:bodyPr anchor="ctr"/>
            <a:lstStyle/>
            <a:p>
              <a:pPr eaLnBrk="1" hangingPunct="1"/>
              <a:endParaRPr lang="zh-CN" altLang="zh-CN" b="1" i="1">
                <a:sym typeface="Arial" pitchFamily="34" charset="0"/>
              </a:endParaRPr>
            </a:p>
          </p:txBody>
        </p:sp>
        <p:sp>
          <p:nvSpPr>
            <p:cNvPr id="6164" name="燕尾形 31"/>
            <p:cNvSpPr>
              <a:spLocks/>
            </p:cNvSpPr>
            <p:nvPr/>
          </p:nvSpPr>
          <p:spPr bwMode="auto">
            <a:xfrm>
              <a:off x="0" y="143420"/>
              <a:ext cx="150608" cy="172122"/>
            </a:xfrm>
            <a:prstGeom prst="chevron">
              <a:avLst>
                <a:gd name="adj" fmla="val 50000"/>
              </a:avLst>
            </a:prstGeom>
            <a:solidFill>
              <a:srgbClr val="FF3300"/>
            </a:solidFill>
            <a:ln>
              <a:noFill/>
            </a:ln>
            <a:extLst>
              <a:ext uri="{91240B29-F687-4F45-9708-019B960494DF}">
                <a14:hiddenLine xmlns:a14="http://schemas.microsoft.com/office/drawing/2010/main" w="9525" cap="flat" cmpd="sng">
                  <a:solidFill>
                    <a:srgbClr val="000000"/>
                  </a:solidFill>
                  <a:bevel/>
                  <a:headEnd/>
                  <a:tailEnd/>
                </a14:hiddenLine>
              </a:ext>
            </a:extLst>
          </p:spPr>
          <p:txBody>
            <a:bodyPr anchor="ctr"/>
            <a:lstStyle/>
            <a:p>
              <a:pPr eaLnBrk="1" hangingPunct="1"/>
              <a:endParaRPr lang="zh-CN" altLang="zh-CN" b="1" i="1">
                <a:sym typeface="Arial" pitchFamily="34" charset="0"/>
              </a:endParaRPr>
            </a:p>
          </p:txBody>
        </p:sp>
      </p:grpSp>
      <p:sp>
        <p:nvSpPr>
          <p:cNvPr id="6165" name="直接连接符 40"/>
          <p:cNvSpPr>
            <a:spLocks noChangeShapeType="1"/>
          </p:cNvSpPr>
          <p:nvPr/>
        </p:nvSpPr>
        <p:spPr bwMode="auto">
          <a:xfrm rot="5400000">
            <a:off x="4333875" y="2535238"/>
            <a:ext cx="2547937" cy="1588"/>
          </a:xfrm>
          <a:prstGeom prst="line">
            <a:avLst/>
          </a:prstGeom>
          <a:noFill/>
          <a:ln w="9525" cap="flat" cmpd="sng">
            <a:solidFill>
              <a:srgbClr val="A5A5A5"/>
            </a:solidFill>
            <a:bevel/>
            <a:headEnd/>
            <a:tailEnd/>
          </a:ln>
          <a:extLst>
            <a:ext uri="{909E8E84-426E-40DD-AFC4-6F175D3DCCD1}">
              <a14:hiddenFill xmlns:a14="http://schemas.microsoft.com/office/drawing/2010/main">
                <a:noFill/>
              </a14:hiddenFill>
            </a:ext>
          </a:extLst>
        </p:spPr>
        <p:txBody>
          <a:bodyPr/>
          <a:lstStyle/>
          <a:p>
            <a:endParaRPr lang="zh-CN" altLang="en-US"/>
          </a:p>
        </p:txBody>
      </p:sp>
      <p:grpSp>
        <p:nvGrpSpPr>
          <p:cNvPr id="6166" name="组合 41"/>
          <p:cNvGrpSpPr>
            <a:grpSpLocks/>
          </p:cNvGrpSpPr>
          <p:nvPr/>
        </p:nvGrpSpPr>
        <p:grpSpPr bwMode="auto">
          <a:xfrm>
            <a:off x="5648325" y="860425"/>
            <a:ext cx="2876550" cy="1912938"/>
            <a:chOff x="0" y="0"/>
            <a:chExt cx="3354473" cy="2135716"/>
          </a:xfrm>
        </p:grpSpPr>
        <p:sp>
          <p:nvSpPr>
            <p:cNvPr id="6167" name="TextBox 42"/>
            <p:cNvSpPr>
              <a:spLocks noChangeArrowheads="1"/>
            </p:cNvSpPr>
            <p:nvPr/>
          </p:nvSpPr>
          <p:spPr bwMode="auto">
            <a:xfrm flipH="1">
              <a:off x="0" y="0"/>
              <a:ext cx="1804852" cy="515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2400">
                  <a:solidFill>
                    <a:srgbClr val="FF3300"/>
                  </a:solidFill>
                  <a:sym typeface="Arial" pitchFamily="34" charset="0"/>
                </a:rPr>
                <a:t>ABOUT US </a:t>
              </a:r>
              <a:endParaRPr lang="zh-CN" altLang="en-US" sz="2400">
                <a:solidFill>
                  <a:srgbClr val="FF3300"/>
                </a:solidFill>
                <a:sym typeface="Arial" pitchFamily="34" charset="0"/>
              </a:endParaRPr>
            </a:p>
          </p:txBody>
        </p:sp>
        <p:sp>
          <p:nvSpPr>
            <p:cNvPr id="6168" name="TextBox 43"/>
            <p:cNvSpPr>
              <a:spLocks noChangeArrowheads="1"/>
            </p:cNvSpPr>
            <p:nvPr/>
          </p:nvSpPr>
          <p:spPr bwMode="auto">
            <a:xfrm flipH="1">
              <a:off x="1" y="383232"/>
              <a:ext cx="3354472" cy="17524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1200">
                  <a:solidFill>
                    <a:srgbClr val="7F7F7F"/>
                  </a:solidFill>
                  <a:sym typeface="Arial" pitchFamily="34" charset="0"/>
                </a:rPr>
                <a:t>This season we have a great promotion in the region of salesment. This season we have a great promotion in the region of salesment . This season we have a great promotion in the region of salesment . This season we have a great promotion in the region of salesment . of salesment. This season we have a great promotion in the region of salesment . This season we have a great promotion in the region of salesment . This season we have a great promotion in the region of salesment .</a:t>
              </a:r>
              <a:endParaRPr lang="zh-CN" altLang="en-US" sz="1200">
                <a:solidFill>
                  <a:srgbClr val="7F7F7F"/>
                </a:solidFill>
                <a:sym typeface="Arial" pitchFamily="34" charset="0"/>
              </a:endParaRPr>
            </a:p>
          </p:txBody>
        </p:sp>
      </p:gr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2" presetClass="exit" presetSubtype="8" fill="hold" grpId="0" nodeType="withEffect">
                                  <p:stCondLst>
                                    <p:cond delay="0"/>
                                  </p:stCondLst>
                                  <p:childTnLst>
                                    <p:animEffect>
                                      <p:cBhvr>
                                        <p:cTn id="6" dur="500"/>
                                        <p:tgtEl>
                                          <p:spTgt spid="6146"/>
                                        </p:tgtEl>
                                      </p:cBhvr>
                                    </p:animEffect>
                                    <p:set>
                                      <p:cBhvr>
                                        <p:cTn id="7" dur="1" fill="hold">
                                          <p:stCondLst>
                                            <p:cond delay="499"/>
                                          </p:stCondLst>
                                        </p:cTn>
                                        <p:tgtEl>
                                          <p:spTgt spid="6146"/>
                                        </p:tgtEl>
                                        <p:attrNameLst>
                                          <p:attrName>style.visibility</p:attrName>
                                        </p:attrNameLst>
                                      </p:cBhvr>
                                      <p:to>
                                        <p:strVal val="hidden"/>
                                      </p:to>
                                    </p:set>
                                  </p:childTnLst>
                                </p:cTn>
                              </p:par>
                              <p:par>
                                <p:cTn id="8" presetID="12" presetClass="entr" presetSubtype="2" fill="hold" grpId="0" nodeType="withEffect">
                                  <p:stCondLst>
                                    <p:cond delay="0"/>
                                  </p:stCondLst>
                                  <p:childTnLst>
                                    <p:set>
                                      <p:cBhvr>
                                        <p:cTn id="9" dur="1" fill="hold">
                                          <p:stCondLst>
                                            <p:cond delay="0"/>
                                          </p:stCondLst>
                                        </p:cTn>
                                        <p:tgtEl>
                                          <p:spTgt spid="6154"/>
                                        </p:tgtEl>
                                        <p:attrNameLst>
                                          <p:attrName>style.visibility</p:attrName>
                                        </p:attrNameLst>
                                      </p:cBhvr>
                                      <p:to>
                                        <p:strVal val="visible"/>
                                      </p:to>
                                    </p:set>
                                    <p:animEffect>
                                      <p:cBhvr>
                                        <p:cTn id="10" dur="500"/>
                                        <p:tgtEl>
                                          <p:spTgt spid="61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6" grpId="0" bldLvl="0" animBg="1" autoUpdateAnimBg="0"/>
      <p:bldP spid="6154" grpId="0" bldLvl="0" animBg="1" autoUpdateAnimBg="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11" descr="buffer1"/>
          <p:cNvSpPr>
            <a:spLocks noChangeArrowheads="1"/>
          </p:cNvSpPr>
          <p:nvPr/>
        </p:nvSpPr>
        <p:spPr bwMode="auto">
          <a:xfrm>
            <a:off x="258763" y="1262063"/>
            <a:ext cx="5145087" cy="2547937"/>
          </a:xfrm>
          <a:prstGeom prst="rect">
            <a:avLst/>
          </a:prstGeom>
          <a:blipFill dpi="0" rotWithShape="0">
            <a:blip r:embed="rId2"/>
            <a:srcRect/>
            <a:stretch>
              <a:fillRect/>
            </a:stretch>
          </a:blipFill>
          <a:ln w="9525" cmpd="sng">
            <a:solidFill>
              <a:srgbClr val="FF3300"/>
            </a:solidFill>
            <a:miter lim="800000"/>
            <a:headEnd/>
            <a:tailEnd/>
          </a:ln>
        </p:spPr>
        <p:txBody>
          <a:bodyPr anchor="ctr"/>
          <a:lstStyle/>
          <a:p>
            <a:endParaRPr lang="zh-CN" altLang="zh-CN">
              <a:solidFill>
                <a:srgbClr val="000000"/>
              </a:solidFill>
              <a:sym typeface="Arial" pitchFamily="34" charset="0"/>
            </a:endParaRPr>
          </a:p>
        </p:txBody>
      </p:sp>
      <p:sp>
        <p:nvSpPr>
          <p:cNvPr id="7171" name="Rectangle 2"/>
          <p:cNvSpPr>
            <a:spLocks noChangeArrowheads="1"/>
          </p:cNvSpPr>
          <p:nvPr/>
        </p:nvSpPr>
        <p:spPr bwMode="auto">
          <a:xfrm>
            <a:off x="-1588" y="1588"/>
            <a:ext cx="9166226" cy="623887"/>
          </a:xfrm>
          <a:prstGeom prst="rect">
            <a:avLst/>
          </a:prstGeom>
          <a:solidFill>
            <a:schemeClr val="bg2"/>
          </a:solidFill>
          <a:ln>
            <a:noFill/>
          </a:ln>
          <a:extLst>
            <a:ext uri="{91240B29-F687-4F45-9708-019B960494DF}">
              <a14:hiddenLine xmlns:a14="http://schemas.microsoft.com/office/drawing/2010/main" w="9525" cmpd="sng">
                <a:solidFill>
                  <a:srgbClr val="000000"/>
                </a:solidFill>
                <a:miter lim="800000"/>
                <a:headEnd/>
                <a:tailEnd/>
              </a14:hiddenLine>
            </a:ext>
          </a:extLst>
        </p:spPr>
        <p:txBody>
          <a:bodyPr anchor="ctr"/>
          <a:lstStyle/>
          <a:p>
            <a:endParaRPr lang="zh-CN" altLang="zh-CN">
              <a:solidFill>
                <a:srgbClr val="000000"/>
              </a:solidFill>
              <a:sym typeface="Arial" pitchFamily="34" charset="0"/>
            </a:endParaRPr>
          </a:p>
        </p:txBody>
      </p:sp>
      <p:sp>
        <p:nvSpPr>
          <p:cNvPr id="7172" name="Rectangle 3"/>
          <p:cNvSpPr>
            <a:spLocks noChangeArrowheads="1"/>
          </p:cNvSpPr>
          <p:nvPr/>
        </p:nvSpPr>
        <p:spPr bwMode="auto">
          <a:xfrm>
            <a:off x="2293938" y="1588"/>
            <a:ext cx="1098550" cy="623887"/>
          </a:xfrm>
          <a:prstGeom prst="rect">
            <a:avLst/>
          </a:prstGeom>
          <a:solidFill>
            <a:srgbClr val="FF3300"/>
          </a:solidFill>
          <a:ln>
            <a:noFill/>
          </a:ln>
          <a:extLst>
            <a:ext uri="{91240B29-F687-4F45-9708-019B960494DF}">
              <a14:hiddenLine xmlns:a14="http://schemas.microsoft.com/office/drawing/2010/main" w="9525" cap="flat" cmpd="sng">
                <a:solidFill>
                  <a:srgbClr val="000000"/>
                </a:solidFill>
                <a:miter lim="800000"/>
                <a:headEnd/>
                <a:tailEnd/>
              </a14:hiddenLine>
            </a:ext>
          </a:extLst>
        </p:spPr>
        <p:txBody>
          <a:bodyPr wrap="none" anchor="ctr"/>
          <a:lstStyle/>
          <a:p>
            <a:pPr algn="ctr"/>
            <a:r>
              <a:rPr lang="zh-CN" altLang="en-US" sz="1200">
                <a:solidFill>
                  <a:schemeClr val="bg1"/>
                </a:solidFill>
                <a:sym typeface="Arial" pitchFamily="34" charset="0"/>
              </a:rPr>
              <a:t>ABOUT US</a:t>
            </a:r>
            <a:endParaRPr lang="zh-CN" altLang="en-US"/>
          </a:p>
        </p:txBody>
      </p:sp>
      <p:sp>
        <p:nvSpPr>
          <p:cNvPr id="7173" name="Rectangle 4">
            <a:hlinkHover r:id="rId3" action="ppaction://hlinksldjump"/>
          </p:cNvPr>
          <p:cNvSpPr>
            <a:spLocks noChangeArrowheads="1"/>
          </p:cNvSpPr>
          <p:nvPr/>
        </p:nvSpPr>
        <p:spPr bwMode="auto">
          <a:xfrm>
            <a:off x="3394075" y="1588"/>
            <a:ext cx="1098550" cy="623887"/>
          </a:xfrm>
          <a:prstGeom prst="rect">
            <a:avLst/>
          </a:prstGeom>
          <a:solidFill>
            <a:srgbClr val="808080">
              <a:alpha val="56000"/>
            </a:srgbClr>
          </a:solidFill>
          <a:ln>
            <a:noFill/>
          </a:ln>
          <a:extLst>
            <a:ext uri="{91240B29-F687-4F45-9708-019B960494DF}">
              <a14:hiddenLine xmlns:a14="http://schemas.microsoft.com/office/drawing/2010/main" w="9525" cap="flat" cmpd="sng">
                <a:solidFill>
                  <a:srgbClr val="000000"/>
                </a:solidFill>
                <a:miter lim="800000"/>
                <a:headEnd/>
                <a:tailEnd/>
              </a14:hiddenLine>
            </a:ext>
          </a:extLst>
        </p:spPr>
        <p:txBody>
          <a:bodyPr wrap="none" anchor="ctr"/>
          <a:lstStyle/>
          <a:p>
            <a:pPr algn="ctr"/>
            <a:r>
              <a:rPr lang="zh-CN" altLang="en-US" sz="1200">
                <a:solidFill>
                  <a:srgbClr val="000000"/>
                </a:solidFill>
                <a:sym typeface="Arial" pitchFamily="34" charset="0"/>
              </a:rPr>
              <a:t>NEWS</a:t>
            </a:r>
            <a:endParaRPr lang="zh-CN" altLang="en-US"/>
          </a:p>
        </p:txBody>
      </p:sp>
      <p:sp>
        <p:nvSpPr>
          <p:cNvPr id="7174" name="Rectangle 5">
            <a:hlinkHover r:id="rId4" action="ppaction://hlinksldjump"/>
          </p:cNvPr>
          <p:cNvSpPr>
            <a:spLocks noChangeArrowheads="1"/>
          </p:cNvSpPr>
          <p:nvPr/>
        </p:nvSpPr>
        <p:spPr bwMode="auto">
          <a:xfrm>
            <a:off x="4510088" y="1588"/>
            <a:ext cx="1098550" cy="623887"/>
          </a:xfrm>
          <a:prstGeom prst="rect">
            <a:avLst/>
          </a:prstGeom>
          <a:solidFill>
            <a:srgbClr val="808080">
              <a:alpha val="56000"/>
            </a:srgbClr>
          </a:solidFill>
          <a:ln>
            <a:noFill/>
          </a:ln>
          <a:extLst>
            <a:ext uri="{91240B29-F687-4F45-9708-019B960494DF}">
              <a14:hiddenLine xmlns:a14="http://schemas.microsoft.com/office/drawing/2010/main" w="9525" cap="flat" cmpd="sng">
                <a:solidFill>
                  <a:srgbClr val="000000"/>
                </a:solidFill>
                <a:miter lim="800000"/>
                <a:headEnd/>
                <a:tailEnd/>
              </a14:hiddenLine>
            </a:ext>
          </a:extLst>
        </p:spPr>
        <p:txBody>
          <a:bodyPr wrap="none" anchor="ctr"/>
          <a:lstStyle/>
          <a:p>
            <a:pPr algn="ctr"/>
            <a:r>
              <a:rPr lang="zh-CN" altLang="en-US" sz="1200">
                <a:solidFill>
                  <a:srgbClr val="000000"/>
                </a:solidFill>
                <a:sym typeface="Arial" pitchFamily="34" charset="0"/>
              </a:rPr>
              <a:t>HISTORY</a:t>
            </a:r>
            <a:endParaRPr lang="zh-CN" altLang="en-US">
              <a:solidFill>
                <a:srgbClr val="000000"/>
              </a:solidFill>
              <a:sym typeface="Arial" pitchFamily="34" charset="0"/>
            </a:endParaRPr>
          </a:p>
        </p:txBody>
      </p:sp>
      <p:sp>
        <p:nvSpPr>
          <p:cNvPr id="7175" name="Rectangle 6">
            <a:hlinkClick r:id="rId5" action="ppaction://hlinksldjump"/>
            <a:hlinkHover r:id="rId5" action="ppaction://hlinksldjump"/>
          </p:cNvPr>
          <p:cNvSpPr>
            <a:spLocks noChangeArrowheads="1"/>
          </p:cNvSpPr>
          <p:nvPr/>
        </p:nvSpPr>
        <p:spPr bwMode="auto">
          <a:xfrm>
            <a:off x="5608638" y="1588"/>
            <a:ext cx="1096962" cy="623887"/>
          </a:xfrm>
          <a:prstGeom prst="rect">
            <a:avLst/>
          </a:prstGeom>
          <a:solidFill>
            <a:srgbClr val="808080">
              <a:alpha val="56000"/>
            </a:srgbClr>
          </a:solidFill>
          <a:ln>
            <a:noFill/>
          </a:ln>
          <a:extLst>
            <a:ext uri="{91240B29-F687-4F45-9708-019B960494DF}">
              <a14:hiddenLine xmlns:a14="http://schemas.microsoft.com/office/drawing/2010/main" w="9525" cap="flat" cmpd="sng">
                <a:solidFill>
                  <a:srgbClr val="000000"/>
                </a:solidFill>
                <a:miter lim="800000"/>
                <a:headEnd/>
                <a:tailEnd/>
              </a14:hiddenLine>
            </a:ext>
          </a:extLst>
        </p:spPr>
        <p:txBody>
          <a:bodyPr wrap="none" anchor="ctr"/>
          <a:lstStyle/>
          <a:p>
            <a:pPr algn="ctr"/>
            <a:r>
              <a:rPr lang="zh-CN" altLang="en-US" sz="1200">
                <a:solidFill>
                  <a:srgbClr val="000000"/>
                </a:solidFill>
                <a:sym typeface="Arial" pitchFamily="34" charset="0"/>
              </a:rPr>
              <a:t>AWARD</a:t>
            </a:r>
            <a:endParaRPr lang="zh-CN" altLang="en-US"/>
          </a:p>
        </p:txBody>
      </p:sp>
      <p:sp>
        <p:nvSpPr>
          <p:cNvPr id="7176" name="Rectangle 7">
            <a:hlinkClick r:id="rId6" action="ppaction://hlinksldjump"/>
            <a:hlinkHover r:id="rId6" action="ppaction://hlinksldjump"/>
          </p:cNvPr>
          <p:cNvSpPr>
            <a:spLocks noChangeArrowheads="1"/>
          </p:cNvSpPr>
          <p:nvPr/>
        </p:nvSpPr>
        <p:spPr bwMode="auto">
          <a:xfrm>
            <a:off x="6705600" y="1588"/>
            <a:ext cx="1098550" cy="623887"/>
          </a:xfrm>
          <a:prstGeom prst="rect">
            <a:avLst/>
          </a:prstGeom>
          <a:solidFill>
            <a:srgbClr val="808080">
              <a:alpha val="56000"/>
            </a:srgbClr>
          </a:solidFill>
          <a:ln>
            <a:noFill/>
          </a:ln>
          <a:extLst>
            <a:ext uri="{91240B29-F687-4F45-9708-019B960494DF}">
              <a14:hiddenLine xmlns:a14="http://schemas.microsoft.com/office/drawing/2010/main" w="9525" cap="flat" cmpd="sng">
                <a:solidFill>
                  <a:srgbClr val="000000"/>
                </a:solidFill>
                <a:miter lim="800000"/>
                <a:headEnd/>
                <a:tailEnd/>
              </a14:hiddenLine>
            </a:ext>
          </a:extLst>
        </p:spPr>
        <p:txBody>
          <a:bodyPr wrap="none" anchor="ctr"/>
          <a:lstStyle/>
          <a:p>
            <a:pPr algn="ctr"/>
            <a:r>
              <a:rPr lang="zh-CN" altLang="en-US" sz="1200">
                <a:solidFill>
                  <a:srgbClr val="000000"/>
                </a:solidFill>
                <a:sym typeface="Arial" pitchFamily="34" charset="0"/>
              </a:rPr>
              <a:t>CULTURE</a:t>
            </a:r>
            <a:endParaRPr lang="zh-CN" altLang="en-US"/>
          </a:p>
        </p:txBody>
      </p:sp>
      <p:sp>
        <p:nvSpPr>
          <p:cNvPr id="7177" name="Rectangle 8">
            <a:hlinkClick r:id="rId7" action="ppaction://hlinksldjump"/>
            <a:hlinkHover r:id="rId7" action="ppaction://hlinksldjump"/>
          </p:cNvPr>
          <p:cNvSpPr>
            <a:spLocks noChangeArrowheads="1"/>
          </p:cNvSpPr>
          <p:nvPr/>
        </p:nvSpPr>
        <p:spPr bwMode="auto">
          <a:xfrm>
            <a:off x="7804150" y="1588"/>
            <a:ext cx="1098550" cy="623887"/>
          </a:xfrm>
          <a:prstGeom prst="rect">
            <a:avLst/>
          </a:prstGeom>
          <a:solidFill>
            <a:srgbClr val="808080">
              <a:alpha val="56000"/>
            </a:srgbClr>
          </a:solidFill>
          <a:ln>
            <a:noFill/>
          </a:ln>
          <a:extLst>
            <a:ext uri="{91240B29-F687-4F45-9708-019B960494DF}">
              <a14:hiddenLine xmlns:a14="http://schemas.microsoft.com/office/drawing/2010/main" w="9525" cap="flat" cmpd="sng">
                <a:solidFill>
                  <a:srgbClr val="000000"/>
                </a:solidFill>
                <a:miter lim="800000"/>
                <a:headEnd/>
                <a:tailEnd/>
              </a14:hiddenLine>
            </a:ext>
          </a:extLst>
        </p:spPr>
        <p:txBody>
          <a:bodyPr wrap="none" anchor="ctr"/>
          <a:lstStyle/>
          <a:p>
            <a:pPr algn="ctr"/>
            <a:r>
              <a:rPr lang="zh-CN" altLang="en-US" sz="1200">
                <a:solidFill>
                  <a:srgbClr val="000000"/>
                </a:solidFill>
                <a:sym typeface="Arial" pitchFamily="34" charset="0"/>
              </a:rPr>
              <a:t>CONNECT US</a:t>
            </a:r>
            <a:endParaRPr lang="zh-CN" altLang="en-US"/>
          </a:p>
        </p:txBody>
      </p:sp>
      <p:sp>
        <p:nvSpPr>
          <p:cNvPr id="7178" name="Rectangle 11" descr="buffer1"/>
          <p:cNvSpPr>
            <a:spLocks noChangeArrowheads="1"/>
          </p:cNvSpPr>
          <p:nvPr/>
        </p:nvSpPr>
        <p:spPr bwMode="auto">
          <a:xfrm>
            <a:off x="258763" y="1262063"/>
            <a:ext cx="5145087" cy="2547937"/>
          </a:xfrm>
          <a:prstGeom prst="rect">
            <a:avLst/>
          </a:prstGeom>
          <a:blipFill dpi="0" rotWithShape="0">
            <a:blip r:embed="rId8"/>
            <a:srcRect/>
            <a:stretch>
              <a:fillRect/>
            </a:stretch>
          </a:blipFill>
          <a:ln w="9525" cmpd="sng">
            <a:solidFill>
              <a:srgbClr val="FF3300"/>
            </a:solidFill>
            <a:miter lim="800000"/>
            <a:headEnd/>
            <a:tailEnd/>
          </a:ln>
        </p:spPr>
        <p:txBody>
          <a:bodyPr anchor="ctr"/>
          <a:lstStyle/>
          <a:p>
            <a:endParaRPr lang="zh-CN" altLang="zh-CN">
              <a:solidFill>
                <a:srgbClr val="000000"/>
              </a:solidFill>
              <a:sym typeface="Arial" pitchFamily="34" charset="0"/>
            </a:endParaRPr>
          </a:p>
        </p:txBody>
      </p:sp>
      <p:sp>
        <p:nvSpPr>
          <p:cNvPr id="7179" name="矩形 15"/>
          <p:cNvSpPr>
            <a:spLocks/>
          </p:cNvSpPr>
          <p:nvPr/>
        </p:nvSpPr>
        <p:spPr bwMode="auto">
          <a:xfrm>
            <a:off x="258763" y="3521075"/>
            <a:ext cx="5145087" cy="288925"/>
          </a:xfrm>
          <a:prstGeom prst="rect">
            <a:avLst/>
          </a:prstGeom>
          <a:solidFill>
            <a:srgbClr val="FFFFFF">
              <a:alpha val="9999"/>
            </a:srgbClr>
          </a:solidFill>
          <a:ln>
            <a:noFill/>
          </a:ln>
          <a:extLst>
            <a:ext uri="{91240B29-F687-4F45-9708-019B960494DF}">
              <a14:hiddenLine xmlns:a14="http://schemas.microsoft.com/office/drawing/2010/main" w="9525" cap="flat" cmpd="sng">
                <a:solidFill>
                  <a:srgbClr val="000000"/>
                </a:solidFill>
                <a:bevel/>
                <a:headEnd/>
                <a:tailEnd/>
              </a14:hiddenLine>
            </a:ext>
          </a:extLst>
        </p:spPr>
        <p:txBody>
          <a:bodyPr anchor="ctr"/>
          <a:lstStyle/>
          <a:p>
            <a:pPr eaLnBrk="1" hangingPunct="1"/>
            <a:endParaRPr lang="zh-CN" altLang="zh-CN" b="1" i="1">
              <a:sym typeface="Arial" pitchFamily="34" charset="0"/>
            </a:endParaRPr>
          </a:p>
        </p:txBody>
      </p:sp>
      <p:sp>
        <p:nvSpPr>
          <p:cNvPr id="7180" name="椭圆 18">
            <a:hlinkHover r:id="rId9" action="ppaction://hlinksldjump"/>
          </p:cNvPr>
          <p:cNvSpPr>
            <a:spLocks noChangeAspect="1"/>
          </p:cNvSpPr>
          <p:nvPr/>
        </p:nvSpPr>
        <p:spPr bwMode="auto">
          <a:xfrm>
            <a:off x="2282825" y="3608388"/>
            <a:ext cx="107950" cy="107950"/>
          </a:xfrm>
          <a:prstGeom prst="ellipse">
            <a:avLst/>
          </a:prstGeom>
          <a:solidFill>
            <a:srgbClr val="A5A5A5"/>
          </a:solidFill>
          <a:ln>
            <a:noFill/>
          </a:ln>
          <a:extLst>
            <a:ext uri="{91240B29-F687-4F45-9708-019B960494DF}">
              <a14:hiddenLine xmlns:a14="http://schemas.microsoft.com/office/drawing/2010/main" w="9525" cap="flat" cmpd="sng">
                <a:solidFill>
                  <a:srgbClr val="000000"/>
                </a:solidFill>
                <a:bevel/>
                <a:headEnd/>
                <a:tailEnd/>
              </a14:hiddenLine>
            </a:ext>
          </a:extLst>
        </p:spPr>
        <p:txBody>
          <a:bodyPr anchor="ctr"/>
          <a:lstStyle/>
          <a:p>
            <a:pPr eaLnBrk="1" hangingPunct="1"/>
            <a:endParaRPr lang="zh-CN" altLang="zh-CN" b="1" i="1">
              <a:sym typeface="Arial" pitchFamily="34" charset="0"/>
            </a:endParaRPr>
          </a:p>
        </p:txBody>
      </p:sp>
      <p:sp>
        <p:nvSpPr>
          <p:cNvPr id="7181" name="椭圆 20">
            <a:hlinkHover r:id="rId10" action="ppaction://hlinksldjump"/>
          </p:cNvPr>
          <p:cNvSpPr>
            <a:spLocks noChangeAspect="1"/>
          </p:cNvSpPr>
          <p:nvPr/>
        </p:nvSpPr>
        <p:spPr bwMode="auto">
          <a:xfrm>
            <a:off x="2447925" y="3608388"/>
            <a:ext cx="107950" cy="107950"/>
          </a:xfrm>
          <a:prstGeom prst="ellipse">
            <a:avLst/>
          </a:prstGeom>
          <a:solidFill>
            <a:srgbClr val="A5A5A5"/>
          </a:solidFill>
          <a:ln>
            <a:noFill/>
          </a:ln>
          <a:extLst>
            <a:ext uri="{91240B29-F687-4F45-9708-019B960494DF}">
              <a14:hiddenLine xmlns:a14="http://schemas.microsoft.com/office/drawing/2010/main" w="9525" cap="flat" cmpd="sng">
                <a:solidFill>
                  <a:srgbClr val="000000"/>
                </a:solidFill>
                <a:bevel/>
                <a:headEnd/>
                <a:tailEnd/>
              </a14:hiddenLine>
            </a:ext>
          </a:extLst>
        </p:spPr>
        <p:txBody>
          <a:bodyPr anchor="ctr"/>
          <a:lstStyle/>
          <a:p>
            <a:pPr eaLnBrk="1" hangingPunct="1"/>
            <a:endParaRPr lang="zh-CN" altLang="zh-CN" b="1" i="1">
              <a:sym typeface="Arial" pitchFamily="34" charset="0"/>
            </a:endParaRPr>
          </a:p>
        </p:txBody>
      </p:sp>
      <p:sp>
        <p:nvSpPr>
          <p:cNvPr id="7182" name="椭圆 21"/>
          <p:cNvSpPr>
            <a:spLocks noChangeAspect="1"/>
          </p:cNvSpPr>
          <p:nvPr/>
        </p:nvSpPr>
        <p:spPr bwMode="auto">
          <a:xfrm>
            <a:off x="2781300" y="3608388"/>
            <a:ext cx="107950" cy="107950"/>
          </a:xfrm>
          <a:prstGeom prst="ellipse">
            <a:avLst/>
          </a:prstGeom>
          <a:solidFill>
            <a:srgbClr val="FF3300"/>
          </a:solidFill>
          <a:ln>
            <a:noFill/>
          </a:ln>
          <a:extLst>
            <a:ext uri="{91240B29-F687-4F45-9708-019B960494DF}">
              <a14:hiddenLine xmlns:a14="http://schemas.microsoft.com/office/drawing/2010/main" w="9525" cap="flat" cmpd="sng">
                <a:solidFill>
                  <a:srgbClr val="000000"/>
                </a:solidFill>
                <a:bevel/>
                <a:headEnd/>
                <a:tailEnd/>
              </a14:hiddenLine>
            </a:ext>
          </a:extLst>
        </p:spPr>
        <p:txBody>
          <a:bodyPr anchor="ctr"/>
          <a:lstStyle/>
          <a:p>
            <a:pPr eaLnBrk="1" hangingPunct="1"/>
            <a:endParaRPr lang="zh-CN" altLang="zh-CN" b="1" i="1">
              <a:sym typeface="Arial" pitchFamily="34" charset="0"/>
            </a:endParaRPr>
          </a:p>
        </p:txBody>
      </p:sp>
      <p:sp>
        <p:nvSpPr>
          <p:cNvPr id="7183" name="椭圆 22">
            <a:hlinkHover r:id="rId11" action="ppaction://hlinksldjump"/>
          </p:cNvPr>
          <p:cNvSpPr>
            <a:spLocks noChangeAspect="1"/>
          </p:cNvSpPr>
          <p:nvPr/>
        </p:nvSpPr>
        <p:spPr bwMode="auto">
          <a:xfrm>
            <a:off x="2614613" y="3608388"/>
            <a:ext cx="107950" cy="107950"/>
          </a:xfrm>
          <a:prstGeom prst="ellipse">
            <a:avLst/>
          </a:prstGeom>
          <a:solidFill>
            <a:srgbClr val="A5A5A5"/>
          </a:solidFill>
          <a:ln>
            <a:noFill/>
          </a:ln>
          <a:extLst>
            <a:ext uri="{91240B29-F687-4F45-9708-019B960494DF}">
              <a14:hiddenLine xmlns:a14="http://schemas.microsoft.com/office/drawing/2010/main" w="9525" cap="flat" cmpd="sng">
                <a:solidFill>
                  <a:srgbClr val="000000"/>
                </a:solidFill>
                <a:bevel/>
                <a:headEnd/>
                <a:tailEnd/>
              </a14:hiddenLine>
            </a:ext>
          </a:extLst>
        </p:spPr>
        <p:txBody>
          <a:bodyPr anchor="ctr"/>
          <a:lstStyle/>
          <a:p>
            <a:pPr eaLnBrk="1" hangingPunct="1"/>
            <a:endParaRPr lang="zh-CN" altLang="zh-CN" b="1" i="1">
              <a:sym typeface="Arial" pitchFamily="34" charset="0"/>
            </a:endParaRPr>
          </a:p>
        </p:txBody>
      </p:sp>
      <p:sp>
        <p:nvSpPr>
          <p:cNvPr id="7184" name="椭圆 23">
            <a:hlinkHover r:id="rId12" action="ppaction://hlinksldjump"/>
          </p:cNvPr>
          <p:cNvSpPr>
            <a:spLocks noChangeAspect="1"/>
          </p:cNvSpPr>
          <p:nvPr/>
        </p:nvSpPr>
        <p:spPr bwMode="auto">
          <a:xfrm>
            <a:off x="2947988" y="3608388"/>
            <a:ext cx="107950" cy="107950"/>
          </a:xfrm>
          <a:prstGeom prst="ellipse">
            <a:avLst/>
          </a:prstGeom>
          <a:solidFill>
            <a:srgbClr val="A5A5A5"/>
          </a:solidFill>
          <a:ln>
            <a:noFill/>
          </a:ln>
          <a:extLst>
            <a:ext uri="{91240B29-F687-4F45-9708-019B960494DF}">
              <a14:hiddenLine xmlns:a14="http://schemas.microsoft.com/office/drawing/2010/main" w="9525" cap="flat" cmpd="sng">
                <a:solidFill>
                  <a:srgbClr val="000000"/>
                </a:solidFill>
                <a:bevel/>
                <a:headEnd/>
                <a:tailEnd/>
              </a14:hiddenLine>
            </a:ext>
          </a:extLst>
        </p:spPr>
        <p:txBody>
          <a:bodyPr anchor="ctr"/>
          <a:lstStyle/>
          <a:p>
            <a:pPr eaLnBrk="1" hangingPunct="1"/>
            <a:endParaRPr lang="zh-CN" altLang="zh-CN" b="1" i="1">
              <a:sym typeface="Arial" pitchFamily="34" charset="0"/>
            </a:endParaRPr>
          </a:p>
        </p:txBody>
      </p:sp>
      <p:grpSp>
        <p:nvGrpSpPr>
          <p:cNvPr id="7185" name="组合 37"/>
          <p:cNvGrpSpPr>
            <a:grpSpLocks/>
          </p:cNvGrpSpPr>
          <p:nvPr/>
        </p:nvGrpSpPr>
        <p:grpSpPr bwMode="auto">
          <a:xfrm>
            <a:off x="258763" y="95250"/>
            <a:ext cx="1531937" cy="492125"/>
            <a:chOff x="0" y="0"/>
            <a:chExt cx="1532466" cy="492443"/>
          </a:xfrm>
        </p:grpSpPr>
        <p:sp>
          <p:nvSpPr>
            <p:cNvPr id="7186" name="TextBox 25"/>
            <p:cNvSpPr>
              <a:spLocks noChangeArrowheads="1"/>
            </p:cNvSpPr>
            <p:nvPr/>
          </p:nvSpPr>
          <p:spPr bwMode="auto">
            <a:xfrm>
              <a:off x="43030" y="0"/>
              <a:ext cx="1351652"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sz="2600" b="1" i="1">
                  <a:solidFill>
                    <a:srgbClr val="FF3300"/>
                  </a:solidFill>
                  <a:latin typeface="Arial Unicode MS" pitchFamily="34" charset="-122"/>
                  <a:ea typeface="Arial Unicode MS" pitchFamily="34" charset="-122"/>
                  <a:cs typeface="Arial Unicode MS" pitchFamily="34" charset="-122"/>
                  <a:sym typeface="Arial Unicode MS" pitchFamily="34" charset="-122"/>
                </a:rPr>
                <a:t>HENCE</a:t>
              </a:r>
              <a:endParaRPr lang="zh-CN" altLang="en-US" sz="2600" b="1" i="1">
                <a:solidFill>
                  <a:srgbClr val="FF3300"/>
                </a:solidFill>
                <a:latin typeface="Arial Unicode MS" pitchFamily="34" charset="-122"/>
                <a:ea typeface="Arial Unicode MS" pitchFamily="34" charset="-122"/>
                <a:cs typeface="Arial Unicode MS" pitchFamily="34" charset="-122"/>
                <a:sym typeface="Arial Unicode MS" pitchFamily="34" charset="-122"/>
              </a:endParaRPr>
            </a:p>
          </p:txBody>
        </p:sp>
        <p:sp>
          <p:nvSpPr>
            <p:cNvPr id="7187" name="燕尾形 28"/>
            <p:cNvSpPr>
              <a:spLocks/>
            </p:cNvSpPr>
            <p:nvPr/>
          </p:nvSpPr>
          <p:spPr bwMode="auto">
            <a:xfrm>
              <a:off x="1381858" y="143420"/>
              <a:ext cx="150608" cy="172122"/>
            </a:xfrm>
            <a:prstGeom prst="chevron">
              <a:avLst>
                <a:gd name="adj" fmla="val 50000"/>
              </a:avLst>
            </a:prstGeom>
            <a:solidFill>
              <a:srgbClr val="FF3300"/>
            </a:solidFill>
            <a:ln>
              <a:noFill/>
            </a:ln>
            <a:extLst>
              <a:ext uri="{91240B29-F687-4F45-9708-019B960494DF}">
                <a14:hiddenLine xmlns:a14="http://schemas.microsoft.com/office/drawing/2010/main" w="9525" cap="flat" cmpd="sng">
                  <a:solidFill>
                    <a:srgbClr val="000000"/>
                  </a:solidFill>
                  <a:bevel/>
                  <a:headEnd/>
                  <a:tailEnd/>
                </a14:hiddenLine>
              </a:ext>
            </a:extLst>
          </p:spPr>
          <p:txBody>
            <a:bodyPr anchor="ctr"/>
            <a:lstStyle/>
            <a:p>
              <a:pPr eaLnBrk="1" hangingPunct="1"/>
              <a:endParaRPr lang="zh-CN" altLang="zh-CN" b="1" i="1">
                <a:sym typeface="Arial" pitchFamily="34" charset="0"/>
              </a:endParaRPr>
            </a:p>
          </p:txBody>
        </p:sp>
        <p:sp>
          <p:nvSpPr>
            <p:cNvPr id="7188" name="燕尾形 31"/>
            <p:cNvSpPr>
              <a:spLocks/>
            </p:cNvSpPr>
            <p:nvPr/>
          </p:nvSpPr>
          <p:spPr bwMode="auto">
            <a:xfrm>
              <a:off x="0" y="143420"/>
              <a:ext cx="150608" cy="172122"/>
            </a:xfrm>
            <a:prstGeom prst="chevron">
              <a:avLst>
                <a:gd name="adj" fmla="val 50000"/>
              </a:avLst>
            </a:prstGeom>
            <a:solidFill>
              <a:srgbClr val="FF3300"/>
            </a:solidFill>
            <a:ln>
              <a:noFill/>
            </a:ln>
            <a:extLst>
              <a:ext uri="{91240B29-F687-4F45-9708-019B960494DF}">
                <a14:hiddenLine xmlns:a14="http://schemas.microsoft.com/office/drawing/2010/main" w="9525" cap="flat" cmpd="sng">
                  <a:solidFill>
                    <a:srgbClr val="000000"/>
                  </a:solidFill>
                  <a:bevel/>
                  <a:headEnd/>
                  <a:tailEnd/>
                </a14:hiddenLine>
              </a:ext>
            </a:extLst>
          </p:spPr>
          <p:txBody>
            <a:bodyPr anchor="ctr"/>
            <a:lstStyle/>
            <a:p>
              <a:pPr eaLnBrk="1" hangingPunct="1"/>
              <a:endParaRPr lang="zh-CN" altLang="zh-CN" b="1" i="1">
                <a:sym typeface="Arial" pitchFamily="34" charset="0"/>
              </a:endParaRPr>
            </a:p>
          </p:txBody>
        </p:sp>
      </p:grpSp>
      <p:sp>
        <p:nvSpPr>
          <p:cNvPr id="7189" name="直接连接符 40"/>
          <p:cNvSpPr>
            <a:spLocks noChangeShapeType="1"/>
          </p:cNvSpPr>
          <p:nvPr/>
        </p:nvSpPr>
        <p:spPr bwMode="auto">
          <a:xfrm rot="5400000">
            <a:off x="4333875" y="2535238"/>
            <a:ext cx="2547937" cy="1588"/>
          </a:xfrm>
          <a:prstGeom prst="line">
            <a:avLst/>
          </a:prstGeom>
          <a:noFill/>
          <a:ln w="9525" cap="flat" cmpd="sng">
            <a:solidFill>
              <a:srgbClr val="A5A5A5"/>
            </a:solidFill>
            <a:bevel/>
            <a:headEnd/>
            <a:tailEnd/>
          </a:ln>
          <a:extLst>
            <a:ext uri="{909E8E84-426E-40DD-AFC4-6F175D3DCCD1}">
              <a14:hiddenFill xmlns:a14="http://schemas.microsoft.com/office/drawing/2010/main">
                <a:noFill/>
              </a14:hiddenFill>
            </a:ext>
          </a:extLst>
        </p:spPr>
        <p:txBody>
          <a:bodyPr/>
          <a:lstStyle/>
          <a:p>
            <a:endParaRPr lang="zh-CN" altLang="en-US"/>
          </a:p>
        </p:txBody>
      </p:sp>
      <p:grpSp>
        <p:nvGrpSpPr>
          <p:cNvPr id="7190" name="组合 41"/>
          <p:cNvGrpSpPr>
            <a:grpSpLocks/>
          </p:cNvGrpSpPr>
          <p:nvPr/>
        </p:nvGrpSpPr>
        <p:grpSpPr bwMode="auto">
          <a:xfrm>
            <a:off x="5648325" y="860425"/>
            <a:ext cx="2876550" cy="1912938"/>
            <a:chOff x="0" y="0"/>
            <a:chExt cx="3354473" cy="2135716"/>
          </a:xfrm>
        </p:grpSpPr>
        <p:sp>
          <p:nvSpPr>
            <p:cNvPr id="7191" name="TextBox 42"/>
            <p:cNvSpPr>
              <a:spLocks noChangeArrowheads="1"/>
            </p:cNvSpPr>
            <p:nvPr/>
          </p:nvSpPr>
          <p:spPr bwMode="auto">
            <a:xfrm flipH="1">
              <a:off x="0" y="0"/>
              <a:ext cx="1804852" cy="515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2400">
                  <a:solidFill>
                    <a:srgbClr val="FF3300"/>
                  </a:solidFill>
                  <a:sym typeface="Arial" pitchFamily="34" charset="0"/>
                </a:rPr>
                <a:t>ABOUT US </a:t>
              </a:r>
              <a:endParaRPr lang="zh-CN" altLang="en-US" sz="2400">
                <a:solidFill>
                  <a:srgbClr val="FF3300"/>
                </a:solidFill>
                <a:sym typeface="Arial" pitchFamily="34" charset="0"/>
              </a:endParaRPr>
            </a:p>
          </p:txBody>
        </p:sp>
        <p:sp>
          <p:nvSpPr>
            <p:cNvPr id="7192" name="TextBox 43"/>
            <p:cNvSpPr>
              <a:spLocks noChangeArrowheads="1"/>
            </p:cNvSpPr>
            <p:nvPr/>
          </p:nvSpPr>
          <p:spPr bwMode="auto">
            <a:xfrm flipH="1">
              <a:off x="1" y="383232"/>
              <a:ext cx="3354472" cy="17524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1200">
                  <a:solidFill>
                    <a:srgbClr val="7F7F7F"/>
                  </a:solidFill>
                  <a:sym typeface="Arial" pitchFamily="34" charset="0"/>
                </a:rPr>
                <a:t>This season we have a great promotion in the region of salesment. This season we have a great promotion in the region of salesment . This season we have a great promotion in the region of salesment . This season we have a great promotion in the region of salesment . of salesment. This season we have a great promotion in the region of salesment . This season we have a great promotion in the region of salesment . This season we have a great promotion in the region of salesment .</a:t>
              </a:r>
              <a:endParaRPr lang="zh-CN" altLang="en-US" sz="1200">
                <a:solidFill>
                  <a:srgbClr val="7F7F7F"/>
                </a:solidFill>
                <a:sym typeface="Arial" pitchFamily="34" charset="0"/>
              </a:endParaRPr>
            </a:p>
          </p:txBody>
        </p:sp>
      </p:gr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2" presetClass="exit" presetSubtype="8" fill="hold" grpId="0" nodeType="withEffect">
                                  <p:stCondLst>
                                    <p:cond delay="0"/>
                                  </p:stCondLst>
                                  <p:childTnLst>
                                    <p:animEffect>
                                      <p:cBhvr>
                                        <p:cTn id="6" dur="500"/>
                                        <p:tgtEl>
                                          <p:spTgt spid="7170"/>
                                        </p:tgtEl>
                                      </p:cBhvr>
                                    </p:animEffect>
                                    <p:set>
                                      <p:cBhvr>
                                        <p:cTn id="7" dur="1" fill="hold">
                                          <p:stCondLst>
                                            <p:cond delay="499"/>
                                          </p:stCondLst>
                                        </p:cTn>
                                        <p:tgtEl>
                                          <p:spTgt spid="7170"/>
                                        </p:tgtEl>
                                        <p:attrNameLst>
                                          <p:attrName>style.visibility</p:attrName>
                                        </p:attrNameLst>
                                      </p:cBhvr>
                                      <p:to>
                                        <p:strVal val="hidden"/>
                                      </p:to>
                                    </p:set>
                                  </p:childTnLst>
                                </p:cTn>
                              </p:par>
                              <p:par>
                                <p:cTn id="8" presetID="12" presetClass="entr" presetSubtype="2" fill="hold" grpId="0" nodeType="withEffect">
                                  <p:stCondLst>
                                    <p:cond delay="0"/>
                                  </p:stCondLst>
                                  <p:childTnLst>
                                    <p:set>
                                      <p:cBhvr>
                                        <p:cTn id="9" dur="1" fill="hold">
                                          <p:stCondLst>
                                            <p:cond delay="0"/>
                                          </p:stCondLst>
                                        </p:cTn>
                                        <p:tgtEl>
                                          <p:spTgt spid="7178"/>
                                        </p:tgtEl>
                                        <p:attrNameLst>
                                          <p:attrName>style.visibility</p:attrName>
                                        </p:attrNameLst>
                                      </p:cBhvr>
                                      <p:to>
                                        <p:strVal val="visible"/>
                                      </p:to>
                                    </p:set>
                                    <p:animEffect>
                                      <p:cBhvr>
                                        <p:cTn id="10" dur="500"/>
                                        <p:tgtEl>
                                          <p:spTgt spid="717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70" grpId="0" bldLvl="0" animBg="1" autoUpdateAnimBg="0"/>
      <p:bldP spid="7178" grpId="0" bldLvl="0" animBg="1" autoUpdateAnimBg="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11" descr="buffer1"/>
          <p:cNvSpPr>
            <a:spLocks noChangeArrowheads="1"/>
          </p:cNvSpPr>
          <p:nvPr/>
        </p:nvSpPr>
        <p:spPr bwMode="auto">
          <a:xfrm>
            <a:off x="258763" y="1262063"/>
            <a:ext cx="5145087" cy="2547937"/>
          </a:xfrm>
          <a:prstGeom prst="rect">
            <a:avLst/>
          </a:prstGeom>
          <a:blipFill dpi="0" rotWithShape="0">
            <a:blip r:embed="rId2"/>
            <a:srcRect/>
            <a:stretch>
              <a:fillRect/>
            </a:stretch>
          </a:blipFill>
          <a:ln w="9525" cmpd="sng">
            <a:solidFill>
              <a:srgbClr val="FF3300"/>
            </a:solidFill>
            <a:miter lim="800000"/>
            <a:headEnd/>
            <a:tailEnd/>
          </a:ln>
        </p:spPr>
        <p:txBody>
          <a:bodyPr anchor="ctr"/>
          <a:lstStyle/>
          <a:p>
            <a:endParaRPr lang="zh-CN" altLang="zh-CN">
              <a:solidFill>
                <a:srgbClr val="000000"/>
              </a:solidFill>
              <a:sym typeface="Arial" pitchFamily="34" charset="0"/>
            </a:endParaRPr>
          </a:p>
        </p:txBody>
      </p:sp>
      <p:sp>
        <p:nvSpPr>
          <p:cNvPr id="8195" name="Rectangle 2"/>
          <p:cNvSpPr>
            <a:spLocks noChangeArrowheads="1"/>
          </p:cNvSpPr>
          <p:nvPr/>
        </p:nvSpPr>
        <p:spPr bwMode="auto">
          <a:xfrm>
            <a:off x="-1588" y="1588"/>
            <a:ext cx="9166226" cy="623887"/>
          </a:xfrm>
          <a:prstGeom prst="rect">
            <a:avLst/>
          </a:prstGeom>
          <a:solidFill>
            <a:schemeClr val="bg2"/>
          </a:solidFill>
          <a:ln>
            <a:noFill/>
          </a:ln>
          <a:extLst>
            <a:ext uri="{91240B29-F687-4F45-9708-019B960494DF}">
              <a14:hiddenLine xmlns:a14="http://schemas.microsoft.com/office/drawing/2010/main" w="9525" cmpd="sng">
                <a:solidFill>
                  <a:srgbClr val="000000"/>
                </a:solidFill>
                <a:miter lim="800000"/>
                <a:headEnd/>
                <a:tailEnd/>
              </a14:hiddenLine>
            </a:ext>
          </a:extLst>
        </p:spPr>
        <p:txBody>
          <a:bodyPr anchor="ctr"/>
          <a:lstStyle/>
          <a:p>
            <a:endParaRPr lang="zh-CN" altLang="zh-CN">
              <a:solidFill>
                <a:srgbClr val="000000"/>
              </a:solidFill>
              <a:sym typeface="Arial" pitchFamily="34" charset="0"/>
            </a:endParaRPr>
          </a:p>
        </p:txBody>
      </p:sp>
      <p:sp>
        <p:nvSpPr>
          <p:cNvPr id="8196" name="Rectangle 3"/>
          <p:cNvSpPr>
            <a:spLocks noChangeArrowheads="1"/>
          </p:cNvSpPr>
          <p:nvPr/>
        </p:nvSpPr>
        <p:spPr bwMode="auto">
          <a:xfrm>
            <a:off x="2293938" y="1588"/>
            <a:ext cx="1098550" cy="623887"/>
          </a:xfrm>
          <a:prstGeom prst="rect">
            <a:avLst/>
          </a:prstGeom>
          <a:solidFill>
            <a:srgbClr val="FF3300"/>
          </a:solidFill>
          <a:ln>
            <a:noFill/>
          </a:ln>
          <a:extLst>
            <a:ext uri="{91240B29-F687-4F45-9708-019B960494DF}">
              <a14:hiddenLine xmlns:a14="http://schemas.microsoft.com/office/drawing/2010/main" w="9525" cap="flat" cmpd="sng">
                <a:solidFill>
                  <a:srgbClr val="000000"/>
                </a:solidFill>
                <a:miter lim="800000"/>
                <a:headEnd/>
                <a:tailEnd/>
              </a14:hiddenLine>
            </a:ext>
          </a:extLst>
        </p:spPr>
        <p:txBody>
          <a:bodyPr wrap="none" anchor="ctr"/>
          <a:lstStyle/>
          <a:p>
            <a:pPr algn="ctr"/>
            <a:r>
              <a:rPr lang="zh-CN" altLang="en-US" sz="1200">
                <a:solidFill>
                  <a:schemeClr val="bg1"/>
                </a:solidFill>
                <a:sym typeface="Arial" pitchFamily="34" charset="0"/>
              </a:rPr>
              <a:t>ABOUT US</a:t>
            </a:r>
            <a:endParaRPr lang="zh-CN" altLang="en-US"/>
          </a:p>
        </p:txBody>
      </p:sp>
      <p:sp>
        <p:nvSpPr>
          <p:cNvPr id="8197" name="Rectangle 4">
            <a:hlinkHover r:id="rId3" action="ppaction://hlinksldjump"/>
          </p:cNvPr>
          <p:cNvSpPr>
            <a:spLocks noChangeArrowheads="1"/>
          </p:cNvSpPr>
          <p:nvPr/>
        </p:nvSpPr>
        <p:spPr bwMode="auto">
          <a:xfrm>
            <a:off x="3394075" y="1588"/>
            <a:ext cx="1098550" cy="623887"/>
          </a:xfrm>
          <a:prstGeom prst="rect">
            <a:avLst/>
          </a:prstGeom>
          <a:solidFill>
            <a:srgbClr val="808080">
              <a:alpha val="56000"/>
            </a:srgbClr>
          </a:solidFill>
          <a:ln>
            <a:noFill/>
          </a:ln>
          <a:extLst>
            <a:ext uri="{91240B29-F687-4F45-9708-019B960494DF}">
              <a14:hiddenLine xmlns:a14="http://schemas.microsoft.com/office/drawing/2010/main" w="9525" cap="flat" cmpd="sng">
                <a:solidFill>
                  <a:srgbClr val="000000"/>
                </a:solidFill>
                <a:miter lim="800000"/>
                <a:headEnd/>
                <a:tailEnd/>
              </a14:hiddenLine>
            </a:ext>
          </a:extLst>
        </p:spPr>
        <p:txBody>
          <a:bodyPr wrap="none" anchor="ctr"/>
          <a:lstStyle/>
          <a:p>
            <a:pPr algn="ctr"/>
            <a:r>
              <a:rPr lang="zh-CN" altLang="en-US" sz="1200">
                <a:solidFill>
                  <a:srgbClr val="000000"/>
                </a:solidFill>
                <a:sym typeface="Arial" pitchFamily="34" charset="0"/>
              </a:rPr>
              <a:t>NEWS</a:t>
            </a:r>
            <a:endParaRPr lang="zh-CN" altLang="en-US"/>
          </a:p>
        </p:txBody>
      </p:sp>
      <p:sp>
        <p:nvSpPr>
          <p:cNvPr id="8198" name="Rectangle 5">
            <a:hlinkHover r:id="rId4" action="ppaction://hlinksldjump"/>
          </p:cNvPr>
          <p:cNvSpPr>
            <a:spLocks noChangeArrowheads="1"/>
          </p:cNvSpPr>
          <p:nvPr/>
        </p:nvSpPr>
        <p:spPr bwMode="auto">
          <a:xfrm>
            <a:off x="4510088" y="1588"/>
            <a:ext cx="1098550" cy="623887"/>
          </a:xfrm>
          <a:prstGeom prst="rect">
            <a:avLst/>
          </a:prstGeom>
          <a:solidFill>
            <a:srgbClr val="808080">
              <a:alpha val="56000"/>
            </a:srgbClr>
          </a:solidFill>
          <a:ln>
            <a:noFill/>
          </a:ln>
          <a:extLst>
            <a:ext uri="{91240B29-F687-4F45-9708-019B960494DF}">
              <a14:hiddenLine xmlns:a14="http://schemas.microsoft.com/office/drawing/2010/main" w="9525" cap="flat" cmpd="sng">
                <a:solidFill>
                  <a:srgbClr val="000000"/>
                </a:solidFill>
                <a:miter lim="800000"/>
                <a:headEnd/>
                <a:tailEnd/>
              </a14:hiddenLine>
            </a:ext>
          </a:extLst>
        </p:spPr>
        <p:txBody>
          <a:bodyPr wrap="none" anchor="ctr"/>
          <a:lstStyle/>
          <a:p>
            <a:pPr algn="ctr"/>
            <a:r>
              <a:rPr lang="zh-CN" altLang="en-US" sz="1200">
                <a:solidFill>
                  <a:srgbClr val="000000"/>
                </a:solidFill>
                <a:sym typeface="Arial" pitchFamily="34" charset="0"/>
              </a:rPr>
              <a:t>HISTORY</a:t>
            </a:r>
            <a:endParaRPr lang="zh-CN" altLang="en-US">
              <a:solidFill>
                <a:srgbClr val="000000"/>
              </a:solidFill>
              <a:sym typeface="Arial" pitchFamily="34" charset="0"/>
            </a:endParaRPr>
          </a:p>
        </p:txBody>
      </p:sp>
      <p:sp>
        <p:nvSpPr>
          <p:cNvPr id="8199" name="Rectangle 6">
            <a:hlinkClick r:id="rId5" action="ppaction://hlinksldjump"/>
            <a:hlinkHover r:id="rId5" action="ppaction://hlinksldjump"/>
          </p:cNvPr>
          <p:cNvSpPr>
            <a:spLocks noChangeArrowheads="1"/>
          </p:cNvSpPr>
          <p:nvPr/>
        </p:nvSpPr>
        <p:spPr bwMode="auto">
          <a:xfrm>
            <a:off x="5608638" y="1588"/>
            <a:ext cx="1096962" cy="623887"/>
          </a:xfrm>
          <a:prstGeom prst="rect">
            <a:avLst/>
          </a:prstGeom>
          <a:solidFill>
            <a:srgbClr val="808080">
              <a:alpha val="56000"/>
            </a:srgbClr>
          </a:solidFill>
          <a:ln>
            <a:noFill/>
          </a:ln>
          <a:extLst>
            <a:ext uri="{91240B29-F687-4F45-9708-019B960494DF}">
              <a14:hiddenLine xmlns:a14="http://schemas.microsoft.com/office/drawing/2010/main" w="9525" cap="flat" cmpd="sng">
                <a:solidFill>
                  <a:srgbClr val="000000"/>
                </a:solidFill>
                <a:miter lim="800000"/>
                <a:headEnd/>
                <a:tailEnd/>
              </a14:hiddenLine>
            </a:ext>
          </a:extLst>
        </p:spPr>
        <p:txBody>
          <a:bodyPr wrap="none" anchor="ctr"/>
          <a:lstStyle/>
          <a:p>
            <a:pPr algn="ctr"/>
            <a:r>
              <a:rPr lang="zh-CN" altLang="en-US" sz="1200">
                <a:solidFill>
                  <a:srgbClr val="000000"/>
                </a:solidFill>
                <a:sym typeface="Arial" pitchFamily="34" charset="0"/>
              </a:rPr>
              <a:t>AWARD</a:t>
            </a:r>
            <a:endParaRPr lang="zh-CN" altLang="en-US"/>
          </a:p>
        </p:txBody>
      </p:sp>
      <p:sp>
        <p:nvSpPr>
          <p:cNvPr id="8200" name="Rectangle 7">
            <a:hlinkClick r:id="rId6" action="ppaction://hlinksldjump"/>
            <a:hlinkHover r:id="rId6" action="ppaction://hlinksldjump"/>
          </p:cNvPr>
          <p:cNvSpPr>
            <a:spLocks noChangeArrowheads="1"/>
          </p:cNvSpPr>
          <p:nvPr/>
        </p:nvSpPr>
        <p:spPr bwMode="auto">
          <a:xfrm>
            <a:off x="6705600" y="1588"/>
            <a:ext cx="1098550" cy="623887"/>
          </a:xfrm>
          <a:prstGeom prst="rect">
            <a:avLst/>
          </a:prstGeom>
          <a:solidFill>
            <a:srgbClr val="808080">
              <a:alpha val="56000"/>
            </a:srgbClr>
          </a:solidFill>
          <a:ln>
            <a:noFill/>
          </a:ln>
          <a:extLst>
            <a:ext uri="{91240B29-F687-4F45-9708-019B960494DF}">
              <a14:hiddenLine xmlns:a14="http://schemas.microsoft.com/office/drawing/2010/main" w="9525" cap="flat" cmpd="sng">
                <a:solidFill>
                  <a:srgbClr val="000000"/>
                </a:solidFill>
                <a:miter lim="800000"/>
                <a:headEnd/>
                <a:tailEnd/>
              </a14:hiddenLine>
            </a:ext>
          </a:extLst>
        </p:spPr>
        <p:txBody>
          <a:bodyPr wrap="none" anchor="ctr"/>
          <a:lstStyle/>
          <a:p>
            <a:pPr algn="ctr"/>
            <a:r>
              <a:rPr lang="zh-CN" altLang="en-US" sz="1200">
                <a:solidFill>
                  <a:srgbClr val="000000"/>
                </a:solidFill>
                <a:sym typeface="Arial" pitchFamily="34" charset="0"/>
              </a:rPr>
              <a:t>CULTURE</a:t>
            </a:r>
            <a:endParaRPr lang="zh-CN" altLang="en-US"/>
          </a:p>
        </p:txBody>
      </p:sp>
      <p:sp>
        <p:nvSpPr>
          <p:cNvPr id="8201" name="Rectangle 8">
            <a:hlinkClick r:id="rId7" action="ppaction://hlinksldjump"/>
            <a:hlinkHover r:id="rId7" action="ppaction://hlinksldjump"/>
          </p:cNvPr>
          <p:cNvSpPr>
            <a:spLocks noChangeArrowheads="1"/>
          </p:cNvSpPr>
          <p:nvPr/>
        </p:nvSpPr>
        <p:spPr bwMode="auto">
          <a:xfrm>
            <a:off x="7804150" y="1588"/>
            <a:ext cx="1098550" cy="623887"/>
          </a:xfrm>
          <a:prstGeom prst="rect">
            <a:avLst/>
          </a:prstGeom>
          <a:solidFill>
            <a:srgbClr val="808080">
              <a:alpha val="56000"/>
            </a:srgbClr>
          </a:solidFill>
          <a:ln>
            <a:noFill/>
          </a:ln>
          <a:extLst>
            <a:ext uri="{91240B29-F687-4F45-9708-019B960494DF}">
              <a14:hiddenLine xmlns:a14="http://schemas.microsoft.com/office/drawing/2010/main" w="9525" cap="flat" cmpd="sng">
                <a:solidFill>
                  <a:srgbClr val="000000"/>
                </a:solidFill>
                <a:miter lim="800000"/>
                <a:headEnd/>
                <a:tailEnd/>
              </a14:hiddenLine>
            </a:ext>
          </a:extLst>
        </p:spPr>
        <p:txBody>
          <a:bodyPr wrap="none" anchor="ctr"/>
          <a:lstStyle/>
          <a:p>
            <a:pPr algn="ctr"/>
            <a:r>
              <a:rPr lang="zh-CN" altLang="en-US" sz="1200">
                <a:solidFill>
                  <a:srgbClr val="000000"/>
                </a:solidFill>
                <a:sym typeface="Arial" pitchFamily="34" charset="0"/>
              </a:rPr>
              <a:t>CONNECT US</a:t>
            </a:r>
            <a:endParaRPr lang="zh-CN" altLang="en-US"/>
          </a:p>
        </p:txBody>
      </p:sp>
      <p:sp>
        <p:nvSpPr>
          <p:cNvPr id="8202" name="Rectangle 11" descr="buffer1"/>
          <p:cNvSpPr>
            <a:spLocks noChangeArrowheads="1"/>
          </p:cNvSpPr>
          <p:nvPr/>
        </p:nvSpPr>
        <p:spPr bwMode="auto">
          <a:xfrm>
            <a:off x="258763" y="1262063"/>
            <a:ext cx="5145087" cy="2547937"/>
          </a:xfrm>
          <a:prstGeom prst="rect">
            <a:avLst/>
          </a:prstGeom>
          <a:blipFill dpi="0" rotWithShape="0">
            <a:blip r:embed="rId8"/>
            <a:srcRect/>
            <a:stretch>
              <a:fillRect/>
            </a:stretch>
          </a:blipFill>
          <a:ln w="9525" cmpd="sng">
            <a:solidFill>
              <a:srgbClr val="FF3300"/>
            </a:solidFill>
            <a:miter lim="800000"/>
            <a:headEnd/>
            <a:tailEnd/>
          </a:ln>
        </p:spPr>
        <p:txBody>
          <a:bodyPr anchor="ctr"/>
          <a:lstStyle/>
          <a:p>
            <a:endParaRPr lang="zh-CN" altLang="zh-CN">
              <a:solidFill>
                <a:srgbClr val="000000"/>
              </a:solidFill>
              <a:sym typeface="Arial" pitchFamily="34" charset="0"/>
            </a:endParaRPr>
          </a:p>
        </p:txBody>
      </p:sp>
      <p:sp>
        <p:nvSpPr>
          <p:cNvPr id="8203" name="矩形 15"/>
          <p:cNvSpPr>
            <a:spLocks/>
          </p:cNvSpPr>
          <p:nvPr/>
        </p:nvSpPr>
        <p:spPr bwMode="auto">
          <a:xfrm>
            <a:off x="258763" y="3521075"/>
            <a:ext cx="5145087" cy="288925"/>
          </a:xfrm>
          <a:prstGeom prst="rect">
            <a:avLst/>
          </a:prstGeom>
          <a:solidFill>
            <a:srgbClr val="FFFFFF">
              <a:alpha val="9999"/>
            </a:srgbClr>
          </a:solidFill>
          <a:ln>
            <a:noFill/>
          </a:ln>
          <a:extLst>
            <a:ext uri="{91240B29-F687-4F45-9708-019B960494DF}">
              <a14:hiddenLine xmlns:a14="http://schemas.microsoft.com/office/drawing/2010/main" w="9525" cap="flat" cmpd="sng">
                <a:solidFill>
                  <a:srgbClr val="000000"/>
                </a:solidFill>
                <a:bevel/>
                <a:headEnd/>
                <a:tailEnd/>
              </a14:hiddenLine>
            </a:ext>
          </a:extLst>
        </p:spPr>
        <p:txBody>
          <a:bodyPr anchor="ctr"/>
          <a:lstStyle/>
          <a:p>
            <a:pPr eaLnBrk="1" hangingPunct="1"/>
            <a:endParaRPr lang="zh-CN" altLang="zh-CN" b="1" i="1">
              <a:sym typeface="Arial" pitchFamily="34" charset="0"/>
            </a:endParaRPr>
          </a:p>
        </p:txBody>
      </p:sp>
      <p:sp>
        <p:nvSpPr>
          <p:cNvPr id="8204" name="椭圆 18">
            <a:hlinkHover r:id="rId9" action="ppaction://hlinksldjump"/>
          </p:cNvPr>
          <p:cNvSpPr>
            <a:spLocks noChangeAspect="1"/>
          </p:cNvSpPr>
          <p:nvPr/>
        </p:nvSpPr>
        <p:spPr bwMode="auto">
          <a:xfrm>
            <a:off x="2282825" y="3608388"/>
            <a:ext cx="107950" cy="107950"/>
          </a:xfrm>
          <a:prstGeom prst="ellipse">
            <a:avLst/>
          </a:prstGeom>
          <a:solidFill>
            <a:srgbClr val="A5A5A5"/>
          </a:solidFill>
          <a:ln>
            <a:noFill/>
          </a:ln>
          <a:extLst>
            <a:ext uri="{91240B29-F687-4F45-9708-019B960494DF}">
              <a14:hiddenLine xmlns:a14="http://schemas.microsoft.com/office/drawing/2010/main" w="9525" cap="flat" cmpd="sng">
                <a:solidFill>
                  <a:srgbClr val="000000"/>
                </a:solidFill>
                <a:bevel/>
                <a:headEnd/>
                <a:tailEnd/>
              </a14:hiddenLine>
            </a:ext>
          </a:extLst>
        </p:spPr>
        <p:txBody>
          <a:bodyPr anchor="ctr"/>
          <a:lstStyle/>
          <a:p>
            <a:pPr eaLnBrk="1" hangingPunct="1"/>
            <a:endParaRPr lang="zh-CN" altLang="zh-CN" b="1" i="1">
              <a:sym typeface="Arial" pitchFamily="34" charset="0"/>
            </a:endParaRPr>
          </a:p>
        </p:txBody>
      </p:sp>
      <p:sp>
        <p:nvSpPr>
          <p:cNvPr id="8205" name="椭圆 20">
            <a:hlinkHover r:id="rId10" action="ppaction://hlinksldjump"/>
          </p:cNvPr>
          <p:cNvSpPr>
            <a:spLocks noChangeAspect="1"/>
          </p:cNvSpPr>
          <p:nvPr/>
        </p:nvSpPr>
        <p:spPr bwMode="auto">
          <a:xfrm>
            <a:off x="2447925" y="3608388"/>
            <a:ext cx="107950" cy="107950"/>
          </a:xfrm>
          <a:prstGeom prst="ellipse">
            <a:avLst/>
          </a:prstGeom>
          <a:solidFill>
            <a:srgbClr val="A5A5A5"/>
          </a:solidFill>
          <a:ln>
            <a:noFill/>
          </a:ln>
          <a:extLst>
            <a:ext uri="{91240B29-F687-4F45-9708-019B960494DF}">
              <a14:hiddenLine xmlns:a14="http://schemas.microsoft.com/office/drawing/2010/main" w="9525" cap="flat" cmpd="sng">
                <a:solidFill>
                  <a:srgbClr val="000000"/>
                </a:solidFill>
                <a:bevel/>
                <a:headEnd/>
                <a:tailEnd/>
              </a14:hiddenLine>
            </a:ext>
          </a:extLst>
        </p:spPr>
        <p:txBody>
          <a:bodyPr anchor="ctr"/>
          <a:lstStyle/>
          <a:p>
            <a:pPr eaLnBrk="1" hangingPunct="1"/>
            <a:endParaRPr lang="zh-CN" altLang="zh-CN" b="1" i="1">
              <a:sym typeface="Arial" pitchFamily="34" charset="0"/>
            </a:endParaRPr>
          </a:p>
        </p:txBody>
      </p:sp>
      <p:sp>
        <p:nvSpPr>
          <p:cNvPr id="8206" name="椭圆 21">
            <a:hlinkHover r:id="rId11" action="ppaction://hlinksldjump"/>
          </p:cNvPr>
          <p:cNvSpPr>
            <a:spLocks noChangeAspect="1"/>
          </p:cNvSpPr>
          <p:nvPr/>
        </p:nvSpPr>
        <p:spPr bwMode="auto">
          <a:xfrm>
            <a:off x="2781300" y="3608388"/>
            <a:ext cx="107950" cy="107950"/>
          </a:xfrm>
          <a:prstGeom prst="ellipse">
            <a:avLst/>
          </a:prstGeom>
          <a:solidFill>
            <a:srgbClr val="A5A5A5"/>
          </a:solidFill>
          <a:ln>
            <a:noFill/>
          </a:ln>
          <a:extLst>
            <a:ext uri="{91240B29-F687-4F45-9708-019B960494DF}">
              <a14:hiddenLine xmlns:a14="http://schemas.microsoft.com/office/drawing/2010/main" w="9525" cap="flat" cmpd="sng">
                <a:solidFill>
                  <a:srgbClr val="000000"/>
                </a:solidFill>
                <a:bevel/>
                <a:headEnd/>
                <a:tailEnd/>
              </a14:hiddenLine>
            </a:ext>
          </a:extLst>
        </p:spPr>
        <p:txBody>
          <a:bodyPr anchor="ctr"/>
          <a:lstStyle/>
          <a:p>
            <a:pPr eaLnBrk="1" hangingPunct="1"/>
            <a:endParaRPr lang="zh-CN" altLang="zh-CN" b="1" i="1">
              <a:sym typeface="Arial" pitchFamily="34" charset="0"/>
            </a:endParaRPr>
          </a:p>
        </p:txBody>
      </p:sp>
      <p:sp>
        <p:nvSpPr>
          <p:cNvPr id="8207" name="椭圆 22">
            <a:hlinkHover r:id="rId12" action="ppaction://hlinksldjump"/>
          </p:cNvPr>
          <p:cNvSpPr>
            <a:spLocks noChangeAspect="1"/>
          </p:cNvSpPr>
          <p:nvPr/>
        </p:nvSpPr>
        <p:spPr bwMode="auto">
          <a:xfrm>
            <a:off x="2614613" y="3608388"/>
            <a:ext cx="107950" cy="107950"/>
          </a:xfrm>
          <a:prstGeom prst="ellipse">
            <a:avLst/>
          </a:prstGeom>
          <a:solidFill>
            <a:srgbClr val="A5A5A5"/>
          </a:solidFill>
          <a:ln>
            <a:noFill/>
          </a:ln>
          <a:extLst>
            <a:ext uri="{91240B29-F687-4F45-9708-019B960494DF}">
              <a14:hiddenLine xmlns:a14="http://schemas.microsoft.com/office/drawing/2010/main" w="9525" cap="flat" cmpd="sng">
                <a:solidFill>
                  <a:srgbClr val="000000"/>
                </a:solidFill>
                <a:bevel/>
                <a:headEnd/>
                <a:tailEnd/>
              </a14:hiddenLine>
            </a:ext>
          </a:extLst>
        </p:spPr>
        <p:txBody>
          <a:bodyPr anchor="ctr"/>
          <a:lstStyle/>
          <a:p>
            <a:pPr eaLnBrk="1" hangingPunct="1"/>
            <a:endParaRPr lang="zh-CN" altLang="zh-CN" b="1" i="1">
              <a:sym typeface="Arial" pitchFamily="34" charset="0"/>
            </a:endParaRPr>
          </a:p>
        </p:txBody>
      </p:sp>
      <p:sp>
        <p:nvSpPr>
          <p:cNvPr id="8208" name="椭圆 23"/>
          <p:cNvSpPr>
            <a:spLocks noChangeAspect="1"/>
          </p:cNvSpPr>
          <p:nvPr/>
        </p:nvSpPr>
        <p:spPr bwMode="auto">
          <a:xfrm>
            <a:off x="2947988" y="3608388"/>
            <a:ext cx="107950" cy="107950"/>
          </a:xfrm>
          <a:prstGeom prst="ellipse">
            <a:avLst/>
          </a:prstGeom>
          <a:solidFill>
            <a:srgbClr val="FF3300"/>
          </a:solidFill>
          <a:ln>
            <a:noFill/>
          </a:ln>
          <a:extLst>
            <a:ext uri="{91240B29-F687-4F45-9708-019B960494DF}">
              <a14:hiddenLine xmlns:a14="http://schemas.microsoft.com/office/drawing/2010/main" w="9525" cap="flat" cmpd="sng">
                <a:solidFill>
                  <a:srgbClr val="000000"/>
                </a:solidFill>
                <a:bevel/>
                <a:headEnd/>
                <a:tailEnd/>
              </a14:hiddenLine>
            </a:ext>
          </a:extLst>
        </p:spPr>
        <p:txBody>
          <a:bodyPr anchor="ctr"/>
          <a:lstStyle/>
          <a:p>
            <a:pPr eaLnBrk="1" hangingPunct="1"/>
            <a:endParaRPr lang="zh-CN" altLang="zh-CN" b="1" i="1">
              <a:sym typeface="Arial" pitchFamily="34" charset="0"/>
            </a:endParaRPr>
          </a:p>
        </p:txBody>
      </p:sp>
      <p:grpSp>
        <p:nvGrpSpPr>
          <p:cNvPr id="8209" name="组合 37"/>
          <p:cNvGrpSpPr>
            <a:grpSpLocks/>
          </p:cNvGrpSpPr>
          <p:nvPr/>
        </p:nvGrpSpPr>
        <p:grpSpPr bwMode="auto">
          <a:xfrm>
            <a:off x="258763" y="95250"/>
            <a:ext cx="1531937" cy="492125"/>
            <a:chOff x="0" y="0"/>
            <a:chExt cx="1532466" cy="492443"/>
          </a:xfrm>
        </p:grpSpPr>
        <p:sp>
          <p:nvSpPr>
            <p:cNvPr id="8210" name="TextBox 25"/>
            <p:cNvSpPr>
              <a:spLocks noChangeArrowheads="1"/>
            </p:cNvSpPr>
            <p:nvPr/>
          </p:nvSpPr>
          <p:spPr bwMode="auto">
            <a:xfrm>
              <a:off x="43030" y="0"/>
              <a:ext cx="1351652"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sz="2600" b="1" i="1">
                  <a:solidFill>
                    <a:srgbClr val="FF3300"/>
                  </a:solidFill>
                  <a:latin typeface="Arial Unicode MS" pitchFamily="34" charset="-122"/>
                  <a:ea typeface="Arial Unicode MS" pitchFamily="34" charset="-122"/>
                  <a:cs typeface="Arial Unicode MS" pitchFamily="34" charset="-122"/>
                  <a:sym typeface="Arial Unicode MS" pitchFamily="34" charset="-122"/>
                </a:rPr>
                <a:t>HENCE</a:t>
              </a:r>
              <a:endParaRPr lang="zh-CN" altLang="en-US" sz="2600" b="1" i="1">
                <a:solidFill>
                  <a:srgbClr val="FF3300"/>
                </a:solidFill>
                <a:latin typeface="Arial Unicode MS" pitchFamily="34" charset="-122"/>
                <a:ea typeface="Arial Unicode MS" pitchFamily="34" charset="-122"/>
                <a:cs typeface="Arial Unicode MS" pitchFamily="34" charset="-122"/>
                <a:sym typeface="Arial Unicode MS" pitchFamily="34" charset="-122"/>
              </a:endParaRPr>
            </a:p>
          </p:txBody>
        </p:sp>
        <p:sp>
          <p:nvSpPr>
            <p:cNvPr id="8211" name="燕尾形 28"/>
            <p:cNvSpPr>
              <a:spLocks/>
            </p:cNvSpPr>
            <p:nvPr/>
          </p:nvSpPr>
          <p:spPr bwMode="auto">
            <a:xfrm>
              <a:off x="1381858" y="143420"/>
              <a:ext cx="150608" cy="172122"/>
            </a:xfrm>
            <a:prstGeom prst="chevron">
              <a:avLst>
                <a:gd name="adj" fmla="val 50000"/>
              </a:avLst>
            </a:prstGeom>
            <a:solidFill>
              <a:srgbClr val="FF3300"/>
            </a:solidFill>
            <a:ln>
              <a:noFill/>
            </a:ln>
            <a:extLst>
              <a:ext uri="{91240B29-F687-4F45-9708-019B960494DF}">
                <a14:hiddenLine xmlns:a14="http://schemas.microsoft.com/office/drawing/2010/main" w="9525" cap="flat" cmpd="sng">
                  <a:solidFill>
                    <a:srgbClr val="000000"/>
                  </a:solidFill>
                  <a:bevel/>
                  <a:headEnd/>
                  <a:tailEnd/>
                </a14:hiddenLine>
              </a:ext>
            </a:extLst>
          </p:spPr>
          <p:txBody>
            <a:bodyPr anchor="ctr"/>
            <a:lstStyle/>
            <a:p>
              <a:pPr eaLnBrk="1" hangingPunct="1"/>
              <a:endParaRPr lang="zh-CN" altLang="zh-CN" b="1" i="1">
                <a:sym typeface="Arial" pitchFamily="34" charset="0"/>
              </a:endParaRPr>
            </a:p>
          </p:txBody>
        </p:sp>
        <p:sp>
          <p:nvSpPr>
            <p:cNvPr id="8212" name="燕尾形 31"/>
            <p:cNvSpPr>
              <a:spLocks/>
            </p:cNvSpPr>
            <p:nvPr/>
          </p:nvSpPr>
          <p:spPr bwMode="auto">
            <a:xfrm>
              <a:off x="0" y="143420"/>
              <a:ext cx="150608" cy="172122"/>
            </a:xfrm>
            <a:prstGeom prst="chevron">
              <a:avLst>
                <a:gd name="adj" fmla="val 50000"/>
              </a:avLst>
            </a:prstGeom>
            <a:solidFill>
              <a:srgbClr val="FF3300"/>
            </a:solidFill>
            <a:ln>
              <a:noFill/>
            </a:ln>
            <a:extLst>
              <a:ext uri="{91240B29-F687-4F45-9708-019B960494DF}">
                <a14:hiddenLine xmlns:a14="http://schemas.microsoft.com/office/drawing/2010/main" w="9525" cap="flat" cmpd="sng">
                  <a:solidFill>
                    <a:srgbClr val="000000"/>
                  </a:solidFill>
                  <a:bevel/>
                  <a:headEnd/>
                  <a:tailEnd/>
                </a14:hiddenLine>
              </a:ext>
            </a:extLst>
          </p:spPr>
          <p:txBody>
            <a:bodyPr anchor="ctr"/>
            <a:lstStyle/>
            <a:p>
              <a:pPr eaLnBrk="1" hangingPunct="1"/>
              <a:endParaRPr lang="zh-CN" altLang="zh-CN" b="1" i="1">
                <a:sym typeface="Arial" pitchFamily="34" charset="0"/>
              </a:endParaRPr>
            </a:p>
          </p:txBody>
        </p:sp>
      </p:grpSp>
      <p:sp>
        <p:nvSpPr>
          <p:cNvPr id="8213" name="直接连接符 40"/>
          <p:cNvSpPr>
            <a:spLocks noChangeShapeType="1"/>
          </p:cNvSpPr>
          <p:nvPr/>
        </p:nvSpPr>
        <p:spPr bwMode="auto">
          <a:xfrm rot="5400000">
            <a:off x="4333875" y="2535238"/>
            <a:ext cx="2547937" cy="1588"/>
          </a:xfrm>
          <a:prstGeom prst="line">
            <a:avLst/>
          </a:prstGeom>
          <a:noFill/>
          <a:ln w="9525" cap="flat" cmpd="sng">
            <a:solidFill>
              <a:srgbClr val="A5A5A5"/>
            </a:solidFill>
            <a:bevel/>
            <a:headEnd/>
            <a:tailEnd/>
          </a:ln>
          <a:extLst>
            <a:ext uri="{909E8E84-426E-40DD-AFC4-6F175D3DCCD1}">
              <a14:hiddenFill xmlns:a14="http://schemas.microsoft.com/office/drawing/2010/main">
                <a:noFill/>
              </a14:hiddenFill>
            </a:ext>
          </a:extLst>
        </p:spPr>
        <p:txBody>
          <a:bodyPr/>
          <a:lstStyle/>
          <a:p>
            <a:endParaRPr lang="zh-CN" altLang="en-US"/>
          </a:p>
        </p:txBody>
      </p:sp>
      <p:grpSp>
        <p:nvGrpSpPr>
          <p:cNvPr id="8214" name="组合 41"/>
          <p:cNvGrpSpPr>
            <a:grpSpLocks/>
          </p:cNvGrpSpPr>
          <p:nvPr/>
        </p:nvGrpSpPr>
        <p:grpSpPr bwMode="auto">
          <a:xfrm>
            <a:off x="5648325" y="860425"/>
            <a:ext cx="2876550" cy="1912938"/>
            <a:chOff x="0" y="0"/>
            <a:chExt cx="3354473" cy="2135716"/>
          </a:xfrm>
        </p:grpSpPr>
        <p:sp>
          <p:nvSpPr>
            <p:cNvPr id="8215" name="TextBox 42"/>
            <p:cNvSpPr>
              <a:spLocks noChangeArrowheads="1"/>
            </p:cNvSpPr>
            <p:nvPr/>
          </p:nvSpPr>
          <p:spPr bwMode="auto">
            <a:xfrm flipH="1">
              <a:off x="0" y="0"/>
              <a:ext cx="1804852" cy="515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2400">
                  <a:solidFill>
                    <a:srgbClr val="FF3300"/>
                  </a:solidFill>
                  <a:sym typeface="Arial" pitchFamily="34" charset="0"/>
                </a:rPr>
                <a:t>ABOUT US </a:t>
              </a:r>
              <a:endParaRPr lang="zh-CN" altLang="en-US" sz="2400">
                <a:solidFill>
                  <a:srgbClr val="FF3300"/>
                </a:solidFill>
                <a:sym typeface="Arial" pitchFamily="34" charset="0"/>
              </a:endParaRPr>
            </a:p>
          </p:txBody>
        </p:sp>
        <p:sp>
          <p:nvSpPr>
            <p:cNvPr id="8216" name="TextBox 43"/>
            <p:cNvSpPr>
              <a:spLocks noChangeArrowheads="1"/>
            </p:cNvSpPr>
            <p:nvPr/>
          </p:nvSpPr>
          <p:spPr bwMode="auto">
            <a:xfrm flipH="1">
              <a:off x="1" y="383232"/>
              <a:ext cx="3354472" cy="17524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1200">
                  <a:solidFill>
                    <a:srgbClr val="7F7F7F"/>
                  </a:solidFill>
                  <a:sym typeface="Arial" pitchFamily="34" charset="0"/>
                </a:rPr>
                <a:t>This season we have a great promotion in the region of salesment. This season we have a great promotion in the region of salesment . This season we have a great promotion in the region of salesment . This season we have a great promotion in the region of salesment . of salesment. This season we have a great promotion in the region of salesment . This season we have a great promotion in the region of salesment . This season we have a great promotion in the region of salesment .</a:t>
              </a:r>
              <a:endParaRPr lang="zh-CN" altLang="en-US" sz="1200">
                <a:solidFill>
                  <a:srgbClr val="7F7F7F"/>
                </a:solidFill>
                <a:sym typeface="Arial" pitchFamily="34" charset="0"/>
              </a:endParaRPr>
            </a:p>
          </p:txBody>
        </p:sp>
      </p:gr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2" presetClass="exit" presetSubtype="8" fill="hold" grpId="0" nodeType="withEffect">
                                  <p:stCondLst>
                                    <p:cond delay="0"/>
                                  </p:stCondLst>
                                  <p:childTnLst>
                                    <p:animEffect>
                                      <p:cBhvr>
                                        <p:cTn id="6" dur="500"/>
                                        <p:tgtEl>
                                          <p:spTgt spid="8194"/>
                                        </p:tgtEl>
                                      </p:cBhvr>
                                    </p:animEffect>
                                    <p:set>
                                      <p:cBhvr>
                                        <p:cTn id="7" dur="1" fill="hold">
                                          <p:stCondLst>
                                            <p:cond delay="499"/>
                                          </p:stCondLst>
                                        </p:cTn>
                                        <p:tgtEl>
                                          <p:spTgt spid="8194"/>
                                        </p:tgtEl>
                                        <p:attrNameLst>
                                          <p:attrName>style.visibility</p:attrName>
                                        </p:attrNameLst>
                                      </p:cBhvr>
                                      <p:to>
                                        <p:strVal val="hidden"/>
                                      </p:to>
                                    </p:set>
                                  </p:childTnLst>
                                </p:cTn>
                              </p:par>
                              <p:par>
                                <p:cTn id="8" presetID="12" presetClass="entr" presetSubtype="2" fill="hold" grpId="0" nodeType="withEffect">
                                  <p:stCondLst>
                                    <p:cond delay="0"/>
                                  </p:stCondLst>
                                  <p:childTnLst>
                                    <p:set>
                                      <p:cBhvr>
                                        <p:cTn id="9" dur="1" fill="hold">
                                          <p:stCondLst>
                                            <p:cond delay="0"/>
                                          </p:stCondLst>
                                        </p:cTn>
                                        <p:tgtEl>
                                          <p:spTgt spid="8202"/>
                                        </p:tgtEl>
                                        <p:attrNameLst>
                                          <p:attrName>style.visibility</p:attrName>
                                        </p:attrNameLst>
                                      </p:cBhvr>
                                      <p:to>
                                        <p:strVal val="visible"/>
                                      </p:to>
                                    </p:set>
                                    <p:animEffect>
                                      <p:cBhvr>
                                        <p:cTn id="10" dur="500"/>
                                        <p:tgtEl>
                                          <p:spTgt spid="820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4" grpId="0" bldLvl="0" animBg="1" autoUpdateAnimBg="0"/>
      <p:bldP spid="8202" grpId="0" bldLvl="0" animBg="1" autoUpdateAnimBg="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ChangeArrowheads="1"/>
          </p:cNvSpPr>
          <p:nvPr/>
        </p:nvSpPr>
        <p:spPr bwMode="auto">
          <a:xfrm>
            <a:off x="-1588" y="1588"/>
            <a:ext cx="9166226" cy="623887"/>
          </a:xfrm>
          <a:prstGeom prst="rect">
            <a:avLst/>
          </a:prstGeom>
          <a:solidFill>
            <a:schemeClr val="bg2"/>
          </a:solidFill>
          <a:ln>
            <a:noFill/>
          </a:ln>
          <a:extLst>
            <a:ext uri="{91240B29-F687-4F45-9708-019B960494DF}">
              <a14:hiddenLine xmlns:a14="http://schemas.microsoft.com/office/drawing/2010/main" w="9525" cmpd="sng">
                <a:solidFill>
                  <a:srgbClr val="000000"/>
                </a:solidFill>
                <a:miter lim="800000"/>
                <a:headEnd/>
                <a:tailEnd/>
              </a14:hiddenLine>
            </a:ext>
          </a:extLst>
        </p:spPr>
        <p:txBody>
          <a:bodyPr anchor="ctr"/>
          <a:lstStyle/>
          <a:p>
            <a:endParaRPr lang="zh-CN" altLang="zh-CN">
              <a:solidFill>
                <a:srgbClr val="000000"/>
              </a:solidFill>
              <a:sym typeface="Arial" pitchFamily="34" charset="0"/>
            </a:endParaRPr>
          </a:p>
        </p:txBody>
      </p:sp>
      <p:sp>
        <p:nvSpPr>
          <p:cNvPr id="9219" name="Rectangle 3">
            <a:hlinkHover r:id="rId2" action="ppaction://hlinksldjump"/>
          </p:cNvPr>
          <p:cNvSpPr>
            <a:spLocks noChangeArrowheads="1"/>
          </p:cNvSpPr>
          <p:nvPr/>
        </p:nvSpPr>
        <p:spPr bwMode="auto">
          <a:xfrm>
            <a:off x="2293938" y="1588"/>
            <a:ext cx="1098550" cy="623887"/>
          </a:xfrm>
          <a:prstGeom prst="rect">
            <a:avLst/>
          </a:prstGeom>
          <a:solidFill>
            <a:schemeClr val="bg2"/>
          </a:solidFill>
          <a:ln>
            <a:noFill/>
          </a:ln>
          <a:extLst>
            <a:ext uri="{91240B29-F687-4F45-9708-019B960494DF}">
              <a14:hiddenLine xmlns:a14="http://schemas.microsoft.com/office/drawing/2010/main" w="9525" cap="flat" cmpd="sng">
                <a:solidFill>
                  <a:srgbClr val="000000"/>
                </a:solidFill>
                <a:miter lim="800000"/>
                <a:headEnd/>
                <a:tailEnd/>
              </a14:hiddenLine>
            </a:ext>
          </a:extLst>
        </p:spPr>
        <p:txBody>
          <a:bodyPr wrap="none" anchor="ctr"/>
          <a:lstStyle/>
          <a:p>
            <a:pPr algn="ctr"/>
            <a:r>
              <a:rPr lang="zh-CN" altLang="en-US" sz="1200">
                <a:solidFill>
                  <a:srgbClr val="000000"/>
                </a:solidFill>
                <a:sym typeface="Arial" pitchFamily="34" charset="0"/>
              </a:rPr>
              <a:t>ABOUT US</a:t>
            </a:r>
            <a:endParaRPr lang="zh-CN" altLang="en-US"/>
          </a:p>
        </p:txBody>
      </p:sp>
      <p:sp>
        <p:nvSpPr>
          <p:cNvPr id="9220" name="Rectangle 4"/>
          <p:cNvSpPr>
            <a:spLocks noChangeArrowheads="1"/>
          </p:cNvSpPr>
          <p:nvPr/>
        </p:nvSpPr>
        <p:spPr bwMode="auto">
          <a:xfrm>
            <a:off x="3392488" y="1588"/>
            <a:ext cx="1096962" cy="623887"/>
          </a:xfrm>
          <a:prstGeom prst="rect">
            <a:avLst/>
          </a:prstGeom>
          <a:solidFill>
            <a:srgbClr val="FF3300"/>
          </a:solidFill>
          <a:ln>
            <a:noFill/>
          </a:ln>
          <a:extLst>
            <a:ext uri="{91240B29-F687-4F45-9708-019B960494DF}">
              <a14:hiddenLine xmlns:a14="http://schemas.microsoft.com/office/drawing/2010/main" w="9525" cap="flat" cmpd="sng">
                <a:solidFill>
                  <a:srgbClr val="000000"/>
                </a:solidFill>
                <a:miter lim="800000"/>
                <a:headEnd/>
                <a:tailEnd/>
              </a14:hiddenLine>
            </a:ext>
          </a:extLst>
        </p:spPr>
        <p:txBody>
          <a:bodyPr wrap="none" anchor="ctr"/>
          <a:lstStyle/>
          <a:p>
            <a:pPr algn="ctr"/>
            <a:r>
              <a:rPr lang="zh-CN" altLang="en-US" sz="1200">
                <a:solidFill>
                  <a:schemeClr val="bg1"/>
                </a:solidFill>
                <a:sym typeface="Arial" pitchFamily="34" charset="0"/>
              </a:rPr>
              <a:t>NEWS</a:t>
            </a:r>
            <a:endParaRPr lang="zh-CN" altLang="en-US"/>
          </a:p>
        </p:txBody>
      </p:sp>
      <p:sp>
        <p:nvSpPr>
          <p:cNvPr id="9221" name="Rectangle 5">
            <a:hlinkHover r:id="rId3" action="ppaction://hlinksldjump"/>
          </p:cNvPr>
          <p:cNvSpPr>
            <a:spLocks noChangeArrowheads="1"/>
          </p:cNvSpPr>
          <p:nvPr/>
        </p:nvSpPr>
        <p:spPr bwMode="auto">
          <a:xfrm>
            <a:off x="4510088" y="1588"/>
            <a:ext cx="1098550" cy="623887"/>
          </a:xfrm>
          <a:prstGeom prst="rect">
            <a:avLst/>
          </a:prstGeom>
          <a:solidFill>
            <a:srgbClr val="808080">
              <a:alpha val="56000"/>
            </a:srgbClr>
          </a:solidFill>
          <a:ln>
            <a:noFill/>
          </a:ln>
          <a:extLst>
            <a:ext uri="{91240B29-F687-4F45-9708-019B960494DF}">
              <a14:hiddenLine xmlns:a14="http://schemas.microsoft.com/office/drawing/2010/main" w="9525" cap="flat" cmpd="sng">
                <a:solidFill>
                  <a:srgbClr val="000000"/>
                </a:solidFill>
                <a:miter lim="800000"/>
                <a:headEnd/>
                <a:tailEnd/>
              </a14:hiddenLine>
            </a:ext>
          </a:extLst>
        </p:spPr>
        <p:txBody>
          <a:bodyPr wrap="none" anchor="ctr"/>
          <a:lstStyle/>
          <a:p>
            <a:pPr algn="ctr"/>
            <a:r>
              <a:rPr lang="zh-CN" altLang="en-US" sz="1200">
                <a:solidFill>
                  <a:srgbClr val="000000"/>
                </a:solidFill>
                <a:sym typeface="Arial" pitchFamily="34" charset="0"/>
              </a:rPr>
              <a:t>HISTORY</a:t>
            </a:r>
            <a:endParaRPr lang="zh-CN" altLang="en-US">
              <a:solidFill>
                <a:srgbClr val="000000"/>
              </a:solidFill>
              <a:sym typeface="Arial" pitchFamily="34" charset="0"/>
            </a:endParaRPr>
          </a:p>
        </p:txBody>
      </p:sp>
      <p:sp>
        <p:nvSpPr>
          <p:cNvPr id="9222" name="Rectangle 6">
            <a:hlinkClick r:id="rId4" action="ppaction://hlinksldjump"/>
            <a:hlinkHover r:id="rId4" action="ppaction://hlinksldjump"/>
          </p:cNvPr>
          <p:cNvSpPr>
            <a:spLocks noChangeArrowheads="1"/>
          </p:cNvSpPr>
          <p:nvPr/>
        </p:nvSpPr>
        <p:spPr bwMode="auto">
          <a:xfrm>
            <a:off x="5608638" y="1588"/>
            <a:ext cx="1096962" cy="623887"/>
          </a:xfrm>
          <a:prstGeom prst="rect">
            <a:avLst/>
          </a:prstGeom>
          <a:solidFill>
            <a:srgbClr val="808080">
              <a:alpha val="56000"/>
            </a:srgbClr>
          </a:solidFill>
          <a:ln>
            <a:noFill/>
          </a:ln>
          <a:extLst>
            <a:ext uri="{91240B29-F687-4F45-9708-019B960494DF}">
              <a14:hiddenLine xmlns:a14="http://schemas.microsoft.com/office/drawing/2010/main" w="9525" cap="flat" cmpd="sng">
                <a:solidFill>
                  <a:srgbClr val="000000"/>
                </a:solidFill>
                <a:miter lim="800000"/>
                <a:headEnd/>
                <a:tailEnd/>
              </a14:hiddenLine>
            </a:ext>
          </a:extLst>
        </p:spPr>
        <p:txBody>
          <a:bodyPr wrap="none" anchor="ctr"/>
          <a:lstStyle/>
          <a:p>
            <a:pPr algn="ctr"/>
            <a:r>
              <a:rPr lang="zh-CN" altLang="en-US" sz="1200">
                <a:solidFill>
                  <a:srgbClr val="000000"/>
                </a:solidFill>
                <a:sym typeface="Arial" pitchFamily="34" charset="0"/>
              </a:rPr>
              <a:t>AWARD</a:t>
            </a:r>
            <a:endParaRPr lang="zh-CN" altLang="en-US"/>
          </a:p>
        </p:txBody>
      </p:sp>
      <p:sp>
        <p:nvSpPr>
          <p:cNvPr id="9223" name="Rectangle 7">
            <a:hlinkClick r:id="rId5" action="ppaction://hlinksldjump"/>
            <a:hlinkHover r:id="rId5" action="ppaction://hlinksldjump"/>
          </p:cNvPr>
          <p:cNvSpPr>
            <a:spLocks noChangeArrowheads="1"/>
          </p:cNvSpPr>
          <p:nvPr/>
        </p:nvSpPr>
        <p:spPr bwMode="auto">
          <a:xfrm>
            <a:off x="6705600" y="1588"/>
            <a:ext cx="1098550" cy="623887"/>
          </a:xfrm>
          <a:prstGeom prst="rect">
            <a:avLst/>
          </a:prstGeom>
          <a:solidFill>
            <a:srgbClr val="808080">
              <a:alpha val="56000"/>
            </a:srgbClr>
          </a:solidFill>
          <a:ln>
            <a:noFill/>
          </a:ln>
          <a:extLst>
            <a:ext uri="{91240B29-F687-4F45-9708-019B960494DF}">
              <a14:hiddenLine xmlns:a14="http://schemas.microsoft.com/office/drawing/2010/main" w="9525" cap="flat" cmpd="sng">
                <a:solidFill>
                  <a:srgbClr val="000000"/>
                </a:solidFill>
                <a:miter lim="800000"/>
                <a:headEnd/>
                <a:tailEnd/>
              </a14:hiddenLine>
            </a:ext>
          </a:extLst>
        </p:spPr>
        <p:txBody>
          <a:bodyPr wrap="none" anchor="ctr"/>
          <a:lstStyle/>
          <a:p>
            <a:pPr algn="ctr"/>
            <a:r>
              <a:rPr lang="zh-CN" altLang="en-US" sz="1200">
                <a:solidFill>
                  <a:srgbClr val="000000"/>
                </a:solidFill>
                <a:sym typeface="Arial" pitchFamily="34" charset="0"/>
              </a:rPr>
              <a:t>CULTURE</a:t>
            </a:r>
            <a:endParaRPr lang="zh-CN" altLang="en-US"/>
          </a:p>
        </p:txBody>
      </p:sp>
      <p:sp>
        <p:nvSpPr>
          <p:cNvPr id="9224" name="Rectangle 8">
            <a:hlinkClick r:id="rId6" action="ppaction://hlinksldjump"/>
            <a:hlinkHover r:id="rId6" action="ppaction://hlinksldjump"/>
          </p:cNvPr>
          <p:cNvSpPr>
            <a:spLocks noChangeArrowheads="1"/>
          </p:cNvSpPr>
          <p:nvPr/>
        </p:nvSpPr>
        <p:spPr bwMode="auto">
          <a:xfrm>
            <a:off x="7804150" y="1588"/>
            <a:ext cx="1098550" cy="623887"/>
          </a:xfrm>
          <a:prstGeom prst="rect">
            <a:avLst/>
          </a:prstGeom>
          <a:solidFill>
            <a:srgbClr val="808080">
              <a:alpha val="56000"/>
            </a:srgbClr>
          </a:solidFill>
          <a:ln>
            <a:noFill/>
          </a:ln>
          <a:extLst>
            <a:ext uri="{91240B29-F687-4F45-9708-019B960494DF}">
              <a14:hiddenLine xmlns:a14="http://schemas.microsoft.com/office/drawing/2010/main" w="9525" cap="flat" cmpd="sng">
                <a:solidFill>
                  <a:srgbClr val="000000"/>
                </a:solidFill>
                <a:miter lim="800000"/>
                <a:headEnd/>
                <a:tailEnd/>
              </a14:hiddenLine>
            </a:ext>
          </a:extLst>
        </p:spPr>
        <p:txBody>
          <a:bodyPr wrap="none" anchor="ctr"/>
          <a:lstStyle/>
          <a:p>
            <a:pPr algn="ctr"/>
            <a:r>
              <a:rPr lang="zh-CN" altLang="en-US" sz="1200">
                <a:solidFill>
                  <a:srgbClr val="000000"/>
                </a:solidFill>
                <a:sym typeface="Arial" pitchFamily="34" charset="0"/>
              </a:rPr>
              <a:t>CONNECT US</a:t>
            </a:r>
            <a:endParaRPr lang="zh-CN" altLang="en-US"/>
          </a:p>
        </p:txBody>
      </p:sp>
      <p:pic>
        <p:nvPicPr>
          <p:cNvPr id="9225" name="图表 12"/>
          <p:cNvPicPr>
            <a:picLocks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88975" y="1317625"/>
            <a:ext cx="4046538" cy="2622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9226" name="组合 15"/>
          <p:cNvGrpSpPr>
            <a:grpSpLocks/>
          </p:cNvGrpSpPr>
          <p:nvPr/>
        </p:nvGrpSpPr>
        <p:grpSpPr bwMode="auto">
          <a:xfrm>
            <a:off x="4900613" y="1317625"/>
            <a:ext cx="3525837" cy="2506663"/>
            <a:chOff x="0" y="0"/>
            <a:chExt cx="3524795" cy="2506890"/>
          </a:xfrm>
        </p:grpSpPr>
        <p:sp>
          <p:nvSpPr>
            <p:cNvPr id="9227" name="TextBox 13"/>
            <p:cNvSpPr>
              <a:spLocks noChangeArrowheads="1"/>
            </p:cNvSpPr>
            <p:nvPr/>
          </p:nvSpPr>
          <p:spPr bwMode="auto">
            <a:xfrm flipH="1">
              <a:off x="0" y="0"/>
              <a:ext cx="180485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2400">
                  <a:solidFill>
                    <a:srgbClr val="FF3300"/>
                  </a:solidFill>
                  <a:sym typeface="Arial" pitchFamily="34" charset="0"/>
                </a:rPr>
                <a:t>NEWS</a:t>
              </a:r>
              <a:endParaRPr lang="zh-CN" altLang="en-US" sz="2400">
                <a:solidFill>
                  <a:srgbClr val="FF3300"/>
                </a:solidFill>
                <a:sym typeface="Arial" pitchFamily="34" charset="0"/>
              </a:endParaRPr>
            </a:p>
          </p:txBody>
        </p:sp>
        <p:sp>
          <p:nvSpPr>
            <p:cNvPr id="9228" name="TextBox 14"/>
            <p:cNvSpPr>
              <a:spLocks noChangeArrowheads="1"/>
            </p:cNvSpPr>
            <p:nvPr/>
          </p:nvSpPr>
          <p:spPr bwMode="auto">
            <a:xfrm flipH="1">
              <a:off x="0" y="383232"/>
              <a:ext cx="3524795" cy="21236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1200">
                  <a:solidFill>
                    <a:srgbClr val="7F7F7F"/>
                  </a:solidFill>
                  <a:sym typeface="Arial" pitchFamily="34" charset="0"/>
                </a:rPr>
                <a:t>This season we have a great promotion in the region of salesment. This season we have a great promotion in the region of salesment . This season we have a great promotion in the region of salesment . This season we have a great promotion in the region of salesment . of salesment. This season we have a great promotion in the region of salesment . This season we have a great promotion in the region of salesment . This season we have a great promotion in the region of salesment .</a:t>
              </a:r>
              <a:endParaRPr lang="zh-CN" altLang="en-US" sz="1200">
                <a:solidFill>
                  <a:srgbClr val="7F7F7F"/>
                </a:solidFill>
                <a:sym typeface="Arial" pitchFamily="34" charset="0"/>
              </a:endParaRPr>
            </a:p>
          </p:txBody>
        </p:sp>
      </p:grpSp>
      <p:grpSp>
        <p:nvGrpSpPr>
          <p:cNvPr id="9229" name="组合 16"/>
          <p:cNvGrpSpPr>
            <a:grpSpLocks/>
          </p:cNvGrpSpPr>
          <p:nvPr/>
        </p:nvGrpSpPr>
        <p:grpSpPr bwMode="auto">
          <a:xfrm>
            <a:off x="258763" y="95250"/>
            <a:ext cx="1531937" cy="492125"/>
            <a:chOff x="0" y="0"/>
            <a:chExt cx="1532466" cy="492443"/>
          </a:xfrm>
        </p:grpSpPr>
        <p:sp>
          <p:nvSpPr>
            <p:cNvPr id="9230" name="TextBox 17"/>
            <p:cNvSpPr>
              <a:spLocks noChangeArrowheads="1"/>
            </p:cNvSpPr>
            <p:nvPr/>
          </p:nvSpPr>
          <p:spPr bwMode="auto">
            <a:xfrm>
              <a:off x="43030" y="0"/>
              <a:ext cx="1351652"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sz="2600" b="1" i="1">
                  <a:solidFill>
                    <a:srgbClr val="FF3300"/>
                  </a:solidFill>
                  <a:latin typeface="Arial Unicode MS" pitchFamily="34" charset="-122"/>
                  <a:ea typeface="Arial Unicode MS" pitchFamily="34" charset="-122"/>
                  <a:cs typeface="Arial Unicode MS" pitchFamily="34" charset="-122"/>
                  <a:sym typeface="Arial Unicode MS" pitchFamily="34" charset="-122"/>
                </a:rPr>
                <a:t>HENCE</a:t>
              </a:r>
              <a:endParaRPr lang="zh-CN" altLang="en-US" sz="2600" b="1" i="1">
                <a:solidFill>
                  <a:srgbClr val="FF3300"/>
                </a:solidFill>
                <a:latin typeface="Arial Unicode MS" pitchFamily="34" charset="-122"/>
                <a:ea typeface="Arial Unicode MS" pitchFamily="34" charset="-122"/>
                <a:cs typeface="Arial Unicode MS" pitchFamily="34" charset="-122"/>
                <a:sym typeface="Arial Unicode MS" pitchFamily="34" charset="-122"/>
              </a:endParaRPr>
            </a:p>
          </p:txBody>
        </p:sp>
        <p:sp>
          <p:nvSpPr>
            <p:cNvPr id="9231" name="燕尾形 18"/>
            <p:cNvSpPr>
              <a:spLocks/>
            </p:cNvSpPr>
            <p:nvPr/>
          </p:nvSpPr>
          <p:spPr bwMode="auto">
            <a:xfrm>
              <a:off x="1381858" y="143420"/>
              <a:ext cx="150608" cy="172122"/>
            </a:xfrm>
            <a:prstGeom prst="chevron">
              <a:avLst>
                <a:gd name="adj" fmla="val 50000"/>
              </a:avLst>
            </a:prstGeom>
            <a:solidFill>
              <a:srgbClr val="FF3300"/>
            </a:solidFill>
            <a:ln>
              <a:noFill/>
            </a:ln>
            <a:extLst>
              <a:ext uri="{91240B29-F687-4F45-9708-019B960494DF}">
                <a14:hiddenLine xmlns:a14="http://schemas.microsoft.com/office/drawing/2010/main" w="9525" cap="flat" cmpd="sng">
                  <a:solidFill>
                    <a:srgbClr val="000000"/>
                  </a:solidFill>
                  <a:bevel/>
                  <a:headEnd/>
                  <a:tailEnd/>
                </a14:hiddenLine>
              </a:ext>
            </a:extLst>
          </p:spPr>
          <p:txBody>
            <a:bodyPr anchor="ctr"/>
            <a:lstStyle/>
            <a:p>
              <a:pPr eaLnBrk="1" hangingPunct="1"/>
              <a:endParaRPr lang="zh-CN" altLang="zh-CN" b="1" i="1">
                <a:sym typeface="Arial" pitchFamily="34" charset="0"/>
              </a:endParaRPr>
            </a:p>
          </p:txBody>
        </p:sp>
        <p:sp>
          <p:nvSpPr>
            <p:cNvPr id="9232" name="燕尾形 19"/>
            <p:cNvSpPr>
              <a:spLocks/>
            </p:cNvSpPr>
            <p:nvPr/>
          </p:nvSpPr>
          <p:spPr bwMode="auto">
            <a:xfrm>
              <a:off x="0" y="143420"/>
              <a:ext cx="150608" cy="172122"/>
            </a:xfrm>
            <a:prstGeom prst="chevron">
              <a:avLst>
                <a:gd name="adj" fmla="val 50000"/>
              </a:avLst>
            </a:prstGeom>
            <a:solidFill>
              <a:srgbClr val="FF3300"/>
            </a:solidFill>
            <a:ln>
              <a:noFill/>
            </a:ln>
            <a:extLst>
              <a:ext uri="{91240B29-F687-4F45-9708-019B960494DF}">
                <a14:hiddenLine xmlns:a14="http://schemas.microsoft.com/office/drawing/2010/main" w="9525" cap="flat" cmpd="sng">
                  <a:solidFill>
                    <a:srgbClr val="000000"/>
                  </a:solidFill>
                  <a:bevel/>
                  <a:headEnd/>
                  <a:tailEnd/>
                </a14:hiddenLine>
              </a:ext>
            </a:extLst>
          </p:spPr>
          <p:txBody>
            <a:bodyPr anchor="ctr"/>
            <a:lstStyle/>
            <a:p>
              <a:pPr eaLnBrk="1" hangingPunct="1"/>
              <a:endParaRPr lang="zh-CN" altLang="zh-CN" b="1" i="1">
                <a:sym typeface="Arial" pitchFamily="34" charset="0"/>
              </a:endParaRPr>
            </a:p>
          </p:txBody>
        </p:sp>
      </p:gr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ChangeArrowheads="1"/>
          </p:cNvSpPr>
          <p:nvPr/>
        </p:nvSpPr>
        <p:spPr bwMode="auto">
          <a:xfrm>
            <a:off x="-1588" y="1588"/>
            <a:ext cx="9166226" cy="623887"/>
          </a:xfrm>
          <a:prstGeom prst="rect">
            <a:avLst/>
          </a:prstGeom>
          <a:solidFill>
            <a:schemeClr val="bg2"/>
          </a:solidFill>
          <a:ln>
            <a:noFill/>
          </a:ln>
          <a:extLst>
            <a:ext uri="{91240B29-F687-4F45-9708-019B960494DF}">
              <a14:hiddenLine xmlns:a14="http://schemas.microsoft.com/office/drawing/2010/main" w="9525" cmpd="sng">
                <a:solidFill>
                  <a:srgbClr val="000000"/>
                </a:solidFill>
                <a:miter lim="800000"/>
                <a:headEnd/>
                <a:tailEnd/>
              </a14:hiddenLine>
            </a:ext>
          </a:extLst>
        </p:spPr>
        <p:txBody>
          <a:bodyPr anchor="ctr"/>
          <a:lstStyle/>
          <a:p>
            <a:endParaRPr lang="zh-CN" altLang="zh-CN">
              <a:solidFill>
                <a:srgbClr val="000000"/>
              </a:solidFill>
              <a:sym typeface="Arial" pitchFamily="34" charset="0"/>
            </a:endParaRPr>
          </a:p>
        </p:txBody>
      </p:sp>
      <p:sp>
        <p:nvSpPr>
          <p:cNvPr id="10243" name="Rectangle 3">
            <a:hlinkHover r:id="rId2" action="ppaction://hlinksldjump"/>
          </p:cNvPr>
          <p:cNvSpPr>
            <a:spLocks noChangeArrowheads="1"/>
          </p:cNvSpPr>
          <p:nvPr/>
        </p:nvSpPr>
        <p:spPr bwMode="auto">
          <a:xfrm>
            <a:off x="2293938" y="1588"/>
            <a:ext cx="1098550" cy="623887"/>
          </a:xfrm>
          <a:prstGeom prst="rect">
            <a:avLst/>
          </a:prstGeom>
          <a:solidFill>
            <a:schemeClr val="bg2"/>
          </a:solidFill>
          <a:ln>
            <a:noFill/>
          </a:ln>
          <a:extLst>
            <a:ext uri="{91240B29-F687-4F45-9708-019B960494DF}">
              <a14:hiddenLine xmlns:a14="http://schemas.microsoft.com/office/drawing/2010/main" w="9525" cap="flat" cmpd="sng">
                <a:solidFill>
                  <a:srgbClr val="000000"/>
                </a:solidFill>
                <a:miter lim="800000"/>
                <a:headEnd/>
                <a:tailEnd/>
              </a14:hiddenLine>
            </a:ext>
          </a:extLst>
        </p:spPr>
        <p:txBody>
          <a:bodyPr wrap="none" anchor="ctr"/>
          <a:lstStyle/>
          <a:p>
            <a:pPr algn="ctr"/>
            <a:r>
              <a:rPr lang="zh-CN" altLang="en-US" sz="1200">
                <a:solidFill>
                  <a:srgbClr val="000000"/>
                </a:solidFill>
                <a:sym typeface="Arial" pitchFamily="34" charset="0"/>
              </a:rPr>
              <a:t>ABOUT US</a:t>
            </a:r>
            <a:endParaRPr lang="zh-CN" altLang="en-US"/>
          </a:p>
        </p:txBody>
      </p:sp>
      <p:sp>
        <p:nvSpPr>
          <p:cNvPr id="10244" name="Rectangle 4">
            <a:hlinkHover r:id="rId3" action="ppaction://hlinksldjump"/>
          </p:cNvPr>
          <p:cNvSpPr>
            <a:spLocks noChangeArrowheads="1"/>
          </p:cNvSpPr>
          <p:nvPr/>
        </p:nvSpPr>
        <p:spPr bwMode="auto">
          <a:xfrm>
            <a:off x="3394075" y="1588"/>
            <a:ext cx="1098550" cy="623887"/>
          </a:xfrm>
          <a:prstGeom prst="rect">
            <a:avLst/>
          </a:prstGeom>
          <a:solidFill>
            <a:srgbClr val="808080">
              <a:alpha val="56000"/>
            </a:srgbClr>
          </a:solidFill>
          <a:ln>
            <a:noFill/>
          </a:ln>
          <a:extLst>
            <a:ext uri="{91240B29-F687-4F45-9708-019B960494DF}">
              <a14:hiddenLine xmlns:a14="http://schemas.microsoft.com/office/drawing/2010/main" w="9525" cap="flat" cmpd="sng">
                <a:solidFill>
                  <a:srgbClr val="000000"/>
                </a:solidFill>
                <a:miter lim="800000"/>
                <a:headEnd/>
                <a:tailEnd/>
              </a14:hiddenLine>
            </a:ext>
          </a:extLst>
        </p:spPr>
        <p:txBody>
          <a:bodyPr wrap="none" anchor="ctr"/>
          <a:lstStyle/>
          <a:p>
            <a:pPr algn="ctr"/>
            <a:r>
              <a:rPr lang="zh-CN" altLang="en-US" sz="1200">
                <a:solidFill>
                  <a:srgbClr val="000000"/>
                </a:solidFill>
                <a:sym typeface="Arial" pitchFamily="34" charset="0"/>
              </a:rPr>
              <a:t>NEWS</a:t>
            </a:r>
            <a:endParaRPr lang="zh-CN" altLang="en-US"/>
          </a:p>
        </p:txBody>
      </p:sp>
      <p:sp>
        <p:nvSpPr>
          <p:cNvPr id="10245" name="Rectangle 5"/>
          <p:cNvSpPr>
            <a:spLocks noChangeArrowheads="1"/>
          </p:cNvSpPr>
          <p:nvPr/>
        </p:nvSpPr>
        <p:spPr bwMode="auto">
          <a:xfrm>
            <a:off x="4510088" y="1588"/>
            <a:ext cx="1098550" cy="623887"/>
          </a:xfrm>
          <a:prstGeom prst="rect">
            <a:avLst/>
          </a:prstGeom>
          <a:solidFill>
            <a:srgbClr val="FF3300"/>
          </a:solidFill>
          <a:ln>
            <a:noFill/>
          </a:ln>
          <a:extLst>
            <a:ext uri="{91240B29-F687-4F45-9708-019B960494DF}">
              <a14:hiddenLine xmlns:a14="http://schemas.microsoft.com/office/drawing/2010/main" w="9525" cap="flat" cmpd="sng">
                <a:solidFill>
                  <a:srgbClr val="000000"/>
                </a:solidFill>
                <a:miter lim="800000"/>
                <a:headEnd/>
                <a:tailEnd/>
              </a14:hiddenLine>
            </a:ext>
          </a:extLst>
        </p:spPr>
        <p:txBody>
          <a:bodyPr wrap="none" anchor="ctr"/>
          <a:lstStyle/>
          <a:p>
            <a:pPr algn="ctr"/>
            <a:r>
              <a:rPr lang="zh-CN" altLang="en-US" sz="1200">
                <a:solidFill>
                  <a:schemeClr val="bg1"/>
                </a:solidFill>
                <a:sym typeface="Arial" pitchFamily="34" charset="0"/>
              </a:rPr>
              <a:t>HISTORY</a:t>
            </a:r>
            <a:endParaRPr lang="zh-CN" altLang="en-US"/>
          </a:p>
        </p:txBody>
      </p:sp>
      <p:sp>
        <p:nvSpPr>
          <p:cNvPr id="10246" name="Rectangle 6">
            <a:hlinkClick r:id="rId4" action="ppaction://hlinksldjump"/>
            <a:hlinkHover r:id="rId4" action="ppaction://hlinksldjump"/>
          </p:cNvPr>
          <p:cNvSpPr>
            <a:spLocks noChangeArrowheads="1"/>
          </p:cNvSpPr>
          <p:nvPr/>
        </p:nvSpPr>
        <p:spPr bwMode="auto">
          <a:xfrm>
            <a:off x="5608638" y="1588"/>
            <a:ext cx="1096962" cy="623887"/>
          </a:xfrm>
          <a:prstGeom prst="rect">
            <a:avLst/>
          </a:prstGeom>
          <a:solidFill>
            <a:srgbClr val="808080">
              <a:alpha val="56000"/>
            </a:srgbClr>
          </a:solidFill>
          <a:ln>
            <a:noFill/>
          </a:ln>
          <a:extLst>
            <a:ext uri="{91240B29-F687-4F45-9708-019B960494DF}">
              <a14:hiddenLine xmlns:a14="http://schemas.microsoft.com/office/drawing/2010/main" w="9525" cap="flat" cmpd="sng">
                <a:solidFill>
                  <a:srgbClr val="000000"/>
                </a:solidFill>
                <a:miter lim="800000"/>
                <a:headEnd/>
                <a:tailEnd/>
              </a14:hiddenLine>
            </a:ext>
          </a:extLst>
        </p:spPr>
        <p:txBody>
          <a:bodyPr wrap="none" anchor="ctr"/>
          <a:lstStyle/>
          <a:p>
            <a:pPr algn="ctr"/>
            <a:r>
              <a:rPr lang="zh-CN" altLang="en-US" sz="1200">
                <a:solidFill>
                  <a:srgbClr val="000000"/>
                </a:solidFill>
                <a:sym typeface="Arial" pitchFamily="34" charset="0"/>
              </a:rPr>
              <a:t>AWARD</a:t>
            </a:r>
            <a:endParaRPr lang="zh-CN" altLang="en-US"/>
          </a:p>
        </p:txBody>
      </p:sp>
      <p:sp>
        <p:nvSpPr>
          <p:cNvPr id="10247" name="Rectangle 7">
            <a:hlinkClick r:id="rId5" action="ppaction://hlinksldjump"/>
            <a:hlinkHover r:id="rId5" action="ppaction://hlinksldjump"/>
          </p:cNvPr>
          <p:cNvSpPr>
            <a:spLocks noChangeArrowheads="1"/>
          </p:cNvSpPr>
          <p:nvPr/>
        </p:nvSpPr>
        <p:spPr bwMode="auto">
          <a:xfrm>
            <a:off x="6705600" y="1588"/>
            <a:ext cx="1098550" cy="623887"/>
          </a:xfrm>
          <a:prstGeom prst="rect">
            <a:avLst/>
          </a:prstGeom>
          <a:solidFill>
            <a:srgbClr val="808080">
              <a:alpha val="56000"/>
            </a:srgbClr>
          </a:solidFill>
          <a:ln>
            <a:noFill/>
          </a:ln>
          <a:extLst>
            <a:ext uri="{91240B29-F687-4F45-9708-019B960494DF}">
              <a14:hiddenLine xmlns:a14="http://schemas.microsoft.com/office/drawing/2010/main" w="9525" cap="flat" cmpd="sng">
                <a:solidFill>
                  <a:srgbClr val="000000"/>
                </a:solidFill>
                <a:miter lim="800000"/>
                <a:headEnd/>
                <a:tailEnd/>
              </a14:hiddenLine>
            </a:ext>
          </a:extLst>
        </p:spPr>
        <p:txBody>
          <a:bodyPr wrap="none" anchor="ctr"/>
          <a:lstStyle/>
          <a:p>
            <a:pPr algn="ctr"/>
            <a:r>
              <a:rPr lang="zh-CN" altLang="en-US" sz="1200">
                <a:solidFill>
                  <a:srgbClr val="000000"/>
                </a:solidFill>
                <a:sym typeface="Arial" pitchFamily="34" charset="0"/>
              </a:rPr>
              <a:t>CULTURE</a:t>
            </a:r>
            <a:endParaRPr lang="zh-CN" altLang="en-US"/>
          </a:p>
        </p:txBody>
      </p:sp>
      <p:sp>
        <p:nvSpPr>
          <p:cNvPr id="10248" name="Rectangle 8">
            <a:hlinkClick r:id="rId6" action="ppaction://hlinksldjump"/>
            <a:hlinkHover r:id="rId6" action="ppaction://hlinksldjump"/>
          </p:cNvPr>
          <p:cNvSpPr>
            <a:spLocks noChangeArrowheads="1"/>
          </p:cNvSpPr>
          <p:nvPr/>
        </p:nvSpPr>
        <p:spPr bwMode="auto">
          <a:xfrm>
            <a:off x="7804150" y="1588"/>
            <a:ext cx="1098550" cy="623887"/>
          </a:xfrm>
          <a:prstGeom prst="rect">
            <a:avLst/>
          </a:prstGeom>
          <a:solidFill>
            <a:srgbClr val="808080">
              <a:alpha val="56000"/>
            </a:srgbClr>
          </a:solidFill>
          <a:ln>
            <a:noFill/>
          </a:ln>
          <a:extLst>
            <a:ext uri="{91240B29-F687-4F45-9708-019B960494DF}">
              <a14:hiddenLine xmlns:a14="http://schemas.microsoft.com/office/drawing/2010/main" w="9525" cap="flat" cmpd="sng">
                <a:solidFill>
                  <a:srgbClr val="000000"/>
                </a:solidFill>
                <a:miter lim="800000"/>
                <a:headEnd/>
                <a:tailEnd/>
              </a14:hiddenLine>
            </a:ext>
          </a:extLst>
        </p:spPr>
        <p:txBody>
          <a:bodyPr wrap="none" anchor="ctr"/>
          <a:lstStyle/>
          <a:p>
            <a:pPr algn="ctr"/>
            <a:r>
              <a:rPr lang="zh-CN" altLang="en-US" sz="1200">
                <a:solidFill>
                  <a:srgbClr val="000000"/>
                </a:solidFill>
                <a:sym typeface="Arial" pitchFamily="34" charset="0"/>
              </a:rPr>
              <a:t>CONNECT US</a:t>
            </a:r>
            <a:endParaRPr lang="zh-CN" altLang="en-US"/>
          </a:p>
        </p:txBody>
      </p:sp>
      <p:grpSp>
        <p:nvGrpSpPr>
          <p:cNvPr id="10249" name="组合 39"/>
          <p:cNvGrpSpPr>
            <a:grpSpLocks/>
          </p:cNvGrpSpPr>
          <p:nvPr/>
        </p:nvGrpSpPr>
        <p:grpSpPr bwMode="auto">
          <a:xfrm rot="8084700">
            <a:off x="2185988" y="2301875"/>
            <a:ext cx="1117600" cy="1111250"/>
            <a:chOff x="0" y="0"/>
            <a:chExt cx="1565533" cy="1556472"/>
          </a:xfrm>
        </p:grpSpPr>
      </p:grpSp>
      <p:grpSp>
        <p:nvGrpSpPr>
          <p:cNvPr id="10254" name="组合 42"/>
          <p:cNvGrpSpPr>
            <a:grpSpLocks/>
          </p:cNvGrpSpPr>
          <p:nvPr/>
        </p:nvGrpSpPr>
        <p:grpSpPr bwMode="auto">
          <a:xfrm>
            <a:off x="3984625" y="1393825"/>
            <a:ext cx="4679950" cy="1912938"/>
            <a:chOff x="0" y="0"/>
            <a:chExt cx="3354473" cy="2135716"/>
          </a:xfrm>
        </p:grpSpPr>
        <p:sp>
          <p:nvSpPr>
            <p:cNvPr id="10255" name="TextBox 43"/>
            <p:cNvSpPr>
              <a:spLocks noChangeArrowheads="1"/>
            </p:cNvSpPr>
            <p:nvPr/>
          </p:nvSpPr>
          <p:spPr bwMode="auto">
            <a:xfrm flipH="1">
              <a:off x="0" y="0"/>
              <a:ext cx="180485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2400">
                  <a:solidFill>
                    <a:srgbClr val="FF3300"/>
                  </a:solidFill>
                  <a:sym typeface="Arial" pitchFamily="34" charset="0"/>
                </a:rPr>
                <a:t>HISTORY</a:t>
              </a:r>
              <a:endParaRPr lang="zh-CN" altLang="en-US" sz="2400">
                <a:solidFill>
                  <a:srgbClr val="FF3300"/>
                </a:solidFill>
                <a:sym typeface="Arial" pitchFamily="34" charset="0"/>
              </a:endParaRPr>
            </a:p>
          </p:txBody>
        </p:sp>
        <p:sp>
          <p:nvSpPr>
            <p:cNvPr id="10256" name="TextBox 44"/>
            <p:cNvSpPr>
              <a:spLocks noChangeArrowheads="1"/>
            </p:cNvSpPr>
            <p:nvPr/>
          </p:nvSpPr>
          <p:spPr bwMode="auto">
            <a:xfrm flipH="1">
              <a:off x="1" y="383232"/>
              <a:ext cx="3354472" cy="17524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1200">
                  <a:solidFill>
                    <a:srgbClr val="7F7F7F"/>
                  </a:solidFill>
                  <a:sym typeface="Arial" pitchFamily="34" charset="0"/>
                </a:rPr>
                <a:t>This season we have a great promotion in the region of salesment. This season we have a great promotion in the region of salesment . This season we have a great promotion in the region of salesment . This season we have a great promotion in the region of salesment . of salesment. This season we have a great promotion in the region of salesment . This season we have a great promotion in the region of salesment . This season we have a great promotion in the region of salesment .</a:t>
              </a:r>
              <a:endParaRPr lang="zh-CN" altLang="en-US" sz="1200">
                <a:solidFill>
                  <a:srgbClr val="7F7F7F"/>
                </a:solidFill>
                <a:sym typeface="Arial" pitchFamily="34" charset="0"/>
              </a:endParaRPr>
            </a:p>
          </p:txBody>
        </p:sp>
      </p:grpSp>
      <p:grpSp>
        <p:nvGrpSpPr>
          <p:cNvPr id="10257" name="组合 46"/>
          <p:cNvGrpSpPr>
            <a:grpSpLocks/>
          </p:cNvGrpSpPr>
          <p:nvPr/>
        </p:nvGrpSpPr>
        <p:grpSpPr bwMode="auto">
          <a:xfrm>
            <a:off x="258763" y="95250"/>
            <a:ext cx="1531937" cy="492125"/>
            <a:chOff x="0" y="0"/>
            <a:chExt cx="1532466" cy="492443"/>
          </a:xfrm>
        </p:grpSpPr>
        <p:sp>
          <p:nvSpPr>
            <p:cNvPr id="10258" name="TextBox 47"/>
            <p:cNvSpPr>
              <a:spLocks noChangeArrowheads="1"/>
            </p:cNvSpPr>
            <p:nvPr/>
          </p:nvSpPr>
          <p:spPr bwMode="auto">
            <a:xfrm>
              <a:off x="43030" y="0"/>
              <a:ext cx="1351652"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sz="2600" b="1" i="1">
                  <a:solidFill>
                    <a:srgbClr val="FF3300"/>
                  </a:solidFill>
                  <a:latin typeface="Arial Unicode MS" pitchFamily="34" charset="-122"/>
                  <a:ea typeface="Arial Unicode MS" pitchFamily="34" charset="-122"/>
                  <a:cs typeface="Arial Unicode MS" pitchFamily="34" charset="-122"/>
                  <a:sym typeface="Arial Unicode MS" pitchFamily="34" charset="-122"/>
                </a:rPr>
                <a:t>HENCE</a:t>
              </a:r>
              <a:endParaRPr lang="zh-CN" altLang="en-US" sz="2600" b="1" i="1">
                <a:solidFill>
                  <a:srgbClr val="FF3300"/>
                </a:solidFill>
                <a:latin typeface="Arial Unicode MS" pitchFamily="34" charset="-122"/>
                <a:ea typeface="Arial Unicode MS" pitchFamily="34" charset="-122"/>
                <a:cs typeface="Arial Unicode MS" pitchFamily="34" charset="-122"/>
                <a:sym typeface="Arial Unicode MS" pitchFamily="34" charset="-122"/>
              </a:endParaRPr>
            </a:p>
          </p:txBody>
        </p:sp>
        <p:sp>
          <p:nvSpPr>
            <p:cNvPr id="10259" name="燕尾形 48"/>
            <p:cNvSpPr>
              <a:spLocks/>
            </p:cNvSpPr>
            <p:nvPr/>
          </p:nvSpPr>
          <p:spPr bwMode="auto">
            <a:xfrm>
              <a:off x="1381858" y="143420"/>
              <a:ext cx="150608" cy="172122"/>
            </a:xfrm>
            <a:prstGeom prst="chevron">
              <a:avLst>
                <a:gd name="adj" fmla="val 50000"/>
              </a:avLst>
            </a:prstGeom>
            <a:solidFill>
              <a:srgbClr val="FF3300"/>
            </a:solidFill>
            <a:ln>
              <a:noFill/>
            </a:ln>
            <a:extLst>
              <a:ext uri="{91240B29-F687-4F45-9708-019B960494DF}">
                <a14:hiddenLine xmlns:a14="http://schemas.microsoft.com/office/drawing/2010/main" w="9525" cap="flat" cmpd="sng">
                  <a:solidFill>
                    <a:srgbClr val="000000"/>
                  </a:solidFill>
                  <a:bevel/>
                  <a:headEnd/>
                  <a:tailEnd/>
                </a14:hiddenLine>
              </a:ext>
            </a:extLst>
          </p:spPr>
          <p:txBody>
            <a:bodyPr anchor="ctr"/>
            <a:lstStyle/>
            <a:p>
              <a:pPr eaLnBrk="1" hangingPunct="1"/>
              <a:endParaRPr lang="zh-CN" altLang="zh-CN" b="1" i="1">
                <a:sym typeface="Arial" pitchFamily="34" charset="0"/>
              </a:endParaRPr>
            </a:p>
          </p:txBody>
        </p:sp>
        <p:sp>
          <p:nvSpPr>
            <p:cNvPr id="10260" name="燕尾形 49"/>
            <p:cNvSpPr>
              <a:spLocks/>
            </p:cNvSpPr>
            <p:nvPr/>
          </p:nvSpPr>
          <p:spPr bwMode="auto">
            <a:xfrm>
              <a:off x="0" y="143420"/>
              <a:ext cx="150608" cy="172122"/>
            </a:xfrm>
            <a:prstGeom prst="chevron">
              <a:avLst>
                <a:gd name="adj" fmla="val 50000"/>
              </a:avLst>
            </a:prstGeom>
            <a:solidFill>
              <a:srgbClr val="FF3300"/>
            </a:solidFill>
            <a:ln>
              <a:noFill/>
            </a:ln>
            <a:extLst>
              <a:ext uri="{91240B29-F687-4F45-9708-019B960494DF}">
                <a14:hiddenLine xmlns:a14="http://schemas.microsoft.com/office/drawing/2010/main" w="9525" cap="flat" cmpd="sng">
                  <a:solidFill>
                    <a:srgbClr val="000000"/>
                  </a:solidFill>
                  <a:bevel/>
                  <a:headEnd/>
                  <a:tailEnd/>
                </a14:hiddenLine>
              </a:ext>
            </a:extLst>
          </p:spPr>
          <p:txBody>
            <a:bodyPr anchor="ctr"/>
            <a:lstStyle/>
            <a:p>
              <a:pPr eaLnBrk="1" hangingPunct="1"/>
              <a:endParaRPr lang="zh-CN" altLang="zh-CN" b="1" i="1">
                <a:sym typeface="Arial" pitchFamily="34" charset="0"/>
              </a:endParaRPr>
            </a:p>
          </p:txBody>
        </p:sp>
      </p:grpSp>
      <p:sp>
        <p:nvSpPr>
          <p:cNvPr id="10262" name="线形标注 3(带强调线) 40"/>
          <p:cNvSpPr>
            <a:spLocks/>
          </p:cNvSpPr>
          <p:nvPr/>
        </p:nvSpPr>
        <p:spPr bwMode="auto">
          <a:xfrm>
            <a:off x="2416175" y="1481138"/>
            <a:ext cx="1304925" cy="488950"/>
          </a:xfrm>
          <a:prstGeom prst="accentCallout3">
            <a:avLst>
              <a:gd name="adj1" fmla="val 18750"/>
              <a:gd name="adj2" fmla="val -8329"/>
              <a:gd name="adj3" fmla="val 18750"/>
              <a:gd name="adj4" fmla="val -16667"/>
              <a:gd name="adj5" fmla="val 100000"/>
              <a:gd name="adj6" fmla="val -16667"/>
              <a:gd name="adj7" fmla="val 206292"/>
              <a:gd name="adj8" fmla="val 8412"/>
            </a:avLst>
          </a:prstGeom>
          <a:noFill/>
          <a:ln w="9525" cap="flat" cmpd="sng">
            <a:solidFill>
              <a:srgbClr val="A5A5A5"/>
            </a:solidFill>
            <a:bevel/>
            <a:headEnd/>
            <a:tailEnd/>
          </a:ln>
          <a:extLst>
            <a:ext uri="{909E8E84-426E-40DD-AFC4-6F175D3DCCD1}">
              <a14:hiddenFill xmlns:a14="http://schemas.microsoft.com/office/drawing/2010/main">
                <a:solidFill>
                  <a:srgbClr val="FFFFFF"/>
                </a:solidFill>
              </a14:hiddenFill>
            </a:ext>
          </a:extLst>
        </p:spPr>
        <p:txBody>
          <a:bodyPr anchor="ctr"/>
          <a:lstStyle/>
          <a:p>
            <a:pPr eaLnBrk="1" hangingPunct="1"/>
            <a:r>
              <a:rPr lang="en-US" sz="6000">
                <a:solidFill>
                  <a:srgbClr val="FF3300"/>
                </a:solidFill>
                <a:sym typeface="Arial" pitchFamily="34" charset="0"/>
              </a:rPr>
              <a:t>43</a:t>
            </a:r>
            <a:r>
              <a:rPr lang="en-US">
                <a:solidFill>
                  <a:srgbClr val="FF3300"/>
                </a:solidFill>
                <a:sym typeface="Arial" pitchFamily="34" charset="0"/>
              </a:rPr>
              <a:t>%</a:t>
            </a:r>
            <a:endParaRPr lang="zh-CN" altLang="en-US" b="1" i="1">
              <a:solidFill>
                <a:srgbClr val="FF3300"/>
              </a:solidFill>
              <a:sym typeface="Arial"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7" presetClass="entr" presetSubtype="0" fill="hold" nodeType="withEffect">
                                  <p:stCondLst>
                                    <p:cond delay="0"/>
                                  </p:stCondLst>
                                  <p:childTnLst>
                                    <p:set>
                                      <p:cBhvr>
                                        <p:cTn id="6" dur="1" fill="hold">
                                          <p:stCondLst>
                                            <p:cond delay="0"/>
                                          </p:stCondLst>
                                        </p:cTn>
                                        <p:tgtEl>
                                          <p:spTgt spid="10249"/>
                                        </p:tgtEl>
                                        <p:attrNameLst>
                                          <p:attrName>style.visibility</p:attrName>
                                        </p:attrNameLst>
                                      </p:cBhvr>
                                      <p:to>
                                        <p:strVal val="visible"/>
                                      </p:to>
                                    </p:set>
                                    <p:animEffect>
                                      <p:cBhvr>
                                        <p:cTn id="7" dur="1000"/>
                                        <p:tgtEl>
                                          <p:spTgt spid="10249"/>
                                        </p:tgtEl>
                                      </p:cBhvr>
                                    </p:animEffect>
                                    <p:anim calcmode="lin" valueType="num">
                                      <p:cBhvr>
                                        <p:cTn id="8" dur="1000" fill="hold"/>
                                        <p:tgtEl>
                                          <p:spTgt spid="10249"/>
                                        </p:tgtEl>
                                        <p:attrNameLst>
                                          <p:attrName>ppt_x</p:attrName>
                                        </p:attrNameLst>
                                      </p:cBhvr>
                                      <p:tavLst>
                                        <p:tav tm="0">
                                          <p:val>
                                            <p:strVal val="#ppt_x"/>
                                          </p:val>
                                        </p:tav>
                                        <p:tav tm="100000">
                                          <p:val>
                                            <p:strVal val="#ppt_x"/>
                                          </p:val>
                                        </p:tav>
                                      </p:tavLst>
                                    </p:anim>
                                    <p:anim calcmode="lin" valueType="num">
                                      <p:cBhvr>
                                        <p:cTn id="9" dur="1000" fill="hold"/>
                                        <p:tgtEl>
                                          <p:spTgt spid="10249"/>
                                        </p:tgtEl>
                                        <p:attrNameLst>
                                          <p:attrName>ppt_y</p:attrName>
                                        </p:attrNameLst>
                                      </p:cBhvr>
                                      <p:tavLst>
                                        <p:tav tm="0">
                                          <p:val>
                                            <p:strVal val="#ppt_y-.1"/>
                                          </p:val>
                                        </p:tav>
                                        <p:tav tm="100000">
                                          <p:val>
                                            <p:strVal val="#ppt_y"/>
                                          </p:val>
                                        </p:tav>
                                      </p:tavLst>
                                    </p:anim>
                                  </p:childTnLst>
                                </p:cTn>
                              </p:par>
                            </p:childTnLst>
                          </p:cTn>
                        </p:par>
                        <p:par>
                          <p:cTn id="10" fill="hold" nodeType="afterGroup">
                            <p:stCondLst>
                              <p:cond delay="1000"/>
                            </p:stCondLst>
                            <p:childTnLst>
                              <p:par>
                                <p:cTn id="11" presetID="22" presetClass="entr" presetSubtype="4" fill="hold" grpId="0" nodeType="afterEffect">
                                  <p:stCondLst>
                                    <p:cond delay="0"/>
                                  </p:stCondLst>
                                  <p:childTnLst>
                                    <p:set>
                                      <p:cBhvr>
                                        <p:cTn id="12" dur="1" fill="hold">
                                          <p:stCondLst>
                                            <p:cond delay="0"/>
                                          </p:stCondLst>
                                        </p:cTn>
                                        <p:tgtEl>
                                          <p:spTgt spid="10262"/>
                                        </p:tgtEl>
                                        <p:attrNameLst>
                                          <p:attrName>style.visibility</p:attrName>
                                        </p:attrNameLst>
                                      </p:cBhvr>
                                      <p:to>
                                        <p:strVal val="visible"/>
                                      </p:to>
                                    </p:set>
                                    <p:animEffect>
                                      <p:cBhvr>
                                        <p:cTn id="13" dur="500"/>
                                        <p:tgtEl>
                                          <p:spTgt spid="10262"/>
                                        </p:tgtEl>
                                      </p:cBhvr>
                                    </p:animEffect>
                                  </p:childTnLst>
                                </p:cTn>
                              </p:par>
                              <p:par>
                                <p:cTn id="14" presetID="47" presetClass="entr" presetSubtype="0" fill="hold" nodeType="withEffect">
                                  <p:stCondLst>
                                    <p:cond delay="0"/>
                                  </p:stCondLst>
                                  <p:childTnLst>
                                    <p:set>
                                      <p:cBhvr>
                                        <p:cTn id="15" dur="1" fill="hold">
                                          <p:stCondLst>
                                            <p:cond delay="0"/>
                                          </p:stCondLst>
                                        </p:cTn>
                                        <p:tgtEl>
                                          <p:spTgt spid="10254"/>
                                        </p:tgtEl>
                                        <p:attrNameLst>
                                          <p:attrName>style.visibility</p:attrName>
                                        </p:attrNameLst>
                                      </p:cBhvr>
                                      <p:to>
                                        <p:strVal val="visible"/>
                                      </p:to>
                                    </p:set>
                                    <p:animEffect>
                                      <p:cBhvr>
                                        <p:cTn id="16" dur="1000"/>
                                        <p:tgtEl>
                                          <p:spTgt spid="10254"/>
                                        </p:tgtEl>
                                      </p:cBhvr>
                                    </p:animEffect>
                                    <p:anim calcmode="lin" valueType="num">
                                      <p:cBhvr>
                                        <p:cTn id="17" dur="1000" fill="hold"/>
                                        <p:tgtEl>
                                          <p:spTgt spid="10254"/>
                                        </p:tgtEl>
                                        <p:attrNameLst>
                                          <p:attrName>ppt_x</p:attrName>
                                        </p:attrNameLst>
                                      </p:cBhvr>
                                      <p:tavLst>
                                        <p:tav tm="0">
                                          <p:val>
                                            <p:strVal val="#ppt_x"/>
                                          </p:val>
                                        </p:tav>
                                        <p:tav tm="100000">
                                          <p:val>
                                            <p:strVal val="#ppt_x"/>
                                          </p:val>
                                        </p:tav>
                                      </p:tavLst>
                                    </p:anim>
                                    <p:anim calcmode="lin" valueType="num">
                                      <p:cBhvr>
                                        <p:cTn id="18" dur="1000" fill="hold"/>
                                        <p:tgtEl>
                                          <p:spTgt spid="1025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62" grpId="0" bldLvl="0" animBg="1" autoUpdateAnimBg="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ChangeArrowheads="1"/>
          </p:cNvSpPr>
          <p:nvPr/>
        </p:nvSpPr>
        <p:spPr bwMode="auto">
          <a:xfrm>
            <a:off x="-1588" y="1588"/>
            <a:ext cx="9166226" cy="623887"/>
          </a:xfrm>
          <a:prstGeom prst="rect">
            <a:avLst/>
          </a:prstGeom>
          <a:solidFill>
            <a:schemeClr val="bg2"/>
          </a:solidFill>
          <a:ln>
            <a:noFill/>
          </a:ln>
          <a:extLst>
            <a:ext uri="{91240B29-F687-4F45-9708-019B960494DF}">
              <a14:hiddenLine xmlns:a14="http://schemas.microsoft.com/office/drawing/2010/main" w="9525" cmpd="sng">
                <a:solidFill>
                  <a:srgbClr val="000000"/>
                </a:solidFill>
                <a:miter lim="800000"/>
                <a:headEnd/>
                <a:tailEnd/>
              </a14:hiddenLine>
            </a:ext>
          </a:extLst>
        </p:spPr>
        <p:txBody>
          <a:bodyPr anchor="ctr"/>
          <a:lstStyle/>
          <a:p>
            <a:endParaRPr lang="zh-CN" altLang="zh-CN">
              <a:solidFill>
                <a:srgbClr val="000000"/>
              </a:solidFill>
              <a:sym typeface="Arial" pitchFamily="34" charset="0"/>
            </a:endParaRPr>
          </a:p>
        </p:txBody>
      </p:sp>
      <p:sp>
        <p:nvSpPr>
          <p:cNvPr id="11267" name="Rectangle 3">
            <a:hlinkHover r:id="rId2" action="ppaction://hlinksldjump"/>
          </p:cNvPr>
          <p:cNvSpPr>
            <a:spLocks noChangeArrowheads="1"/>
          </p:cNvSpPr>
          <p:nvPr/>
        </p:nvSpPr>
        <p:spPr bwMode="auto">
          <a:xfrm>
            <a:off x="2293938" y="1588"/>
            <a:ext cx="1098550" cy="623887"/>
          </a:xfrm>
          <a:prstGeom prst="rect">
            <a:avLst/>
          </a:prstGeom>
          <a:solidFill>
            <a:schemeClr val="bg2"/>
          </a:solidFill>
          <a:ln>
            <a:noFill/>
          </a:ln>
          <a:extLst>
            <a:ext uri="{91240B29-F687-4F45-9708-019B960494DF}">
              <a14:hiddenLine xmlns:a14="http://schemas.microsoft.com/office/drawing/2010/main" w="9525" cap="flat" cmpd="sng">
                <a:solidFill>
                  <a:srgbClr val="000000"/>
                </a:solidFill>
                <a:miter lim="800000"/>
                <a:headEnd/>
                <a:tailEnd/>
              </a14:hiddenLine>
            </a:ext>
          </a:extLst>
        </p:spPr>
        <p:txBody>
          <a:bodyPr wrap="none" anchor="ctr"/>
          <a:lstStyle/>
          <a:p>
            <a:pPr algn="ctr"/>
            <a:r>
              <a:rPr lang="zh-CN" altLang="en-US" sz="1200">
                <a:solidFill>
                  <a:srgbClr val="000000"/>
                </a:solidFill>
                <a:sym typeface="Arial" pitchFamily="34" charset="0"/>
              </a:rPr>
              <a:t>ABOUT US</a:t>
            </a:r>
            <a:endParaRPr lang="zh-CN" altLang="en-US"/>
          </a:p>
        </p:txBody>
      </p:sp>
      <p:sp>
        <p:nvSpPr>
          <p:cNvPr id="11268" name="Rectangle 4">
            <a:hlinkHover r:id="rId3" action="ppaction://hlinksldjump"/>
          </p:cNvPr>
          <p:cNvSpPr>
            <a:spLocks noChangeArrowheads="1"/>
          </p:cNvSpPr>
          <p:nvPr/>
        </p:nvSpPr>
        <p:spPr bwMode="auto">
          <a:xfrm>
            <a:off x="3394075" y="1588"/>
            <a:ext cx="1098550" cy="623887"/>
          </a:xfrm>
          <a:prstGeom prst="rect">
            <a:avLst/>
          </a:prstGeom>
          <a:solidFill>
            <a:srgbClr val="808080">
              <a:alpha val="56000"/>
            </a:srgbClr>
          </a:solidFill>
          <a:ln>
            <a:noFill/>
          </a:ln>
          <a:extLst>
            <a:ext uri="{91240B29-F687-4F45-9708-019B960494DF}">
              <a14:hiddenLine xmlns:a14="http://schemas.microsoft.com/office/drawing/2010/main" w="9525" cap="flat" cmpd="sng">
                <a:solidFill>
                  <a:srgbClr val="000000"/>
                </a:solidFill>
                <a:miter lim="800000"/>
                <a:headEnd/>
                <a:tailEnd/>
              </a14:hiddenLine>
            </a:ext>
          </a:extLst>
        </p:spPr>
        <p:txBody>
          <a:bodyPr wrap="none" anchor="ctr"/>
          <a:lstStyle/>
          <a:p>
            <a:pPr algn="ctr"/>
            <a:r>
              <a:rPr lang="zh-CN" altLang="en-US" sz="1200">
                <a:solidFill>
                  <a:srgbClr val="000000"/>
                </a:solidFill>
                <a:sym typeface="Arial" pitchFamily="34" charset="0"/>
              </a:rPr>
              <a:t>NEWS</a:t>
            </a:r>
            <a:endParaRPr lang="zh-CN" altLang="en-US"/>
          </a:p>
        </p:txBody>
      </p:sp>
      <p:sp>
        <p:nvSpPr>
          <p:cNvPr id="11269" name="Rectangle 5"/>
          <p:cNvSpPr>
            <a:spLocks noChangeArrowheads="1"/>
          </p:cNvSpPr>
          <p:nvPr/>
        </p:nvSpPr>
        <p:spPr bwMode="auto">
          <a:xfrm>
            <a:off x="4510088" y="1588"/>
            <a:ext cx="1098550" cy="623887"/>
          </a:xfrm>
          <a:prstGeom prst="rect">
            <a:avLst/>
          </a:prstGeom>
          <a:solidFill>
            <a:srgbClr val="FF3300"/>
          </a:solidFill>
          <a:ln>
            <a:noFill/>
          </a:ln>
          <a:extLst>
            <a:ext uri="{91240B29-F687-4F45-9708-019B960494DF}">
              <a14:hiddenLine xmlns:a14="http://schemas.microsoft.com/office/drawing/2010/main" w="9525" cap="flat" cmpd="sng">
                <a:solidFill>
                  <a:srgbClr val="000000"/>
                </a:solidFill>
                <a:miter lim="800000"/>
                <a:headEnd/>
                <a:tailEnd/>
              </a14:hiddenLine>
            </a:ext>
          </a:extLst>
        </p:spPr>
        <p:txBody>
          <a:bodyPr wrap="none" anchor="ctr"/>
          <a:lstStyle/>
          <a:p>
            <a:pPr algn="ctr"/>
            <a:r>
              <a:rPr lang="zh-CN" altLang="en-US" sz="1200">
                <a:solidFill>
                  <a:schemeClr val="bg1"/>
                </a:solidFill>
                <a:sym typeface="Arial" pitchFamily="34" charset="0"/>
              </a:rPr>
              <a:t>HISTORY</a:t>
            </a:r>
            <a:endParaRPr lang="zh-CN" altLang="en-US"/>
          </a:p>
        </p:txBody>
      </p:sp>
      <p:sp>
        <p:nvSpPr>
          <p:cNvPr id="11270" name="Rectangle 6">
            <a:hlinkClick r:id="rId4" action="ppaction://hlinksldjump"/>
            <a:hlinkHover r:id="rId4" action="ppaction://hlinksldjump"/>
          </p:cNvPr>
          <p:cNvSpPr>
            <a:spLocks noChangeArrowheads="1"/>
          </p:cNvSpPr>
          <p:nvPr/>
        </p:nvSpPr>
        <p:spPr bwMode="auto">
          <a:xfrm>
            <a:off x="5608638" y="1588"/>
            <a:ext cx="1096962" cy="623887"/>
          </a:xfrm>
          <a:prstGeom prst="rect">
            <a:avLst/>
          </a:prstGeom>
          <a:solidFill>
            <a:srgbClr val="808080">
              <a:alpha val="56000"/>
            </a:srgbClr>
          </a:solidFill>
          <a:ln>
            <a:noFill/>
          </a:ln>
          <a:extLst>
            <a:ext uri="{91240B29-F687-4F45-9708-019B960494DF}">
              <a14:hiddenLine xmlns:a14="http://schemas.microsoft.com/office/drawing/2010/main" w="9525" cap="flat" cmpd="sng">
                <a:solidFill>
                  <a:srgbClr val="000000"/>
                </a:solidFill>
                <a:miter lim="800000"/>
                <a:headEnd/>
                <a:tailEnd/>
              </a14:hiddenLine>
            </a:ext>
          </a:extLst>
        </p:spPr>
        <p:txBody>
          <a:bodyPr wrap="none" anchor="ctr"/>
          <a:lstStyle/>
          <a:p>
            <a:pPr algn="ctr"/>
            <a:r>
              <a:rPr lang="zh-CN" altLang="en-US" sz="1200">
                <a:solidFill>
                  <a:srgbClr val="000000"/>
                </a:solidFill>
                <a:sym typeface="Arial" pitchFamily="34" charset="0"/>
              </a:rPr>
              <a:t>AWARD</a:t>
            </a:r>
            <a:endParaRPr lang="zh-CN" altLang="en-US"/>
          </a:p>
        </p:txBody>
      </p:sp>
      <p:sp>
        <p:nvSpPr>
          <p:cNvPr id="11271" name="Rectangle 7">
            <a:hlinkClick r:id="rId5" action="ppaction://hlinksldjump"/>
            <a:hlinkHover r:id="rId5" action="ppaction://hlinksldjump"/>
          </p:cNvPr>
          <p:cNvSpPr>
            <a:spLocks noChangeArrowheads="1"/>
          </p:cNvSpPr>
          <p:nvPr/>
        </p:nvSpPr>
        <p:spPr bwMode="auto">
          <a:xfrm>
            <a:off x="6705600" y="1588"/>
            <a:ext cx="1098550" cy="623887"/>
          </a:xfrm>
          <a:prstGeom prst="rect">
            <a:avLst/>
          </a:prstGeom>
          <a:solidFill>
            <a:srgbClr val="808080">
              <a:alpha val="56000"/>
            </a:srgbClr>
          </a:solidFill>
          <a:ln>
            <a:noFill/>
          </a:ln>
          <a:extLst>
            <a:ext uri="{91240B29-F687-4F45-9708-019B960494DF}">
              <a14:hiddenLine xmlns:a14="http://schemas.microsoft.com/office/drawing/2010/main" w="9525" cap="flat" cmpd="sng">
                <a:solidFill>
                  <a:srgbClr val="000000"/>
                </a:solidFill>
                <a:miter lim="800000"/>
                <a:headEnd/>
                <a:tailEnd/>
              </a14:hiddenLine>
            </a:ext>
          </a:extLst>
        </p:spPr>
        <p:txBody>
          <a:bodyPr wrap="none" anchor="ctr"/>
          <a:lstStyle/>
          <a:p>
            <a:pPr algn="ctr"/>
            <a:r>
              <a:rPr lang="zh-CN" altLang="en-US" sz="1200">
                <a:solidFill>
                  <a:srgbClr val="000000"/>
                </a:solidFill>
                <a:sym typeface="Arial" pitchFamily="34" charset="0"/>
              </a:rPr>
              <a:t>CULTURE</a:t>
            </a:r>
            <a:endParaRPr lang="zh-CN" altLang="en-US"/>
          </a:p>
        </p:txBody>
      </p:sp>
      <p:sp>
        <p:nvSpPr>
          <p:cNvPr id="11272" name="Rectangle 8">
            <a:hlinkClick r:id="rId6" action="ppaction://hlinksldjump"/>
            <a:hlinkHover r:id="rId6" action="ppaction://hlinksldjump"/>
          </p:cNvPr>
          <p:cNvSpPr>
            <a:spLocks noChangeArrowheads="1"/>
          </p:cNvSpPr>
          <p:nvPr/>
        </p:nvSpPr>
        <p:spPr bwMode="auto">
          <a:xfrm>
            <a:off x="7804150" y="1588"/>
            <a:ext cx="1098550" cy="623887"/>
          </a:xfrm>
          <a:prstGeom prst="rect">
            <a:avLst/>
          </a:prstGeom>
          <a:solidFill>
            <a:srgbClr val="808080">
              <a:alpha val="56000"/>
            </a:srgbClr>
          </a:solidFill>
          <a:ln>
            <a:noFill/>
          </a:ln>
          <a:extLst>
            <a:ext uri="{91240B29-F687-4F45-9708-019B960494DF}">
              <a14:hiddenLine xmlns:a14="http://schemas.microsoft.com/office/drawing/2010/main" w="9525" cap="flat" cmpd="sng">
                <a:solidFill>
                  <a:srgbClr val="000000"/>
                </a:solidFill>
                <a:miter lim="800000"/>
                <a:headEnd/>
                <a:tailEnd/>
              </a14:hiddenLine>
            </a:ext>
          </a:extLst>
        </p:spPr>
        <p:txBody>
          <a:bodyPr wrap="none" anchor="ctr"/>
          <a:lstStyle/>
          <a:p>
            <a:pPr algn="ctr"/>
            <a:r>
              <a:rPr lang="zh-CN" altLang="en-US" sz="1200">
                <a:solidFill>
                  <a:srgbClr val="000000"/>
                </a:solidFill>
                <a:sym typeface="Arial" pitchFamily="34" charset="0"/>
              </a:rPr>
              <a:t>CONNECT US</a:t>
            </a:r>
            <a:endParaRPr lang="zh-CN" altLang="en-US"/>
          </a:p>
        </p:txBody>
      </p:sp>
      <p:grpSp>
        <p:nvGrpSpPr>
          <p:cNvPr id="11273" name="组合 39"/>
          <p:cNvGrpSpPr>
            <a:grpSpLocks/>
          </p:cNvGrpSpPr>
          <p:nvPr/>
        </p:nvGrpSpPr>
        <p:grpSpPr bwMode="auto">
          <a:xfrm rot="8084700">
            <a:off x="2185988" y="2301875"/>
            <a:ext cx="1117600" cy="1111250"/>
            <a:chOff x="0" y="0"/>
            <a:chExt cx="1565533" cy="1556472"/>
          </a:xfrm>
        </p:grpSpPr>
      </p:grpSp>
      <p:sp>
        <p:nvSpPr>
          <p:cNvPr id="11278" name="线形标注 3(带强调线) 40"/>
          <p:cNvSpPr>
            <a:spLocks/>
          </p:cNvSpPr>
          <p:nvPr/>
        </p:nvSpPr>
        <p:spPr bwMode="auto">
          <a:xfrm>
            <a:off x="2416175" y="1481138"/>
            <a:ext cx="1304925" cy="488950"/>
          </a:xfrm>
          <a:prstGeom prst="accentCallout3">
            <a:avLst>
              <a:gd name="adj1" fmla="val 18750"/>
              <a:gd name="adj2" fmla="val -8329"/>
              <a:gd name="adj3" fmla="val 18750"/>
              <a:gd name="adj4" fmla="val -16667"/>
              <a:gd name="adj5" fmla="val 100000"/>
              <a:gd name="adj6" fmla="val -16667"/>
              <a:gd name="adj7" fmla="val 206292"/>
              <a:gd name="adj8" fmla="val 8412"/>
            </a:avLst>
          </a:prstGeom>
          <a:noFill/>
          <a:ln w="9525" cap="flat" cmpd="sng">
            <a:solidFill>
              <a:srgbClr val="A5A5A5"/>
            </a:solidFill>
            <a:bevel/>
            <a:headEnd/>
            <a:tailEnd/>
          </a:ln>
          <a:extLst>
            <a:ext uri="{909E8E84-426E-40DD-AFC4-6F175D3DCCD1}">
              <a14:hiddenFill xmlns:a14="http://schemas.microsoft.com/office/drawing/2010/main">
                <a:solidFill>
                  <a:srgbClr val="FFFFFF"/>
                </a:solidFill>
              </a14:hiddenFill>
            </a:ext>
          </a:extLst>
        </p:spPr>
        <p:txBody>
          <a:bodyPr anchor="ctr"/>
          <a:lstStyle/>
          <a:p>
            <a:pPr eaLnBrk="1" hangingPunct="1"/>
            <a:r>
              <a:rPr lang="en-US" sz="6000">
                <a:solidFill>
                  <a:srgbClr val="FF3300"/>
                </a:solidFill>
                <a:sym typeface="Arial" pitchFamily="34" charset="0"/>
              </a:rPr>
              <a:t>43</a:t>
            </a:r>
            <a:r>
              <a:rPr lang="en-US">
                <a:solidFill>
                  <a:srgbClr val="FF3300"/>
                </a:solidFill>
                <a:sym typeface="Arial" pitchFamily="34" charset="0"/>
              </a:rPr>
              <a:t>%</a:t>
            </a:r>
            <a:endParaRPr lang="zh-CN" altLang="en-US" b="1" i="1">
              <a:solidFill>
                <a:srgbClr val="FF3300"/>
              </a:solidFill>
              <a:sym typeface="Arial" pitchFamily="34" charset="0"/>
            </a:endParaRPr>
          </a:p>
        </p:txBody>
      </p:sp>
      <p:grpSp>
        <p:nvGrpSpPr>
          <p:cNvPr id="11279" name="组合 42"/>
          <p:cNvGrpSpPr>
            <a:grpSpLocks/>
          </p:cNvGrpSpPr>
          <p:nvPr/>
        </p:nvGrpSpPr>
        <p:grpSpPr bwMode="auto">
          <a:xfrm>
            <a:off x="3984625" y="1393825"/>
            <a:ext cx="4679950" cy="1912938"/>
            <a:chOff x="0" y="0"/>
            <a:chExt cx="3354473" cy="2135716"/>
          </a:xfrm>
        </p:grpSpPr>
        <p:sp>
          <p:nvSpPr>
            <p:cNvPr id="11280" name="TextBox 43"/>
            <p:cNvSpPr>
              <a:spLocks noChangeArrowheads="1"/>
            </p:cNvSpPr>
            <p:nvPr/>
          </p:nvSpPr>
          <p:spPr bwMode="auto">
            <a:xfrm flipH="1">
              <a:off x="0" y="0"/>
              <a:ext cx="180485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2400">
                  <a:solidFill>
                    <a:srgbClr val="FF3300"/>
                  </a:solidFill>
                  <a:sym typeface="Arial" pitchFamily="34" charset="0"/>
                </a:rPr>
                <a:t>HISTORY</a:t>
              </a:r>
              <a:endParaRPr lang="zh-CN" altLang="en-US" sz="2400">
                <a:solidFill>
                  <a:srgbClr val="FF3300"/>
                </a:solidFill>
                <a:sym typeface="Arial" pitchFamily="34" charset="0"/>
              </a:endParaRPr>
            </a:p>
          </p:txBody>
        </p:sp>
        <p:sp>
          <p:nvSpPr>
            <p:cNvPr id="11281" name="TextBox 44"/>
            <p:cNvSpPr>
              <a:spLocks noChangeArrowheads="1"/>
            </p:cNvSpPr>
            <p:nvPr/>
          </p:nvSpPr>
          <p:spPr bwMode="auto">
            <a:xfrm flipH="1">
              <a:off x="1" y="383232"/>
              <a:ext cx="3354472" cy="17524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1200">
                  <a:solidFill>
                    <a:srgbClr val="7F7F7F"/>
                  </a:solidFill>
                  <a:sym typeface="Arial" pitchFamily="34" charset="0"/>
                </a:rPr>
                <a:t>This season we have a great promotion in the region of salesment. This season we have a great promotion in the region of salesment . This season we have a great promotion in the region of salesment . This season we have a great promotion in the region of salesment . of salesment. This season we have a great promotion in the region of salesment . This season we have a great promotion in the region of salesment . This season we have a great promotion in the region of salesment .</a:t>
              </a:r>
              <a:endParaRPr lang="zh-CN" altLang="en-US" sz="1200">
                <a:solidFill>
                  <a:srgbClr val="7F7F7F"/>
                </a:solidFill>
                <a:sym typeface="Arial" pitchFamily="34" charset="0"/>
              </a:endParaRPr>
            </a:p>
          </p:txBody>
        </p:sp>
      </p:grpSp>
      <p:sp>
        <p:nvSpPr>
          <p:cNvPr id="11283" name="线形标注 3(带强调线) 21"/>
          <p:cNvSpPr>
            <a:spLocks/>
          </p:cNvSpPr>
          <p:nvPr/>
        </p:nvSpPr>
        <p:spPr bwMode="auto">
          <a:xfrm>
            <a:off x="2416175" y="1492250"/>
            <a:ext cx="1304925" cy="488950"/>
          </a:xfrm>
          <a:prstGeom prst="accentCallout3">
            <a:avLst>
              <a:gd name="adj1" fmla="val 18750"/>
              <a:gd name="adj2" fmla="val -8329"/>
              <a:gd name="adj3" fmla="val 18750"/>
              <a:gd name="adj4" fmla="val -16667"/>
              <a:gd name="adj5" fmla="val 100000"/>
              <a:gd name="adj6" fmla="val -16667"/>
              <a:gd name="adj7" fmla="val 206292"/>
              <a:gd name="adj8" fmla="val 8412"/>
            </a:avLst>
          </a:prstGeom>
          <a:noFill/>
          <a:ln w="9525" cap="flat" cmpd="sng">
            <a:solidFill>
              <a:srgbClr val="A5A5A5"/>
            </a:solidFill>
            <a:bevel/>
            <a:headEnd/>
            <a:tailEnd/>
          </a:ln>
          <a:extLst>
            <a:ext uri="{909E8E84-426E-40DD-AFC4-6F175D3DCCD1}">
              <a14:hiddenFill xmlns:a14="http://schemas.microsoft.com/office/drawing/2010/main">
                <a:solidFill>
                  <a:srgbClr val="FFFFFF"/>
                </a:solidFill>
              </a14:hiddenFill>
            </a:ext>
          </a:extLst>
        </p:spPr>
        <p:txBody>
          <a:bodyPr anchor="ctr"/>
          <a:lstStyle/>
          <a:p>
            <a:pPr eaLnBrk="1" hangingPunct="1"/>
            <a:r>
              <a:rPr lang="en-US" sz="6000">
                <a:solidFill>
                  <a:srgbClr val="FF3300"/>
                </a:solidFill>
                <a:sym typeface="Arial" pitchFamily="34" charset="0"/>
              </a:rPr>
              <a:t>23</a:t>
            </a:r>
            <a:r>
              <a:rPr lang="en-US">
                <a:solidFill>
                  <a:srgbClr val="FF3300"/>
                </a:solidFill>
                <a:sym typeface="Arial" pitchFamily="34" charset="0"/>
              </a:rPr>
              <a:t>%</a:t>
            </a:r>
            <a:endParaRPr lang="zh-CN" altLang="en-US" b="1" i="1">
              <a:solidFill>
                <a:srgbClr val="FF3300"/>
              </a:solidFill>
              <a:sym typeface="Arial" pitchFamily="34" charset="0"/>
            </a:endParaRPr>
          </a:p>
        </p:txBody>
      </p:sp>
      <p:grpSp>
        <p:nvGrpSpPr>
          <p:cNvPr id="11284" name="组合 42"/>
          <p:cNvGrpSpPr>
            <a:grpSpLocks/>
          </p:cNvGrpSpPr>
          <p:nvPr/>
        </p:nvGrpSpPr>
        <p:grpSpPr bwMode="auto">
          <a:xfrm>
            <a:off x="3984625" y="1406525"/>
            <a:ext cx="4679950" cy="1727200"/>
            <a:chOff x="0" y="0"/>
            <a:chExt cx="3354473" cy="1929544"/>
          </a:xfrm>
        </p:grpSpPr>
        <p:sp>
          <p:nvSpPr>
            <p:cNvPr id="11285" name="TextBox 23"/>
            <p:cNvSpPr>
              <a:spLocks noChangeArrowheads="1"/>
            </p:cNvSpPr>
            <p:nvPr/>
          </p:nvSpPr>
          <p:spPr bwMode="auto">
            <a:xfrm flipH="1">
              <a:off x="0" y="0"/>
              <a:ext cx="180485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2400">
                  <a:solidFill>
                    <a:srgbClr val="FF3300"/>
                  </a:solidFill>
                  <a:sym typeface="Arial" pitchFamily="34" charset="0"/>
                </a:rPr>
                <a:t>HISTORY</a:t>
              </a:r>
              <a:endParaRPr lang="zh-CN" altLang="en-US" sz="2400">
                <a:solidFill>
                  <a:srgbClr val="FF3300"/>
                </a:solidFill>
                <a:sym typeface="Arial" pitchFamily="34" charset="0"/>
              </a:endParaRPr>
            </a:p>
          </p:txBody>
        </p:sp>
        <p:sp>
          <p:nvSpPr>
            <p:cNvPr id="11286" name="TextBox 24"/>
            <p:cNvSpPr>
              <a:spLocks noChangeArrowheads="1"/>
            </p:cNvSpPr>
            <p:nvPr/>
          </p:nvSpPr>
          <p:spPr bwMode="auto">
            <a:xfrm flipH="1">
              <a:off x="1" y="383232"/>
              <a:ext cx="3354472" cy="1546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1200">
                  <a:solidFill>
                    <a:srgbClr val="7F7F7F"/>
                  </a:solidFill>
                  <a:sym typeface="Arial" pitchFamily="34" charset="0"/>
                </a:rPr>
                <a:t>Historyhistory hiwad adet aagga a3tga a3t4y4 a3a64rgrgf ay4r  ay4rgr aragrh Historyhistory hiwad adet aagga a3tga a3t4y4 a3a64rgrgf ay4r  ay4rgr aragrhHistoryhistory hiwad adet aagga a3tga a3t4y4 a3a64rgrgf ay4r  ay4rgr aragrh</a:t>
              </a:r>
              <a:endParaRPr lang="zh-CN" altLang="en-US" sz="1200">
                <a:solidFill>
                  <a:srgbClr val="7F7F7F"/>
                </a:solidFill>
                <a:sym typeface="Arial" pitchFamily="34" charset="0"/>
              </a:endParaRPr>
            </a:p>
            <a:p>
              <a:r>
                <a:rPr lang="en-US" sz="1200">
                  <a:solidFill>
                    <a:srgbClr val="7F7F7F"/>
                  </a:solidFill>
                  <a:sym typeface="Arial" pitchFamily="34" charset="0"/>
                </a:rPr>
                <a:t>Historyhistory hiwad adet aagga a3tga a3t4y4 a3a64rgrgf ay4r  ay4rgr aragrh</a:t>
              </a:r>
              <a:endParaRPr lang="zh-CN" altLang="en-US" sz="1200">
                <a:solidFill>
                  <a:srgbClr val="7F7F7F"/>
                </a:solidFill>
                <a:sym typeface="Arial" pitchFamily="34" charset="0"/>
              </a:endParaRPr>
            </a:p>
            <a:p>
              <a:endParaRPr lang="zh-CN" altLang="en-US" sz="1200">
                <a:solidFill>
                  <a:srgbClr val="7F7F7F"/>
                </a:solidFill>
                <a:sym typeface="Arial" pitchFamily="34" charset="0"/>
              </a:endParaRPr>
            </a:p>
          </p:txBody>
        </p:sp>
      </p:grpSp>
      <p:grpSp>
        <p:nvGrpSpPr>
          <p:cNvPr id="11287" name="组合 25"/>
          <p:cNvGrpSpPr>
            <a:grpSpLocks/>
          </p:cNvGrpSpPr>
          <p:nvPr/>
        </p:nvGrpSpPr>
        <p:grpSpPr bwMode="auto">
          <a:xfrm>
            <a:off x="258763" y="95250"/>
            <a:ext cx="1531937" cy="492125"/>
            <a:chOff x="0" y="0"/>
            <a:chExt cx="1532466" cy="492443"/>
          </a:xfrm>
        </p:grpSpPr>
        <p:sp>
          <p:nvSpPr>
            <p:cNvPr id="11288" name="TextBox 26"/>
            <p:cNvSpPr>
              <a:spLocks noChangeArrowheads="1"/>
            </p:cNvSpPr>
            <p:nvPr/>
          </p:nvSpPr>
          <p:spPr bwMode="auto">
            <a:xfrm>
              <a:off x="43030" y="0"/>
              <a:ext cx="1351652"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sz="2600" b="1" i="1">
                  <a:solidFill>
                    <a:srgbClr val="FF3300"/>
                  </a:solidFill>
                  <a:latin typeface="Arial Unicode MS" pitchFamily="34" charset="-122"/>
                  <a:ea typeface="Arial Unicode MS" pitchFamily="34" charset="-122"/>
                  <a:cs typeface="Arial Unicode MS" pitchFamily="34" charset="-122"/>
                  <a:sym typeface="Arial Unicode MS" pitchFamily="34" charset="-122"/>
                </a:rPr>
                <a:t>HENCE</a:t>
              </a:r>
              <a:endParaRPr lang="zh-CN" altLang="en-US" sz="2600" b="1" i="1">
                <a:solidFill>
                  <a:srgbClr val="FF3300"/>
                </a:solidFill>
                <a:latin typeface="Arial Unicode MS" pitchFamily="34" charset="-122"/>
                <a:ea typeface="Arial Unicode MS" pitchFamily="34" charset="-122"/>
                <a:cs typeface="Arial Unicode MS" pitchFamily="34" charset="-122"/>
                <a:sym typeface="Arial Unicode MS" pitchFamily="34" charset="-122"/>
              </a:endParaRPr>
            </a:p>
          </p:txBody>
        </p:sp>
        <p:sp>
          <p:nvSpPr>
            <p:cNvPr id="11289" name="燕尾形 27"/>
            <p:cNvSpPr>
              <a:spLocks/>
            </p:cNvSpPr>
            <p:nvPr/>
          </p:nvSpPr>
          <p:spPr bwMode="auto">
            <a:xfrm>
              <a:off x="1381858" y="143420"/>
              <a:ext cx="150608" cy="172122"/>
            </a:xfrm>
            <a:prstGeom prst="chevron">
              <a:avLst>
                <a:gd name="adj" fmla="val 50000"/>
              </a:avLst>
            </a:prstGeom>
            <a:solidFill>
              <a:srgbClr val="FF3300"/>
            </a:solidFill>
            <a:ln>
              <a:noFill/>
            </a:ln>
            <a:extLst>
              <a:ext uri="{91240B29-F687-4F45-9708-019B960494DF}">
                <a14:hiddenLine xmlns:a14="http://schemas.microsoft.com/office/drawing/2010/main" w="9525" cap="flat" cmpd="sng">
                  <a:solidFill>
                    <a:srgbClr val="000000"/>
                  </a:solidFill>
                  <a:bevel/>
                  <a:headEnd/>
                  <a:tailEnd/>
                </a14:hiddenLine>
              </a:ext>
            </a:extLst>
          </p:spPr>
          <p:txBody>
            <a:bodyPr anchor="ctr"/>
            <a:lstStyle/>
            <a:p>
              <a:pPr eaLnBrk="1" hangingPunct="1"/>
              <a:endParaRPr lang="zh-CN" altLang="zh-CN" b="1" i="1">
                <a:sym typeface="Arial" pitchFamily="34" charset="0"/>
              </a:endParaRPr>
            </a:p>
          </p:txBody>
        </p:sp>
        <p:sp>
          <p:nvSpPr>
            <p:cNvPr id="11290" name="燕尾形 28"/>
            <p:cNvSpPr>
              <a:spLocks/>
            </p:cNvSpPr>
            <p:nvPr/>
          </p:nvSpPr>
          <p:spPr bwMode="auto">
            <a:xfrm>
              <a:off x="0" y="143420"/>
              <a:ext cx="150608" cy="172122"/>
            </a:xfrm>
            <a:prstGeom prst="chevron">
              <a:avLst>
                <a:gd name="adj" fmla="val 50000"/>
              </a:avLst>
            </a:prstGeom>
            <a:solidFill>
              <a:srgbClr val="FF3300"/>
            </a:solidFill>
            <a:ln>
              <a:noFill/>
            </a:ln>
            <a:extLst>
              <a:ext uri="{91240B29-F687-4F45-9708-019B960494DF}">
                <a14:hiddenLine xmlns:a14="http://schemas.microsoft.com/office/drawing/2010/main" w="9525" cap="flat" cmpd="sng">
                  <a:solidFill>
                    <a:srgbClr val="000000"/>
                  </a:solidFill>
                  <a:bevel/>
                  <a:headEnd/>
                  <a:tailEnd/>
                </a14:hiddenLine>
              </a:ext>
            </a:extLst>
          </p:spPr>
          <p:txBody>
            <a:bodyPr anchor="ctr"/>
            <a:lstStyle/>
            <a:p>
              <a:pPr eaLnBrk="1" hangingPunct="1"/>
              <a:endParaRPr lang="zh-CN" altLang="zh-CN" b="1" i="1">
                <a:sym typeface="Arial" pitchFamily="34" charset="0"/>
              </a:endParaRPr>
            </a:p>
          </p:txBody>
        </p:sp>
      </p:gr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8" presetClass="emph" presetSubtype="0" fill="hold" nodeType="withEffect">
                                  <p:stCondLst>
                                    <p:cond delay="0"/>
                                  </p:stCondLst>
                                  <p:childTnLst>
                                    <p:animRot by="5400000">
                                      <p:cBhvr>
                                        <p:cTn id="6" dur="500" fill="hold"/>
                                        <p:tgtEl>
                                          <p:spTgt spid="11273"/>
                                        </p:tgtEl>
                                        <p:attrNameLst>
                                          <p:attrName>r</p:attrName>
                                        </p:attrNameLst>
                                      </p:cBhvr>
                                    </p:animRot>
                                  </p:childTnLst>
                                </p:cTn>
                              </p:par>
                              <p:par>
                                <p:cTn id="7" presetID="47" presetClass="entr" presetSubtype="0" fill="hold" nodeType="withEffect">
                                  <p:stCondLst>
                                    <p:cond delay="0"/>
                                  </p:stCondLst>
                                  <p:childTnLst>
                                    <p:set>
                                      <p:cBhvr>
                                        <p:cTn id="8" dur="1" fill="hold">
                                          <p:stCondLst>
                                            <p:cond delay="0"/>
                                          </p:stCondLst>
                                        </p:cTn>
                                        <p:tgtEl>
                                          <p:spTgt spid="11284"/>
                                        </p:tgtEl>
                                        <p:attrNameLst>
                                          <p:attrName>style.visibility</p:attrName>
                                        </p:attrNameLst>
                                      </p:cBhvr>
                                      <p:to>
                                        <p:strVal val="visible"/>
                                      </p:to>
                                    </p:set>
                                    <p:animEffect>
                                      <p:cBhvr>
                                        <p:cTn id="9" dur="1000"/>
                                        <p:tgtEl>
                                          <p:spTgt spid="11284"/>
                                        </p:tgtEl>
                                      </p:cBhvr>
                                    </p:animEffect>
                                    <p:anim calcmode="lin" valueType="num">
                                      <p:cBhvr>
                                        <p:cTn id="10" dur="1000" fill="hold"/>
                                        <p:tgtEl>
                                          <p:spTgt spid="11284"/>
                                        </p:tgtEl>
                                        <p:attrNameLst>
                                          <p:attrName>ppt_x</p:attrName>
                                        </p:attrNameLst>
                                      </p:cBhvr>
                                      <p:tavLst>
                                        <p:tav tm="0">
                                          <p:val>
                                            <p:strVal val="#ppt_x"/>
                                          </p:val>
                                        </p:tav>
                                        <p:tav tm="100000">
                                          <p:val>
                                            <p:strVal val="#ppt_x"/>
                                          </p:val>
                                        </p:tav>
                                      </p:tavLst>
                                    </p:anim>
                                    <p:anim calcmode="lin" valueType="num">
                                      <p:cBhvr>
                                        <p:cTn id="11" dur="1000" fill="hold"/>
                                        <p:tgtEl>
                                          <p:spTgt spid="11284"/>
                                        </p:tgtEl>
                                        <p:attrNameLst>
                                          <p:attrName>ppt_y</p:attrName>
                                        </p:attrNameLst>
                                      </p:cBhvr>
                                      <p:tavLst>
                                        <p:tav tm="0">
                                          <p:val>
                                            <p:strVal val="#ppt_y-.1"/>
                                          </p:val>
                                        </p:tav>
                                        <p:tav tm="100000">
                                          <p:val>
                                            <p:strVal val="#ppt_y"/>
                                          </p:val>
                                        </p:tav>
                                      </p:tavLst>
                                    </p:anim>
                                  </p:childTnLst>
                                </p:cTn>
                              </p:par>
                              <p:par>
                                <p:cTn id="12" presetID="42" presetClass="exit" presetSubtype="0" fill="hold" nodeType="withEffect">
                                  <p:stCondLst>
                                    <p:cond delay="0"/>
                                  </p:stCondLst>
                                  <p:childTnLst>
                                    <p:animEffect>
                                      <p:cBhvr>
                                        <p:cTn id="13" dur="1000"/>
                                        <p:tgtEl>
                                          <p:spTgt spid="11279"/>
                                        </p:tgtEl>
                                      </p:cBhvr>
                                    </p:animEffect>
                                    <p:anim calcmode="lin" valueType="num">
                                      <p:cBhvr>
                                        <p:cTn id="14" dur="1000"/>
                                        <p:tgtEl>
                                          <p:spTgt spid="11279"/>
                                        </p:tgtEl>
                                        <p:attrNameLst>
                                          <p:attrName>ppt_x</p:attrName>
                                        </p:attrNameLst>
                                      </p:cBhvr>
                                      <p:tavLst>
                                        <p:tav tm="0">
                                          <p:val>
                                            <p:strVal val="ppt_x"/>
                                          </p:val>
                                        </p:tav>
                                        <p:tav tm="100000">
                                          <p:val>
                                            <p:strVal val="ppt_x"/>
                                          </p:val>
                                        </p:tav>
                                      </p:tavLst>
                                    </p:anim>
                                    <p:anim calcmode="lin" valueType="num">
                                      <p:cBhvr>
                                        <p:cTn id="15" dur="1000"/>
                                        <p:tgtEl>
                                          <p:spTgt spid="11279"/>
                                        </p:tgtEl>
                                        <p:attrNameLst>
                                          <p:attrName>ppt_y</p:attrName>
                                        </p:attrNameLst>
                                      </p:cBhvr>
                                      <p:tavLst>
                                        <p:tav tm="0">
                                          <p:val>
                                            <p:strVal val="ppt_y"/>
                                          </p:val>
                                        </p:tav>
                                        <p:tav tm="100000">
                                          <p:val>
                                            <p:strVal val="ppt_y+.1"/>
                                          </p:val>
                                        </p:tav>
                                      </p:tavLst>
                                    </p:anim>
                                    <p:set>
                                      <p:cBhvr>
                                        <p:cTn id="16" dur="1" fill="hold">
                                          <p:stCondLst>
                                            <p:cond delay="999"/>
                                          </p:stCondLst>
                                        </p:cTn>
                                        <p:tgtEl>
                                          <p:spTgt spid="11279"/>
                                        </p:tgtEl>
                                        <p:attrNameLst>
                                          <p:attrName>style.visibility</p:attrName>
                                        </p:attrNameLst>
                                      </p:cBhvr>
                                      <p:to>
                                        <p:strVal val="hidden"/>
                                      </p:to>
                                    </p:set>
                                  </p:childTnLst>
                                </p:cTn>
                              </p:par>
                            </p:childTnLst>
                          </p:cTn>
                        </p:par>
                        <p:par>
                          <p:cTn id="17" fill="hold" nodeType="afterGroup">
                            <p:stCondLst>
                              <p:cond delay="1000"/>
                            </p:stCondLst>
                            <p:childTnLst>
                              <p:par>
                                <p:cTn id="18" presetID="10" presetClass="exit" presetSubtype="0" fill="hold" grpId="0" nodeType="afterEffect">
                                  <p:stCondLst>
                                    <p:cond delay="0"/>
                                  </p:stCondLst>
                                  <p:childTnLst>
                                    <p:animEffect>
                                      <p:cBhvr>
                                        <p:cTn id="19" dur="500"/>
                                        <p:tgtEl>
                                          <p:spTgt spid="11278"/>
                                        </p:tgtEl>
                                      </p:cBhvr>
                                    </p:animEffect>
                                    <p:set>
                                      <p:cBhvr>
                                        <p:cTn id="20" dur="1" fill="hold">
                                          <p:stCondLst>
                                            <p:cond delay="499"/>
                                          </p:stCondLst>
                                        </p:cTn>
                                        <p:tgtEl>
                                          <p:spTgt spid="11278"/>
                                        </p:tgtEl>
                                        <p:attrNameLst>
                                          <p:attrName>style.visibility</p:attrName>
                                        </p:attrNameLst>
                                      </p:cBhvr>
                                      <p:to>
                                        <p:strVal val="hidden"/>
                                      </p:to>
                                    </p:set>
                                  </p:childTnLst>
                                </p:cTn>
                              </p:par>
                              <p:par>
                                <p:cTn id="21" presetID="10" presetClass="entr" presetSubtype="0" fill="hold" grpId="0" nodeType="withEffect">
                                  <p:stCondLst>
                                    <p:cond delay="0"/>
                                  </p:stCondLst>
                                  <p:childTnLst>
                                    <p:set>
                                      <p:cBhvr>
                                        <p:cTn id="22" dur="1" fill="hold">
                                          <p:stCondLst>
                                            <p:cond delay="0"/>
                                          </p:stCondLst>
                                        </p:cTn>
                                        <p:tgtEl>
                                          <p:spTgt spid="11283"/>
                                        </p:tgtEl>
                                        <p:attrNameLst>
                                          <p:attrName>style.visibility</p:attrName>
                                        </p:attrNameLst>
                                      </p:cBhvr>
                                      <p:to>
                                        <p:strVal val="visible"/>
                                      </p:to>
                                    </p:set>
                                    <p:animEffect>
                                      <p:cBhvr>
                                        <p:cTn id="23" dur="500"/>
                                        <p:tgtEl>
                                          <p:spTgt spid="1128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78" grpId="0" bldLvl="0" animBg="1" autoUpdateAnimBg="0"/>
      <p:bldP spid="11283" grpId="0" bldLvl="0" animBg="1" autoUpdateAnimBg="0"/>
    </p:bldLst>
  </p:timing>
</p:sld>
</file>

<file path=ppt/theme/theme1.xml><?xml version="1.0" encoding="utf-8"?>
<a:theme xmlns:a="http://schemas.openxmlformats.org/drawingml/2006/main" name="默认设计模板">
  <a:themeElements>
    <a:clrScheme name="">
      <a:dk1>
        <a:srgbClr val="000000"/>
      </a:dk1>
      <a:lt1>
        <a:srgbClr val="FFFFFF"/>
      </a:lt1>
      <a:dk2>
        <a:srgbClr val="000000"/>
      </a:dk2>
      <a:lt2>
        <a:srgbClr val="808080"/>
      </a:lt2>
      <a:accent1>
        <a:srgbClr val="CFDEF3"/>
      </a:accent1>
      <a:accent2>
        <a:srgbClr val="333399"/>
      </a:accent2>
      <a:accent3>
        <a:srgbClr val="FFFFFF"/>
      </a:accent3>
      <a:accent4>
        <a:srgbClr val="000000"/>
      </a:accent4>
      <a:accent5>
        <a:srgbClr val="E4ECF8"/>
      </a:accent5>
      <a:accent6>
        <a:srgbClr val="2D2D8A"/>
      </a:accent6>
      <a:hlink>
        <a:srgbClr val="009999"/>
      </a:hlink>
      <a:folHlink>
        <a:srgbClr val="99CC00"/>
      </a:folHlink>
    </a:clrScheme>
    <a:fontScheme name="默认设计模板">
      <a:majorFont>
        <a:latin typeface="Arial"/>
        <a:ea typeface="宋体"/>
        <a:cs typeface=""/>
      </a:majorFont>
      <a:minorFont>
        <a:latin typeface="Arial"/>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 typeface="Arial" pitchFamily="34" charset="0"/>
          <a:buNone/>
          <a:tabLst/>
          <a:defRPr kumimoji="0" lang="zh-CN" sz="1800" b="0" i="0" u="none" strike="noStrike" cap="none" normalizeH="0" baseline="0" smtClean="0">
            <a:ln>
              <a:noFill/>
            </a:ln>
            <a:solidFill>
              <a:schemeClr val="tx1"/>
            </a:solidFill>
            <a:effectLst/>
            <a:latin typeface="Arial" pitchFamily="34" charset="0"/>
            <a:ea typeface="宋体"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 typeface="Arial" pitchFamily="34" charset="0"/>
          <a:buNone/>
          <a:tabLst/>
          <a:defRPr kumimoji="0" lang="zh-CN" sz="1800" b="0" i="0" u="none" strike="noStrike" cap="none" normalizeH="0" baseline="0" smtClean="0">
            <a:ln>
              <a:noFill/>
            </a:ln>
            <a:solidFill>
              <a:schemeClr val="tx1"/>
            </a:solidFill>
            <a:effectLst/>
            <a:latin typeface="Arial" pitchFamily="34" charset="0"/>
            <a:ea typeface="宋体" pitchFamily="2" charset="-122"/>
          </a:defRPr>
        </a:defPPr>
      </a:lstStyle>
    </a:lnDef>
  </a:objectDefaults>
  <a:extraClrSchemeLst/>
</a:theme>
</file>

<file path=ppt/theme/theme2.xml><?xml version="1.0" encoding="utf-8"?>
<a:theme xmlns:a="http://schemas.openxmlformats.org/drawingml/2006/main" name="Office 主题​​">
  <a:themeElements>
    <a:clrScheme name="">
      <a:dk1>
        <a:srgbClr val="000000"/>
      </a:dk1>
      <a:lt1>
        <a:srgbClr val="FFFFFF"/>
      </a:lt1>
      <a:dk2>
        <a:srgbClr val="000000"/>
      </a:dk2>
      <a:lt2>
        <a:srgbClr val="808080"/>
      </a:lt2>
      <a:accent1>
        <a:srgbClr val="CFDEF3"/>
      </a:accent1>
      <a:accent2>
        <a:srgbClr val="333399"/>
      </a:accent2>
      <a:accent3>
        <a:srgbClr val="FFFFFF"/>
      </a:accent3>
      <a:accent4>
        <a:srgbClr val="000000"/>
      </a:accent4>
      <a:accent5>
        <a:srgbClr val="E4ECF8"/>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Pages>0</Pages>
  <Words>1268</Words>
  <Characters>0</Characters>
  <Application>Microsoft Office PowerPoint</Application>
  <DocSecurity>0</DocSecurity>
  <PresentationFormat>全屏显示(16:9)</PresentationFormat>
  <Lines>0</Lines>
  <Paragraphs>144</Paragraphs>
  <Slides>14</Slides>
  <Notes>0</Notes>
  <HiddenSlides>0</HiddenSlides>
  <MMClips>0</MMClips>
  <ScaleCrop>false</ScaleCrop>
  <HeadingPairs>
    <vt:vector size="6" baseType="variant">
      <vt:variant>
        <vt:lpstr>已用的字体</vt:lpstr>
      </vt:variant>
      <vt:variant>
        <vt:i4>6</vt:i4>
      </vt:variant>
      <vt:variant>
        <vt:lpstr>主题</vt:lpstr>
      </vt:variant>
      <vt:variant>
        <vt:i4>1</vt:i4>
      </vt:variant>
      <vt:variant>
        <vt:lpstr>幻灯片标题</vt:lpstr>
      </vt:variant>
      <vt:variant>
        <vt:i4>14</vt:i4>
      </vt:variant>
    </vt:vector>
  </HeadingPairs>
  <TitlesOfParts>
    <vt:vector size="21" baseType="lpstr">
      <vt:lpstr>Arial</vt:lpstr>
      <vt:lpstr>宋体</vt:lpstr>
      <vt:lpstr>Wingdings</vt:lpstr>
      <vt:lpstr>Lao UI</vt:lpstr>
      <vt:lpstr>Arial Unicode MS</vt:lpstr>
      <vt:lpstr>★懐流体</vt:lpstr>
      <vt:lpstr>默认设计模板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CharactersWithSpaces>0</CharactersWithSpaces>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幻灯片 1</dc:title>
  <dc:creator>Administrator</dc:creator>
  <cp:lastModifiedBy>许敏斌</cp:lastModifiedBy>
  <cp:revision>55</cp:revision>
  <dcterms:created xsi:type="dcterms:W3CDTF">2013-01-25T01:44:00Z</dcterms:created>
  <dcterms:modified xsi:type="dcterms:W3CDTF">2016-03-26T05:08:55Z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2052-9.1.0.4953</vt:lpwstr>
  </property>
</Properties>
</file>