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43" r:id="rId2"/>
    <p:sldId id="455" r:id="rId3"/>
    <p:sldId id="456" r:id="rId4"/>
    <p:sldId id="457" r:id="rId5"/>
    <p:sldId id="458" r:id="rId6"/>
    <p:sldId id="459" r:id="rId7"/>
    <p:sldId id="460" r:id="rId8"/>
    <p:sldId id="461" r:id="rId9"/>
    <p:sldId id="462" r:id="rId10"/>
    <p:sldId id="463" r:id="rId11"/>
    <p:sldId id="464" r:id="rId12"/>
    <p:sldId id="465" r:id="rId13"/>
    <p:sldId id="466" r:id="rId14"/>
    <p:sldId id="467" r:id="rId15"/>
    <p:sldId id="468" r:id="rId16"/>
    <p:sldId id="469" r:id="rId17"/>
    <p:sldId id="470" r:id="rId18"/>
    <p:sldId id="471" r:id="rId19"/>
    <p:sldId id="472" r:id="rId20"/>
    <p:sldId id="473" r:id="rId21"/>
    <p:sldId id="474" r:id="rId22"/>
  </p:sldIdLst>
  <p:sldSz cx="9144000" cy="6858000" type="screen4x3"/>
  <p:notesSz cx="7010400" cy="92964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96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Header Placeholder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87E1A285-D3A8-4C11-846E-F4ED9D32B764}" type="datetime1">
              <a:rPr lang="en-US"/>
              <a:pPr/>
              <a:t>3/26/2016</a:t>
            </a:fld>
            <a:endParaRPr lang="en-US" sz="1200"/>
          </a:p>
        </p:txBody>
      </p:sp>
      <p:sp>
        <p:nvSpPr>
          <p:cNvPr id="2052" name="Slide Image Placeholder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Notes Placeholder 4"/>
          <p:cNvSpPr>
            <a:spLocks noGrp="1" noRot="1" noChangeAspect="1" noChangeArrowheads="1"/>
          </p:cNvSpPr>
          <p:nvPr/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3177" tIns="46589" rIns="93177" bIns="46589" anchor="ctr"/>
          <a:lstStyle/>
          <a:p>
            <a:pPr defTabSz="0">
              <a:spcBef>
                <a:spcPct val="30000"/>
              </a:spcBef>
              <a:buFontTx/>
              <a:buNone/>
            </a:pPr>
            <a:r>
              <a:rPr lang="zh-CN" altLang="zh-CN" sz="1200"/>
              <a:t>Click to edit Master text styles</a:t>
            </a:r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zh-CN" sz="1200"/>
              <a:t>Second level</a:t>
            </a:r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zh-CN" sz="1200"/>
              <a:t>Third level</a:t>
            </a:r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zh-CN" sz="1200"/>
              <a:t>Fourth level</a:t>
            </a:r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zh-CN" sz="1200"/>
              <a:t>Fifth level</a:t>
            </a:r>
          </a:p>
        </p:txBody>
      </p:sp>
      <p:sp>
        <p:nvSpPr>
          <p:cNvPr id="2054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24EBE669-3EDC-4704-8AF9-95389C38D0CC}" type="slidenum">
              <a:rPr lang="en-US"/>
              <a:pPr/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90223754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F7898-ED4B-42CB-AF56-463C539ADAF2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577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ACD11-97E2-429D-B599-E07E3D4ED555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730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43F32-04F0-4837-84AF-B46F866F510D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592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6417AEB-472C-4141-AE53-A9458B44BDF4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35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8C8A8D-AC5B-4AB0-9DEB-5963F39C88E8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921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46AA2-DB25-443B-8325-CF24E9F9A5ED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336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C616F8-DE9B-46F7-A215-246289E846B0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744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E77516-2BBC-4D45-9DF3-CBC66AA8414B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312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C90E5-6B6B-43AD-82CA-3DEDB9041B7B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635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9B792-8508-4C05-A593-7A1782F5AB6A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876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1E3F6-8670-42A0-A3D3-E31EBCB949F8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511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FE563-51FB-4E3D-BBEE-3C178AF03E05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51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Second level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Third level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Fourth level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  <a:sym typeface="Calibri" pitchFamily="34" charset="0"/>
              </a:defRPr>
            </a:lvl1pPr>
          </a:lstStyle>
          <a:p>
            <a:fld id="{959A65BF-FB9D-4D65-9ACE-BF7418E03214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  <a:sym typeface="Calibri" pitchFamily="34" charset="0"/>
              </a:defRPr>
            </a:lvl1pPr>
          </a:lstStyle>
          <a:p>
            <a:endParaRPr lang="zh-CN" altLang="zh-CN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  <a:sym typeface="Calibri" pitchFamily="34" charset="0"/>
              </a:defRPr>
            </a:lvl1pPr>
          </a:lstStyle>
          <a:p>
            <a:fld id="{F9FD5AD6-AA6A-48AD-B591-229BC7682FBD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Dice_Using Twitter to Get a Tech Job_V5_Cov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E4948-6D99-4FD9-81AE-5BBF0C88EC9D}" type="slidenum">
              <a:rPr lang="zh-CN" altLang="en-US"/>
              <a:pPr/>
              <a:t>10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2290" name="Picture 1" descr="Dice_Using Twitter to Get a Tech Job_V5-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981A5-3577-44AC-8E2D-F0E03208D8AA}" type="slidenum">
              <a:rPr lang="zh-CN" altLang="en-US"/>
              <a:pPr/>
              <a:t>11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3314" name="Picture 1" descr="Dice_Using Twitter to Get a Tech Job_V5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F7C43-8431-4212-8868-F17B54088FA2}" type="slidenum">
              <a:rPr lang="zh-CN" altLang="en-US"/>
              <a:pPr/>
              <a:t>12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4338" name="Picture 1" descr="Dice_Using Twitter to Get a Tech Job_V5-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Straight Connector 138"/>
          <p:cNvSpPr>
            <a:spLocks noChangeShapeType="1"/>
          </p:cNvSpPr>
          <p:nvPr/>
        </p:nvSpPr>
        <p:spPr bwMode="auto">
          <a:xfrm>
            <a:off x="576263" y="5940425"/>
            <a:ext cx="7997825" cy="0"/>
          </a:xfrm>
          <a:prstGeom prst="line">
            <a:avLst/>
          </a:prstGeom>
          <a:noFill/>
          <a:ln w="3175" cap="flat" cmpd="sng">
            <a:solidFill>
              <a:srgbClr val="E6E6E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40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B1007-74CE-45A9-ABE7-C6ACD7084B6C}" type="slidenum">
              <a:rPr lang="zh-CN" altLang="en-US"/>
              <a:pPr/>
              <a:t>13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5362" name="Picture 1" descr="Dice_Using Twitter to Get a Tech Job_V5-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3947-3F07-4087-991C-F9B7B205EBD8}" type="slidenum">
              <a:rPr lang="zh-CN" altLang="en-US"/>
              <a:pPr/>
              <a:t>14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6386" name="Picture 1" descr="Dice_Using Twitter to Get a Tech Job_V5-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97488-FBE3-4890-8B51-35509F261A0C}" type="slidenum">
              <a:rPr lang="zh-CN" altLang="en-US"/>
              <a:pPr/>
              <a:t>15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7410" name="Picture 1" descr="Dice_Using Twitter to Get a Tech Job_V5-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C83F7-01E8-4B3F-9D57-291BF44D1839}" type="slidenum">
              <a:rPr lang="zh-CN" altLang="en-US"/>
              <a:pPr/>
              <a:t>16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8434" name="Picture 1" descr="Dice_Using Twitter to Get a Tech Job_V5-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Straight Connector 138"/>
          <p:cNvSpPr>
            <a:spLocks noChangeShapeType="1"/>
          </p:cNvSpPr>
          <p:nvPr/>
        </p:nvSpPr>
        <p:spPr bwMode="auto">
          <a:xfrm>
            <a:off x="576263" y="5940425"/>
            <a:ext cx="7997825" cy="0"/>
          </a:xfrm>
          <a:prstGeom prst="line">
            <a:avLst/>
          </a:prstGeom>
          <a:noFill/>
          <a:ln w="3175" cap="flat" cmpd="sng">
            <a:solidFill>
              <a:srgbClr val="E6E6E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6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84F49-E127-4978-B934-449DFB349F99}" type="slidenum">
              <a:rPr lang="zh-CN" altLang="en-US"/>
              <a:pPr/>
              <a:t>17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9458" name="Picture 1" descr="Dice_Using Twitter to Get a Tech Job_V5-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Straight Connector 138"/>
          <p:cNvSpPr>
            <a:spLocks noChangeShapeType="1"/>
          </p:cNvSpPr>
          <p:nvPr/>
        </p:nvSpPr>
        <p:spPr bwMode="auto">
          <a:xfrm>
            <a:off x="576263" y="5940425"/>
            <a:ext cx="7997825" cy="0"/>
          </a:xfrm>
          <a:prstGeom prst="line">
            <a:avLst/>
          </a:prstGeom>
          <a:noFill/>
          <a:ln w="3175" cap="flat" cmpd="sng">
            <a:solidFill>
              <a:srgbClr val="E6E6E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0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DC23E-FC6A-47DB-925C-FB03FC02C828}" type="slidenum">
              <a:rPr lang="zh-CN" altLang="en-US"/>
              <a:pPr/>
              <a:t>18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20482" name="Picture 1" descr="Dice_Using Twitter to Get a Tech Job_V5-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BD51-C48E-4D58-AD6E-A89E6A0E83E5}" type="slidenum">
              <a:rPr lang="zh-CN" altLang="en-US"/>
              <a:pPr/>
              <a:t>19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21506" name="Picture 1" descr="Dice_Using Twitter to Get a Tech Job_V5-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62490-3B33-4A2B-BF74-3BA9A5C5F7B4}" type="slidenum">
              <a:rPr lang="zh-CN" altLang="en-US"/>
              <a:pPr/>
              <a:t>2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4098" name="Picture 1" descr="Dice_Using Twitter to Get a Tech Job_V5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B8F01-564F-4595-8E85-FDD3F4067E69}" type="slidenum">
              <a:rPr lang="zh-CN" altLang="en-US"/>
              <a:pPr/>
              <a:t>20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22530" name="Picture 1" descr="Dice_Using Twitter to Get a Tech Job_V5-2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Straight Connector 138"/>
          <p:cNvSpPr>
            <a:spLocks noChangeShapeType="1"/>
          </p:cNvSpPr>
          <p:nvPr/>
        </p:nvSpPr>
        <p:spPr bwMode="auto">
          <a:xfrm>
            <a:off x="576263" y="5940425"/>
            <a:ext cx="7997825" cy="0"/>
          </a:xfrm>
          <a:prstGeom prst="line">
            <a:avLst/>
          </a:prstGeom>
          <a:noFill/>
          <a:ln w="3175" cap="flat" cmpd="sng">
            <a:solidFill>
              <a:srgbClr val="E6E6E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2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269BF-08CB-4535-8958-9FFBA042ABB3}" type="slidenum">
              <a:rPr lang="zh-CN" altLang="en-US"/>
              <a:pPr/>
              <a:t>21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23554" name="Picture 1" descr="Dice_Using Twitter to Get a Tech Job_V5-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41DD-30DB-4D27-BD6C-FE1DF869BCB1}" type="slidenum">
              <a:rPr lang="zh-CN" altLang="en-US"/>
              <a:pPr/>
              <a:t>3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5122" name="Picture 1" descr="Dice_Using Twitter to Get a Tech Job_V5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89A2-DDE9-4E40-9013-EDF19774A87A}" type="slidenum">
              <a:rPr lang="zh-CN" altLang="en-US"/>
              <a:pPr/>
              <a:t>4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6146" name="Picture 1" descr="Dice_Using Twitter to Get a Tech Job_V5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Straight Connector 138"/>
          <p:cNvSpPr>
            <a:spLocks noChangeShapeType="1"/>
          </p:cNvSpPr>
          <p:nvPr/>
        </p:nvSpPr>
        <p:spPr bwMode="auto">
          <a:xfrm>
            <a:off x="576263" y="5940425"/>
            <a:ext cx="7997825" cy="0"/>
          </a:xfrm>
          <a:prstGeom prst="line">
            <a:avLst/>
          </a:prstGeom>
          <a:noFill/>
          <a:ln w="3175" cap="flat" cmpd="sng">
            <a:solidFill>
              <a:srgbClr val="E6E6E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148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7F4BD-8EBA-4315-AF55-FEA3006A98EF}" type="slidenum">
              <a:rPr lang="zh-CN" altLang="en-US"/>
              <a:pPr/>
              <a:t>5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7170" name="Picture 1" descr="Dice_Using Twitter to Get a Tech Job_V5-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Straight Connector 138"/>
          <p:cNvSpPr>
            <a:spLocks noChangeShapeType="1"/>
          </p:cNvSpPr>
          <p:nvPr/>
        </p:nvSpPr>
        <p:spPr bwMode="auto">
          <a:xfrm>
            <a:off x="576263" y="5940425"/>
            <a:ext cx="7997825" cy="0"/>
          </a:xfrm>
          <a:prstGeom prst="line">
            <a:avLst/>
          </a:prstGeom>
          <a:noFill/>
          <a:ln w="3175" cap="flat" cmpd="sng">
            <a:solidFill>
              <a:srgbClr val="E6E6E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2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58935-104A-49D8-8279-6EFFCA7EA9FA}" type="slidenum">
              <a:rPr lang="zh-CN" altLang="en-US"/>
              <a:pPr/>
              <a:t>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8194" name="Picture 1" descr="Dice_Using Twitter to Get a Tech Job_V5-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Straight Connector 138"/>
          <p:cNvSpPr>
            <a:spLocks noChangeShapeType="1"/>
          </p:cNvSpPr>
          <p:nvPr/>
        </p:nvSpPr>
        <p:spPr bwMode="auto">
          <a:xfrm>
            <a:off x="576263" y="5940425"/>
            <a:ext cx="7997825" cy="0"/>
          </a:xfrm>
          <a:prstGeom prst="line">
            <a:avLst/>
          </a:prstGeom>
          <a:noFill/>
          <a:ln w="3175" cap="flat" cmpd="sng">
            <a:solidFill>
              <a:srgbClr val="E6E6E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196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924-A4E6-4503-BCAC-607C5ADC3C1D}" type="slidenum">
              <a:rPr lang="zh-CN" altLang="en-US"/>
              <a:pPr/>
              <a:t>7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9218" name="Picture 1" descr="Dice_Using Twitter to Get a Tech Job_V5-0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5DD4-A81B-42EF-A6EE-933AF06602BE}" type="slidenum">
              <a:rPr lang="zh-CN" altLang="en-US"/>
              <a:pPr/>
              <a:t>8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0242" name="Picture 1" descr="Dice_Using Twitter to Get a Tech Job_V5-0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7DDC0-48CA-47EB-BE68-1FE4371A90A9}" type="slidenum">
              <a:rPr lang="zh-CN" altLang="en-US"/>
              <a:pPr/>
              <a:t>9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1266" name="Picture 1" descr="Dice_Using Twitter to Get a Tech Job_V5-0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6" descr="taglin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10300"/>
            <a:ext cx="33035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2"/>
          <p:cNvSpPr>
            <a:spLocks noChangeArrowheads="1"/>
          </p:cNvSpPr>
          <p:nvPr/>
        </p:nvSpPr>
        <p:spPr bwMode="auto">
          <a:xfrm>
            <a:off x="1206500" y="2273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20</Words>
  <Characters>0</Characters>
  <Application>Microsoft Office PowerPoint</Application>
  <DocSecurity>0</DocSecurity>
  <PresentationFormat>全屏显示(4:3)</PresentationFormat>
  <Lines>0</Lines>
  <Paragraphs>20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RIOT!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Dice Career Solutions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Dice logo</dc:title>
  <dc:creator>Terry Starr</dc:creator>
  <cp:lastModifiedBy>许敏斌</cp:lastModifiedBy>
  <cp:revision>676</cp:revision>
  <cp:lastPrinted>2013-08-28T17:29:00Z</cp:lastPrinted>
  <dcterms:created xsi:type="dcterms:W3CDTF">2013-05-28T14:55:00Z</dcterms:created>
  <dcterms:modified xsi:type="dcterms:W3CDTF">2016-03-26T04:51:59Z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