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304" r:id="rId2"/>
    <p:sldId id="256" r:id="rId3"/>
    <p:sldId id="326" r:id="rId4"/>
    <p:sldId id="329" r:id="rId5"/>
    <p:sldId id="378" r:id="rId6"/>
    <p:sldId id="258" r:id="rId7"/>
    <p:sldId id="324" r:id="rId8"/>
    <p:sldId id="362" r:id="rId9"/>
    <p:sldId id="330" r:id="rId10"/>
    <p:sldId id="379" r:id="rId11"/>
    <p:sldId id="381" r:id="rId12"/>
    <p:sldId id="383" r:id="rId13"/>
    <p:sldId id="374" r:id="rId14"/>
    <p:sldId id="384" r:id="rId15"/>
    <p:sldId id="325" r:id="rId16"/>
    <p:sldId id="380" r:id="rId17"/>
    <p:sldId id="356" r:id="rId18"/>
    <p:sldId id="332" r:id="rId19"/>
    <p:sldId id="385" r:id="rId20"/>
    <p:sldId id="333" r:id="rId21"/>
    <p:sldId id="327" r:id="rId22"/>
    <p:sldId id="336" r:id="rId23"/>
    <p:sldId id="339" r:id="rId24"/>
    <p:sldId id="357" r:id="rId25"/>
    <p:sldId id="386" r:id="rId26"/>
    <p:sldId id="337" r:id="rId27"/>
    <p:sldId id="382" r:id="rId28"/>
    <p:sldId id="331" r:id="rId29"/>
    <p:sldId id="338" r:id="rId30"/>
    <p:sldId id="387" r:id="rId31"/>
    <p:sldId id="345" r:id="rId32"/>
    <p:sldId id="343" r:id="rId33"/>
    <p:sldId id="340" r:id="rId34"/>
    <p:sldId id="341" r:id="rId35"/>
    <p:sldId id="359" r:id="rId36"/>
  </p:sldIdLst>
  <p:sldSz cx="9144000" cy="5715000" type="screen16x10"/>
  <p:notesSz cx="6858000" cy="9144000"/>
  <p:custDataLst>
    <p:tags r:id="rId38"/>
  </p:custDataLst>
  <p:defaultTex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6E02"/>
    <a:srgbClr val="FD9803"/>
    <a:srgbClr val="FF3300"/>
    <a:srgbClr val="FF5001"/>
    <a:srgbClr val="66CCFF"/>
    <a:srgbClr val="0099FF"/>
    <a:srgbClr val="E6005D"/>
    <a:srgbClr val="FF0D6F"/>
    <a:srgbClr val="D60093"/>
    <a:srgbClr val="36B50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575" autoAdjust="0"/>
    <p:restoredTop sz="94660"/>
  </p:normalViewPr>
  <p:slideViewPr>
    <p:cSldViewPr>
      <p:cViewPr>
        <p:scale>
          <a:sx n="70" d="100"/>
          <a:sy n="70" d="100"/>
        </p:scale>
        <p:origin x="-768" y="-372"/>
      </p:cViewPr>
      <p:guideLst>
        <p:guide orient="horz" pos="1800"/>
        <p:guide pos="2880"/>
      </p:guideLst>
    </p:cSldViewPr>
  </p:slideViewPr>
  <p:notesTextViewPr>
    <p:cViewPr>
      <p:scale>
        <a:sx n="100" d="100"/>
        <a:sy n="100" d="100"/>
      </p:scale>
      <p:origin x="0" y="0"/>
    </p:cViewPr>
  </p:notesTextViewPr>
  <p:sorterViewPr>
    <p:cViewPr>
      <p:scale>
        <a:sx n="75" d="100"/>
        <a:sy n="75" d="100"/>
      </p:scale>
      <p:origin x="0" y="222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03F4C097-FC98-475D-BE1B-E4AEC7E96E0A}" type="datetimeFigureOut">
              <a:rPr lang="zh-CN" altLang="en-US"/>
              <a:pPr>
                <a:defRPr/>
              </a:pPr>
              <a:t>2014/8/1</a:t>
            </a:fld>
            <a:endParaRPr lang="zh-CN" altLang="en-US"/>
          </a:p>
        </p:txBody>
      </p:sp>
      <p:sp>
        <p:nvSpPr>
          <p:cNvPr id="4" name="幻灯片图像占位符 3"/>
          <p:cNvSpPr>
            <a:spLocks noGrp="1" noRot="1" noChangeAspect="1"/>
          </p:cNvSpPr>
          <p:nvPr>
            <p:ph type="sldImg" idx="2"/>
          </p:nvPr>
        </p:nvSpPr>
        <p:spPr>
          <a:xfrm>
            <a:off x="685800" y="685800"/>
            <a:ext cx="54864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6525B2C3-A3F4-4691-8256-C28D32ECC2C1}" type="slidenum">
              <a:rPr lang="zh-CN" altLang="en-US"/>
              <a:pPr>
                <a:defRPr/>
              </a:pPr>
              <a:t>‹#›</a:t>
            </a:fld>
            <a:endParaRPr lang="zh-CN" altLang="en-US"/>
          </a:p>
        </p:txBody>
      </p:sp>
    </p:spTree>
    <p:extLst>
      <p:ext uri="{BB962C8B-B14F-4D97-AF65-F5344CB8AC3E}">
        <p14:creationId xmlns:p14="http://schemas.microsoft.com/office/powerpoint/2010/main" val="220751298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147"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EC5C888-338E-4C81-9736-4DC2C512B055}" type="slidenum">
              <a:rPr lang="zh-CN" altLang="en-US"/>
              <a:pPr fontAlgn="base">
                <a:spcBef>
                  <a:spcPct val="0"/>
                </a:spcBef>
                <a:spcAft>
                  <a:spcPct val="0"/>
                </a:spcAft>
                <a:defRPr/>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6387"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933FBD4-215B-4ED0-ADE5-74AD2976667F}" type="slidenum">
              <a:rPr lang="zh-CN" altLang="en-US"/>
              <a:pPr fontAlgn="base">
                <a:spcBef>
                  <a:spcPct val="0"/>
                </a:spcBef>
                <a:spcAft>
                  <a:spcPct val="0"/>
                </a:spcAft>
                <a:defRPr/>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0483"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BBF3E7F-0174-4301-9CB4-A6A8AD1DFCD4}" type="slidenum">
              <a:rPr lang="zh-CN" altLang="en-US"/>
              <a:pPr fontAlgn="base">
                <a:spcBef>
                  <a:spcPct val="0"/>
                </a:spcBef>
                <a:spcAft>
                  <a:spcPct val="0"/>
                </a:spcAft>
                <a:defRPr/>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0243"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A0931E4-062D-4489-B0FD-0A19F7B5A1F6}" type="slidenum">
              <a:rPr lang="zh-CN" altLang="en-US"/>
              <a:pPr fontAlgn="base">
                <a:spcBef>
                  <a:spcPct val="0"/>
                </a:spcBef>
                <a:spcAft>
                  <a:spcPct val="0"/>
                </a:spcAft>
                <a:defRPr/>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4579"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639DAD3-64E5-4B3B-AA0E-359B65E7A908}" type="slidenum">
              <a:rPr lang="zh-CN" altLang="en-US"/>
              <a:pPr fontAlgn="base">
                <a:spcBef>
                  <a:spcPct val="0"/>
                </a:spcBef>
                <a:spcAft>
                  <a:spcPct val="0"/>
                </a:spcAft>
                <a:defRPr/>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6387"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933FBD4-215B-4ED0-ADE5-74AD2976667F}" type="slidenum">
              <a:rPr lang="zh-CN" altLang="en-US"/>
              <a:pPr fontAlgn="base">
                <a:spcBef>
                  <a:spcPct val="0"/>
                </a:spcBef>
                <a:spcAft>
                  <a:spcPct val="0"/>
                </a:spcAft>
                <a:defRPr/>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253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7D336C7-6DBE-48DC-9983-F28EB534560E}" type="slidenum">
              <a:rPr lang="zh-CN" altLang="en-US"/>
              <a:pPr fontAlgn="base">
                <a:spcBef>
                  <a:spcPct val="0"/>
                </a:spcBef>
                <a:spcAft>
                  <a:spcPct val="0"/>
                </a:spcAft>
                <a:defRPr/>
              </a:pPr>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8435"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A6AF0C4-39BD-4738-91D4-A4F94F93E23F}" type="slidenum">
              <a:rPr lang="zh-CN" altLang="en-US"/>
              <a:pPr fontAlgn="base">
                <a:spcBef>
                  <a:spcPct val="0"/>
                </a:spcBef>
                <a:spcAft>
                  <a:spcPct val="0"/>
                </a:spcAft>
                <a:defRPr/>
              </a:pPr>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8675"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B8A4D8E-71D4-4763-B55F-EB467C0693F1}" type="slidenum">
              <a:rPr lang="zh-CN" altLang="en-US"/>
              <a:pPr fontAlgn="base">
                <a:spcBef>
                  <a:spcPct val="0"/>
                </a:spcBef>
                <a:spcAft>
                  <a:spcPct val="0"/>
                </a:spcAft>
                <a:defRPr/>
              </a:pPr>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4819"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AB773F0-5685-48D2-8CA5-D9CB48CACD53}" type="slidenum">
              <a:rPr lang="zh-CN" altLang="en-US"/>
              <a:pPr fontAlgn="base">
                <a:spcBef>
                  <a:spcPct val="0"/>
                </a:spcBef>
                <a:spcAft>
                  <a:spcPct val="0"/>
                </a:spcAft>
                <a:defRPr/>
              </a:pPr>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0243"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A0931E4-062D-4489-B0FD-0A19F7B5A1F6}" type="slidenum">
              <a:rPr lang="zh-CN" altLang="en-US"/>
              <a:pPr fontAlgn="base">
                <a:spcBef>
                  <a:spcPct val="0"/>
                </a:spcBef>
                <a:spcAft>
                  <a:spcPct val="0"/>
                </a:spcAft>
                <a:defRPr/>
              </a:pPr>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8195"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F081C99-E33F-456E-8846-62FE3BAFF3AA}" type="slidenum">
              <a:rPr lang="zh-CN" altLang="en-US"/>
              <a:pPr fontAlgn="base">
                <a:spcBef>
                  <a:spcPct val="0"/>
                </a:spcBef>
                <a:spcAft>
                  <a:spcPct val="0"/>
                </a:spcAft>
                <a:defRPr/>
              </a:pPr>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0723"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674E76A-34DB-4F09-AE4C-0B870D50FB56}" type="slidenum">
              <a:rPr lang="zh-CN" altLang="en-US"/>
              <a:pPr fontAlgn="base">
                <a:spcBef>
                  <a:spcPct val="0"/>
                </a:spcBef>
                <a:spcAft>
                  <a:spcPct val="0"/>
                </a:spcAft>
                <a:defRPr/>
              </a:pPr>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277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1C1D751-E793-4017-88B4-10B0CA78BAA9}" type="slidenum">
              <a:rPr lang="zh-CN" altLang="en-US"/>
              <a:pPr fontAlgn="base">
                <a:spcBef>
                  <a:spcPct val="0"/>
                </a:spcBef>
                <a:spcAft>
                  <a:spcPct val="0"/>
                </a:spcAft>
                <a:defRPr/>
              </a:pPr>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6867"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F8EA8F8-EDB7-42FB-93FE-A91AA09C10C8}" type="slidenum">
              <a:rPr lang="zh-CN" altLang="en-US"/>
              <a:pPr fontAlgn="base">
                <a:spcBef>
                  <a:spcPct val="0"/>
                </a:spcBef>
                <a:spcAft>
                  <a:spcPct val="0"/>
                </a:spcAft>
                <a:defRPr/>
              </a:pPr>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7107"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16328F6-CDB0-4322-AC91-06A7A31FF629}" type="slidenum">
              <a:rPr lang="zh-CN" altLang="en-US"/>
              <a:pPr fontAlgn="base">
                <a:spcBef>
                  <a:spcPct val="0"/>
                </a:spcBef>
                <a:spcAft>
                  <a:spcPct val="0"/>
                </a:spcAft>
                <a:defRPr/>
              </a:pPr>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6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1203"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1057E2C-60E5-4D28-B2FB-6F8BE9EF5883}" type="slidenum">
              <a:rPr lang="zh-CN" altLang="en-US"/>
              <a:pPr fontAlgn="base">
                <a:spcBef>
                  <a:spcPct val="0"/>
                </a:spcBef>
                <a:spcAft>
                  <a:spcPct val="0"/>
                </a:spcAft>
                <a:defRPr/>
              </a:pPr>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0243"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A0931E4-062D-4489-B0FD-0A19F7B5A1F6}" type="slidenum">
              <a:rPr lang="zh-CN" altLang="en-US"/>
              <a:pPr fontAlgn="base">
                <a:spcBef>
                  <a:spcPct val="0"/>
                </a:spcBef>
                <a:spcAft>
                  <a:spcPct val="0"/>
                </a:spcAft>
                <a:defRPr/>
              </a:pPr>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8915"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97171F3-C039-42C2-BEE8-AA8B0CD21AA7}" type="slidenum">
              <a:rPr lang="zh-CN" altLang="en-US"/>
              <a:pPr fontAlgn="base">
                <a:spcBef>
                  <a:spcPct val="0"/>
                </a:spcBef>
                <a:spcAft>
                  <a:spcPct val="0"/>
                </a:spcAft>
                <a:defRPr/>
              </a:pPr>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6387"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933FBD4-215B-4ED0-ADE5-74AD2976667F}" type="slidenum">
              <a:rPr lang="zh-CN" altLang="en-US"/>
              <a:pPr fontAlgn="base">
                <a:spcBef>
                  <a:spcPct val="0"/>
                </a:spcBef>
                <a:spcAft>
                  <a:spcPct val="0"/>
                </a:spcAft>
                <a:defRPr/>
              </a:pPr>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6627"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1B214C8-783A-4405-A22E-E5825A208F09}" type="slidenum">
              <a:rPr lang="zh-CN" altLang="en-US"/>
              <a:pPr fontAlgn="base">
                <a:spcBef>
                  <a:spcPct val="0"/>
                </a:spcBef>
                <a:spcAft>
                  <a:spcPct val="0"/>
                </a:spcAft>
                <a:defRPr/>
              </a:pPr>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0963"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C26F9BA-2B66-449A-BDAD-838E5AF41E0A}" type="slidenum">
              <a:rPr lang="zh-CN" altLang="en-US"/>
              <a:pPr fontAlgn="base">
                <a:spcBef>
                  <a:spcPct val="0"/>
                </a:spcBef>
                <a:spcAft>
                  <a:spcPct val="0"/>
                </a:spcAft>
                <a:defRPr/>
              </a:pPr>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0243"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A0931E4-062D-4489-B0FD-0A19F7B5A1F6}" type="slidenum">
              <a:rPr lang="zh-CN" altLang="en-US"/>
              <a:pPr fontAlgn="base">
                <a:spcBef>
                  <a:spcPct val="0"/>
                </a:spcBef>
                <a:spcAft>
                  <a:spcPct val="0"/>
                </a:spcAft>
                <a:defRPr/>
              </a:pPr>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0243"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A0931E4-062D-4489-B0FD-0A19F7B5A1F6}" type="slidenum">
              <a:rPr lang="zh-CN" altLang="en-US"/>
              <a:pPr fontAlgn="base">
                <a:spcBef>
                  <a:spcPct val="0"/>
                </a:spcBef>
                <a:spcAft>
                  <a:spcPct val="0"/>
                </a:spcAft>
                <a:defRPr/>
              </a:pPr>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5059"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626AB5E-83D8-4B17-AFED-2BBC0695C4CF}" type="slidenum">
              <a:rPr lang="zh-CN" altLang="en-US"/>
              <a:pPr fontAlgn="base">
                <a:spcBef>
                  <a:spcPct val="0"/>
                </a:spcBef>
                <a:spcAft>
                  <a:spcPct val="0"/>
                </a:spcAft>
                <a:defRPr/>
              </a:pPr>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06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9155"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406FDBF-A5D6-47BD-B3EF-32BF218EE106}" type="slidenum">
              <a:rPr lang="zh-CN" altLang="en-US"/>
              <a:pPr fontAlgn="base">
                <a:spcBef>
                  <a:spcPct val="0"/>
                </a:spcBef>
                <a:spcAft>
                  <a:spcPct val="0"/>
                </a:spcAft>
                <a:defRPr/>
              </a:pPr>
              <a:t>32</a:t>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27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325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98CC422-A549-4840-90DA-6C74820539C6}" type="slidenum">
              <a:rPr lang="zh-CN" altLang="en-US"/>
              <a:pPr fontAlgn="base">
                <a:spcBef>
                  <a:spcPct val="0"/>
                </a:spcBef>
                <a:spcAft>
                  <a:spcPct val="0"/>
                </a:spcAft>
                <a:defRPr/>
              </a:pPr>
              <a:t>33</a:t>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47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7347"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9500847-8CDB-4AC7-A8BE-8BD0FE7F1C8E}" type="slidenum">
              <a:rPr lang="zh-CN" altLang="en-US"/>
              <a:pPr fontAlgn="base">
                <a:spcBef>
                  <a:spcPct val="0"/>
                </a:spcBef>
                <a:spcAft>
                  <a:spcPct val="0"/>
                </a:spcAft>
                <a:defRPr/>
              </a:pPr>
              <a:t>34</a:t>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96259"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57B2AAA-7DEF-4726-9415-7D8343542857}" type="slidenum">
              <a:rPr lang="zh-CN" altLang="en-US"/>
              <a:pPr fontAlgn="base">
                <a:spcBef>
                  <a:spcPct val="0"/>
                </a:spcBef>
                <a:spcAft>
                  <a:spcPct val="0"/>
                </a:spcAft>
                <a:defRPr/>
              </a:pPr>
              <a:t>35</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10ABBE-4CCD-4525-BA23-C7D7411F3AF4}" type="slidenum">
              <a:rPr lang="zh-CN" altLang="en-US"/>
              <a:pPr fontAlgn="base">
                <a:spcBef>
                  <a:spcPct val="0"/>
                </a:spcBef>
                <a:spcAft>
                  <a:spcPct val="0"/>
                </a:spcAft>
                <a:defRPr/>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F10ABBE-4CCD-4525-BA23-C7D7411F3AF4}" type="slidenum">
              <a:rPr lang="zh-CN" altLang="en-US"/>
              <a:pPr fontAlgn="base">
                <a:spcBef>
                  <a:spcPct val="0"/>
                </a:spcBef>
                <a:spcAft>
                  <a:spcPct val="0"/>
                </a:spcAft>
                <a:defRPr/>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4339"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5B57EC4-9149-4CEA-BE13-92014E321B04}" type="slidenum">
              <a:rPr lang="zh-CN" altLang="en-US"/>
              <a:pPr fontAlgn="base">
                <a:spcBef>
                  <a:spcPct val="0"/>
                </a:spcBef>
                <a:spcAft>
                  <a:spcPct val="0"/>
                </a:spcAft>
                <a:defRPr/>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6387"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933FBD4-215B-4ED0-ADE5-74AD2976667F}" type="slidenum">
              <a:rPr lang="zh-CN" altLang="en-US"/>
              <a:pPr fontAlgn="base">
                <a:spcBef>
                  <a:spcPct val="0"/>
                </a:spcBef>
                <a:spcAft>
                  <a:spcPct val="0"/>
                </a:spcAft>
                <a:defRPr/>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8435"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A6AF0C4-39BD-4738-91D4-A4F94F93E23F}" type="slidenum">
              <a:rPr lang="zh-CN" altLang="en-US"/>
              <a:pPr fontAlgn="base">
                <a:spcBef>
                  <a:spcPct val="0"/>
                </a:spcBef>
                <a:spcAft>
                  <a:spcPct val="0"/>
                </a:spcAft>
                <a:defRPr/>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0483"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BBF3E7F-0174-4301-9CB4-A6A8AD1DFCD4}" type="slidenum">
              <a:rPr lang="zh-CN" altLang="en-US"/>
              <a:pPr fontAlgn="base">
                <a:spcBef>
                  <a:spcPct val="0"/>
                </a:spcBef>
                <a:spcAft>
                  <a:spcPct val="0"/>
                </a:spcAft>
                <a:defRPr/>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仅典藏馆 hccthy.taobao.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5824871"/>
      </p:ext>
    </p:extLst>
  </p:cSld>
  <p:clrMapOvr>
    <a:masterClrMapping/>
  </p:clrMapOvr>
  <p:transition spd="slow" advClick="0" advTm="1000">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2694361"/>
      </p:ext>
    </p:extLst>
  </p:cSld>
  <p:clrMapOvr>
    <a:masterClrMapping/>
  </p:clrMapOvr>
  <p:transition spd="slow" advClick="0" advTm="1000">
    <p:pull/>
  </p:transition>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0" y="0"/>
            <a:ext cx="9144000" cy="573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userDrawn="1"/>
        </p:nvSpPr>
        <p:spPr>
          <a:xfrm>
            <a:off x="0" y="817563"/>
            <a:ext cx="9147175" cy="4776787"/>
          </a:xfrm>
          <a:prstGeom prst="rect">
            <a:avLst/>
          </a:prstGeom>
          <a:solidFill>
            <a:schemeClr val="bg1">
              <a:alpha val="9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6"/>
          <p:cNvSpPr/>
          <p:nvPr userDrawn="1"/>
        </p:nvSpPr>
        <p:spPr>
          <a:xfrm>
            <a:off x="0" y="795338"/>
            <a:ext cx="9144000" cy="46037"/>
          </a:xfrm>
          <a:prstGeom prst="rect">
            <a:avLst/>
          </a:prstGeom>
          <a:gradFill>
            <a:gsLst>
              <a:gs pos="0">
                <a:schemeClr val="bg1">
                  <a:lumMod val="65000"/>
                </a:schemeClr>
              </a:gs>
              <a:gs pos="50000">
                <a:schemeClr val="bg1">
                  <a:lumMod val="95000"/>
                </a:schemeClr>
              </a:gs>
              <a:gs pos="100000">
                <a:schemeClr val="bg1">
                  <a:lumMod val="6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a:off x="0" y="5548313"/>
            <a:ext cx="9144000" cy="46037"/>
          </a:xfrm>
          <a:prstGeom prst="rect">
            <a:avLst/>
          </a:prstGeom>
          <a:gradFill>
            <a:gsLst>
              <a:gs pos="0">
                <a:schemeClr val="bg1">
                  <a:lumMod val="65000"/>
                </a:schemeClr>
              </a:gs>
              <a:gs pos="50000">
                <a:schemeClr val="bg1">
                  <a:lumMod val="95000"/>
                </a:schemeClr>
              </a:gs>
              <a:gs pos="100000">
                <a:schemeClr val="bg1">
                  <a:lumMod val="6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ransition spd="slow" advClick="0" advTm="1000">
    <p:pull/>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Arial" charset="0"/>
          <a:ea typeface="微软雅黑" pitchFamily="34" charset="-122"/>
        </a:defRPr>
      </a:lvl2pPr>
      <a:lvl3pPr algn="ctr" rtl="0" eaLnBrk="0" fontAlgn="base" hangingPunct="0">
        <a:spcBef>
          <a:spcPct val="0"/>
        </a:spcBef>
        <a:spcAft>
          <a:spcPct val="0"/>
        </a:spcAft>
        <a:defRPr sz="4400">
          <a:solidFill>
            <a:schemeClr val="tx1"/>
          </a:solidFill>
          <a:latin typeface="Arial" charset="0"/>
          <a:ea typeface="微软雅黑" pitchFamily="34" charset="-122"/>
        </a:defRPr>
      </a:lvl3pPr>
      <a:lvl4pPr algn="ctr" rtl="0" eaLnBrk="0" fontAlgn="base" hangingPunct="0">
        <a:spcBef>
          <a:spcPct val="0"/>
        </a:spcBef>
        <a:spcAft>
          <a:spcPct val="0"/>
        </a:spcAft>
        <a:defRPr sz="4400">
          <a:solidFill>
            <a:schemeClr val="tx1"/>
          </a:solidFill>
          <a:latin typeface="Arial" charset="0"/>
          <a:ea typeface="微软雅黑" pitchFamily="34" charset="-122"/>
        </a:defRPr>
      </a:lvl4pPr>
      <a:lvl5pPr algn="ctr" rtl="0" eaLnBrk="0" fontAlgn="base" hangingPunct="0">
        <a:spcBef>
          <a:spcPct val="0"/>
        </a:spcBef>
        <a:spcAft>
          <a:spcPct val="0"/>
        </a:spcAft>
        <a:defRPr sz="4400">
          <a:solidFill>
            <a:schemeClr val="tx1"/>
          </a:solidFill>
          <a:latin typeface="Arial" charset="0"/>
          <a:ea typeface="微软雅黑" pitchFamily="34" charset="-122"/>
        </a:defRPr>
      </a:lvl5pPr>
      <a:lvl6pPr marL="457200" algn="ctr" rtl="0" fontAlgn="base">
        <a:spcBef>
          <a:spcPct val="0"/>
        </a:spcBef>
        <a:spcAft>
          <a:spcPct val="0"/>
        </a:spcAft>
        <a:defRPr sz="4400">
          <a:solidFill>
            <a:schemeClr val="tx1"/>
          </a:solidFill>
          <a:latin typeface="Arial" charset="0"/>
          <a:ea typeface="微软雅黑" pitchFamily="34" charset="-122"/>
        </a:defRPr>
      </a:lvl6pPr>
      <a:lvl7pPr marL="914400" algn="ctr" rtl="0" fontAlgn="base">
        <a:spcBef>
          <a:spcPct val="0"/>
        </a:spcBef>
        <a:spcAft>
          <a:spcPct val="0"/>
        </a:spcAft>
        <a:defRPr sz="4400">
          <a:solidFill>
            <a:schemeClr val="tx1"/>
          </a:solidFill>
          <a:latin typeface="Arial" charset="0"/>
          <a:ea typeface="微软雅黑" pitchFamily="34" charset="-122"/>
        </a:defRPr>
      </a:lvl7pPr>
      <a:lvl8pPr marL="1371600" algn="ctr" rtl="0" fontAlgn="base">
        <a:spcBef>
          <a:spcPct val="0"/>
        </a:spcBef>
        <a:spcAft>
          <a:spcPct val="0"/>
        </a:spcAft>
        <a:defRPr sz="4400">
          <a:solidFill>
            <a:schemeClr val="tx1"/>
          </a:solidFill>
          <a:latin typeface="Arial" charset="0"/>
          <a:ea typeface="微软雅黑" pitchFamily="34" charset="-122"/>
        </a:defRPr>
      </a:lvl8pPr>
      <a:lvl9pPr marL="1828800" algn="ctr" rtl="0" fontAlgn="base">
        <a:spcBef>
          <a:spcPct val="0"/>
        </a:spcBef>
        <a:spcAft>
          <a:spcPct val="0"/>
        </a:spcAft>
        <a:defRPr sz="4400">
          <a:solidFill>
            <a:schemeClr val="tx1"/>
          </a:solidFill>
          <a:latin typeface="Arial" charset="0"/>
          <a:ea typeface="微软雅黑" pitchFamily="34"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4.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22.jpeg"/><Relationship Id="rId4" Type="http://schemas.openxmlformats.org/officeDocument/2006/relationships/image" Target="../media/image21.jpe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6.emf"/></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29.jpg"/><Relationship Id="rId4" Type="http://schemas.openxmlformats.org/officeDocument/2006/relationships/image" Target="../media/image28.jpeg"/></Relationships>
</file>

<file path=ppt/slides/_rels/slide23.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32.jpg"/><Relationship Id="rId4" Type="http://schemas.openxmlformats.org/officeDocument/2006/relationships/image" Target="../media/image31.jpg"/></Relationships>
</file>

<file path=ppt/slides/_rels/slide2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34.jpeg"/></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8.xml"/><Relationship Id="rId1" Type="http://schemas.openxmlformats.org/officeDocument/2006/relationships/slideLayout" Target="../slideLayouts/slideLayout1.xml"/><Relationship Id="rId5" Type="http://schemas.openxmlformats.org/officeDocument/2006/relationships/image" Target="../media/image37.jpeg"/><Relationship Id="rId4" Type="http://schemas.openxmlformats.org/officeDocument/2006/relationships/image" Target="../media/image36.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microsoft.com/office/2007/relationships/hdphoto" Target="../media/hdphoto2.wdp"/></Relationships>
</file>

<file path=ppt/slides/_rels/slide3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4.xml"/><Relationship Id="rId1" Type="http://schemas.openxmlformats.org/officeDocument/2006/relationships/slideLayout" Target="../slideLayouts/slideLayout1.xml"/><Relationship Id="rId5" Type="http://schemas.openxmlformats.org/officeDocument/2006/relationships/image" Target="../media/image40.png"/><Relationship Id="rId4" Type="http://schemas.openxmlformats.org/officeDocument/2006/relationships/image" Target="../media/image39.png"/></Relationships>
</file>

<file path=ppt/slides/_rels/slide3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image" Target="../media/image42.pn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0.jpeg"/><Relationship Id="rId5" Type="http://schemas.openxmlformats.org/officeDocument/2006/relationships/image" Target="../media/image9.jpg"/><Relationship Id="rId4" Type="http://schemas.microsoft.com/office/2007/relationships/hdphoto" Target="../media/hdphoto3.wdp"/></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5.jpg"/><Relationship Id="rId5" Type="http://schemas.openxmlformats.org/officeDocument/2006/relationships/image" Target="../media/image14.jpg"/><Relationship Id="rId4" Type="http://schemas.microsoft.com/office/2007/relationships/hdphoto" Target="../media/hdphoto4.wdp"/></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8.jpeg"/><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tretch>
            <a:fillRect/>
          </a:stretch>
        </p:blipFill>
        <p:spPr bwMode="auto">
          <a:xfrm>
            <a:off x="0" y="-1534987"/>
            <a:ext cx="9144000" cy="6073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6309" y="2570163"/>
            <a:ext cx="9131382" cy="3162299"/>
          </a:xfrm>
          <a:prstGeom prst="rect">
            <a:avLst/>
          </a:prstGeom>
          <a:solidFill>
            <a:srgbClr val="0070C0"/>
          </a:solidFill>
          <a:ln>
            <a:noFill/>
          </a:ln>
        </p:spPr>
      </p:pic>
      <p:sp>
        <p:nvSpPr>
          <p:cNvPr id="9" name="标题 1"/>
          <p:cNvSpPr txBox="1">
            <a:spLocks/>
          </p:cNvSpPr>
          <p:nvPr/>
        </p:nvSpPr>
        <p:spPr bwMode="auto">
          <a:xfrm>
            <a:off x="1115616" y="3408239"/>
            <a:ext cx="6983413"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en-US" altLang="zh-CN" sz="4400" b="1" dirty="0" smtClean="0">
                <a:solidFill>
                  <a:schemeClr val="bg1"/>
                </a:solidFill>
                <a:latin typeface="微软雅黑" pitchFamily="34" charset="-122"/>
                <a:ea typeface="微软雅黑" pitchFamily="34" charset="-122"/>
              </a:rPr>
              <a:t>20XX</a:t>
            </a:r>
            <a:r>
              <a:rPr lang="zh-CN" altLang="en-US" sz="4400" b="1" dirty="0" smtClean="0">
                <a:solidFill>
                  <a:schemeClr val="bg1"/>
                </a:solidFill>
                <a:latin typeface="微软雅黑" pitchFamily="34" charset="-122"/>
                <a:ea typeface="微软雅黑" pitchFamily="34" charset="-122"/>
              </a:rPr>
              <a:t>年度工作总结</a:t>
            </a:r>
            <a:endParaRPr lang="zh-CN" altLang="en-US" sz="4400" b="1" dirty="0">
              <a:solidFill>
                <a:schemeClr val="bg1"/>
              </a:solidFill>
              <a:latin typeface="微软雅黑" pitchFamily="34" charset="-122"/>
              <a:ea typeface="微软雅黑" pitchFamily="34" charset="-122"/>
            </a:endParaRPr>
          </a:p>
        </p:txBody>
      </p:sp>
      <p:sp>
        <p:nvSpPr>
          <p:cNvPr id="10" name="TextBox 4"/>
          <p:cNvSpPr txBox="1">
            <a:spLocks noChangeArrowheads="1"/>
          </p:cNvSpPr>
          <p:nvPr/>
        </p:nvSpPr>
        <p:spPr bwMode="auto">
          <a:xfrm>
            <a:off x="2158123" y="4128963"/>
            <a:ext cx="4826962" cy="384721"/>
          </a:xfrm>
          <a:prstGeom prst="rect">
            <a:avLst/>
          </a:prstGeom>
          <a:noFill/>
          <a:ln>
            <a:noFill/>
          </a:ln>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auto" hangingPunct="1">
              <a:spcBef>
                <a:spcPts val="0"/>
              </a:spcBef>
              <a:spcAft>
                <a:spcPts val="0"/>
              </a:spcAft>
              <a:defRPr/>
            </a:pPr>
            <a:r>
              <a:rPr lang="en-US" altLang="zh-CN" sz="1900" spc="100" dirty="0" smtClean="0">
                <a:solidFill>
                  <a:schemeClr val="bg1"/>
                </a:solidFill>
                <a:latin typeface="方正兰亭中黑_GBK" pitchFamily="2" charset="-122"/>
                <a:ea typeface="方正兰亭中黑_GBK" pitchFamily="2" charset="-122"/>
              </a:rPr>
              <a:t>--</a:t>
            </a:r>
            <a:r>
              <a:rPr lang="zh-CN" altLang="en-US" sz="1900" spc="100" dirty="0" smtClean="0">
                <a:solidFill>
                  <a:schemeClr val="bg1"/>
                </a:solidFill>
                <a:latin typeface="方正兰亭中黑_GBK" pitchFamily="2" charset="-122"/>
                <a:ea typeface="方正兰亭中黑_GBK" pitchFamily="2" charset="-122"/>
              </a:rPr>
              <a:t>通用年终总结</a:t>
            </a:r>
            <a:r>
              <a:rPr lang="en-US" altLang="zh-CN" sz="1900" spc="100" dirty="0" smtClean="0">
                <a:solidFill>
                  <a:schemeClr val="bg1"/>
                </a:solidFill>
                <a:latin typeface="方正兰亭中黑_GBK" pitchFamily="2" charset="-122"/>
                <a:ea typeface="方正兰亭中黑_GBK" pitchFamily="2" charset="-122"/>
              </a:rPr>
              <a:t>/</a:t>
            </a:r>
            <a:r>
              <a:rPr lang="zh-CN" altLang="en-US" sz="1900" spc="100" dirty="0" smtClean="0">
                <a:solidFill>
                  <a:schemeClr val="bg1"/>
                </a:solidFill>
                <a:latin typeface="方正兰亭中黑_GBK" pitchFamily="2" charset="-122"/>
                <a:ea typeface="方正兰亭中黑_GBK" pitchFamily="2" charset="-122"/>
              </a:rPr>
              <a:t>新年计划</a:t>
            </a:r>
            <a:r>
              <a:rPr lang="en-US" altLang="zh-CN" sz="1900" spc="100" dirty="0" smtClean="0">
                <a:solidFill>
                  <a:schemeClr val="bg1"/>
                </a:solidFill>
                <a:latin typeface="方正兰亭中黑_GBK" pitchFamily="2" charset="-122"/>
                <a:ea typeface="方正兰亭中黑_GBK" pitchFamily="2" charset="-122"/>
              </a:rPr>
              <a:t>/</a:t>
            </a:r>
            <a:r>
              <a:rPr lang="zh-CN" altLang="en-US" sz="1900" spc="100" dirty="0" smtClean="0">
                <a:solidFill>
                  <a:schemeClr val="bg1"/>
                </a:solidFill>
                <a:latin typeface="方正兰亭中黑_GBK" pitchFamily="2" charset="-122"/>
                <a:ea typeface="方正兰亭中黑_GBK" pitchFamily="2" charset="-122"/>
              </a:rPr>
              <a:t>工作汇报演示</a:t>
            </a:r>
            <a:endParaRPr lang="zh-CN" altLang="en-US" sz="1900" spc="100" dirty="0">
              <a:solidFill>
                <a:schemeClr val="bg1"/>
              </a:solidFill>
              <a:latin typeface="方正兰亭中黑_GBK" pitchFamily="2" charset="-122"/>
              <a:ea typeface="方正兰亭中黑_GBK" pitchFamily="2" charset="-122"/>
            </a:endParaRPr>
          </a:p>
        </p:txBody>
      </p:sp>
      <p:sp>
        <p:nvSpPr>
          <p:cNvPr id="11" name="Title 2"/>
          <p:cNvSpPr txBox="1">
            <a:spLocks/>
          </p:cNvSpPr>
          <p:nvPr/>
        </p:nvSpPr>
        <p:spPr bwMode="auto">
          <a:xfrm>
            <a:off x="250825" y="239713"/>
            <a:ext cx="16573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en-US" altLang="zh-CN" sz="3200" b="1" dirty="0">
                <a:solidFill>
                  <a:srgbClr val="C00000"/>
                </a:solidFill>
                <a:latin typeface="微软雅黑" pitchFamily="34" charset="-122"/>
                <a:ea typeface="微软雅黑" pitchFamily="34" charset="-122"/>
              </a:rPr>
              <a:t>LOGO</a:t>
            </a:r>
          </a:p>
        </p:txBody>
      </p:sp>
      <p:sp>
        <p:nvSpPr>
          <p:cNvPr id="12" name="TextBox 4"/>
          <p:cNvSpPr txBox="1">
            <a:spLocks noChangeArrowheads="1"/>
          </p:cNvSpPr>
          <p:nvPr/>
        </p:nvSpPr>
        <p:spPr bwMode="auto">
          <a:xfrm>
            <a:off x="3255963" y="5953125"/>
            <a:ext cx="184150" cy="385763"/>
          </a:xfrm>
          <a:prstGeom prst="rect">
            <a:avLst/>
          </a:prstGeom>
          <a:noFill/>
          <a:ln>
            <a:noFill/>
          </a:ln>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fontAlgn="auto" hangingPunct="1">
              <a:spcBef>
                <a:spcPts val="0"/>
              </a:spcBef>
              <a:spcAft>
                <a:spcPts val="0"/>
              </a:spcAft>
              <a:defRPr/>
            </a:pPr>
            <a:endParaRPr lang="zh-CN" altLang="en-US" sz="1900" i="1" spc="100" dirty="0">
              <a:solidFill>
                <a:schemeClr val="bg1"/>
              </a:solidFill>
              <a:latin typeface="方正兰亭中黑_GBK" pitchFamily="2" charset="-122"/>
              <a:ea typeface="方正兰亭中黑_GBK" pitchFamily="2" charset="-122"/>
            </a:endParaRPr>
          </a:p>
        </p:txBody>
      </p:sp>
    </p:spTree>
  </p:cSld>
  <p:clrMapOvr>
    <a:masterClrMapping/>
  </p:clrMapOvr>
  <p:transition spd="slow" advClick="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nodeType="with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750"/>
                                        <p:tgtEl>
                                          <p:spTgt spid="9"/>
                                        </p:tgtEl>
                                      </p:cBhvr>
                                    </p:animEffect>
                                  </p:childTnLst>
                                </p:cTn>
                              </p:par>
                            </p:childTnLst>
                          </p:cTn>
                        </p:par>
                        <p:par>
                          <p:cTn id="12" fill="hold" nodeType="withGroup">
                            <p:stCondLst>
                              <p:cond delay="1250"/>
                            </p:stCondLst>
                            <p:childTnLst>
                              <p:par>
                                <p:cTn id="13" presetID="2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1000"/>
                                        <p:tgtEl>
                                          <p:spTgt spid="10"/>
                                        </p:tgtEl>
                                      </p:cBhvr>
                                    </p:animEffect>
                                  </p:childTnLst>
                                </p:cTn>
                              </p:par>
                            </p:childTnLst>
                          </p:cTn>
                        </p:par>
                        <p:par>
                          <p:cTn id="16" fill="hold" nodeType="afterGroup">
                            <p:stCondLst>
                              <p:cond delay="2250"/>
                            </p:stCondLst>
                            <p:childTnLst>
                              <p:par>
                                <p:cTn id="17" presetID="22" presetClass="entr" presetSubtype="8" fill="hold" grpId="0" nodeType="afterEffect" nodePh="1">
                                  <p:stCondLst>
                                    <p:cond delay="0"/>
                                  </p:stCondLst>
                                  <p:endCondLst>
                                    <p:cond evt="begin" delay="0">
                                      <p:tn val="17"/>
                                    </p:cond>
                                  </p:end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Text Box 5"/>
          <p:cNvSpPr txBox="1">
            <a:spLocks noChangeArrowheads="1"/>
          </p:cNvSpPr>
          <p:nvPr/>
        </p:nvSpPr>
        <p:spPr bwMode="ltGray">
          <a:xfrm>
            <a:off x="347663" y="157163"/>
            <a:ext cx="33845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800" b="1" dirty="0" smtClean="0">
                <a:solidFill>
                  <a:schemeClr val="bg1"/>
                </a:solidFill>
                <a:latin typeface="微软雅黑" pitchFamily="34" charset="-122"/>
                <a:ea typeface="微软雅黑" pitchFamily="34" charset="-122"/>
              </a:rPr>
              <a:t>团队建设情况</a:t>
            </a:r>
            <a:endParaRPr lang="zh-CN" altLang="en-US" sz="2800" b="1" dirty="0">
              <a:solidFill>
                <a:schemeClr val="bg1"/>
              </a:solidFill>
              <a:latin typeface="微软雅黑" pitchFamily="34" charset="-122"/>
              <a:ea typeface="微软雅黑" pitchFamily="34" charset="-122"/>
            </a:endParaRPr>
          </a:p>
        </p:txBody>
      </p:sp>
      <p:sp>
        <p:nvSpPr>
          <p:cNvPr id="30" name="椭圆 29"/>
          <p:cNvSpPr/>
          <p:nvPr/>
        </p:nvSpPr>
        <p:spPr>
          <a:xfrm>
            <a:off x="1225002" y="2048034"/>
            <a:ext cx="657102" cy="64807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anchor="ctr"/>
          <a:lstStyle/>
          <a:p>
            <a:pPr algn="ctr" fontAlgn="auto">
              <a:spcBef>
                <a:spcPts val="0"/>
              </a:spcBef>
              <a:spcAft>
                <a:spcPts val="0"/>
              </a:spcAft>
              <a:defRPr/>
            </a:pPr>
            <a:r>
              <a:rPr lang="en-US" altLang="zh-CN" sz="1600" b="1" dirty="0">
                <a:solidFill>
                  <a:schemeClr val="accent5">
                    <a:lumMod val="75000"/>
                  </a:schemeClr>
                </a:solidFill>
                <a:latin typeface="方正正准黑简体" panose="02000000000000000000" pitchFamily="2" charset="-122"/>
                <a:ea typeface="方正正准黑简体" panose="02000000000000000000" pitchFamily="2" charset="-122"/>
                <a:cs typeface="Arial Unicode MS" pitchFamily="34" charset="-122"/>
              </a:rPr>
              <a:t>01</a:t>
            </a:r>
            <a:endParaRPr lang="zh-CN" altLang="en-US" sz="1600" b="1" dirty="0">
              <a:solidFill>
                <a:schemeClr val="accent5">
                  <a:lumMod val="75000"/>
                </a:schemeClr>
              </a:solidFill>
              <a:latin typeface="方正正准黑简体" panose="02000000000000000000" pitchFamily="2" charset="-122"/>
              <a:ea typeface="方正正准黑简体" panose="02000000000000000000" pitchFamily="2" charset="-122"/>
              <a:cs typeface="Arial Unicode MS" pitchFamily="34" charset="-122"/>
            </a:endParaRPr>
          </a:p>
        </p:txBody>
      </p:sp>
      <p:sp>
        <p:nvSpPr>
          <p:cNvPr id="34" name="矩形 33"/>
          <p:cNvSpPr/>
          <p:nvPr/>
        </p:nvSpPr>
        <p:spPr>
          <a:xfrm>
            <a:off x="-180528" y="2689733"/>
            <a:ext cx="1728192" cy="9432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anchor="ctr"/>
          <a:lstStyle/>
          <a:p>
            <a:pPr algn="ctr" fontAlgn="auto">
              <a:spcBef>
                <a:spcPts val="0"/>
              </a:spcBef>
              <a:spcAft>
                <a:spcPts val="0"/>
              </a:spcAft>
              <a:defRPr/>
            </a:pPr>
            <a:endParaRPr lang="zh-CN" altLang="en-US"/>
          </a:p>
        </p:txBody>
      </p:sp>
      <p:sp>
        <p:nvSpPr>
          <p:cNvPr id="35" name="同心圆 34"/>
          <p:cNvSpPr/>
          <p:nvPr/>
        </p:nvSpPr>
        <p:spPr>
          <a:xfrm>
            <a:off x="1176786" y="1981103"/>
            <a:ext cx="815296" cy="804389"/>
          </a:xfrm>
          <a:prstGeom prst="donut">
            <a:avLst>
              <a:gd name="adj" fmla="val 1384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anchor="ctr"/>
          <a:lstStyle/>
          <a:p>
            <a:pPr algn="ctr" fontAlgn="auto">
              <a:spcBef>
                <a:spcPts val="0"/>
              </a:spcBef>
              <a:spcAft>
                <a:spcPts val="0"/>
              </a:spcAft>
              <a:defRPr/>
            </a:pPr>
            <a:endParaRPr lang="zh-CN" altLang="en-US">
              <a:solidFill>
                <a:schemeClr val="tx1"/>
              </a:solidFill>
            </a:endParaRPr>
          </a:p>
        </p:txBody>
      </p:sp>
      <p:sp>
        <p:nvSpPr>
          <p:cNvPr id="36" name="TextBox 35"/>
          <p:cNvSpPr txBox="1"/>
          <p:nvPr/>
        </p:nvSpPr>
        <p:spPr>
          <a:xfrm>
            <a:off x="935892" y="1090053"/>
            <a:ext cx="1620932" cy="738654"/>
          </a:xfrm>
          <a:prstGeom prst="rect">
            <a:avLst/>
          </a:prstGeom>
          <a:noFill/>
        </p:spPr>
        <p:txBody>
          <a:bodyPr wrap="none" lIns="91428" tIns="45715" rIns="91428" bIns="45715">
            <a:spAutoFit/>
          </a:bodyPr>
          <a:lstStyle/>
          <a:p>
            <a:pPr fontAlgn="auto">
              <a:spcBef>
                <a:spcPts val="0"/>
              </a:spcBef>
              <a:spcAft>
                <a:spcPts val="0"/>
              </a:spcAft>
              <a:defRPr/>
            </a:pPr>
            <a:r>
              <a:rPr lang="zh-CN" altLang="en-US" sz="1400" dirty="0" smtClean="0">
                <a:solidFill>
                  <a:schemeClr val="tx1">
                    <a:lumMod val="75000"/>
                    <a:lumOff val="25000"/>
                  </a:schemeClr>
                </a:solidFill>
                <a:latin typeface="+mj-ea"/>
                <a:ea typeface="+mj-ea"/>
              </a:rPr>
              <a:t>单击</a:t>
            </a:r>
            <a:r>
              <a:rPr lang="zh-CN" altLang="en-US" sz="1400" dirty="0">
                <a:solidFill>
                  <a:schemeClr val="tx1">
                    <a:lumMod val="75000"/>
                    <a:lumOff val="25000"/>
                  </a:schemeClr>
                </a:solidFill>
                <a:latin typeface="+mj-ea"/>
                <a:ea typeface="+mj-ea"/>
              </a:rPr>
              <a:t>此处添加</a:t>
            </a:r>
            <a:r>
              <a:rPr lang="zh-CN" altLang="en-US" sz="1400" dirty="0" smtClean="0">
                <a:solidFill>
                  <a:schemeClr val="tx1">
                    <a:lumMod val="75000"/>
                    <a:lumOff val="25000"/>
                  </a:schemeClr>
                </a:solidFill>
                <a:latin typeface="+mj-ea"/>
                <a:ea typeface="+mj-ea"/>
              </a:rPr>
              <a:t>文本</a:t>
            </a:r>
            <a:endParaRPr lang="en-US" altLang="zh-CN" sz="1400" dirty="0" smtClean="0">
              <a:solidFill>
                <a:schemeClr val="tx1">
                  <a:lumMod val="75000"/>
                  <a:lumOff val="25000"/>
                </a:schemeClr>
              </a:solidFill>
              <a:latin typeface="+mj-ea"/>
              <a:ea typeface="+mj-ea"/>
            </a:endParaRPr>
          </a:p>
          <a:p>
            <a:pPr fontAlgn="auto">
              <a:spcBef>
                <a:spcPts val="0"/>
              </a:spcBef>
              <a:spcAft>
                <a:spcPts val="0"/>
              </a:spcAft>
              <a:defRPr/>
            </a:pPr>
            <a:r>
              <a:rPr lang="zh-CN" altLang="en-US" sz="1400" dirty="0" smtClean="0">
                <a:solidFill>
                  <a:schemeClr val="tx1">
                    <a:lumMod val="75000"/>
                    <a:lumOff val="25000"/>
                  </a:schemeClr>
                </a:solidFill>
                <a:latin typeface="+mj-ea"/>
                <a:ea typeface="+mj-ea"/>
              </a:rPr>
              <a:t>此处</a:t>
            </a:r>
            <a:r>
              <a:rPr lang="zh-CN" altLang="en-US" sz="1400" dirty="0">
                <a:solidFill>
                  <a:schemeClr val="tx1">
                    <a:lumMod val="75000"/>
                    <a:lumOff val="25000"/>
                  </a:schemeClr>
                </a:solidFill>
                <a:latin typeface="+mj-ea"/>
                <a:ea typeface="+mj-ea"/>
              </a:rPr>
              <a:t>添加</a:t>
            </a:r>
            <a:r>
              <a:rPr lang="zh-CN" altLang="en-US" sz="1400" dirty="0" smtClean="0">
                <a:solidFill>
                  <a:schemeClr val="tx1">
                    <a:lumMod val="75000"/>
                    <a:lumOff val="25000"/>
                  </a:schemeClr>
                </a:solidFill>
                <a:latin typeface="+mj-ea"/>
                <a:ea typeface="+mj-ea"/>
              </a:rPr>
              <a:t>文单击此</a:t>
            </a:r>
            <a:endParaRPr lang="en-US" altLang="zh-CN" sz="1400" dirty="0" smtClean="0">
              <a:solidFill>
                <a:schemeClr val="tx1">
                  <a:lumMod val="75000"/>
                  <a:lumOff val="25000"/>
                </a:schemeClr>
              </a:solidFill>
              <a:latin typeface="+mj-ea"/>
              <a:ea typeface="+mj-ea"/>
            </a:endParaRPr>
          </a:p>
          <a:p>
            <a:pPr fontAlgn="auto">
              <a:spcBef>
                <a:spcPts val="0"/>
              </a:spcBef>
              <a:spcAft>
                <a:spcPts val="0"/>
              </a:spcAft>
              <a:defRPr/>
            </a:pPr>
            <a:r>
              <a:rPr lang="zh-CN" altLang="en-US" sz="1400" dirty="0" smtClean="0">
                <a:solidFill>
                  <a:schemeClr val="tx1">
                    <a:lumMod val="75000"/>
                    <a:lumOff val="25000"/>
                  </a:schemeClr>
                </a:solidFill>
                <a:latin typeface="+mj-ea"/>
                <a:ea typeface="+mj-ea"/>
              </a:rPr>
              <a:t>加本单击</a:t>
            </a:r>
            <a:r>
              <a:rPr lang="zh-CN" altLang="en-US" sz="1400" dirty="0">
                <a:solidFill>
                  <a:schemeClr val="tx1">
                    <a:lumMod val="75000"/>
                    <a:lumOff val="25000"/>
                  </a:schemeClr>
                </a:solidFill>
                <a:latin typeface="+mj-ea"/>
                <a:ea typeface="+mj-ea"/>
              </a:rPr>
              <a:t>此处</a:t>
            </a:r>
            <a:r>
              <a:rPr lang="zh-CN" altLang="en-US" sz="1400" dirty="0" smtClean="0">
                <a:solidFill>
                  <a:schemeClr val="tx1">
                    <a:lumMod val="75000"/>
                    <a:lumOff val="25000"/>
                  </a:schemeClr>
                </a:solidFill>
                <a:latin typeface="+mj-ea"/>
                <a:ea typeface="+mj-ea"/>
              </a:rPr>
              <a:t>添加</a:t>
            </a:r>
            <a:endParaRPr lang="en-US" altLang="zh-CN" sz="1400" dirty="0">
              <a:solidFill>
                <a:schemeClr val="tx1">
                  <a:lumMod val="75000"/>
                  <a:lumOff val="25000"/>
                </a:schemeClr>
              </a:solidFill>
              <a:latin typeface="+mj-ea"/>
              <a:ea typeface="+mj-ea"/>
            </a:endParaRPr>
          </a:p>
        </p:txBody>
      </p:sp>
      <p:sp>
        <p:nvSpPr>
          <p:cNvPr id="37" name="椭圆 36"/>
          <p:cNvSpPr/>
          <p:nvPr/>
        </p:nvSpPr>
        <p:spPr>
          <a:xfrm>
            <a:off x="4730079" y="2387992"/>
            <a:ext cx="790631" cy="77976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anchor="ctr"/>
          <a:lstStyle/>
          <a:p>
            <a:pPr algn="ctr" fontAlgn="auto">
              <a:spcBef>
                <a:spcPts val="0"/>
              </a:spcBef>
              <a:spcAft>
                <a:spcPts val="0"/>
              </a:spcAft>
              <a:defRPr/>
            </a:pPr>
            <a:r>
              <a:rPr lang="en-US" altLang="zh-CN" sz="2000" b="1" dirty="0">
                <a:solidFill>
                  <a:schemeClr val="accent5">
                    <a:lumMod val="75000"/>
                  </a:schemeClr>
                </a:solidFill>
                <a:latin typeface="+mj-ea"/>
                <a:ea typeface="+mj-ea"/>
                <a:cs typeface="Arial Unicode MS" pitchFamily="34" charset="-122"/>
              </a:rPr>
              <a:t>02</a:t>
            </a:r>
            <a:endParaRPr lang="zh-CN" altLang="en-US" sz="2000" b="1" dirty="0">
              <a:solidFill>
                <a:schemeClr val="accent5">
                  <a:lumMod val="75000"/>
                </a:schemeClr>
              </a:solidFill>
              <a:latin typeface="+mj-ea"/>
              <a:ea typeface="+mj-ea"/>
              <a:cs typeface="Arial Unicode MS" pitchFamily="34" charset="-122"/>
            </a:endParaRPr>
          </a:p>
        </p:txBody>
      </p:sp>
      <p:sp>
        <p:nvSpPr>
          <p:cNvPr id="38" name="矩形 37"/>
          <p:cNvSpPr/>
          <p:nvPr/>
        </p:nvSpPr>
        <p:spPr>
          <a:xfrm>
            <a:off x="-119358" y="3105094"/>
            <a:ext cx="5244752" cy="93600"/>
          </a:xfrm>
          <a:prstGeom prst="rect">
            <a:avLst/>
          </a:prstGeom>
          <a:solidFill>
            <a:srgbClr val="FF500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anchor="ctr"/>
          <a:lstStyle/>
          <a:p>
            <a:pPr algn="ctr" fontAlgn="auto">
              <a:spcBef>
                <a:spcPts val="0"/>
              </a:spcBef>
              <a:spcAft>
                <a:spcPts val="0"/>
              </a:spcAft>
              <a:defRPr/>
            </a:pPr>
            <a:endParaRPr lang="zh-CN" altLang="en-US"/>
          </a:p>
        </p:txBody>
      </p:sp>
      <p:sp>
        <p:nvSpPr>
          <p:cNvPr id="39" name="同心圆 38"/>
          <p:cNvSpPr/>
          <p:nvPr/>
        </p:nvSpPr>
        <p:spPr>
          <a:xfrm>
            <a:off x="4708597" y="2353444"/>
            <a:ext cx="860375" cy="848865"/>
          </a:xfrm>
          <a:prstGeom prst="donut">
            <a:avLst>
              <a:gd name="adj" fmla="val 13848"/>
            </a:avLst>
          </a:prstGeom>
          <a:solidFill>
            <a:srgbClr val="FF500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anchor="ctr"/>
          <a:lstStyle/>
          <a:p>
            <a:pPr algn="ctr" fontAlgn="auto">
              <a:spcBef>
                <a:spcPts val="0"/>
              </a:spcBef>
              <a:spcAft>
                <a:spcPts val="0"/>
              </a:spcAft>
              <a:defRPr/>
            </a:pPr>
            <a:endParaRPr lang="zh-CN" altLang="en-US">
              <a:solidFill>
                <a:schemeClr val="tx1"/>
              </a:solidFill>
            </a:endParaRPr>
          </a:p>
        </p:txBody>
      </p:sp>
      <p:sp>
        <p:nvSpPr>
          <p:cNvPr id="40" name="椭圆 39"/>
          <p:cNvSpPr/>
          <p:nvPr/>
        </p:nvSpPr>
        <p:spPr>
          <a:xfrm>
            <a:off x="5546315" y="3922732"/>
            <a:ext cx="715383" cy="647022"/>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anchor="ctr"/>
          <a:lstStyle/>
          <a:p>
            <a:pPr algn="ctr" fontAlgn="auto">
              <a:spcBef>
                <a:spcPts val="0"/>
              </a:spcBef>
              <a:spcAft>
                <a:spcPts val="0"/>
              </a:spcAft>
              <a:defRPr/>
            </a:pPr>
            <a:r>
              <a:rPr lang="en-US" altLang="zh-CN" sz="2000" b="1" dirty="0" smtClean="0">
                <a:solidFill>
                  <a:schemeClr val="accent5">
                    <a:lumMod val="75000"/>
                  </a:schemeClr>
                </a:solidFill>
                <a:latin typeface="+mj-ea"/>
                <a:ea typeface="+mj-ea"/>
                <a:cs typeface="Arial Unicode MS" pitchFamily="34" charset="-122"/>
              </a:rPr>
              <a:t>04</a:t>
            </a:r>
            <a:endParaRPr lang="zh-CN" altLang="en-US" sz="2000" b="1" dirty="0">
              <a:solidFill>
                <a:schemeClr val="accent5">
                  <a:lumMod val="75000"/>
                </a:schemeClr>
              </a:solidFill>
              <a:latin typeface="+mj-ea"/>
              <a:ea typeface="+mj-ea"/>
              <a:cs typeface="Arial Unicode MS" pitchFamily="34" charset="-122"/>
            </a:endParaRPr>
          </a:p>
        </p:txBody>
      </p:sp>
      <p:sp>
        <p:nvSpPr>
          <p:cNvPr id="41" name="矩形 40"/>
          <p:cNvSpPr/>
          <p:nvPr/>
        </p:nvSpPr>
        <p:spPr>
          <a:xfrm>
            <a:off x="-47351" y="3881571"/>
            <a:ext cx="5951357" cy="111749"/>
          </a:xfrm>
          <a:prstGeom prst="rect">
            <a:avLst/>
          </a:prstGeom>
          <a:solidFill>
            <a:srgbClr val="FF500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anchor="ctr"/>
          <a:lstStyle/>
          <a:p>
            <a:pPr algn="ctr" fontAlgn="auto">
              <a:spcBef>
                <a:spcPts val="0"/>
              </a:spcBef>
              <a:spcAft>
                <a:spcPts val="0"/>
              </a:spcAft>
              <a:defRPr/>
            </a:pPr>
            <a:endParaRPr lang="zh-CN" altLang="en-US"/>
          </a:p>
        </p:txBody>
      </p:sp>
      <p:sp>
        <p:nvSpPr>
          <p:cNvPr id="42" name="同心圆 41"/>
          <p:cNvSpPr/>
          <p:nvPr/>
        </p:nvSpPr>
        <p:spPr>
          <a:xfrm flipV="1">
            <a:off x="5507823" y="3875931"/>
            <a:ext cx="792369" cy="781769"/>
          </a:xfrm>
          <a:prstGeom prst="donut">
            <a:avLst>
              <a:gd name="adj" fmla="val 13848"/>
            </a:avLst>
          </a:prstGeom>
          <a:solidFill>
            <a:srgbClr val="FF500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anchor="ctr"/>
          <a:lstStyle/>
          <a:p>
            <a:pPr algn="ctr" fontAlgn="auto">
              <a:spcBef>
                <a:spcPts val="0"/>
              </a:spcBef>
              <a:spcAft>
                <a:spcPts val="0"/>
              </a:spcAft>
              <a:defRPr/>
            </a:pPr>
            <a:endParaRPr lang="zh-CN" altLang="en-US">
              <a:solidFill>
                <a:schemeClr val="tx1"/>
              </a:solidFill>
            </a:endParaRPr>
          </a:p>
        </p:txBody>
      </p:sp>
      <p:sp>
        <p:nvSpPr>
          <p:cNvPr id="43" name="TextBox 42"/>
          <p:cNvSpPr txBox="1"/>
          <p:nvPr/>
        </p:nvSpPr>
        <p:spPr>
          <a:xfrm>
            <a:off x="4328318" y="1309380"/>
            <a:ext cx="1620932" cy="738654"/>
          </a:xfrm>
          <a:prstGeom prst="rect">
            <a:avLst/>
          </a:prstGeom>
          <a:noFill/>
        </p:spPr>
        <p:txBody>
          <a:bodyPr wrap="none" lIns="91428" tIns="45715" rIns="91428" bIns="45715">
            <a:spAutoFit/>
          </a:bodyPr>
          <a:lstStyle/>
          <a:p>
            <a:pPr fontAlgn="auto">
              <a:spcBef>
                <a:spcPts val="0"/>
              </a:spcBef>
              <a:spcAft>
                <a:spcPts val="0"/>
              </a:spcAft>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此处添加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此处添加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椭圆 43"/>
          <p:cNvSpPr/>
          <p:nvPr/>
        </p:nvSpPr>
        <p:spPr>
          <a:xfrm>
            <a:off x="7079588" y="2765167"/>
            <a:ext cx="790631" cy="77976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anchor="ctr"/>
          <a:lstStyle/>
          <a:p>
            <a:pPr algn="ctr" fontAlgn="auto">
              <a:spcBef>
                <a:spcPts val="0"/>
              </a:spcBef>
              <a:spcAft>
                <a:spcPts val="0"/>
              </a:spcAft>
              <a:defRPr/>
            </a:pPr>
            <a:r>
              <a:rPr lang="en-US" altLang="zh-CN" sz="2000" b="1" dirty="0" smtClean="0">
                <a:solidFill>
                  <a:schemeClr val="accent5">
                    <a:lumMod val="75000"/>
                  </a:schemeClr>
                </a:solidFill>
                <a:latin typeface="+mj-ea"/>
                <a:ea typeface="+mj-ea"/>
                <a:cs typeface="Arial Unicode MS" pitchFamily="34" charset="-122"/>
              </a:rPr>
              <a:t>03</a:t>
            </a:r>
            <a:endParaRPr lang="zh-CN" altLang="en-US" sz="2000" b="1" dirty="0">
              <a:solidFill>
                <a:schemeClr val="accent5">
                  <a:lumMod val="75000"/>
                </a:schemeClr>
              </a:solidFill>
              <a:latin typeface="+mj-ea"/>
              <a:ea typeface="+mj-ea"/>
              <a:cs typeface="Arial Unicode MS" pitchFamily="34" charset="-122"/>
            </a:endParaRPr>
          </a:p>
        </p:txBody>
      </p:sp>
      <p:sp>
        <p:nvSpPr>
          <p:cNvPr id="45" name="矩形 44"/>
          <p:cNvSpPr/>
          <p:nvPr/>
        </p:nvSpPr>
        <p:spPr>
          <a:xfrm>
            <a:off x="-119359" y="3497743"/>
            <a:ext cx="7594261" cy="9360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anchor="ctr"/>
          <a:lstStyle/>
          <a:p>
            <a:pPr algn="ctr" fontAlgn="auto">
              <a:spcBef>
                <a:spcPts val="0"/>
              </a:spcBef>
              <a:spcAft>
                <a:spcPts val="0"/>
              </a:spcAft>
              <a:defRPr/>
            </a:pPr>
            <a:endParaRPr lang="zh-CN" altLang="en-US"/>
          </a:p>
        </p:txBody>
      </p:sp>
      <p:sp>
        <p:nvSpPr>
          <p:cNvPr id="46" name="同心圆 45"/>
          <p:cNvSpPr/>
          <p:nvPr/>
        </p:nvSpPr>
        <p:spPr>
          <a:xfrm>
            <a:off x="7023993" y="2746093"/>
            <a:ext cx="860375" cy="848865"/>
          </a:xfrm>
          <a:prstGeom prst="donut">
            <a:avLst>
              <a:gd name="adj" fmla="val 1384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anchor="ctr"/>
          <a:lstStyle/>
          <a:p>
            <a:pPr algn="ctr" fontAlgn="auto">
              <a:spcBef>
                <a:spcPts val="0"/>
              </a:spcBef>
              <a:spcAft>
                <a:spcPts val="0"/>
              </a:spcAft>
              <a:defRPr/>
            </a:pPr>
            <a:endParaRPr lang="zh-CN" altLang="en-US">
              <a:solidFill>
                <a:schemeClr val="tx1"/>
              </a:solidFill>
            </a:endParaRPr>
          </a:p>
        </p:txBody>
      </p:sp>
      <p:sp>
        <p:nvSpPr>
          <p:cNvPr id="47" name="TextBox 46"/>
          <p:cNvSpPr txBox="1"/>
          <p:nvPr/>
        </p:nvSpPr>
        <p:spPr>
          <a:xfrm>
            <a:off x="6643714" y="1828707"/>
            <a:ext cx="1620932" cy="738654"/>
          </a:xfrm>
          <a:prstGeom prst="rect">
            <a:avLst/>
          </a:prstGeom>
          <a:noFill/>
        </p:spPr>
        <p:txBody>
          <a:bodyPr wrap="none" lIns="91428" tIns="45715" rIns="91428" bIns="45715">
            <a:spAutoFit/>
          </a:bodyPr>
          <a:lstStyle/>
          <a:p>
            <a:pPr fontAlgn="auto">
              <a:spcBef>
                <a:spcPts val="0"/>
              </a:spcBef>
              <a:spcAft>
                <a:spcPts val="0"/>
              </a:spcAft>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此处添加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此处添加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8" name="TextBox 47"/>
          <p:cNvSpPr txBox="1"/>
          <p:nvPr/>
        </p:nvSpPr>
        <p:spPr>
          <a:xfrm>
            <a:off x="6516216" y="3956046"/>
            <a:ext cx="1620932" cy="738654"/>
          </a:xfrm>
          <a:prstGeom prst="rect">
            <a:avLst/>
          </a:prstGeom>
          <a:noFill/>
        </p:spPr>
        <p:txBody>
          <a:bodyPr wrap="none" lIns="91428" tIns="45715" rIns="91428" bIns="45715">
            <a:spAutoFit/>
          </a:bodyPr>
          <a:lstStyle/>
          <a:p>
            <a:pPr fontAlgn="auto">
              <a:spcBef>
                <a:spcPts val="0"/>
              </a:spcBef>
              <a:spcAft>
                <a:spcPts val="0"/>
              </a:spcAft>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此处添加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此处添加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9" name="椭圆 48"/>
          <p:cNvSpPr/>
          <p:nvPr/>
        </p:nvSpPr>
        <p:spPr>
          <a:xfrm>
            <a:off x="2542313" y="4379682"/>
            <a:ext cx="696872" cy="62520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anchor="ctr"/>
          <a:lstStyle/>
          <a:p>
            <a:pPr algn="ctr" fontAlgn="auto">
              <a:spcBef>
                <a:spcPts val="0"/>
              </a:spcBef>
              <a:spcAft>
                <a:spcPts val="0"/>
              </a:spcAft>
              <a:defRPr/>
            </a:pPr>
            <a:r>
              <a:rPr lang="en-US" altLang="zh-CN" sz="1600" b="1" dirty="0" smtClean="0">
                <a:solidFill>
                  <a:schemeClr val="accent5">
                    <a:lumMod val="75000"/>
                  </a:schemeClr>
                </a:solidFill>
                <a:latin typeface="方正正准黑简体" panose="02000000000000000000" pitchFamily="2" charset="-122"/>
                <a:ea typeface="方正正准黑简体" panose="02000000000000000000" pitchFamily="2" charset="-122"/>
                <a:cs typeface="Arial Unicode MS" pitchFamily="34" charset="-122"/>
              </a:rPr>
              <a:t>05</a:t>
            </a:r>
            <a:endParaRPr lang="zh-CN" altLang="en-US" sz="1600" b="1" dirty="0">
              <a:solidFill>
                <a:schemeClr val="accent5">
                  <a:lumMod val="75000"/>
                </a:schemeClr>
              </a:solidFill>
              <a:latin typeface="方正正准黑简体" panose="02000000000000000000" pitchFamily="2" charset="-122"/>
              <a:ea typeface="方正正准黑简体" panose="02000000000000000000" pitchFamily="2" charset="-122"/>
              <a:cs typeface="Arial Unicode MS" pitchFamily="34" charset="-122"/>
            </a:endParaRPr>
          </a:p>
        </p:txBody>
      </p:sp>
      <p:sp>
        <p:nvSpPr>
          <p:cNvPr id="50" name="矩形 49"/>
          <p:cNvSpPr/>
          <p:nvPr/>
        </p:nvSpPr>
        <p:spPr>
          <a:xfrm>
            <a:off x="-156471" y="4285359"/>
            <a:ext cx="3020268" cy="9432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anchor="ctr"/>
          <a:lstStyle/>
          <a:p>
            <a:pPr algn="ctr" fontAlgn="auto">
              <a:spcBef>
                <a:spcPts val="0"/>
              </a:spcBef>
              <a:spcAft>
                <a:spcPts val="0"/>
              </a:spcAft>
              <a:defRPr/>
            </a:pPr>
            <a:endParaRPr lang="zh-CN" altLang="en-US"/>
          </a:p>
        </p:txBody>
      </p:sp>
      <p:sp>
        <p:nvSpPr>
          <p:cNvPr id="51" name="同心圆 50"/>
          <p:cNvSpPr/>
          <p:nvPr/>
        </p:nvSpPr>
        <p:spPr>
          <a:xfrm>
            <a:off x="2456149" y="4285359"/>
            <a:ext cx="815296" cy="804389"/>
          </a:xfrm>
          <a:prstGeom prst="donut">
            <a:avLst>
              <a:gd name="adj" fmla="val 1384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28" tIns="45715" rIns="91428" bIns="45715" anchor="ctr"/>
          <a:lstStyle/>
          <a:p>
            <a:pPr algn="ctr" fontAlgn="auto">
              <a:spcBef>
                <a:spcPts val="0"/>
              </a:spcBef>
              <a:spcAft>
                <a:spcPts val="0"/>
              </a:spcAft>
              <a:defRPr/>
            </a:pPr>
            <a:endParaRPr lang="zh-CN" altLang="en-US">
              <a:solidFill>
                <a:schemeClr val="tx1"/>
              </a:solidFill>
            </a:endParaRPr>
          </a:p>
        </p:txBody>
      </p:sp>
      <p:sp>
        <p:nvSpPr>
          <p:cNvPr id="52" name="TextBox 51"/>
          <p:cNvSpPr txBox="1"/>
          <p:nvPr/>
        </p:nvSpPr>
        <p:spPr>
          <a:xfrm>
            <a:off x="3471323" y="4379682"/>
            <a:ext cx="1620932" cy="738654"/>
          </a:xfrm>
          <a:prstGeom prst="rect">
            <a:avLst/>
          </a:prstGeom>
          <a:noFill/>
        </p:spPr>
        <p:txBody>
          <a:bodyPr wrap="none" lIns="91428" tIns="45715" rIns="91428" bIns="45715">
            <a:spAutoFit/>
          </a:bodyPr>
          <a:lstStyle/>
          <a:p>
            <a:pPr fontAlgn="auto">
              <a:spcBef>
                <a:spcPts val="0"/>
              </a:spcBef>
              <a:spcAft>
                <a:spcPts val="0"/>
              </a:spcAft>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此处添加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单击</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此处添加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a:p>
            <a:pPr fontAlgn="auto">
              <a:spcBef>
                <a:spcPts val="0"/>
              </a:spcBef>
              <a:spcAft>
                <a:spcPts val="0"/>
              </a:spcAft>
              <a:defRPr/>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59283271"/>
      </p:ext>
    </p:extLst>
  </p:cSld>
  <p:clrMapOvr>
    <a:masterClrMapping/>
  </p:clrMapOvr>
  <p:transition spd="slow" advClick="0">
    <p:pull dir="lu"/>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750"/>
                                        <p:tgtEl>
                                          <p:spTgt spid="22"/>
                                        </p:tgtEl>
                                      </p:cBhvr>
                                    </p:animEffect>
                                  </p:childTnLst>
                                </p:cTn>
                              </p:par>
                            </p:childTnLst>
                          </p:cTn>
                        </p:par>
                        <p:par>
                          <p:cTn id="8" fill="hold">
                            <p:stCondLst>
                              <p:cond delay="750"/>
                            </p:stCondLst>
                            <p:childTnLst>
                              <p:par>
                                <p:cTn id="9" presetID="22" presetClass="entr" presetSubtype="8"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wipe(left)">
                                      <p:cBhvr>
                                        <p:cTn id="11" dur="500"/>
                                        <p:tgtEl>
                                          <p:spTgt spid="34"/>
                                        </p:tgtEl>
                                      </p:cBhvr>
                                    </p:animEffect>
                                  </p:childTnLst>
                                </p:cTn>
                              </p:par>
                            </p:childTnLst>
                          </p:cTn>
                        </p:par>
                        <p:par>
                          <p:cTn id="12" fill="hold">
                            <p:stCondLst>
                              <p:cond delay="1250"/>
                            </p:stCondLst>
                            <p:childTnLst>
                              <p:par>
                                <p:cTn id="13" presetID="22" presetClass="entr" presetSubtype="4"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down)">
                                      <p:cBhvr>
                                        <p:cTn id="15" dur="500"/>
                                        <p:tgtEl>
                                          <p:spTgt spid="35"/>
                                        </p:tgtEl>
                                      </p:cBhvr>
                                    </p:animEffect>
                                  </p:childTnLst>
                                </p:cTn>
                              </p:par>
                              <p:par>
                                <p:cTn id="16" presetID="10" presetClass="entr" presetSubtype="0" fill="hold" grpId="0" nodeType="withEffect">
                                  <p:stCondLst>
                                    <p:cond delay="300"/>
                                  </p:stCondLst>
                                  <p:childTnLst>
                                    <p:set>
                                      <p:cBhvr>
                                        <p:cTn id="17" dur="1" fill="hold">
                                          <p:stCondLst>
                                            <p:cond delay="0"/>
                                          </p:stCondLst>
                                        </p:cTn>
                                        <p:tgtEl>
                                          <p:spTgt spid="30"/>
                                        </p:tgtEl>
                                        <p:attrNameLst>
                                          <p:attrName>style.visibility</p:attrName>
                                        </p:attrNameLst>
                                      </p:cBhvr>
                                      <p:to>
                                        <p:strVal val="visible"/>
                                      </p:to>
                                    </p:set>
                                    <p:animEffect transition="in" filter="fade">
                                      <p:cBhvr>
                                        <p:cTn id="18" dur="500"/>
                                        <p:tgtEl>
                                          <p:spTgt spid="30"/>
                                        </p:tgtEl>
                                      </p:cBhvr>
                                    </p:animEffect>
                                  </p:childTnLst>
                                </p:cTn>
                              </p:par>
                            </p:childTnLst>
                          </p:cTn>
                        </p:par>
                        <p:par>
                          <p:cTn id="19" fill="hold">
                            <p:stCondLst>
                              <p:cond delay="2050"/>
                            </p:stCondLst>
                            <p:childTnLst>
                              <p:par>
                                <p:cTn id="20" presetID="22" presetClass="entr" presetSubtype="1" fill="hold" grpId="0" nodeType="after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wipe(up)">
                                      <p:cBhvr>
                                        <p:cTn id="22" dur="500"/>
                                        <p:tgtEl>
                                          <p:spTgt spid="36"/>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wipe(left)">
                                      <p:cBhvr>
                                        <p:cTn id="25" dur="500"/>
                                        <p:tgtEl>
                                          <p:spTgt spid="38"/>
                                        </p:tgtEl>
                                      </p:cBhvr>
                                    </p:animEffect>
                                  </p:childTnLst>
                                </p:cTn>
                              </p:par>
                            </p:childTnLst>
                          </p:cTn>
                        </p:par>
                        <p:par>
                          <p:cTn id="26" fill="hold">
                            <p:stCondLst>
                              <p:cond delay="2550"/>
                            </p:stCondLst>
                            <p:childTnLst>
                              <p:par>
                                <p:cTn id="27" presetID="22" presetClass="entr" presetSubtype="4" fill="hold" nodeType="after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wipe(down)">
                                      <p:cBhvr>
                                        <p:cTn id="29" dur="500"/>
                                        <p:tgtEl>
                                          <p:spTgt spid="39"/>
                                        </p:tgtEl>
                                      </p:cBhvr>
                                    </p:animEffect>
                                  </p:childTnLst>
                                </p:cTn>
                              </p:par>
                              <p:par>
                                <p:cTn id="30" presetID="10" presetClass="entr" presetSubtype="0" fill="hold" grpId="0" nodeType="withEffect">
                                  <p:stCondLst>
                                    <p:cond delay="300"/>
                                  </p:stCondLst>
                                  <p:childTnLst>
                                    <p:set>
                                      <p:cBhvr>
                                        <p:cTn id="31" dur="1" fill="hold">
                                          <p:stCondLst>
                                            <p:cond delay="0"/>
                                          </p:stCondLst>
                                        </p:cTn>
                                        <p:tgtEl>
                                          <p:spTgt spid="37"/>
                                        </p:tgtEl>
                                        <p:attrNameLst>
                                          <p:attrName>style.visibility</p:attrName>
                                        </p:attrNameLst>
                                      </p:cBhvr>
                                      <p:to>
                                        <p:strVal val="visible"/>
                                      </p:to>
                                    </p:set>
                                    <p:animEffect transition="in" filter="fade">
                                      <p:cBhvr>
                                        <p:cTn id="32" dur="500"/>
                                        <p:tgtEl>
                                          <p:spTgt spid="37"/>
                                        </p:tgtEl>
                                      </p:cBhvr>
                                    </p:animEffect>
                                  </p:childTnLst>
                                </p:cTn>
                              </p:par>
                            </p:childTnLst>
                          </p:cTn>
                        </p:par>
                        <p:par>
                          <p:cTn id="33" fill="hold">
                            <p:stCondLst>
                              <p:cond delay="3350"/>
                            </p:stCondLst>
                            <p:childTnLst>
                              <p:par>
                                <p:cTn id="34" presetID="22" presetClass="entr" presetSubtype="1" fill="hold" grpId="0" nodeType="afterEffect">
                                  <p:stCondLst>
                                    <p:cond delay="0"/>
                                  </p:stCondLst>
                                  <p:childTnLst>
                                    <p:set>
                                      <p:cBhvr>
                                        <p:cTn id="35" dur="1" fill="hold">
                                          <p:stCondLst>
                                            <p:cond delay="0"/>
                                          </p:stCondLst>
                                        </p:cTn>
                                        <p:tgtEl>
                                          <p:spTgt spid="43"/>
                                        </p:tgtEl>
                                        <p:attrNameLst>
                                          <p:attrName>style.visibility</p:attrName>
                                        </p:attrNameLst>
                                      </p:cBhvr>
                                      <p:to>
                                        <p:strVal val="visible"/>
                                      </p:to>
                                    </p:set>
                                    <p:animEffect transition="in" filter="wipe(up)">
                                      <p:cBhvr>
                                        <p:cTn id="36" dur="500"/>
                                        <p:tgtEl>
                                          <p:spTgt spid="43"/>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wipe(left)">
                                      <p:cBhvr>
                                        <p:cTn id="39" dur="500"/>
                                        <p:tgtEl>
                                          <p:spTgt spid="45"/>
                                        </p:tgtEl>
                                      </p:cBhvr>
                                    </p:animEffect>
                                  </p:childTnLst>
                                </p:cTn>
                              </p:par>
                            </p:childTnLst>
                          </p:cTn>
                        </p:par>
                        <p:par>
                          <p:cTn id="40" fill="hold">
                            <p:stCondLst>
                              <p:cond delay="3850"/>
                            </p:stCondLst>
                            <p:childTnLst>
                              <p:par>
                                <p:cTn id="41" presetID="22" presetClass="entr" presetSubtype="4" fill="hold" nodeType="after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wipe(down)">
                                      <p:cBhvr>
                                        <p:cTn id="43" dur="500"/>
                                        <p:tgtEl>
                                          <p:spTgt spid="46"/>
                                        </p:tgtEl>
                                      </p:cBhvr>
                                    </p:animEffect>
                                  </p:childTnLst>
                                </p:cTn>
                              </p:par>
                              <p:par>
                                <p:cTn id="44" presetID="10" presetClass="entr" presetSubtype="0" fill="hold" grpId="0" nodeType="withEffect">
                                  <p:stCondLst>
                                    <p:cond delay="300"/>
                                  </p:stCondLst>
                                  <p:childTnLst>
                                    <p:set>
                                      <p:cBhvr>
                                        <p:cTn id="45" dur="1" fill="hold">
                                          <p:stCondLst>
                                            <p:cond delay="0"/>
                                          </p:stCondLst>
                                        </p:cTn>
                                        <p:tgtEl>
                                          <p:spTgt spid="44"/>
                                        </p:tgtEl>
                                        <p:attrNameLst>
                                          <p:attrName>style.visibility</p:attrName>
                                        </p:attrNameLst>
                                      </p:cBhvr>
                                      <p:to>
                                        <p:strVal val="visible"/>
                                      </p:to>
                                    </p:set>
                                    <p:animEffect transition="in" filter="fade">
                                      <p:cBhvr>
                                        <p:cTn id="46" dur="500"/>
                                        <p:tgtEl>
                                          <p:spTgt spid="44"/>
                                        </p:tgtEl>
                                      </p:cBhvr>
                                    </p:animEffect>
                                  </p:childTnLst>
                                </p:cTn>
                              </p:par>
                            </p:childTnLst>
                          </p:cTn>
                        </p:par>
                        <p:par>
                          <p:cTn id="47" fill="hold">
                            <p:stCondLst>
                              <p:cond delay="4650"/>
                            </p:stCondLst>
                            <p:childTnLst>
                              <p:par>
                                <p:cTn id="48" presetID="22" presetClass="entr" presetSubtype="1" fill="hold" grpId="0" nodeType="after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wipe(up)">
                                      <p:cBhvr>
                                        <p:cTn id="50" dur="500"/>
                                        <p:tgtEl>
                                          <p:spTgt spid="47"/>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wipe(left)">
                                      <p:cBhvr>
                                        <p:cTn id="53" dur="500"/>
                                        <p:tgtEl>
                                          <p:spTgt spid="41"/>
                                        </p:tgtEl>
                                      </p:cBhvr>
                                    </p:animEffect>
                                  </p:childTnLst>
                                </p:cTn>
                              </p:par>
                            </p:childTnLst>
                          </p:cTn>
                        </p:par>
                        <p:par>
                          <p:cTn id="54" fill="hold">
                            <p:stCondLst>
                              <p:cond delay="5150"/>
                            </p:stCondLst>
                            <p:childTnLst>
                              <p:par>
                                <p:cTn id="55" presetID="22" presetClass="entr" presetSubtype="1" fill="hold" nodeType="afterEffect">
                                  <p:stCondLst>
                                    <p:cond delay="0"/>
                                  </p:stCondLst>
                                  <p:childTnLst>
                                    <p:set>
                                      <p:cBhvr>
                                        <p:cTn id="56" dur="1" fill="hold">
                                          <p:stCondLst>
                                            <p:cond delay="0"/>
                                          </p:stCondLst>
                                        </p:cTn>
                                        <p:tgtEl>
                                          <p:spTgt spid="42"/>
                                        </p:tgtEl>
                                        <p:attrNameLst>
                                          <p:attrName>style.visibility</p:attrName>
                                        </p:attrNameLst>
                                      </p:cBhvr>
                                      <p:to>
                                        <p:strVal val="visible"/>
                                      </p:to>
                                    </p:set>
                                    <p:animEffect transition="in" filter="wipe(up)">
                                      <p:cBhvr>
                                        <p:cTn id="57" dur="500"/>
                                        <p:tgtEl>
                                          <p:spTgt spid="42"/>
                                        </p:tgtEl>
                                      </p:cBhvr>
                                    </p:animEffect>
                                  </p:childTnLst>
                                </p:cTn>
                              </p:par>
                              <p:par>
                                <p:cTn id="58" presetID="10" presetClass="entr" presetSubtype="0" fill="hold" grpId="0" nodeType="withEffect">
                                  <p:stCondLst>
                                    <p:cond delay="300"/>
                                  </p:stCondLst>
                                  <p:childTnLst>
                                    <p:set>
                                      <p:cBhvr>
                                        <p:cTn id="59" dur="1" fill="hold">
                                          <p:stCondLst>
                                            <p:cond delay="0"/>
                                          </p:stCondLst>
                                        </p:cTn>
                                        <p:tgtEl>
                                          <p:spTgt spid="40"/>
                                        </p:tgtEl>
                                        <p:attrNameLst>
                                          <p:attrName>style.visibility</p:attrName>
                                        </p:attrNameLst>
                                      </p:cBhvr>
                                      <p:to>
                                        <p:strVal val="visible"/>
                                      </p:to>
                                    </p:set>
                                    <p:animEffect transition="in" filter="fade">
                                      <p:cBhvr>
                                        <p:cTn id="60" dur="500"/>
                                        <p:tgtEl>
                                          <p:spTgt spid="40"/>
                                        </p:tgtEl>
                                      </p:cBhvr>
                                    </p:animEffect>
                                  </p:childTnLst>
                                </p:cTn>
                              </p:par>
                            </p:childTnLst>
                          </p:cTn>
                        </p:par>
                        <p:par>
                          <p:cTn id="61" fill="hold">
                            <p:stCondLst>
                              <p:cond delay="5950"/>
                            </p:stCondLst>
                            <p:childTnLst>
                              <p:par>
                                <p:cTn id="62" presetID="22" presetClass="entr" presetSubtype="1"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Effect transition="in" filter="wipe(up)">
                                      <p:cBhvr>
                                        <p:cTn id="64" dur="500"/>
                                        <p:tgtEl>
                                          <p:spTgt spid="48"/>
                                        </p:tgtEl>
                                      </p:cBhvr>
                                    </p:animEffect>
                                  </p:childTnLst>
                                </p:cTn>
                              </p:par>
                            </p:childTnLst>
                          </p:cTn>
                        </p:par>
                        <p:par>
                          <p:cTn id="65" fill="hold">
                            <p:stCondLst>
                              <p:cond delay="6450"/>
                            </p:stCondLst>
                            <p:childTnLst>
                              <p:par>
                                <p:cTn id="66" presetID="22" presetClass="entr" presetSubtype="8" fill="hold" grpId="0" nodeType="afterEffect">
                                  <p:stCondLst>
                                    <p:cond delay="0"/>
                                  </p:stCondLst>
                                  <p:childTnLst>
                                    <p:set>
                                      <p:cBhvr>
                                        <p:cTn id="67" dur="1" fill="hold">
                                          <p:stCondLst>
                                            <p:cond delay="0"/>
                                          </p:stCondLst>
                                        </p:cTn>
                                        <p:tgtEl>
                                          <p:spTgt spid="50"/>
                                        </p:tgtEl>
                                        <p:attrNameLst>
                                          <p:attrName>style.visibility</p:attrName>
                                        </p:attrNameLst>
                                      </p:cBhvr>
                                      <p:to>
                                        <p:strVal val="visible"/>
                                      </p:to>
                                    </p:set>
                                    <p:animEffect transition="in" filter="wipe(left)">
                                      <p:cBhvr>
                                        <p:cTn id="68" dur="500"/>
                                        <p:tgtEl>
                                          <p:spTgt spid="50"/>
                                        </p:tgtEl>
                                      </p:cBhvr>
                                    </p:animEffect>
                                  </p:childTnLst>
                                </p:cTn>
                              </p:par>
                            </p:childTnLst>
                          </p:cTn>
                        </p:par>
                        <p:par>
                          <p:cTn id="69" fill="hold">
                            <p:stCondLst>
                              <p:cond delay="6950"/>
                            </p:stCondLst>
                            <p:childTnLst>
                              <p:par>
                                <p:cTn id="70" presetID="22" presetClass="entr" presetSubtype="4" fill="hold" nodeType="afterEffect">
                                  <p:stCondLst>
                                    <p:cond delay="0"/>
                                  </p:stCondLst>
                                  <p:childTnLst>
                                    <p:set>
                                      <p:cBhvr>
                                        <p:cTn id="71" dur="1" fill="hold">
                                          <p:stCondLst>
                                            <p:cond delay="0"/>
                                          </p:stCondLst>
                                        </p:cTn>
                                        <p:tgtEl>
                                          <p:spTgt spid="51"/>
                                        </p:tgtEl>
                                        <p:attrNameLst>
                                          <p:attrName>style.visibility</p:attrName>
                                        </p:attrNameLst>
                                      </p:cBhvr>
                                      <p:to>
                                        <p:strVal val="visible"/>
                                      </p:to>
                                    </p:set>
                                    <p:animEffect transition="in" filter="wipe(down)">
                                      <p:cBhvr>
                                        <p:cTn id="72" dur="500"/>
                                        <p:tgtEl>
                                          <p:spTgt spid="51"/>
                                        </p:tgtEl>
                                      </p:cBhvr>
                                    </p:animEffect>
                                  </p:childTnLst>
                                </p:cTn>
                              </p:par>
                              <p:par>
                                <p:cTn id="73" presetID="10" presetClass="entr" presetSubtype="0" fill="hold" grpId="0" nodeType="withEffect">
                                  <p:stCondLst>
                                    <p:cond delay="300"/>
                                  </p:stCondLst>
                                  <p:childTnLst>
                                    <p:set>
                                      <p:cBhvr>
                                        <p:cTn id="74" dur="1" fill="hold">
                                          <p:stCondLst>
                                            <p:cond delay="0"/>
                                          </p:stCondLst>
                                        </p:cTn>
                                        <p:tgtEl>
                                          <p:spTgt spid="49"/>
                                        </p:tgtEl>
                                        <p:attrNameLst>
                                          <p:attrName>style.visibility</p:attrName>
                                        </p:attrNameLst>
                                      </p:cBhvr>
                                      <p:to>
                                        <p:strVal val="visible"/>
                                      </p:to>
                                    </p:set>
                                    <p:animEffect transition="in" filter="fade">
                                      <p:cBhvr>
                                        <p:cTn id="75" dur="500"/>
                                        <p:tgtEl>
                                          <p:spTgt spid="49"/>
                                        </p:tgtEl>
                                      </p:cBhvr>
                                    </p:animEffect>
                                  </p:childTnLst>
                                </p:cTn>
                              </p:par>
                            </p:childTnLst>
                          </p:cTn>
                        </p:par>
                        <p:par>
                          <p:cTn id="76" fill="hold">
                            <p:stCondLst>
                              <p:cond delay="7750"/>
                            </p:stCondLst>
                            <p:childTnLst>
                              <p:par>
                                <p:cTn id="77" presetID="22" presetClass="entr" presetSubtype="1" fill="hold" grpId="0" nodeType="afterEffect">
                                  <p:stCondLst>
                                    <p:cond delay="0"/>
                                  </p:stCondLst>
                                  <p:childTnLst>
                                    <p:set>
                                      <p:cBhvr>
                                        <p:cTn id="78" dur="1" fill="hold">
                                          <p:stCondLst>
                                            <p:cond delay="0"/>
                                          </p:stCondLst>
                                        </p:cTn>
                                        <p:tgtEl>
                                          <p:spTgt spid="52"/>
                                        </p:tgtEl>
                                        <p:attrNameLst>
                                          <p:attrName>style.visibility</p:attrName>
                                        </p:attrNameLst>
                                      </p:cBhvr>
                                      <p:to>
                                        <p:strVal val="visible"/>
                                      </p:to>
                                    </p:set>
                                    <p:animEffect transition="in" filter="wipe(up)">
                                      <p:cBhvr>
                                        <p:cTn id="79"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0" grpId="0" animBg="1"/>
      <p:bldP spid="34" grpId="0" animBg="1"/>
      <p:bldP spid="36" grpId="0"/>
      <p:bldP spid="37" grpId="0" animBg="1"/>
      <p:bldP spid="38" grpId="0" animBg="1"/>
      <p:bldP spid="40" grpId="0" animBg="1"/>
      <p:bldP spid="41" grpId="0" animBg="1"/>
      <p:bldP spid="43" grpId="0"/>
      <p:bldP spid="44" grpId="0" animBg="1"/>
      <p:bldP spid="45" grpId="0" animBg="1"/>
      <p:bldP spid="47" grpId="0"/>
      <p:bldP spid="48" grpId="0"/>
      <p:bldP spid="49" grpId="0" animBg="1"/>
      <p:bldP spid="50" grpId="0" animBg="1"/>
      <p:bldP spid="52"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Text Box 5"/>
          <p:cNvSpPr txBox="1">
            <a:spLocks noChangeArrowheads="1"/>
          </p:cNvSpPr>
          <p:nvPr/>
        </p:nvSpPr>
        <p:spPr bwMode="ltGray">
          <a:xfrm>
            <a:off x="347663" y="157163"/>
            <a:ext cx="33845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800" b="1" dirty="0" smtClean="0">
                <a:solidFill>
                  <a:schemeClr val="bg1"/>
                </a:solidFill>
                <a:latin typeface="微软雅黑" pitchFamily="34" charset="-122"/>
                <a:ea typeface="微软雅黑" pitchFamily="34" charset="-122"/>
              </a:rPr>
              <a:t>培训学习情况</a:t>
            </a:r>
            <a:endParaRPr lang="zh-CN" altLang="en-US" sz="2800" b="1" dirty="0">
              <a:solidFill>
                <a:schemeClr val="bg1"/>
              </a:solidFill>
              <a:latin typeface="微软雅黑" pitchFamily="34" charset="-122"/>
              <a:ea typeface="微软雅黑" pitchFamily="34" charset="-122"/>
            </a:endParaRPr>
          </a:p>
        </p:txBody>
      </p:sp>
      <p:grpSp>
        <p:nvGrpSpPr>
          <p:cNvPr id="16" name="组合 15"/>
          <p:cNvGrpSpPr>
            <a:grpSpLocks/>
          </p:cNvGrpSpPr>
          <p:nvPr/>
        </p:nvGrpSpPr>
        <p:grpSpPr bwMode="auto">
          <a:xfrm>
            <a:off x="2498725" y="2141538"/>
            <a:ext cx="2898775" cy="2897187"/>
            <a:chOff x="3868719" y="1776670"/>
            <a:chExt cx="2628619" cy="2628031"/>
          </a:xfrm>
        </p:grpSpPr>
        <p:sp>
          <p:nvSpPr>
            <p:cNvPr id="17" name="Freeform 4"/>
            <p:cNvSpPr>
              <a:spLocks/>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rgbClr val="C00000"/>
            </a:solidFill>
            <a:ln w="3175" cap="flat" cmpd="sng" algn="ctr">
              <a:no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008035">
                <a:lnSpc>
                  <a:spcPct val="120000"/>
                </a:lnSpc>
                <a:spcBef>
                  <a:spcPts val="661"/>
                </a:spcBef>
                <a:spcAft>
                  <a:spcPts val="661"/>
                </a:spcAft>
                <a:defRPr/>
              </a:pPr>
              <a:endParaRPr lang="en-US" sz="3100" kern="0" dirty="0">
                <a:solidFill>
                  <a:schemeClr val="accent1">
                    <a:lumMod val="25000"/>
                  </a:schemeClr>
                </a:solidFill>
                <a:latin typeface="Impact" pitchFamily="34" charset="0"/>
              </a:endParaRPr>
            </a:p>
          </p:txBody>
        </p:sp>
        <p:sp>
          <p:nvSpPr>
            <p:cNvPr id="18" name="Oval 5"/>
            <p:cNvSpPr>
              <a:spLocks noChangeArrowheads="1"/>
            </p:cNvSpPr>
            <p:nvPr/>
          </p:nvSpPr>
          <p:spPr bwMode="auto">
            <a:xfrm>
              <a:off x="4274672" y="2176995"/>
              <a:ext cx="1822471" cy="1827381"/>
            </a:xfrm>
            <a:prstGeom prst="ellipse">
              <a:avLst/>
            </a:prstGeom>
            <a:solidFill>
              <a:schemeClr val="bg1">
                <a:lumMod val="95000"/>
              </a:schemeClr>
            </a:solidFill>
            <a:ln w="22225">
              <a:noFill/>
              <a:round/>
              <a:headEnd/>
              <a:tailEnd/>
            </a:ln>
            <a:effectLs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008035" fontAlgn="auto">
                <a:spcBef>
                  <a:spcPts val="0"/>
                </a:spcBef>
                <a:spcAft>
                  <a:spcPts val="0"/>
                </a:spcAft>
                <a:defRPr/>
              </a:pPr>
              <a:r>
                <a:rPr lang="zh-CN" altLang="en-US" sz="2000" kern="0" dirty="0">
                  <a:solidFill>
                    <a:schemeClr val="tx1">
                      <a:lumMod val="75000"/>
                      <a:lumOff val="25000"/>
                    </a:schemeClr>
                  </a:solidFill>
                  <a:latin typeface="Calibri"/>
                </a:rPr>
                <a:t>单击此处添加文本</a:t>
              </a:r>
              <a:endParaRPr lang="en-US" sz="2000" kern="0" dirty="0">
                <a:solidFill>
                  <a:schemeClr val="tx1">
                    <a:lumMod val="75000"/>
                    <a:lumOff val="25000"/>
                  </a:schemeClr>
                </a:solidFill>
                <a:latin typeface="Calibri"/>
              </a:endParaRPr>
            </a:p>
          </p:txBody>
        </p:sp>
      </p:grpSp>
      <p:grpSp>
        <p:nvGrpSpPr>
          <p:cNvPr id="19" name="组合 18"/>
          <p:cNvGrpSpPr>
            <a:grpSpLocks/>
          </p:cNvGrpSpPr>
          <p:nvPr/>
        </p:nvGrpSpPr>
        <p:grpSpPr bwMode="auto">
          <a:xfrm>
            <a:off x="5049838" y="1609725"/>
            <a:ext cx="1974850" cy="1973263"/>
            <a:chOff x="6012485" y="1170407"/>
            <a:chExt cx="1487948" cy="1487615"/>
          </a:xfrm>
        </p:grpSpPr>
        <p:sp>
          <p:nvSpPr>
            <p:cNvPr id="20" name="Freeform 6"/>
            <p:cNvSpPr>
              <a:spLocks/>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rgbClr val="FF3300"/>
            </a:solidFill>
            <a:ln w="3175" cap="flat" cmpd="sng" algn="ctr">
              <a:no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008035">
                <a:lnSpc>
                  <a:spcPct val="120000"/>
                </a:lnSpc>
                <a:spcBef>
                  <a:spcPts val="661"/>
                </a:spcBef>
                <a:spcAft>
                  <a:spcPts val="661"/>
                </a:spcAft>
                <a:defRPr/>
              </a:pPr>
              <a:endParaRPr lang="en-US" sz="3100" kern="0" dirty="0">
                <a:solidFill>
                  <a:schemeClr val="accent1">
                    <a:lumMod val="25000"/>
                  </a:schemeClr>
                </a:solidFill>
                <a:latin typeface="Impact" pitchFamily="34" charset="0"/>
              </a:endParaRPr>
            </a:p>
          </p:txBody>
        </p:sp>
        <p:sp>
          <p:nvSpPr>
            <p:cNvPr id="21" name="Oval 7"/>
            <p:cNvSpPr>
              <a:spLocks noChangeArrowheads="1"/>
            </p:cNvSpPr>
            <p:nvPr/>
          </p:nvSpPr>
          <p:spPr bwMode="auto">
            <a:xfrm>
              <a:off x="6307921" y="1468409"/>
              <a:ext cx="897075" cy="891611"/>
            </a:xfrm>
            <a:prstGeom prst="ellipse">
              <a:avLst/>
            </a:prstGeom>
            <a:solidFill>
              <a:schemeClr val="bg1">
                <a:lumMod val="95000"/>
              </a:schemeClr>
            </a:solidFill>
            <a:ln w="22225">
              <a:noFill/>
              <a:round/>
              <a:headEnd/>
              <a:tailEnd/>
            </a:ln>
            <a:effectLst/>
            <a:ex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300" kern="0" dirty="0">
                  <a:solidFill>
                    <a:schemeClr val="tx1">
                      <a:lumMod val="75000"/>
                      <a:lumOff val="25000"/>
                    </a:schemeClr>
                  </a:solidFill>
                  <a:latin typeface="Calibri"/>
                </a:rPr>
                <a:t>单击此处添加文本</a:t>
              </a:r>
              <a:endParaRPr lang="en-US" altLang="zh-CN" sz="1300" kern="0" dirty="0">
                <a:solidFill>
                  <a:schemeClr val="tx1">
                    <a:lumMod val="75000"/>
                    <a:lumOff val="25000"/>
                  </a:schemeClr>
                </a:solidFill>
                <a:latin typeface="Calibri"/>
              </a:endParaRPr>
            </a:p>
          </p:txBody>
        </p:sp>
      </p:grpSp>
      <p:grpSp>
        <p:nvGrpSpPr>
          <p:cNvPr id="23" name="组合 22"/>
          <p:cNvGrpSpPr>
            <a:grpSpLocks/>
          </p:cNvGrpSpPr>
          <p:nvPr/>
        </p:nvGrpSpPr>
        <p:grpSpPr bwMode="auto">
          <a:xfrm>
            <a:off x="369888" y="1905000"/>
            <a:ext cx="2287587" cy="2293938"/>
            <a:chOff x="2057536" y="1194444"/>
            <a:chExt cx="2075647" cy="2080525"/>
          </a:xfrm>
        </p:grpSpPr>
        <p:sp>
          <p:nvSpPr>
            <p:cNvPr id="24"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FD9803"/>
            </a:solidFill>
            <a:ln w="3175" cap="flat" cmpd="sng" algn="ctr">
              <a:no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008035">
                <a:lnSpc>
                  <a:spcPct val="120000"/>
                </a:lnSpc>
                <a:spcBef>
                  <a:spcPts val="661"/>
                </a:spcBef>
                <a:spcAft>
                  <a:spcPts val="661"/>
                </a:spcAft>
                <a:defRPr/>
              </a:pPr>
              <a:endParaRPr lang="en-US" sz="3100" kern="0" dirty="0">
                <a:solidFill>
                  <a:schemeClr val="accent1">
                    <a:lumMod val="25000"/>
                  </a:schemeClr>
                </a:solidFill>
                <a:latin typeface="Impact" pitchFamily="34" charset="0"/>
              </a:endParaRPr>
            </a:p>
          </p:txBody>
        </p:sp>
        <p:sp>
          <p:nvSpPr>
            <p:cNvPr id="25" name="Oval 9"/>
            <p:cNvSpPr>
              <a:spLocks noChangeArrowheads="1"/>
            </p:cNvSpPr>
            <p:nvPr/>
          </p:nvSpPr>
          <p:spPr bwMode="auto">
            <a:xfrm>
              <a:off x="2404677" y="1544318"/>
              <a:ext cx="1378484" cy="1377897"/>
            </a:xfrm>
            <a:prstGeom prst="ellipse">
              <a:avLst/>
            </a:prstGeom>
            <a:solidFill>
              <a:schemeClr val="bg1">
                <a:lumMod val="95000"/>
              </a:schemeClr>
            </a:solidFill>
            <a:ln w="22225">
              <a:noFill/>
              <a:round/>
              <a:headEnd/>
              <a:tailEn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008035" fontAlgn="auto">
                <a:spcBef>
                  <a:spcPts val="0"/>
                </a:spcBef>
                <a:spcAft>
                  <a:spcPts val="0"/>
                </a:spcAft>
                <a:defRPr/>
              </a:pPr>
              <a:r>
                <a:rPr lang="zh-CN" altLang="en-US" sz="1500" kern="0" dirty="0">
                  <a:solidFill>
                    <a:schemeClr val="tx1">
                      <a:lumMod val="75000"/>
                      <a:lumOff val="25000"/>
                    </a:schemeClr>
                  </a:solidFill>
                  <a:latin typeface="Calibri"/>
                </a:rPr>
                <a:t>单击此处添加文本</a:t>
              </a:r>
              <a:endParaRPr lang="en-US" sz="1500" kern="0" dirty="0">
                <a:solidFill>
                  <a:schemeClr val="tx1">
                    <a:lumMod val="75000"/>
                    <a:lumOff val="25000"/>
                  </a:schemeClr>
                </a:solidFill>
                <a:latin typeface="Calibri"/>
              </a:endParaRPr>
            </a:p>
          </p:txBody>
        </p:sp>
      </p:grpSp>
      <p:sp>
        <p:nvSpPr>
          <p:cNvPr id="26" name="TextBox 53"/>
          <p:cNvSpPr txBox="1">
            <a:spLocks noChangeArrowheads="1"/>
          </p:cNvSpPr>
          <p:nvPr/>
        </p:nvSpPr>
        <p:spPr bwMode="auto">
          <a:xfrm>
            <a:off x="434975" y="1497013"/>
            <a:ext cx="19050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0803" tIns="50402" rIns="100803" bIns="50402">
            <a:spAutoFit/>
          </a:bodyPr>
          <a:lstStyle>
            <a:lvl1pPr defTabSz="1006475" eaLnBrk="0" hangingPunct="0">
              <a:defRPr>
                <a:solidFill>
                  <a:schemeClr val="tx1"/>
                </a:solidFill>
                <a:latin typeface="Arial" charset="0"/>
                <a:ea typeface="宋体" pitchFamily="2" charset="-122"/>
              </a:defRPr>
            </a:lvl1pPr>
            <a:lvl2pPr marL="742950" indent="-285750" defTabSz="1006475" eaLnBrk="0" hangingPunct="0">
              <a:defRPr>
                <a:solidFill>
                  <a:schemeClr val="tx1"/>
                </a:solidFill>
                <a:latin typeface="Arial" charset="0"/>
                <a:ea typeface="宋体" pitchFamily="2" charset="-122"/>
              </a:defRPr>
            </a:lvl2pPr>
            <a:lvl3pPr marL="1143000" indent="-228600" defTabSz="1006475" eaLnBrk="0" hangingPunct="0">
              <a:defRPr>
                <a:solidFill>
                  <a:schemeClr val="tx1"/>
                </a:solidFill>
                <a:latin typeface="Arial" charset="0"/>
                <a:ea typeface="宋体" pitchFamily="2" charset="-122"/>
              </a:defRPr>
            </a:lvl3pPr>
            <a:lvl4pPr marL="1600200" indent="-228600" defTabSz="1006475" eaLnBrk="0" hangingPunct="0">
              <a:defRPr>
                <a:solidFill>
                  <a:schemeClr val="tx1"/>
                </a:solidFill>
                <a:latin typeface="Arial" charset="0"/>
                <a:ea typeface="宋体" pitchFamily="2" charset="-122"/>
              </a:defRPr>
            </a:lvl4pPr>
            <a:lvl5pPr marL="2057400" indent="-228600" defTabSz="1006475" eaLnBrk="0" hangingPunct="0">
              <a:defRPr>
                <a:solidFill>
                  <a:schemeClr val="tx1"/>
                </a:solidFill>
                <a:latin typeface="Arial" charset="0"/>
                <a:ea typeface="宋体" pitchFamily="2" charset="-122"/>
              </a:defRPr>
            </a:lvl5pPr>
            <a:lvl6pPr marL="2514600" indent="-228600" defTabSz="1006475" eaLnBrk="0" fontAlgn="base" hangingPunct="0">
              <a:spcBef>
                <a:spcPct val="0"/>
              </a:spcBef>
              <a:spcAft>
                <a:spcPct val="0"/>
              </a:spcAft>
              <a:defRPr>
                <a:solidFill>
                  <a:schemeClr val="tx1"/>
                </a:solidFill>
                <a:latin typeface="Arial" charset="0"/>
                <a:ea typeface="宋体" pitchFamily="2" charset="-122"/>
              </a:defRPr>
            </a:lvl6pPr>
            <a:lvl7pPr marL="2971800" indent="-228600" defTabSz="1006475" eaLnBrk="0" fontAlgn="base" hangingPunct="0">
              <a:spcBef>
                <a:spcPct val="0"/>
              </a:spcBef>
              <a:spcAft>
                <a:spcPct val="0"/>
              </a:spcAft>
              <a:defRPr>
                <a:solidFill>
                  <a:schemeClr val="tx1"/>
                </a:solidFill>
                <a:latin typeface="Arial" charset="0"/>
                <a:ea typeface="宋体" pitchFamily="2" charset="-122"/>
              </a:defRPr>
            </a:lvl7pPr>
            <a:lvl8pPr marL="3429000" indent="-228600" defTabSz="1006475" eaLnBrk="0" fontAlgn="base" hangingPunct="0">
              <a:spcBef>
                <a:spcPct val="0"/>
              </a:spcBef>
              <a:spcAft>
                <a:spcPct val="0"/>
              </a:spcAft>
              <a:defRPr>
                <a:solidFill>
                  <a:schemeClr val="tx1"/>
                </a:solidFill>
                <a:latin typeface="Arial" charset="0"/>
                <a:ea typeface="宋体" pitchFamily="2" charset="-122"/>
              </a:defRPr>
            </a:lvl8pPr>
            <a:lvl9pPr marL="3886200" indent="-228600" defTabSz="1006475"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zh-CN" altLang="en-US" sz="1500" b="1">
                <a:solidFill>
                  <a:srgbClr val="363636"/>
                </a:solidFill>
                <a:latin typeface="微软雅黑" pitchFamily="34" charset="-122"/>
                <a:ea typeface="微软雅黑" pitchFamily="34" charset="-122"/>
                <a:cs typeface="宋体" pitchFamily="2" charset="-122"/>
              </a:rPr>
              <a:t>单击添加标题</a:t>
            </a:r>
            <a:endParaRPr lang="zh-CN" altLang="en-US" sz="2200">
              <a:solidFill>
                <a:srgbClr val="363636"/>
              </a:solidFill>
              <a:ea typeface="微软雅黑" pitchFamily="34" charset="-122"/>
              <a:cs typeface="宋体" pitchFamily="2" charset="-122"/>
            </a:endParaRPr>
          </a:p>
        </p:txBody>
      </p:sp>
      <p:sp>
        <p:nvSpPr>
          <p:cNvPr id="27" name="TextBox 53"/>
          <p:cNvSpPr txBox="1">
            <a:spLocks noChangeArrowheads="1"/>
          </p:cNvSpPr>
          <p:nvPr/>
        </p:nvSpPr>
        <p:spPr bwMode="auto">
          <a:xfrm>
            <a:off x="2895600" y="1757363"/>
            <a:ext cx="190658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0803" tIns="50402" rIns="100803" bIns="50402">
            <a:spAutoFit/>
          </a:bodyPr>
          <a:lstStyle>
            <a:lvl1pPr defTabSz="1006475" eaLnBrk="0" hangingPunct="0">
              <a:defRPr>
                <a:solidFill>
                  <a:schemeClr val="tx1"/>
                </a:solidFill>
                <a:latin typeface="Arial" charset="0"/>
                <a:ea typeface="宋体" pitchFamily="2" charset="-122"/>
              </a:defRPr>
            </a:lvl1pPr>
            <a:lvl2pPr marL="742950" indent="-285750" defTabSz="1006475" eaLnBrk="0" hangingPunct="0">
              <a:defRPr>
                <a:solidFill>
                  <a:schemeClr val="tx1"/>
                </a:solidFill>
                <a:latin typeface="Arial" charset="0"/>
                <a:ea typeface="宋体" pitchFamily="2" charset="-122"/>
              </a:defRPr>
            </a:lvl2pPr>
            <a:lvl3pPr marL="1143000" indent="-228600" defTabSz="1006475" eaLnBrk="0" hangingPunct="0">
              <a:defRPr>
                <a:solidFill>
                  <a:schemeClr val="tx1"/>
                </a:solidFill>
                <a:latin typeface="Arial" charset="0"/>
                <a:ea typeface="宋体" pitchFamily="2" charset="-122"/>
              </a:defRPr>
            </a:lvl3pPr>
            <a:lvl4pPr marL="1600200" indent="-228600" defTabSz="1006475" eaLnBrk="0" hangingPunct="0">
              <a:defRPr>
                <a:solidFill>
                  <a:schemeClr val="tx1"/>
                </a:solidFill>
                <a:latin typeface="Arial" charset="0"/>
                <a:ea typeface="宋体" pitchFamily="2" charset="-122"/>
              </a:defRPr>
            </a:lvl4pPr>
            <a:lvl5pPr marL="2057400" indent="-228600" defTabSz="1006475" eaLnBrk="0" hangingPunct="0">
              <a:defRPr>
                <a:solidFill>
                  <a:schemeClr val="tx1"/>
                </a:solidFill>
                <a:latin typeface="Arial" charset="0"/>
                <a:ea typeface="宋体" pitchFamily="2" charset="-122"/>
              </a:defRPr>
            </a:lvl5pPr>
            <a:lvl6pPr marL="2514600" indent="-228600" defTabSz="1006475" eaLnBrk="0" fontAlgn="base" hangingPunct="0">
              <a:spcBef>
                <a:spcPct val="0"/>
              </a:spcBef>
              <a:spcAft>
                <a:spcPct val="0"/>
              </a:spcAft>
              <a:defRPr>
                <a:solidFill>
                  <a:schemeClr val="tx1"/>
                </a:solidFill>
                <a:latin typeface="Arial" charset="0"/>
                <a:ea typeface="宋体" pitchFamily="2" charset="-122"/>
              </a:defRPr>
            </a:lvl6pPr>
            <a:lvl7pPr marL="2971800" indent="-228600" defTabSz="1006475" eaLnBrk="0" fontAlgn="base" hangingPunct="0">
              <a:spcBef>
                <a:spcPct val="0"/>
              </a:spcBef>
              <a:spcAft>
                <a:spcPct val="0"/>
              </a:spcAft>
              <a:defRPr>
                <a:solidFill>
                  <a:schemeClr val="tx1"/>
                </a:solidFill>
                <a:latin typeface="Arial" charset="0"/>
                <a:ea typeface="宋体" pitchFamily="2" charset="-122"/>
              </a:defRPr>
            </a:lvl7pPr>
            <a:lvl8pPr marL="3429000" indent="-228600" defTabSz="1006475" eaLnBrk="0" fontAlgn="base" hangingPunct="0">
              <a:spcBef>
                <a:spcPct val="0"/>
              </a:spcBef>
              <a:spcAft>
                <a:spcPct val="0"/>
              </a:spcAft>
              <a:defRPr>
                <a:solidFill>
                  <a:schemeClr val="tx1"/>
                </a:solidFill>
                <a:latin typeface="Arial" charset="0"/>
                <a:ea typeface="宋体" pitchFamily="2" charset="-122"/>
              </a:defRPr>
            </a:lvl8pPr>
            <a:lvl9pPr marL="3886200" indent="-228600" defTabSz="1006475"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zh-CN" altLang="en-US" sz="1500" b="1">
                <a:solidFill>
                  <a:srgbClr val="363636"/>
                </a:solidFill>
                <a:latin typeface="微软雅黑" pitchFamily="34" charset="-122"/>
                <a:ea typeface="微软雅黑" pitchFamily="34" charset="-122"/>
                <a:cs typeface="宋体" pitchFamily="2" charset="-122"/>
              </a:rPr>
              <a:t>单击添加标题</a:t>
            </a:r>
            <a:endParaRPr lang="zh-CN" altLang="en-US" sz="2200">
              <a:solidFill>
                <a:srgbClr val="363636"/>
              </a:solidFill>
              <a:ea typeface="微软雅黑" pitchFamily="34" charset="-122"/>
              <a:cs typeface="宋体" pitchFamily="2" charset="-122"/>
            </a:endParaRPr>
          </a:p>
        </p:txBody>
      </p:sp>
      <p:sp>
        <p:nvSpPr>
          <p:cNvPr id="28" name="TextBox 53"/>
          <p:cNvSpPr txBox="1">
            <a:spLocks noChangeArrowheads="1"/>
          </p:cNvSpPr>
          <p:nvPr/>
        </p:nvSpPr>
        <p:spPr bwMode="auto">
          <a:xfrm>
            <a:off x="6786563" y="2132013"/>
            <a:ext cx="16668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0803" tIns="50402" rIns="100803" bIns="50402">
            <a:spAutoFit/>
          </a:bodyPr>
          <a:lstStyle>
            <a:lvl1pPr defTabSz="1006475" eaLnBrk="0" hangingPunct="0">
              <a:defRPr>
                <a:solidFill>
                  <a:schemeClr val="tx1"/>
                </a:solidFill>
                <a:latin typeface="Arial" charset="0"/>
                <a:ea typeface="宋体" pitchFamily="2" charset="-122"/>
              </a:defRPr>
            </a:lvl1pPr>
            <a:lvl2pPr marL="742950" indent="-285750" defTabSz="1006475" eaLnBrk="0" hangingPunct="0">
              <a:defRPr>
                <a:solidFill>
                  <a:schemeClr val="tx1"/>
                </a:solidFill>
                <a:latin typeface="Arial" charset="0"/>
                <a:ea typeface="宋体" pitchFamily="2" charset="-122"/>
              </a:defRPr>
            </a:lvl2pPr>
            <a:lvl3pPr marL="1143000" indent="-228600" defTabSz="1006475" eaLnBrk="0" hangingPunct="0">
              <a:defRPr>
                <a:solidFill>
                  <a:schemeClr val="tx1"/>
                </a:solidFill>
                <a:latin typeface="Arial" charset="0"/>
                <a:ea typeface="宋体" pitchFamily="2" charset="-122"/>
              </a:defRPr>
            </a:lvl3pPr>
            <a:lvl4pPr marL="1600200" indent="-228600" defTabSz="1006475" eaLnBrk="0" hangingPunct="0">
              <a:defRPr>
                <a:solidFill>
                  <a:schemeClr val="tx1"/>
                </a:solidFill>
                <a:latin typeface="Arial" charset="0"/>
                <a:ea typeface="宋体" pitchFamily="2" charset="-122"/>
              </a:defRPr>
            </a:lvl4pPr>
            <a:lvl5pPr marL="2057400" indent="-228600" defTabSz="1006475" eaLnBrk="0" hangingPunct="0">
              <a:defRPr>
                <a:solidFill>
                  <a:schemeClr val="tx1"/>
                </a:solidFill>
                <a:latin typeface="Arial" charset="0"/>
                <a:ea typeface="宋体" pitchFamily="2" charset="-122"/>
              </a:defRPr>
            </a:lvl5pPr>
            <a:lvl6pPr marL="2514600" indent="-228600" defTabSz="1006475" eaLnBrk="0" fontAlgn="base" hangingPunct="0">
              <a:spcBef>
                <a:spcPct val="0"/>
              </a:spcBef>
              <a:spcAft>
                <a:spcPct val="0"/>
              </a:spcAft>
              <a:defRPr>
                <a:solidFill>
                  <a:schemeClr val="tx1"/>
                </a:solidFill>
                <a:latin typeface="Arial" charset="0"/>
                <a:ea typeface="宋体" pitchFamily="2" charset="-122"/>
              </a:defRPr>
            </a:lvl6pPr>
            <a:lvl7pPr marL="2971800" indent="-228600" defTabSz="1006475" eaLnBrk="0" fontAlgn="base" hangingPunct="0">
              <a:spcBef>
                <a:spcPct val="0"/>
              </a:spcBef>
              <a:spcAft>
                <a:spcPct val="0"/>
              </a:spcAft>
              <a:defRPr>
                <a:solidFill>
                  <a:schemeClr val="tx1"/>
                </a:solidFill>
                <a:latin typeface="Arial" charset="0"/>
                <a:ea typeface="宋体" pitchFamily="2" charset="-122"/>
              </a:defRPr>
            </a:lvl7pPr>
            <a:lvl8pPr marL="3429000" indent="-228600" defTabSz="1006475" eaLnBrk="0" fontAlgn="base" hangingPunct="0">
              <a:spcBef>
                <a:spcPct val="0"/>
              </a:spcBef>
              <a:spcAft>
                <a:spcPct val="0"/>
              </a:spcAft>
              <a:defRPr>
                <a:solidFill>
                  <a:schemeClr val="tx1"/>
                </a:solidFill>
                <a:latin typeface="Arial" charset="0"/>
                <a:ea typeface="宋体" pitchFamily="2" charset="-122"/>
              </a:defRPr>
            </a:lvl8pPr>
            <a:lvl9pPr marL="3886200" indent="-228600" defTabSz="1006475"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zh-CN" altLang="en-US" sz="1500" b="1">
                <a:solidFill>
                  <a:srgbClr val="363636"/>
                </a:solidFill>
                <a:latin typeface="微软雅黑" pitchFamily="34" charset="-122"/>
                <a:ea typeface="微软雅黑" pitchFamily="34" charset="-122"/>
                <a:cs typeface="宋体" pitchFamily="2" charset="-122"/>
              </a:rPr>
              <a:t>单击添加标题</a:t>
            </a:r>
            <a:endParaRPr lang="zh-CN" altLang="en-US" sz="2200">
              <a:solidFill>
                <a:srgbClr val="363636"/>
              </a:solidFill>
              <a:ea typeface="微软雅黑" pitchFamily="34" charset="-122"/>
              <a:cs typeface="宋体" pitchFamily="2" charset="-122"/>
            </a:endParaRPr>
          </a:p>
        </p:txBody>
      </p:sp>
      <p:grpSp>
        <p:nvGrpSpPr>
          <p:cNvPr id="29" name="组合 28"/>
          <p:cNvGrpSpPr>
            <a:grpSpLocks/>
          </p:cNvGrpSpPr>
          <p:nvPr/>
        </p:nvGrpSpPr>
        <p:grpSpPr bwMode="auto">
          <a:xfrm>
            <a:off x="6707188" y="2625725"/>
            <a:ext cx="1825625" cy="1830388"/>
            <a:chOff x="2057536" y="1194444"/>
            <a:chExt cx="2075647" cy="2080525"/>
          </a:xfrm>
        </p:grpSpPr>
        <p:sp>
          <p:nvSpPr>
            <p:cNvPr id="30"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rgbClr val="FF0000"/>
            </a:solidFill>
            <a:ln w="3175" cap="flat" cmpd="sng" algn="ctr">
              <a:noFill/>
              <a:prstDash val="solid"/>
            </a:ln>
            <a:effectLst/>
            <a:ex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008035">
                <a:lnSpc>
                  <a:spcPct val="120000"/>
                </a:lnSpc>
                <a:spcBef>
                  <a:spcPts val="661"/>
                </a:spcBef>
                <a:spcAft>
                  <a:spcPts val="661"/>
                </a:spcAft>
                <a:defRPr/>
              </a:pPr>
              <a:endParaRPr lang="en-US" sz="3100" kern="0" dirty="0">
                <a:solidFill>
                  <a:schemeClr val="accent1">
                    <a:lumMod val="25000"/>
                  </a:schemeClr>
                </a:solidFill>
                <a:latin typeface="Impact" pitchFamily="34" charset="0"/>
              </a:endParaRPr>
            </a:p>
          </p:txBody>
        </p:sp>
        <p:sp>
          <p:nvSpPr>
            <p:cNvPr id="31" name="Oval 9"/>
            <p:cNvSpPr>
              <a:spLocks noChangeArrowheads="1"/>
            </p:cNvSpPr>
            <p:nvPr/>
          </p:nvSpPr>
          <p:spPr bwMode="auto">
            <a:xfrm>
              <a:off x="2404079" y="1544506"/>
              <a:ext cx="1378952" cy="1378596"/>
            </a:xfrm>
            <a:prstGeom prst="ellipse">
              <a:avLst/>
            </a:prstGeom>
            <a:solidFill>
              <a:schemeClr val="bg1">
                <a:lumMod val="95000"/>
              </a:schemeClr>
            </a:solidFill>
            <a:ln w="22225">
              <a:noFill/>
              <a:round/>
              <a:headEnd/>
              <a:tailEnd/>
            </a:ln>
            <a:effectLs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008035" fontAlgn="auto">
                <a:spcBef>
                  <a:spcPts val="0"/>
                </a:spcBef>
                <a:spcAft>
                  <a:spcPts val="0"/>
                </a:spcAft>
                <a:defRPr/>
              </a:pPr>
              <a:r>
                <a:rPr lang="zh-CN" altLang="en-US" sz="1500" kern="0" dirty="0">
                  <a:solidFill>
                    <a:schemeClr val="tx1">
                      <a:lumMod val="75000"/>
                      <a:lumOff val="25000"/>
                    </a:schemeClr>
                  </a:solidFill>
                  <a:latin typeface="Calibri"/>
                </a:rPr>
                <a:t>单击此处添加文本</a:t>
              </a:r>
              <a:endParaRPr lang="en-US" sz="1500" kern="0" dirty="0">
                <a:solidFill>
                  <a:schemeClr val="tx1">
                    <a:lumMod val="75000"/>
                    <a:lumOff val="25000"/>
                  </a:schemeClr>
                </a:solidFill>
                <a:latin typeface="Calibri"/>
              </a:endParaRPr>
            </a:p>
          </p:txBody>
        </p:sp>
      </p:grpSp>
      <p:sp>
        <p:nvSpPr>
          <p:cNvPr id="32" name="TextBox 53"/>
          <p:cNvSpPr txBox="1">
            <a:spLocks noChangeArrowheads="1"/>
          </p:cNvSpPr>
          <p:nvPr/>
        </p:nvSpPr>
        <p:spPr bwMode="auto">
          <a:xfrm>
            <a:off x="5049838" y="1201738"/>
            <a:ext cx="190658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0803" tIns="50402" rIns="100803" bIns="50402">
            <a:spAutoFit/>
          </a:bodyPr>
          <a:lstStyle>
            <a:lvl1pPr defTabSz="1006475" eaLnBrk="0" hangingPunct="0">
              <a:defRPr>
                <a:solidFill>
                  <a:schemeClr val="tx1"/>
                </a:solidFill>
                <a:latin typeface="Arial" charset="0"/>
                <a:ea typeface="宋体" pitchFamily="2" charset="-122"/>
              </a:defRPr>
            </a:lvl1pPr>
            <a:lvl2pPr marL="742950" indent="-285750" defTabSz="1006475" eaLnBrk="0" hangingPunct="0">
              <a:defRPr>
                <a:solidFill>
                  <a:schemeClr val="tx1"/>
                </a:solidFill>
                <a:latin typeface="Arial" charset="0"/>
                <a:ea typeface="宋体" pitchFamily="2" charset="-122"/>
              </a:defRPr>
            </a:lvl2pPr>
            <a:lvl3pPr marL="1143000" indent="-228600" defTabSz="1006475" eaLnBrk="0" hangingPunct="0">
              <a:defRPr>
                <a:solidFill>
                  <a:schemeClr val="tx1"/>
                </a:solidFill>
                <a:latin typeface="Arial" charset="0"/>
                <a:ea typeface="宋体" pitchFamily="2" charset="-122"/>
              </a:defRPr>
            </a:lvl3pPr>
            <a:lvl4pPr marL="1600200" indent="-228600" defTabSz="1006475" eaLnBrk="0" hangingPunct="0">
              <a:defRPr>
                <a:solidFill>
                  <a:schemeClr val="tx1"/>
                </a:solidFill>
                <a:latin typeface="Arial" charset="0"/>
                <a:ea typeface="宋体" pitchFamily="2" charset="-122"/>
              </a:defRPr>
            </a:lvl4pPr>
            <a:lvl5pPr marL="2057400" indent="-228600" defTabSz="1006475" eaLnBrk="0" hangingPunct="0">
              <a:defRPr>
                <a:solidFill>
                  <a:schemeClr val="tx1"/>
                </a:solidFill>
                <a:latin typeface="Arial" charset="0"/>
                <a:ea typeface="宋体" pitchFamily="2" charset="-122"/>
              </a:defRPr>
            </a:lvl5pPr>
            <a:lvl6pPr marL="2514600" indent="-228600" defTabSz="1006475" eaLnBrk="0" fontAlgn="base" hangingPunct="0">
              <a:spcBef>
                <a:spcPct val="0"/>
              </a:spcBef>
              <a:spcAft>
                <a:spcPct val="0"/>
              </a:spcAft>
              <a:defRPr>
                <a:solidFill>
                  <a:schemeClr val="tx1"/>
                </a:solidFill>
                <a:latin typeface="Arial" charset="0"/>
                <a:ea typeface="宋体" pitchFamily="2" charset="-122"/>
              </a:defRPr>
            </a:lvl6pPr>
            <a:lvl7pPr marL="2971800" indent="-228600" defTabSz="1006475" eaLnBrk="0" fontAlgn="base" hangingPunct="0">
              <a:spcBef>
                <a:spcPct val="0"/>
              </a:spcBef>
              <a:spcAft>
                <a:spcPct val="0"/>
              </a:spcAft>
              <a:defRPr>
                <a:solidFill>
                  <a:schemeClr val="tx1"/>
                </a:solidFill>
                <a:latin typeface="Arial" charset="0"/>
                <a:ea typeface="宋体" pitchFamily="2" charset="-122"/>
              </a:defRPr>
            </a:lvl7pPr>
            <a:lvl8pPr marL="3429000" indent="-228600" defTabSz="1006475" eaLnBrk="0" fontAlgn="base" hangingPunct="0">
              <a:spcBef>
                <a:spcPct val="0"/>
              </a:spcBef>
              <a:spcAft>
                <a:spcPct val="0"/>
              </a:spcAft>
              <a:defRPr>
                <a:solidFill>
                  <a:schemeClr val="tx1"/>
                </a:solidFill>
                <a:latin typeface="Arial" charset="0"/>
                <a:ea typeface="宋体" pitchFamily="2" charset="-122"/>
              </a:defRPr>
            </a:lvl8pPr>
            <a:lvl9pPr marL="3886200" indent="-228600" defTabSz="1006475"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zh-CN" altLang="en-US" sz="1500" b="1">
                <a:solidFill>
                  <a:srgbClr val="363636"/>
                </a:solidFill>
                <a:latin typeface="微软雅黑" pitchFamily="34" charset="-122"/>
                <a:ea typeface="微软雅黑" pitchFamily="34" charset="-122"/>
                <a:cs typeface="宋体" pitchFamily="2" charset="-122"/>
              </a:rPr>
              <a:t>单击添加标题</a:t>
            </a:r>
            <a:endParaRPr lang="zh-CN" altLang="en-US" sz="2200">
              <a:solidFill>
                <a:srgbClr val="363636"/>
              </a:solidFill>
              <a:ea typeface="微软雅黑" pitchFamily="34" charset="-122"/>
              <a:cs typeface="宋体" pitchFamily="2" charset="-122"/>
            </a:endParaRPr>
          </a:p>
        </p:txBody>
      </p:sp>
    </p:spTree>
    <p:extLst>
      <p:ext uri="{BB962C8B-B14F-4D97-AF65-F5344CB8AC3E}">
        <p14:creationId xmlns:p14="http://schemas.microsoft.com/office/powerpoint/2010/main" val="2051509404"/>
      </p:ext>
    </p:extLst>
  </p:cSld>
  <p:clrMapOvr>
    <a:masterClrMapping/>
  </p:clrMapOvr>
  <mc:AlternateContent xmlns:mc="http://schemas.openxmlformats.org/markup-compatibility/2006" xmlns:p14="http://schemas.microsoft.com/office/powerpoint/2010/main">
    <mc:Choice Requires="p14">
      <p:transition spd="slow" p14:dur="1200" advClick="0">
        <p14:prism/>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750"/>
                                        <p:tgtEl>
                                          <p:spTgt spid="22"/>
                                        </p:tgtEl>
                                      </p:cBhvr>
                                    </p:animEffect>
                                  </p:childTnLst>
                                </p:cTn>
                              </p:par>
                            </p:childTnLst>
                          </p:cTn>
                        </p:par>
                        <p:par>
                          <p:cTn id="8" fill="hold" nodeType="afterGroup">
                            <p:stCondLst>
                              <p:cond delay="750"/>
                            </p:stCondLst>
                            <p:childTnLst>
                              <p:par>
                                <p:cTn id="9" presetID="10"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par>
                                <p:cTn id="12" presetID="10" presetClass="entr" presetSubtype="0" fill="hold" nodeType="withEffect">
                                  <p:stCondLst>
                                    <p:cond delay="40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500"/>
                                        <p:tgtEl>
                                          <p:spTgt spid="23"/>
                                        </p:tgtEl>
                                      </p:cBhvr>
                                    </p:animEffect>
                                  </p:childTnLst>
                                </p:cTn>
                              </p:par>
                              <p:par>
                                <p:cTn id="15" presetID="10" presetClass="entr" presetSubtype="0" fill="hold" nodeType="withEffect">
                                  <p:stCondLst>
                                    <p:cond delay="60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par>
                                <p:cTn id="18" presetID="10" presetClass="entr" presetSubtype="0" fill="hold" nodeType="withEffect">
                                  <p:stCondLst>
                                    <p:cond delay="1000"/>
                                  </p:stCondLst>
                                  <p:childTnLst>
                                    <p:set>
                                      <p:cBhvr>
                                        <p:cTn id="19" dur="1" fill="hold">
                                          <p:stCondLst>
                                            <p:cond delay="0"/>
                                          </p:stCondLst>
                                        </p:cTn>
                                        <p:tgtEl>
                                          <p:spTgt spid="29"/>
                                        </p:tgtEl>
                                        <p:attrNameLst>
                                          <p:attrName>style.visibility</p:attrName>
                                        </p:attrNameLst>
                                      </p:cBhvr>
                                      <p:to>
                                        <p:strVal val="visible"/>
                                      </p:to>
                                    </p:set>
                                    <p:animEffect transition="in" filter="fade">
                                      <p:cBhvr>
                                        <p:cTn id="20" dur="500"/>
                                        <p:tgtEl>
                                          <p:spTgt spid="29"/>
                                        </p:tgtEl>
                                      </p:cBhvr>
                                    </p:animEffect>
                                  </p:childTnLst>
                                </p:cTn>
                              </p:par>
                            </p:childTnLst>
                          </p:cTn>
                        </p:par>
                        <p:par>
                          <p:cTn id="21" fill="hold" nodeType="afterGroup">
                            <p:stCondLst>
                              <p:cond delay="2250"/>
                            </p:stCondLst>
                            <p:childTnLst>
                              <p:par>
                                <p:cTn id="22" presetID="8" presetClass="emph" presetSubtype="0" fill="hold" nodeType="afterEffect">
                                  <p:stCondLst>
                                    <p:cond delay="0"/>
                                  </p:stCondLst>
                                  <p:childTnLst>
                                    <p:animRot by="21600000">
                                      <p:cBhvr>
                                        <p:cTn id="23" dur="2000" fill="hold"/>
                                        <p:tgtEl>
                                          <p:spTgt spid="16"/>
                                        </p:tgtEl>
                                        <p:attrNameLst>
                                          <p:attrName>r</p:attrName>
                                        </p:attrNameLst>
                                      </p:cBhvr>
                                    </p:animRot>
                                  </p:childTnLst>
                                </p:cTn>
                              </p:par>
                              <p:par>
                                <p:cTn id="24" presetID="8" presetClass="emph" presetSubtype="0" fill="hold" nodeType="withEffect">
                                  <p:stCondLst>
                                    <p:cond delay="0"/>
                                  </p:stCondLst>
                                  <p:childTnLst>
                                    <p:animRot by="21600000">
                                      <p:cBhvr>
                                        <p:cTn id="25" dur="1500" fill="hold"/>
                                        <p:tgtEl>
                                          <p:spTgt spid="23"/>
                                        </p:tgtEl>
                                        <p:attrNameLst>
                                          <p:attrName>r</p:attrName>
                                        </p:attrNameLst>
                                      </p:cBhvr>
                                    </p:animRot>
                                  </p:childTnLst>
                                </p:cTn>
                              </p:par>
                              <p:par>
                                <p:cTn id="26" presetID="8" presetClass="emph" presetSubtype="0" fill="hold" nodeType="withEffect">
                                  <p:stCondLst>
                                    <p:cond delay="0"/>
                                  </p:stCondLst>
                                  <p:childTnLst>
                                    <p:animRot by="21600000">
                                      <p:cBhvr>
                                        <p:cTn id="27" dur="1000" fill="hold"/>
                                        <p:tgtEl>
                                          <p:spTgt spid="19"/>
                                        </p:tgtEl>
                                        <p:attrNameLst>
                                          <p:attrName>r</p:attrName>
                                        </p:attrNameLst>
                                      </p:cBhvr>
                                    </p:animRot>
                                  </p:childTnLst>
                                </p:cTn>
                              </p:par>
                              <p:par>
                                <p:cTn id="28" presetID="8" presetClass="emph" presetSubtype="0" fill="hold" nodeType="withEffect">
                                  <p:stCondLst>
                                    <p:cond delay="0"/>
                                  </p:stCondLst>
                                  <p:childTnLst>
                                    <p:animRot by="21600000">
                                      <p:cBhvr>
                                        <p:cTn id="29" dur="1500" fill="hold"/>
                                        <p:tgtEl>
                                          <p:spTgt spid="29"/>
                                        </p:tgtEl>
                                        <p:attrNameLst>
                                          <p:attrName>r</p:attrName>
                                        </p:attrNameLst>
                                      </p:cBhvr>
                                    </p:animRot>
                                  </p:childTnLst>
                                </p:cTn>
                              </p:par>
                              <p:par>
                                <p:cTn id="30" presetID="42" presetClass="entr" presetSubtype="0" fill="hold" grpId="0" nodeType="withEffect">
                                  <p:stCondLst>
                                    <p:cond delay="60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500"/>
                                        <p:tgtEl>
                                          <p:spTgt spid="26"/>
                                        </p:tgtEl>
                                      </p:cBhvr>
                                    </p:animEffect>
                                    <p:anim calcmode="lin" valueType="num">
                                      <p:cBhvr>
                                        <p:cTn id="33" dur="500" fill="hold"/>
                                        <p:tgtEl>
                                          <p:spTgt spid="26"/>
                                        </p:tgtEl>
                                        <p:attrNameLst>
                                          <p:attrName>ppt_x</p:attrName>
                                        </p:attrNameLst>
                                      </p:cBhvr>
                                      <p:tavLst>
                                        <p:tav tm="0">
                                          <p:val>
                                            <p:strVal val="#ppt_x"/>
                                          </p:val>
                                        </p:tav>
                                        <p:tav tm="100000">
                                          <p:val>
                                            <p:strVal val="#ppt_x"/>
                                          </p:val>
                                        </p:tav>
                                      </p:tavLst>
                                    </p:anim>
                                    <p:anim calcmode="lin" valueType="num">
                                      <p:cBhvr>
                                        <p:cTn id="34" dur="500" fill="hold"/>
                                        <p:tgtEl>
                                          <p:spTgt spid="2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10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anim calcmode="lin" valueType="num">
                                      <p:cBhvr>
                                        <p:cTn id="38" dur="500" fill="hold"/>
                                        <p:tgtEl>
                                          <p:spTgt spid="27"/>
                                        </p:tgtEl>
                                        <p:attrNameLst>
                                          <p:attrName>ppt_x</p:attrName>
                                        </p:attrNameLst>
                                      </p:cBhvr>
                                      <p:tavLst>
                                        <p:tav tm="0">
                                          <p:val>
                                            <p:strVal val="#ppt_x"/>
                                          </p:val>
                                        </p:tav>
                                        <p:tav tm="100000">
                                          <p:val>
                                            <p:strVal val="#ppt_x"/>
                                          </p:val>
                                        </p:tav>
                                      </p:tavLst>
                                    </p:anim>
                                    <p:anim calcmode="lin" valueType="num">
                                      <p:cBhvr>
                                        <p:cTn id="39" dur="500" fill="hold"/>
                                        <p:tgtEl>
                                          <p:spTgt spid="2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30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500"/>
                                        <p:tgtEl>
                                          <p:spTgt spid="28"/>
                                        </p:tgtEl>
                                      </p:cBhvr>
                                    </p:animEffect>
                                    <p:anim calcmode="lin" valueType="num">
                                      <p:cBhvr>
                                        <p:cTn id="43" dur="500" fill="hold"/>
                                        <p:tgtEl>
                                          <p:spTgt spid="28"/>
                                        </p:tgtEl>
                                        <p:attrNameLst>
                                          <p:attrName>ppt_x</p:attrName>
                                        </p:attrNameLst>
                                      </p:cBhvr>
                                      <p:tavLst>
                                        <p:tav tm="0">
                                          <p:val>
                                            <p:strVal val="#ppt_x"/>
                                          </p:val>
                                        </p:tav>
                                        <p:tav tm="100000">
                                          <p:val>
                                            <p:strVal val="#ppt_x"/>
                                          </p:val>
                                        </p:tav>
                                      </p:tavLst>
                                    </p:anim>
                                    <p:anim calcmode="lin" valueType="num">
                                      <p:cBhvr>
                                        <p:cTn id="44" dur="500" fill="hold"/>
                                        <p:tgtEl>
                                          <p:spTgt spid="2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1600"/>
                                  </p:stCondLst>
                                  <p:childTnLst>
                                    <p:set>
                                      <p:cBhvr>
                                        <p:cTn id="46" dur="1" fill="hold">
                                          <p:stCondLst>
                                            <p:cond delay="0"/>
                                          </p:stCondLst>
                                        </p:cTn>
                                        <p:tgtEl>
                                          <p:spTgt spid="32"/>
                                        </p:tgtEl>
                                        <p:attrNameLst>
                                          <p:attrName>style.visibility</p:attrName>
                                        </p:attrNameLst>
                                      </p:cBhvr>
                                      <p:to>
                                        <p:strVal val="visible"/>
                                      </p:to>
                                    </p:set>
                                    <p:animEffect transition="in" filter="fade">
                                      <p:cBhvr>
                                        <p:cTn id="47" dur="500"/>
                                        <p:tgtEl>
                                          <p:spTgt spid="32"/>
                                        </p:tgtEl>
                                      </p:cBhvr>
                                    </p:animEffect>
                                    <p:anim calcmode="lin" valueType="num">
                                      <p:cBhvr>
                                        <p:cTn id="48" dur="500" fill="hold"/>
                                        <p:tgtEl>
                                          <p:spTgt spid="32"/>
                                        </p:tgtEl>
                                        <p:attrNameLst>
                                          <p:attrName>ppt_x</p:attrName>
                                        </p:attrNameLst>
                                      </p:cBhvr>
                                      <p:tavLst>
                                        <p:tav tm="0">
                                          <p:val>
                                            <p:strVal val="#ppt_x"/>
                                          </p:val>
                                        </p:tav>
                                        <p:tav tm="100000">
                                          <p:val>
                                            <p:strVal val="#ppt_x"/>
                                          </p:val>
                                        </p:tav>
                                      </p:tavLst>
                                    </p:anim>
                                    <p:anim calcmode="lin" valueType="num">
                                      <p:cBhvr>
                                        <p:cTn id="49" dur="5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6" grpId="0"/>
      <p:bldP spid="27" grpId="0"/>
      <p:bldP spid="28" grpId="0"/>
      <p:bldP spid="32"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Title Tile"/>
          <p:cNvSpPr/>
          <p:nvPr/>
        </p:nvSpPr>
        <p:spPr bwMode="auto">
          <a:xfrm>
            <a:off x="2813050" y="2682875"/>
            <a:ext cx="5922963" cy="2335213"/>
          </a:xfrm>
          <a:prstGeom prst="rect">
            <a:avLst/>
          </a:prstGeom>
          <a:solidFill>
            <a:srgbClr val="FF00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lIns="75566" tIns="37784" rIns="75566" bIns="37784" anchor="ctr"/>
          <a:lstStyle/>
          <a:p>
            <a:pPr algn="ctr" defTabSz="755463" fontAlgn="auto">
              <a:spcBef>
                <a:spcPts val="0"/>
              </a:spcBef>
              <a:spcAft>
                <a:spcPts val="0"/>
              </a:spcAft>
              <a:defRPr/>
            </a:pPr>
            <a:endParaRPr lang="en-US" sz="1900" dirty="0">
              <a:solidFill>
                <a:schemeClr val="tx1">
                  <a:lumMod val="20000"/>
                  <a:lumOff val="80000"/>
                  <a:alpha val="99000"/>
                </a:schemeClr>
              </a:solidFill>
              <a:latin typeface="微软雅黑" pitchFamily="34" charset="-122"/>
              <a:cs typeface="Segoe UI" pitchFamily="34" charset="0"/>
            </a:endParaRPr>
          </a:p>
        </p:txBody>
      </p:sp>
      <p:grpSp>
        <p:nvGrpSpPr>
          <p:cNvPr id="14" name="组合 13"/>
          <p:cNvGrpSpPr/>
          <p:nvPr/>
        </p:nvGrpSpPr>
        <p:grpSpPr>
          <a:xfrm>
            <a:off x="2812613" y="1365955"/>
            <a:ext cx="5923911" cy="1239960"/>
            <a:chOff x="3008303" y="947472"/>
            <a:chExt cx="5373500" cy="1124712"/>
          </a:xfrm>
          <a:solidFill>
            <a:schemeClr val="accent5">
              <a:lumMod val="60000"/>
              <a:lumOff val="40000"/>
            </a:schemeClr>
          </a:solidFill>
        </p:grpSpPr>
        <p:sp>
          <p:nvSpPr>
            <p:cNvPr id="15" name="Arrow Bar"/>
            <p:cNvSpPr/>
            <p:nvPr/>
          </p:nvSpPr>
          <p:spPr bwMode="auto">
            <a:xfrm>
              <a:off x="3008303" y="947472"/>
              <a:ext cx="5373500" cy="1124712"/>
            </a:xfrm>
            <a:prstGeom prst="rect">
              <a:avLst/>
            </a:prstGeom>
            <a:solidFill>
              <a:srgbClr val="FFC0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lIns="68547" tIns="34274" rIns="68547" bIns="34274" anchor="ctr"/>
            <a:lstStyle/>
            <a:p>
              <a:pPr algn="ctr" defTabSz="755463" fontAlgn="auto">
                <a:spcBef>
                  <a:spcPts val="0"/>
                </a:spcBef>
                <a:spcAft>
                  <a:spcPts val="0"/>
                </a:spcAft>
                <a:defRPr/>
              </a:pPr>
              <a:endParaRPr lang="en-US" sz="1900" dirty="0">
                <a:solidFill>
                  <a:schemeClr val="tx1">
                    <a:lumMod val="20000"/>
                    <a:lumOff val="80000"/>
                    <a:alpha val="99000"/>
                  </a:schemeClr>
                </a:solidFill>
                <a:latin typeface="微软雅黑" pitchFamily="34" charset="-122"/>
                <a:cs typeface="Segoe UI" pitchFamily="34" charset="0"/>
              </a:endParaRPr>
            </a:p>
          </p:txBody>
        </p:sp>
        <p:sp>
          <p:nvSpPr>
            <p:cNvPr id="16" name="Circle Arrow"/>
            <p:cNvSpPr>
              <a:spLocks noEditPoints="1"/>
            </p:cNvSpPr>
            <p:nvPr/>
          </p:nvSpPr>
          <p:spPr bwMode="auto">
            <a:xfrm rot="5400000">
              <a:off x="7463204" y="1216326"/>
              <a:ext cx="631031"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bg1"/>
            </a:solidFill>
            <a:ln>
              <a:noFill/>
            </a:ln>
          </p:spPr>
          <p:txBody>
            <a:bodyPr lIns="68550" tIns="34276" rIns="68550" bIns="34276"/>
            <a:lstStyle/>
            <a:p>
              <a:pPr fontAlgn="auto">
                <a:spcBef>
                  <a:spcPts val="0"/>
                </a:spcBef>
                <a:spcAft>
                  <a:spcPts val="0"/>
                </a:spcAft>
                <a:defRPr/>
              </a:pPr>
              <a:endParaRPr lang="en-US" sz="1500" dirty="0">
                <a:latin typeface="微软雅黑" pitchFamily="34" charset="-122"/>
                <a:ea typeface="微软雅黑" pitchFamily="34" charset="-122"/>
              </a:endParaRPr>
            </a:p>
          </p:txBody>
        </p:sp>
      </p:grpSp>
      <p:sp>
        <p:nvSpPr>
          <p:cNvPr id="17" name="TechEd Tile"/>
          <p:cNvSpPr/>
          <p:nvPr/>
        </p:nvSpPr>
        <p:spPr bwMode="auto">
          <a:xfrm>
            <a:off x="396875" y="1365250"/>
            <a:ext cx="2336800" cy="1241425"/>
          </a:xfrm>
          <a:prstGeom prst="rect">
            <a:avLst/>
          </a:prstGeom>
          <a:solidFill>
            <a:schemeClr val="bg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lIns="75566" tIns="37784" rIns="75566" bIns="37784" anchor="ctr"/>
          <a:lstStyle/>
          <a:p>
            <a:pPr algn="ctr" defTabSz="755463" fontAlgn="auto">
              <a:spcBef>
                <a:spcPts val="0"/>
              </a:spcBef>
              <a:spcAft>
                <a:spcPts val="0"/>
              </a:spcAft>
              <a:defRPr/>
            </a:pPr>
            <a:endParaRPr lang="en-US" sz="1900" dirty="0">
              <a:solidFill>
                <a:schemeClr val="tx1">
                  <a:lumMod val="20000"/>
                  <a:lumOff val="80000"/>
                  <a:alpha val="99000"/>
                </a:schemeClr>
              </a:solidFill>
              <a:latin typeface="微软雅黑" pitchFamily="34" charset="-122"/>
              <a:cs typeface="Segoe UI" pitchFamily="34" charset="0"/>
            </a:endParaRPr>
          </a:p>
        </p:txBody>
      </p:sp>
      <p:sp>
        <p:nvSpPr>
          <p:cNvPr id="18" name="Title 1"/>
          <p:cNvSpPr txBox="1">
            <a:spLocks/>
          </p:cNvSpPr>
          <p:nvPr/>
        </p:nvSpPr>
        <p:spPr>
          <a:xfrm>
            <a:off x="2974975" y="2678113"/>
            <a:ext cx="5467350" cy="1258887"/>
          </a:xfrm>
          <a:prstGeom prst="rect">
            <a:avLst/>
          </a:prstGeom>
        </p:spPr>
        <p:txBody>
          <a:bodyPr lIns="100803" tIns="50402" rIns="100803" bIns="50402" anchor="ctr"/>
          <a:lstStyle>
            <a:lvl1pPr algn="l" defTabSz="685487" rtl="0" eaLnBrk="1" latinLnBrk="0" hangingPunct="1">
              <a:lnSpc>
                <a:spcPct val="90000"/>
              </a:lnSpc>
              <a:spcBef>
                <a:spcPct val="0"/>
              </a:spcBef>
              <a:buNone/>
              <a:defRPr lang="en-US" sz="3000" b="1" kern="1200" cap="none" spc="-75" baseline="0" dirty="0">
                <a:ln w="3175">
                  <a:noFill/>
                </a:ln>
                <a:solidFill>
                  <a:schemeClr val="accent1">
                    <a:alpha val="99000"/>
                  </a:schemeClr>
                </a:solidFill>
                <a:effectLst/>
                <a:latin typeface="Segoe UI" pitchFamily="34" charset="0"/>
                <a:ea typeface="Segoe UI" pitchFamily="34" charset="0"/>
                <a:cs typeface="Segoe UI" pitchFamily="34" charset="0"/>
              </a:defRPr>
            </a:lvl1pPr>
          </a:lstStyle>
          <a:p>
            <a:pPr fontAlgn="auto">
              <a:spcAft>
                <a:spcPts val="0"/>
              </a:spcAft>
              <a:defRPr/>
            </a:pPr>
            <a:endParaRPr>
              <a:latin typeface="微软雅黑" pitchFamily="34" charset="-122"/>
              <a:ea typeface="微软雅黑" pitchFamily="34" charset="-122"/>
            </a:endParaRPr>
          </a:p>
        </p:txBody>
      </p:sp>
      <p:sp>
        <p:nvSpPr>
          <p:cNvPr id="20" name="矩形 19"/>
          <p:cNvSpPr>
            <a:spLocks noChangeArrowheads="1"/>
          </p:cNvSpPr>
          <p:nvPr/>
        </p:nvSpPr>
        <p:spPr bwMode="auto">
          <a:xfrm>
            <a:off x="781050" y="1730375"/>
            <a:ext cx="1763713"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0803" tIns="50402" rIns="100803" bIns="504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600" b="1" dirty="0" smtClean="0">
                <a:latin typeface="微软雅黑" pitchFamily="34" charset="-122"/>
                <a:ea typeface="微软雅黑" pitchFamily="34" charset="-122"/>
              </a:rPr>
              <a:t>第二部分</a:t>
            </a:r>
            <a:endParaRPr lang="zh-CN" altLang="en-US" sz="2600" b="1" dirty="0">
              <a:latin typeface="微软雅黑" pitchFamily="34" charset="-122"/>
              <a:ea typeface="微软雅黑" pitchFamily="34" charset="-122"/>
            </a:endParaRPr>
          </a:p>
        </p:txBody>
      </p:sp>
      <p:sp>
        <p:nvSpPr>
          <p:cNvPr id="21" name="Text Box 76"/>
          <p:cNvSpPr txBox="1">
            <a:spLocks noChangeArrowheads="1"/>
          </p:cNvSpPr>
          <p:nvPr/>
        </p:nvSpPr>
        <p:spPr bwMode="auto">
          <a:xfrm>
            <a:off x="3003550" y="3033713"/>
            <a:ext cx="4541838" cy="650875"/>
          </a:xfrm>
          <a:prstGeom prst="rect">
            <a:avLst/>
          </a:prstGeom>
          <a:noFill/>
          <a:ln w="9525" algn="ctr">
            <a:noFill/>
            <a:miter lim="800000"/>
            <a:headEnd/>
            <a:tailEnd/>
          </a:ln>
          <a:effectLst>
            <a:prstShdw prst="shdw17" dist="17961" dir="2700000">
              <a:schemeClr val="accent1">
                <a:gamma/>
                <a:shade val="60000"/>
                <a:invGamma/>
              </a:schemeClr>
            </a:prstShdw>
          </a:effectLst>
        </p:spPr>
        <p:txBody>
          <a:bodyPr lIns="100803" tIns="50402" rIns="100803" bIns="50402">
            <a:spAutoFit/>
          </a:bodyPr>
          <a:lstStyle/>
          <a:p>
            <a:pPr defTabSz="756034" fontAlgn="auto">
              <a:lnSpc>
                <a:spcPct val="90000"/>
              </a:lnSpc>
              <a:spcBef>
                <a:spcPct val="20000"/>
              </a:spcBef>
              <a:spcAft>
                <a:spcPts val="0"/>
              </a:spcAft>
              <a:buSzPct val="105000"/>
              <a:defRPr/>
            </a:pPr>
            <a:r>
              <a:rPr lang="zh-CN" altLang="en-US" sz="4000" b="1" dirty="0">
                <a:solidFill>
                  <a:srgbClr val="FFFFFF">
                    <a:alpha val="99000"/>
                  </a:srgbClr>
                </a:solidFill>
                <a:latin typeface="微软雅黑" pitchFamily="34" charset="-122"/>
                <a:ea typeface="微软雅黑" pitchFamily="34" charset="-122"/>
              </a:rPr>
              <a:t>取得的成绩及经验</a:t>
            </a:r>
            <a:endParaRPr lang="en-US" altLang="zh-CN" sz="4000" b="1" dirty="0">
              <a:solidFill>
                <a:srgbClr val="FFFF00">
                  <a:alpha val="99000"/>
                </a:srgbClr>
              </a:solidFill>
              <a:latin typeface="微软雅黑" pitchFamily="34" charset="-122"/>
              <a:ea typeface="微软雅黑" pitchFamily="34" charset="-122"/>
            </a:endParaRPr>
          </a:p>
        </p:txBody>
      </p:sp>
      <p:pic>
        <p:nvPicPr>
          <p:cNvPr id="22" name="Picture 3"/>
          <p:cNvPicPr>
            <a:picLocks noChangeAspect="1" noChangeArrowheads="1"/>
          </p:cNvPicPr>
          <p:nvPr/>
        </p:nvPicPr>
        <p:blipFill>
          <a:blip r:embed="rId3">
            <a:extLst>
              <a:ext uri="{28A0092B-C50C-407E-A947-70E740481C1C}">
                <a14:useLocalDpi xmlns:a14="http://schemas.microsoft.com/office/drawing/2010/main" val="0"/>
              </a:ext>
            </a:extLst>
          </a:blip>
          <a:srcRect r="61816" b="32188"/>
          <a:stretch>
            <a:fillRect/>
          </a:stretch>
        </p:blipFill>
        <p:spPr bwMode="auto">
          <a:xfrm>
            <a:off x="396875" y="2678113"/>
            <a:ext cx="2336800" cy="233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右箭头 33"/>
          <p:cNvSpPr/>
          <p:nvPr/>
        </p:nvSpPr>
        <p:spPr>
          <a:xfrm>
            <a:off x="3218308" y="3857016"/>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3397031" y="3793604"/>
            <a:ext cx="1491114" cy="307777"/>
          </a:xfrm>
          <a:prstGeom prst="rect">
            <a:avLst/>
          </a:prstGeom>
          <a:noFill/>
        </p:spPr>
        <p:txBody>
          <a:bodyPr wrap="none" rtlCol="0">
            <a:spAutoFit/>
          </a:bodyPr>
          <a:lstStyle/>
          <a:p>
            <a:r>
              <a:rPr lang="zh-CN" altLang="en-US" sz="1400" dirty="0">
                <a:solidFill>
                  <a:schemeClr val="bg1"/>
                </a:solidFill>
              </a:rPr>
              <a:t>宏观环境的影响 </a:t>
            </a:r>
          </a:p>
        </p:txBody>
      </p:sp>
      <p:sp>
        <p:nvSpPr>
          <p:cNvPr id="36" name="右箭头 35"/>
          <p:cNvSpPr/>
          <p:nvPr/>
        </p:nvSpPr>
        <p:spPr>
          <a:xfrm>
            <a:off x="5536361" y="3857016"/>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5687347" y="3793604"/>
            <a:ext cx="1620957" cy="307777"/>
          </a:xfrm>
          <a:prstGeom prst="rect">
            <a:avLst/>
          </a:prstGeom>
          <a:noFill/>
        </p:spPr>
        <p:txBody>
          <a:bodyPr wrap="none" rtlCol="0">
            <a:spAutoFit/>
          </a:bodyPr>
          <a:lstStyle/>
          <a:p>
            <a:r>
              <a:rPr lang="zh-CN" altLang="en-US" sz="1400" dirty="0">
                <a:solidFill>
                  <a:schemeClr val="bg1"/>
                </a:solidFill>
              </a:rPr>
              <a:t>自身对目标的重视</a:t>
            </a:r>
          </a:p>
        </p:txBody>
      </p:sp>
      <p:sp>
        <p:nvSpPr>
          <p:cNvPr id="38" name="右箭头 37"/>
          <p:cNvSpPr/>
          <p:nvPr/>
        </p:nvSpPr>
        <p:spPr>
          <a:xfrm>
            <a:off x="3203848" y="4210959"/>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3390061" y="4147547"/>
            <a:ext cx="1800493" cy="307777"/>
          </a:xfrm>
          <a:prstGeom prst="rect">
            <a:avLst/>
          </a:prstGeom>
          <a:noFill/>
        </p:spPr>
        <p:txBody>
          <a:bodyPr wrap="none" rtlCol="0">
            <a:spAutoFit/>
          </a:bodyPr>
          <a:lstStyle/>
          <a:p>
            <a:r>
              <a:rPr lang="zh-CN" altLang="en-US" sz="1400" dirty="0">
                <a:solidFill>
                  <a:schemeClr val="bg1"/>
                </a:solidFill>
              </a:rPr>
              <a:t>公司给予的大力支持</a:t>
            </a:r>
          </a:p>
        </p:txBody>
      </p:sp>
      <p:sp>
        <p:nvSpPr>
          <p:cNvPr id="40" name="右箭头 39"/>
          <p:cNvSpPr/>
          <p:nvPr/>
        </p:nvSpPr>
        <p:spPr>
          <a:xfrm>
            <a:off x="5521901" y="4210959"/>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40"/>
          <p:cNvSpPr txBox="1"/>
          <p:nvPr/>
        </p:nvSpPr>
        <p:spPr>
          <a:xfrm>
            <a:off x="5672887" y="4147547"/>
            <a:ext cx="1441420" cy="307777"/>
          </a:xfrm>
          <a:prstGeom prst="rect">
            <a:avLst/>
          </a:prstGeom>
          <a:noFill/>
        </p:spPr>
        <p:txBody>
          <a:bodyPr wrap="none" rtlCol="0">
            <a:spAutoFit/>
          </a:bodyPr>
          <a:lstStyle/>
          <a:p>
            <a:r>
              <a:rPr lang="zh-CN" altLang="en-US" sz="1400" dirty="0">
                <a:solidFill>
                  <a:schemeClr val="bg1"/>
                </a:solidFill>
              </a:rPr>
              <a:t>自身能力的提升</a:t>
            </a:r>
          </a:p>
        </p:txBody>
      </p:sp>
      <p:sp>
        <p:nvSpPr>
          <p:cNvPr id="42" name="右箭头 41"/>
          <p:cNvSpPr/>
          <p:nvPr/>
        </p:nvSpPr>
        <p:spPr>
          <a:xfrm>
            <a:off x="3203848" y="4570999"/>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3382571" y="4507587"/>
            <a:ext cx="1441420" cy="307777"/>
          </a:xfrm>
          <a:prstGeom prst="rect">
            <a:avLst/>
          </a:prstGeom>
          <a:noFill/>
        </p:spPr>
        <p:txBody>
          <a:bodyPr wrap="none" rtlCol="0">
            <a:spAutoFit/>
          </a:bodyPr>
          <a:lstStyle/>
          <a:p>
            <a:r>
              <a:rPr lang="zh-CN" altLang="en-US" sz="1400" dirty="0">
                <a:solidFill>
                  <a:schemeClr val="bg1"/>
                </a:solidFill>
              </a:rPr>
              <a:t>竞争对手的影响</a:t>
            </a:r>
          </a:p>
        </p:txBody>
      </p:sp>
      <p:sp>
        <p:nvSpPr>
          <p:cNvPr id="44" name="右箭头 43"/>
          <p:cNvSpPr/>
          <p:nvPr/>
        </p:nvSpPr>
        <p:spPr>
          <a:xfrm>
            <a:off x="5521901" y="4570999"/>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44"/>
          <p:cNvSpPr txBox="1"/>
          <p:nvPr/>
        </p:nvSpPr>
        <p:spPr>
          <a:xfrm>
            <a:off x="5672887" y="4507587"/>
            <a:ext cx="1620957" cy="307777"/>
          </a:xfrm>
          <a:prstGeom prst="rect">
            <a:avLst/>
          </a:prstGeom>
          <a:noFill/>
        </p:spPr>
        <p:txBody>
          <a:bodyPr wrap="none" rtlCol="0">
            <a:spAutoFit/>
          </a:bodyPr>
          <a:lstStyle/>
          <a:p>
            <a:r>
              <a:rPr lang="zh-CN" altLang="en-US" sz="1400" dirty="0">
                <a:solidFill>
                  <a:schemeClr val="bg1"/>
                </a:solidFill>
              </a:rPr>
              <a:t>对市场的了解认知</a:t>
            </a:r>
          </a:p>
        </p:txBody>
      </p:sp>
    </p:spTree>
    <p:extLst>
      <p:ext uri="{BB962C8B-B14F-4D97-AF65-F5344CB8AC3E}">
        <p14:creationId xmlns:p14="http://schemas.microsoft.com/office/powerpoint/2010/main" val="1700084874"/>
      </p:ext>
    </p:extLst>
  </p:cSld>
  <p:clrMapOvr>
    <a:masterClrMapping/>
  </p:clrMapOvr>
  <mc:AlternateContent xmlns:mc="http://schemas.openxmlformats.org/markup-compatibility/2006" xmlns:p14="http://schemas.microsoft.com/office/powerpoint/2010/main">
    <mc:Choice Requires="p14">
      <p:transition spd="slow" p14:dur="1600" advClick="0">
        <p:blinds dir="vert"/>
      </p:transition>
    </mc:Choice>
    <mc:Fallback xmlns="">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750"/>
                                        <p:tgtEl>
                                          <p:spTgt spid="20"/>
                                        </p:tgtEl>
                                      </p:cBhvr>
                                    </p:animEffect>
                                    <p:anim calcmode="lin" valueType="num">
                                      <p:cBhvr>
                                        <p:cTn id="13" dur="750" fill="hold"/>
                                        <p:tgtEl>
                                          <p:spTgt spid="20"/>
                                        </p:tgtEl>
                                        <p:attrNameLst>
                                          <p:attrName>ppt_x</p:attrName>
                                        </p:attrNameLst>
                                      </p:cBhvr>
                                      <p:tavLst>
                                        <p:tav tm="0">
                                          <p:val>
                                            <p:strVal val="#ppt_x"/>
                                          </p:val>
                                        </p:tav>
                                        <p:tav tm="100000">
                                          <p:val>
                                            <p:strVal val="#ppt_x"/>
                                          </p:val>
                                        </p:tav>
                                      </p:tavLst>
                                    </p:anim>
                                    <p:anim calcmode="lin" valueType="num">
                                      <p:cBhvr>
                                        <p:cTn id="14" dur="750" fill="hold"/>
                                        <p:tgtEl>
                                          <p:spTgt spid="20"/>
                                        </p:tgtEl>
                                        <p:attrNameLst>
                                          <p:attrName>ppt_y</p:attrName>
                                        </p:attrNameLst>
                                      </p:cBhvr>
                                      <p:tavLst>
                                        <p:tav tm="0">
                                          <p:val>
                                            <p:strVal val="#ppt_y+.1"/>
                                          </p:val>
                                        </p:tav>
                                        <p:tav tm="100000">
                                          <p:val>
                                            <p:strVal val="#ppt_y"/>
                                          </p:val>
                                        </p:tav>
                                      </p:tavLst>
                                    </p:anim>
                                  </p:childTnLst>
                                </p:cTn>
                              </p:par>
                              <p:par>
                                <p:cTn id="15" presetID="2" presetClass="entr" presetSubtype="4" fill="hold" grpId="0" nodeType="withEffect">
                                  <p:stCondLst>
                                    <p:cond delay="25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750" fill="hold"/>
                                        <p:tgtEl>
                                          <p:spTgt spid="13"/>
                                        </p:tgtEl>
                                        <p:attrNameLst>
                                          <p:attrName>ppt_x</p:attrName>
                                        </p:attrNameLst>
                                      </p:cBhvr>
                                      <p:tavLst>
                                        <p:tav tm="0">
                                          <p:val>
                                            <p:strVal val="#ppt_x"/>
                                          </p:val>
                                        </p:tav>
                                        <p:tav tm="100000">
                                          <p:val>
                                            <p:strVal val="#ppt_x"/>
                                          </p:val>
                                        </p:tav>
                                      </p:tavLst>
                                    </p:anim>
                                    <p:anim calcmode="lin" valueType="num">
                                      <p:cBhvr additive="base">
                                        <p:cTn id="18" dur="750" fill="hold"/>
                                        <p:tgtEl>
                                          <p:spTgt spid="13"/>
                                        </p:tgtEl>
                                        <p:attrNameLst>
                                          <p:attrName>ppt_y</p:attrName>
                                        </p:attrNameLst>
                                      </p:cBhvr>
                                      <p:tavLst>
                                        <p:tav tm="0">
                                          <p:val>
                                            <p:strVal val="1+#ppt_h/2"/>
                                          </p:val>
                                        </p:tav>
                                        <p:tav tm="100000">
                                          <p:val>
                                            <p:strVal val="#ppt_y"/>
                                          </p:val>
                                        </p:tav>
                                      </p:tavLst>
                                    </p:anim>
                                  </p:childTnLst>
                                </p:cTn>
                              </p:par>
                              <p:par>
                                <p:cTn id="19" presetID="2" presetClass="entr" presetSubtype="8" fill="hold" nodeType="withEffect">
                                  <p:stCondLst>
                                    <p:cond delay="25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750" fill="hold"/>
                                        <p:tgtEl>
                                          <p:spTgt spid="22"/>
                                        </p:tgtEl>
                                        <p:attrNameLst>
                                          <p:attrName>ppt_x</p:attrName>
                                        </p:attrNameLst>
                                      </p:cBhvr>
                                      <p:tavLst>
                                        <p:tav tm="0">
                                          <p:val>
                                            <p:strVal val="0-#ppt_w/2"/>
                                          </p:val>
                                        </p:tav>
                                        <p:tav tm="100000">
                                          <p:val>
                                            <p:strVal val="#ppt_x"/>
                                          </p:val>
                                        </p:tav>
                                      </p:tavLst>
                                    </p:anim>
                                    <p:anim calcmode="lin" valueType="num">
                                      <p:cBhvr additive="base">
                                        <p:cTn id="22" dur="750" fill="hold"/>
                                        <p:tgtEl>
                                          <p:spTgt spid="22"/>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10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1+#ppt_w/2"/>
                                          </p:val>
                                        </p:tav>
                                        <p:tav tm="100000">
                                          <p:val>
                                            <p:strVal val="#ppt_x"/>
                                          </p:val>
                                        </p:tav>
                                      </p:tavLst>
                                    </p:anim>
                                    <p:anim calcmode="lin" valueType="num">
                                      <p:cBhvr additive="base">
                                        <p:cTn id="26" dur="500" fill="hold"/>
                                        <p:tgtEl>
                                          <p:spTgt spid="14"/>
                                        </p:tgtEl>
                                        <p:attrNameLst>
                                          <p:attrName>ppt_y</p:attrName>
                                        </p:attrNameLst>
                                      </p:cBhvr>
                                      <p:tavLst>
                                        <p:tav tm="0">
                                          <p:val>
                                            <p:strVal val="#ppt_y"/>
                                          </p:val>
                                        </p:tav>
                                        <p:tav tm="100000">
                                          <p:val>
                                            <p:strVal val="#ppt_y"/>
                                          </p:val>
                                        </p:tav>
                                      </p:tavLst>
                                    </p:anim>
                                  </p:childTnLst>
                                </p:cTn>
                              </p:par>
                            </p:childTnLst>
                          </p:cTn>
                        </p:par>
                        <p:par>
                          <p:cTn id="27" fill="hold" nodeType="afterGroup">
                            <p:stCondLst>
                              <p:cond delay="1500"/>
                            </p:stCondLst>
                            <p:childTnLst>
                              <p:par>
                                <p:cTn id="28" presetID="16" presetClass="entr" presetSubtype="21" fill="hold" grpId="0" nodeType="afterEffect" nodePh="1">
                                  <p:stCondLst>
                                    <p:cond delay="0"/>
                                  </p:stCondLst>
                                  <p:endCondLst>
                                    <p:cond evt="begin" delay="0">
                                      <p:tn val="28"/>
                                    </p:cond>
                                  </p:endCondLst>
                                  <p:childTnLst>
                                    <p:set>
                                      <p:cBhvr>
                                        <p:cTn id="29" dur="1" fill="hold">
                                          <p:stCondLst>
                                            <p:cond delay="0"/>
                                          </p:stCondLst>
                                        </p:cTn>
                                        <p:tgtEl>
                                          <p:spTgt spid="18"/>
                                        </p:tgtEl>
                                        <p:attrNameLst>
                                          <p:attrName>style.visibility</p:attrName>
                                        </p:attrNameLst>
                                      </p:cBhvr>
                                      <p:to>
                                        <p:strVal val="visible"/>
                                      </p:to>
                                    </p:set>
                                    <p:animEffect transition="in" filter="barn(inVertical)">
                                      <p:cBhvr>
                                        <p:cTn id="30" dur="750"/>
                                        <p:tgtEl>
                                          <p:spTgt spid="18"/>
                                        </p:tgtEl>
                                      </p:cBhvr>
                                    </p:animEffect>
                                  </p:childTnLst>
                                </p:cTn>
                              </p:par>
                              <p:par>
                                <p:cTn id="31" presetID="12" presetClass="entr" presetSubtype="1"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slide(fromTop)">
                                      <p:cBhvr>
                                        <p:cTn id="33" dur="500"/>
                                        <p:tgtEl>
                                          <p:spTgt spid="21"/>
                                        </p:tgtEl>
                                      </p:cBhvr>
                                    </p:animEffect>
                                  </p:childTnLst>
                                </p:cTn>
                              </p:par>
                            </p:childTnLst>
                          </p:cTn>
                        </p:par>
                        <p:par>
                          <p:cTn id="34" fill="hold">
                            <p:stCondLst>
                              <p:cond delay="2250"/>
                            </p:stCondLst>
                            <p:childTnLst>
                              <p:par>
                                <p:cTn id="35" presetID="2" presetClass="entr" presetSubtype="4"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additive="base">
                                        <p:cTn id="37" dur="500" fill="hold"/>
                                        <p:tgtEl>
                                          <p:spTgt spid="35"/>
                                        </p:tgtEl>
                                        <p:attrNameLst>
                                          <p:attrName>ppt_x</p:attrName>
                                        </p:attrNameLst>
                                      </p:cBhvr>
                                      <p:tavLst>
                                        <p:tav tm="0">
                                          <p:val>
                                            <p:strVal val="#ppt_x"/>
                                          </p:val>
                                        </p:tav>
                                        <p:tav tm="100000">
                                          <p:val>
                                            <p:strVal val="#ppt_x"/>
                                          </p:val>
                                        </p:tav>
                                      </p:tavLst>
                                    </p:anim>
                                    <p:anim calcmode="lin" valueType="num">
                                      <p:cBhvr additive="base">
                                        <p:cTn id="38" dur="500" fill="hold"/>
                                        <p:tgtEl>
                                          <p:spTgt spid="35"/>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34"/>
                                        </p:tgtEl>
                                        <p:attrNameLst>
                                          <p:attrName>style.visibility</p:attrName>
                                        </p:attrNameLst>
                                      </p:cBhvr>
                                      <p:to>
                                        <p:strVal val="visible"/>
                                      </p:to>
                                    </p:set>
                                    <p:anim calcmode="lin" valueType="num">
                                      <p:cBhvr additive="base">
                                        <p:cTn id="41" dur="500" fill="hold"/>
                                        <p:tgtEl>
                                          <p:spTgt spid="34"/>
                                        </p:tgtEl>
                                        <p:attrNameLst>
                                          <p:attrName>ppt_x</p:attrName>
                                        </p:attrNameLst>
                                      </p:cBhvr>
                                      <p:tavLst>
                                        <p:tav tm="0">
                                          <p:val>
                                            <p:strVal val="#ppt_x"/>
                                          </p:val>
                                        </p:tav>
                                        <p:tav tm="100000">
                                          <p:val>
                                            <p:strVal val="#ppt_x"/>
                                          </p:val>
                                        </p:tav>
                                      </p:tavLst>
                                    </p:anim>
                                    <p:anim calcmode="lin" valueType="num">
                                      <p:cBhvr additive="base">
                                        <p:cTn id="42" dur="500" fill="hold"/>
                                        <p:tgtEl>
                                          <p:spTgt spid="34"/>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6"/>
                                        </p:tgtEl>
                                        <p:attrNameLst>
                                          <p:attrName>style.visibility</p:attrName>
                                        </p:attrNameLst>
                                      </p:cBhvr>
                                      <p:to>
                                        <p:strVal val="visible"/>
                                      </p:to>
                                    </p:set>
                                    <p:anim calcmode="lin" valueType="num">
                                      <p:cBhvr additive="base">
                                        <p:cTn id="45" dur="500" fill="hold"/>
                                        <p:tgtEl>
                                          <p:spTgt spid="36"/>
                                        </p:tgtEl>
                                        <p:attrNameLst>
                                          <p:attrName>ppt_x</p:attrName>
                                        </p:attrNameLst>
                                      </p:cBhvr>
                                      <p:tavLst>
                                        <p:tav tm="0">
                                          <p:val>
                                            <p:strVal val="#ppt_x"/>
                                          </p:val>
                                        </p:tav>
                                        <p:tav tm="100000">
                                          <p:val>
                                            <p:strVal val="#ppt_x"/>
                                          </p:val>
                                        </p:tav>
                                      </p:tavLst>
                                    </p:anim>
                                    <p:anim calcmode="lin" valueType="num">
                                      <p:cBhvr additive="base">
                                        <p:cTn id="46" dur="500" fill="hold"/>
                                        <p:tgtEl>
                                          <p:spTgt spid="36"/>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37"/>
                                        </p:tgtEl>
                                        <p:attrNameLst>
                                          <p:attrName>style.visibility</p:attrName>
                                        </p:attrNameLst>
                                      </p:cBhvr>
                                      <p:to>
                                        <p:strVal val="visible"/>
                                      </p:to>
                                    </p:set>
                                    <p:anim calcmode="lin" valueType="num">
                                      <p:cBhvr additive="base">
                                        <p:cTn id="49" dur="500" fill="hold"/>
                                        <p:tgtEl>
                                          <p:spTgt spid="37"/>
                                        </p:tgtEl>
                                        <p:attrNameLst>
                                          <p:attrName>ppt_x</p:attrName>
                                        </p:attrNameLst>
                                      </p:cBhvr>
                                      <p:tavLst>
                                        <p:tav tm="0">
                                          <p:val>
                                            <p:strVal val="#ppt_x"/>
                                          </p:val>
                                        </p:tav>
                                        <p:tav tm="100000">
                                          <p:val>
                                            <p:strVal val="#ppt_x"/>
                                          </p:val>
                                        </p:tav>
                                      </p:tavLst>
                                    </p:anim>
                                    <p:anim calcmode="lin" valueType="num">
                                      <p:cBhvr additive="base">
                                        <p:cTn id="50" dur="500" fill="hold"/>
                                        <p:tgtEl>
                                          <p:spTgt spid="37"/>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39"/>
                                        </p:tgtEl>
                                        <p:attrNameLst>
                                          <p:attrName>style.visibility</p:attrName>
                                        </p:attrNameLst>
                                      </p:cBhvr>
                                      <p:to>
                                        <p:strVal val="visible"/>
                                      </p:to>
                                    </p:set>
                                    <p:anim calcmode="lin" valueType="num">
                                      <p:cBhvr additive="base">
                                        <p:cTn id="53" dur="500" fill="hold"/>
                                        <p:tgtEl>
                                          <p:spTgt spid="39"/>
                                        </p:tgtEl>
                                        <p:attrNameLst>
                                          <p:attrName>ppt_x</p:attrName>
                                        </p:attrNameLst>
                                      </p:cBhvr>
                                      <p:tavLst>
                                        <p:tav tm="0">
                                          <p:val>
                                            <p:strVal val="#ppt_x"/>
                                          </p:val>
                                        </p:tav>
                                        <p:tav tm="100000">
                                          <p:val>
                                            <p:strVal val="#ppt_x"/>
                                          </p:val>
                                        </p:tav>
                                      </p:tavLst>
                                    </p:anim>
                                    <p:anim calcmode="lin" valueType="num">
                                      <p:cBhvr additive="base">
                                        <p:cTn id="54" dur="500" fill="hold"/>
                                        <p:tgtEl>
                                          <p:spTgt spid="39"/>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38"/>
                                        </p:tgtEl>
                                        <p:attrNameLst>
                                          <p:attrName>style.visibility</p:attrName>
                                        </p:attrNameLst>
                                      </p:cBhvr>
                                      <p:to>
                                        <p:strVal val="visible"/>
                                      </p:to>
                                    </p:set>
                                    <p:anim calcmode="lin" valueType="num">
                                      <p:cBhvr additive="base">
                                        <p:cTn id="57" dur="500" fill="hold"/>
                                        <p:tgtEl>
                                          <p:spTgt spid="38"/>
                                        </p:tgtEl>
                                        <p:attrNameLst>
                                          <p:attrName>ppt_x</p:attrName>
                                        </p:attrNameLst>
                                      </p:cBhvr>
                                      <p:tavLst>
                                        <p:tav tm="0">
                                          <p:val>
                                            <p:strVal val="#ppt_x"/>
                                          </p:val>
                                        </p:tav>
                                        <p:tav tm="100000">
                                          <p:val>
                                            <p:strVal val="#ppt_x"/>
                                          </p:val>
                                        </p:tav>
                                      </p:tavLst>
                                    </p:anim>
                                    <p:anim calcmode="lin" valueType="num">
                                      <p:cBhvr additive="base">
                                        <p:cTn id="58" dur="500" fill="hold"/>
                                        <p:tgtEl>
                                          <p:spTgt spid="38"/>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40"/>
                                        </p:tgtEl>
                                        <p:attrNameLst>
                                          <p:attrName>style.visibility</p:attrName>
                                        </p:attrNameLst>
                                      </p:cBhvr>
                                      <p:to>
                                        <p:strVal val="visible"/>
                                      </p:to>
                                    </p:set>
                                    <p:anim calcmode="lin" valueType="num">
                                      <p:cBhvr additive="base">
                                        <p:cTn id="61" dur="500" fill="hold"/>
                                        <p:tgtEl>
                                          <p:spTgt spid="40"/>
                                        </p:tgtEl>
                                        <p:attrNameLst>
                                          <p:attrName>ppt_x</p:attrName>
                                        </p:attrNameLst>
                                      </p:cBhvr>
                                      <p:tavLst>
                                        <p:tav tm="0">
                                          <p:val>
                                            <p:strVal val="#ppt_x"/>
                                          </p:val>
                                        </p:tav>
                                        <p:tav tm="100000">
                                          <p:val>
                                            <p:strVal val="#ppt_x"/>
                                          </p:val>
                                        </p:tav>
                                      </p:tavLst>
                                    </p:anim>
                                    <p:anim calcmode="lin" valueType="num">
                                      <p:cBhvr additive="base">
                                        <p:cTn id="62" dur="500" fill="hold"/>
                                        <p:tgtEl>
                                          <p:spTgt spid="40"/>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41"/>
                                        </p:tgtEl>
                                        <p:attrNameLst>
                                          <p:attrName>style.visibility</p:attrName>
                                        </p:attrNameLst>
                                      </p:cBhvr>
                                      <p:to>
                                        <p:strVal val="visible"/>
                                      </p:to>
                                    </p:set>
                                    <p:anim calcmode="lin" valueType="num">
                                      <p:cBhvr additive="base">
                                        <p:cTn id="65" dur="500" fill="hold"/>
                                        <p:tgtEl>
                                          <p:spTgt spid="41"/>
                                        </p:tgtEl>
                                        <p:attrNameLst>
                                          <p:attrName>ppt_x</p:attrName>
                                        </p:attrNameLst>
                                      </p:cBhvr>
                                      <p:tavLst>
                                        <p:tav tm="0">
                                          <p:val>
                                            <p:strVal val="#ppt_x"/>
                                          </p:val>
                                        </p:tav>
                                        <p:tav tm="100000">
                                          <p:val>
                                            <p:strVal val="#ppt_x"/>
                                          </p:val>
                                        </p:tav>
                                      </p:tavLst>
                                    </p:anim>
                                    <p:anim calcmode="lin" valueType="num">
                                      <p:cBhvr additive="base">
                                        <p:cTn id="66" dur="500" fill="hold"/>
                                        <p:tgtEl>
                                          <p:spTgt spid="41"/>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43"/>
                                        </p:tgtEl>
                                        <p:attrNameLst>
                                          <p:attrName>style.visibility</p:attrName>
                                        </p:attrNameLst>
                                      </p:cBhvr>
                                      <p:to>
                                        <p:strVal val="visible"/>
                                      </p:to>
                                    </p:set>
                                    <p:anim calcmode="lin" valueType="num">
                                      <p:cBhvr additive="base">
                                        <p:cTn id="69" dur="500" fill="hold"/>
                                        <p:tgtEl>
                                          <p:spTgt spid="43"/>
                                        </p:tgtEl>
                                        <p:attrNameLst>
                                          <p:attrName>ppt_x</p:attrName>
                                        </p:attrNameLst>
                                      </p:cBhvr>
                                      <p:tavLst>
                                        <p:tav tm="0">
                                          <p:val>
                                            <p:strVal val="#ppt_x"/>
                                          </p:val>
                                        </p:tav>
                                        <p:tav tm="100000">
                                          <p:val>
                                            <p:strVal val="#ppt_x"/>
                                          </p:val>
                                        </p:tav>
                                      </p:tavLst>
                                    </p:anim>
                                    <p:anim calcmode="lin" valueType="num">
                                      <p:cBhvr additive="base">
                                        <p:cTn id="70" dur="500" fill="hold"/>
                                        <p:tgtEl>
                                          <p:spTgt spid="43"/>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42"/>
                                        </p:tgtEl>
                                        <p:attrNameLst>
                                          <p:attrName>style.visibility</p:attrName>
                                        </p:attrNameLst>
                                      </p:cBhvr>
                                      <p:to>
                                        <p:strVal val="visible"/>
                                      </p:to>
                                    </p:set>
                                    <p:anim calcmode="lin" valueType="num">
                                      <p:cBhvr additive="base">
                                        <p:cTn id="73" dur="500" fill="hold"/>
                                        <p:tgtEl>
                                          <p:spTgt spid="42"/>
                                        </p:tgtEl>
                                        <p:attrNameLst>
                                          <p:attrName>ppt_x</p:attrName>
                                        </p:attrNameLst>
                                      </p:cBhvr>
                                      <p:tavLst>
                                        <p:tav tm="0">
                                          <p:val>
                                            <p:strVal val="#ppt_x"/>
                                          </p:val>
                                        </p:tav>
                                        <p:tav tm="100000">
                                          <p:val>
                                            <p:strVal val="#ppt_x"/>
                                          </p:val>
                                        </p:tav>
                                      </p:tavLst>
                                    </p:anim>
                                    <p:anim calcmode="lin" valueType="num">
                                      <p:cBhvr additive="base">
                                        <p:cTn id="74" dur="500" fill="hold"/>
                                        <p:tgtEl>
                                          <p:spTgt spid="42"/>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45"/>
                                        </p:tgtEl>
                                        <p:attrNameLst>
                                          <p:attrName>style.visibility</p:attrName>
                                        </p:attrNameLst>
                                      </p:cBhvr>
                                      <p:to>
                                        <p:strVal val="visible"/>
                                      </p:to>
                                    </p:set>
                                    <p:anim calcmode="lin" valueType="num">
                                      <p:cBhvr additive="base">
                                        <p:cTn id="77" dur="500" fill="hold"/>
                                        <p:tgtEl>
                                          <p:spTgt spid="45"/>
                                        </p:tgtEl>
                                        <p:attrNameLst>
                                          <p:attrName>ppt_x</p:attrName>
                                        </p:attrNameLst>
                                      </p:cBhvr>
                                      <p:tavLst>
                                        <p:tav tm="0">
                                          <p:val>
                                            <p:strVal val="#ppt_x"/>
                                          </p:val>
                                        </p:tav>
                                        <p:tav tm="100000">
                                          <p:val>
                                            <p:strVal val="#ppt_x"/>
                                          </p:val>
                                        </p:tav>
                                      </p:tavLst>
                                    </p:anim>
                                    <p:anim calcmode="lin" valueType="num">
                                      <p:cBhvr additive="base">
                                        <p:cTn id="78" dur="500" fill="hold"/>
                                        <p:tgtEl>
                                          <p:spTgt spid="45"/>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44"/>
                                        </p:tgtEl>
                                        <p:attrNameLst>
                                          <p:attrName>style.visibility</p:attrName>
                                        </p:attrNameLst>
                                      </p:cBhvr>
                                      <p:to>
                                        <p:strVal val="visible"/>
                                      </p:to>
                                    </p:set>
                                    <p:anim calcmode="lin" valueType="num">
                                      <p:cBhvr additive="base">
                                        <p:cTn id="81" dur="500" fill="hold"/>
                                        <p:tgtEl>
                                          <p:spTgt spid="44"/>
                                        </p:tgtEl>
                                        <p:attrNameLst>
                                          <p:attrName>ppt_x</p:attrName>
                                        </p:attrNameLst>
                                      </p:cBhvr>
                                      <p:tavLst>
                                        <p:tav tm="0">
                                          <p:val>
                                            <p:strVal val="#ppt_x"/>
                                          </p:val>
                                        </p:tav>
                                        <p:tav tm="100000">
                                          <p:val>
                                            <p:strVal val="#ppt_x"/>
                                          </p:val>
                                        </p:tav>
                                      </p:tavLst>
                                    </p:anim>
                                    <p:anim calcmode="lin" valueType="num">
                                      <p:cBhvr additive="base">
                                        <p:cTn id="82"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0" animBg="1"/>
      <p:bldP spid="18" grpId="0"/>
      <p:bldP spid="20" grpId="0"/>
      <p:bldP spid="21" grpId="0"/>
      <p:bldP spid="34" grpId="0" animBg="1"/>
      <p:bldP spid="35" grpId="0"/>
      <p:bldP spid="36" grpId="0" animBg="1"/>
      <p:bldP spid="37" grpId="0"/>
      <p:bldP spid="38" grpId="0" animBg="1"/>
      <p:bldP spid="39" grpId="0"/>
      <p:bldP spid="40" grpId="0" animBg="1"/>
      <p:bldP spid="41" grpId="0"/>
      <p:bldP spid="42" grpId="0" animBg="1"/>
      <p:bldP spid="43" grpId="0"/>
      <p:bldP spid="44" grpId="0" animBg="1"/>
      <p:bldP spid="45"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Text Box 5"/>
          <p:cNvSpPr txBox="1">
            <a:spLocks noChangeArrowheads="1"/>
          </p:cNvSpPr>
          <p:nvPr/>
        </p:nvSpPr>
        <p:spPr bwMode="ltGray">
          <a:xfrm>
            <a:off x="347663" y="157163"/>
            <a:ext cx="33845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800" b="1" dirty="0" smtClean="0">
                <a:solidFill>
                  <a:schemeClr val="bg1"/>
                </a:solidFill>
                <a:latin typeface="微软雅黑" pitchFamily="34" charset="-122"/>
                <a:ea typeface="微软雅黑" pitchFamily="34" charset="-122"/>
              </a:rPr>
              <a:t>宏观环境的影响</a:t>
            </a:r>
            <a:endParaRPr lang="zh-CN" altLang="en-US" sz="2800" b="1" dirty="0">
              <a:solidFill>
                <a:schemeClr val="bg1"/>
              </a:solidFill>
              <a:latin typeface="微软雅黑" pitchFamily="34" charset="-122"/>
              <a:ea typeface="微软雅黑" pitchFamily="34" charset="-122"/>
            </a:endParaRPr>
          </a:p>
        </p:txBody>
      </p:sp>
      <p:sp>
        <p:nvSpPr>
          <p:cNvPr id="23" name="椭圆形标注 22"/>
          <p:cNvSpPr/>
          <p:nvPr/>
        </p:nvSpPr>
        <p:spPr>
          <a:xfrm rot="13890513">
            <a:off x="4216095" y="1766791"/>
            <a:ext cx="1313909" cy="1313909"/>
          </a:xfrm>
          <a:prstGeom prst="wedgeEllipseCallout">
            <a:avLst/>
          </a:prstGeom>
          <a:solidFill>
            <a:srgbClr val="FD98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4499992" y="1984889"/>
            <a:ext cx="902811" cy="738664"/>
          </a:xfrm>
          <a:prstGeom prst="rect">
            <a:avLst/>
          </a:prstGeom>
          <a:noFill/>
        </p:spPr>
        <p:txBody>
          <a:bodyPr wrap="none" rtlCol="0">
            <a:spAutoFit/>
          </a:bodyPr>
          <a:lstStyle/>
          <a:p>
            <a:pPr algn="ctr">
              <a:lnSpc>
                <a:spcPct val="150000"/>
              </a:lnSpc>
            </a:pPr>
            <a:r>
              <a:rPr lang="zh-CN" altLang="en-US" sz="1400" b="1" dirty="0" smtClean="0">
                <a:solidFill>
                  <a:schemeClr val="bg1">
                    <a:lumMod val="95000"/>
                  </a:schemeClr>
                </a:solidFill>
              </a:rPr>
              <a:t>宏观环境</a:t>
            </a:r>
            <a:endParaRPr lang="en-US" altLang="zh-CN" sz="1400" b="1" dirty="0" smtClean="0">
              <a:solidFill>
                <a:schemeClr val="bg1">
                  <a:lumMod val="95000"/>
                </a:schemeClr>
              </a:solidFill>
            </a:endParaRPr>
          </a:p>
          <a:p>
            <a:pPr algn="ctr">
              <a:lnSpc>
                <a:spcPct val="150000"/>
              </a:lnSpc>
            </a:pPr>
            <a:r>
              <a:rPr lang="zh-CN" altLang="en-US" sz="1400" b="1" dirty="0" smtClean="0">
                <a:solidFill>
                  <a:schemeClr val="bg1">
                    <a:lumMod val="95000"/>
                  </a:schemeClr>
                </a:solidFill>
              </a:rPr>
              <a:t>影响一</a:t>
            </a:r>
            <a:endParaRPr lang="zh-CN" altLang="en-US" sz="1400" b="1" dirty="0">
              <a:solidFill>
                <a:schemeClr val="bg1">
                  <a:lumMod val="95000"/>
                </a:schemeClr>
              </a:solidFill>
            </a:endParaRPr>
          </a:p>
        </p:txBody>
      </p:sp>
      <p:sp>
        <p:nvSpPr>
          <p:cNvPr id="25" name="矩形 24"/>
          <p:cNvSpPr/>
          <p:nvPr/>
        </p:nvSpPr>
        <p:spPr>
          <a:xfrm flipH="1">
            <a:off x="5868144" y="3144010"/>
            <a:ext cx="2393331" cy="642455"/>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6" name="矩形 25"/>
          <p:cNvSpPr/>
          <p:nvPr/>
        </p:nvSpPr>
        <p:spPr>
          <a:xfrm>
            <a:off x="5868144" y="1572831"/>
            <a:ext cx="187220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这里填写小标题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27" name="矩形 26"/>
          <p:cNvSpPr/>
          <p:nvPr/>
        </p:nvSpPr>
        <p:spPr>
          <a:xfrm>
            <a:off x="6012160" y="1901126"/>
            <a:ext cx="2160240" cy="124288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12700">
            <a:solidFill>
              <a:srgbClr val="FD98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形标注 27"/>
          <p:cNvSpPr/>
          <p:nvPr/>
        </p:nvSpPr>
        <p:spPr>
          <a:xfrm rot="19055605">
            <a:off x="3915045" y="2728528"/>
            <a:ext cx="1313909" cy="1313909"/>
          </a:xfrm>
          <a:prstGeom prst="wedgeEllipseCallou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4156991" y="3095906"/>
            <a:ext cx="902811" cy="738664"/>
          </a:xfrm>
          <a:prstGeom prst="rect">
            <a:avLst/>
          </a:prstGeom>
          <a:noFill/>
        </p:spPr>
        <p:txBody>
          <a:bodyPr wrap="none" rtlCol="0">
            <a:spAutoFit/>
          </a:bodyPr>
          <a:lstStyle/>
          <a:p>
            <a:pPr algn="ctr">
              <a:lnSpc>
                <a:spcPct val="150000"/>
              </a:lnSpc>
            </a:pPr>
            <a:r>
              <a:rPr lang="zh-CN" altLang="en-US" sz="1400" b="1" dirty="0" smtClean="0">
                <a:solidFill>
                  <a:schemeClr val="bg1">
                    <a:lumMod val="95000"/>
                  </a:schemeClr>
                </a:solidFill>
              </a:rPr>
              <a:t>宏观环境</a:t>
            </a:r>
            <a:endParaRPr lang="en-US" altLang="zh-CN" sz="1400" b="1" dirty="0" smtClean="0">
              <a:solidFill>
                <a:schemeClr val="bg1">
                  <a:lumMod val="95000"/>
                </a:schemeClr>
              </a:solidFill>
            </a:endParaRPr>
          </a:p>
          <a:p>
            <a:pPr algn="ctr">
              <a:lnSpc>
                <a:spcPct val="150000"/>
              </a:lnSpc>
            </a:pPr>
            <a:r>
              <a:rPr lang="zh-CN" altLang="en-US" sz="1400" b="1" dirty="0" smtClean="0">
                <a:solidFill>
                  <a:schemeClr val="bg1">
                    <a:lumMod val="95000"/>
                  </a:schemeClr>
                </a:solidFill>
              </a:rPr>
              <a:t>影响二</a:t>
            </a:r>
            <a:endParaRPr lang="zh-CN" altLang="en-US" sz="1400" b="1" dirty="0">
              <a:solidFill>
                <a:schemeClr val="bg1">
                  <a:lumMod val="95000"/>
                </a:schemeClr>
              </a:solidFill>
            </a:endParaRPr>
          </a:p>
        </p:txBody>
      </p:sp>
      <p:sp>
        <p:nvSpPr>
          <p:cNvPr id="30" name="矩形 29"/>
          <p:cNvSpPr/>
          <p:nvPr/>
        </p:nvSpPr>
        <p:spPr>
          <a:xfrm flipH="1">
            <a:off x="2382080" y="4537327"/>
            <a:ext cx="2393331" cy="642455"/>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31" name="矩形 30"/>
          <p:cNvSpPr/>
          <p:nvPr/>
        </p:nvSpPr>
        <p:spPr>
          <a:xfrm>
            <a:off x="2376199" y="4349104"/>
            <a:ext cx="1780792"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这里填写小标题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32" name="矩形 31"/>
          <p:cNvSpPr/>
          <p:nvPr/>
        </p:nvSpPr>
        <p:spPr>
          <a:xfrm>
            <a:off x="5078703" y="4374425"/>
            <a:ext cx="2160240" cy="724965"/>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形标注 32"/>
          <p:cNvSpPr/>
          <p:nvPr/>
        </p:nvSpPr>
        <p:spPr>
          <a:xfrm rot="5557516">
            <a:off x="3228689" y="1946237"/>
            <a:ext cx="1313909" cy="1313909"/>
          </a:xfrm>
          <a:prstGeom prst="wedgeEllipseCallout">
            <a:avLst/>
          </a:prstGeom>
          <a:solidFill>
            <a:srgbClr val="FF5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TextBox 33"/>
          <p:cNvSpPr txBox="1"/>
          <p:nvPr/>
        </p:nvSpPr>
        <p:spPr>
          <a:xfrm>
            <a:off x="3419872" y="2190844"/>
            <a:ext cx="902811" cy="738664"/>
          </a:xfrm>
          <a:prstGeom prst="rect">
            <a:avLst/>
          </a:prstGeom>
          <a:noFill/>
        </p:spPr>
        <p:txBody>
          <a:bodyPr wrap="none" rtlCol="0">
            <a:spAutoFit/>
          </a:bodyPr>
          <a:lstStyle/>
          <a:p>
            <a:pPr algn="ctr">
              <a:lnSpc>
                <a:spcPct val="150000"/>
              </a:lnSpc>
            </a:pPr>
            <a:r>
              <a:rPr lang="zh-CN" altLang="en-US" sz="1400" b="1" dirty="0" smtClean="0">
                <a:solidFill>
                  <a:schemeClr val="bg1">
                    <a:lumMod val="95000"/>
                  </a:schemeClr>
                </a:solidFill>
              </a:rPr>
              <a:t>宏观环境</a:t>
            </a:r>
            <a:endParaRPr lang="en-US" altLang="zh-CN" sz="1400" b="1" dirty="0" smtClean="0">
              <a:solidFill>
                <a:schemeClr val="bg1">
                  <a:lumMod val="95000"/>
                </a:schemeClr>
              </a:solidFill>
            </a:endParaRPr>
          </a:p>
          <a:p>
            <a:pPr algn="ctr">
              <a:lnSpc>
                <a:spcPct val="150000"/>
              </a:lnSpc>
            </a:pPr>
            <a:r>
              <a:rPr lang="zh-CN" altLang="en-US" sz="1400" b="1" dirty="0" smtClean="0">
                <a:solidFill>
                  <a:schemeClr val="bg1">
                    <a:lumMod val="95000"/>
                  </a:schemeClr>
                </a:solidFill>
              </a:rPr>
              <a:t>影响三</a:t>
            </a:r>
            <a:endParaRPr lang="zh-CN" altLang="en-US" sz="1400" b="1" dirty="0">
              <a:solidFill>
                <a:schemeClr val="bg1">
                  <a:lumMod val="95000"/>
                </a:schemeClr>
              </a:solidFill>
            </a:endParaRPr>
          </a:p>
        </p:txBody>
      </p:sp>
      <p:sp>
        <p:nvSpPr>
          <p:cNvPr id="35" name="矩形 34"/>
          <p:cNvSpPr/>
          <p:nvPr/>
        </p:nvSpPr>
        <p:spPr>
          <a:xfrm flipH="1">
            <a:off x="539552" y="2920022"/>
            <a:ext cx="2393331" cy="642455"/>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36" name="矩形 35"/>
          <p:cNvSpPr/>
          <p:nvPr/>
        </p:nvSpPr>
        <p:spPr>
          <a:xfrm>
            <a:off x="539552" y="1561356"/>
            <a:ext cx="1872208"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400" b="1" dirty="0">
                <a:solidFill>
                  <a:schemeClr val="tx1">
                    <a:lumMod val="75000"/>
                    <a:lumOff val="25000"/>
                  </a:schemeClr>
                </a:solidFill>
                <a:latin typeface="微软雅黑" pitchFamily="34" charset="-122"/>
                <a:ea typeface="微软雅黑" pitchFamily="34" charset="-122"/>
              </a:rPr>
              <a:t>这里填写小标题</a:t>
            </a:r>
            <a:endParaRPr lang="en-US" altLang="zh-CN" sz="1400" b="1" dirty="0">
              <a:solidFill>
                <a:schemeClr val="tx1">
                  <a:lumMod val="75000"/>
                  <a:lumOff val="25000"/>
                </a:schemeClr>
              </a:solidFill>
              <a:latin typeface="微软雅黑" pitchFamily="34" charset="-122"/>
              <a:ea typeface="微软雅黑" pitchFamily="34" charset="-122"/>
            </a:endParaRPr>
          </a:p>
        </p:txBody>
      </p:sp>
      <p:sp>
        <p:nvSpPr>
          <p:cNvPr id="37" name="矩形 36"/>
          <p:cNvSpPr/>
          <p:nvPr/>
        </p:nvSpPr>
        <p:spPr>
          <a:xfrm>
            <a:off x="683568" y="1889651"/>
            <a:ext cx="2160240" cy="1068189"/>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w="12700">
            <a:solidFill>
              <a:srgbClr val="FF50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p14:dur="100" advClick="0">
        <p:cut/>
      </p:transition>
    </mc:Choice>
    <mc:Fallback xmlns="">
      <p:transition advClick="0">
        <p:cu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750"/>
                                        <p:tgtEl>
                                          <p:spTgt spid="12"/>
                                        </p:tgtEl>
                                      </p:cBhvr>
                                    </p:animEffect>
                                  </p:childTnLst>
                                </p:cTn>
                              </p:par>
                            </p:childTnLst>
                          </p:cTn>
                        </p:par>
                        <p:par>
                          <p:cTn id="8" fill="hold">
                            <p:stCondLst>
                              <p:cond delay="750"/>
                            </p:stCondLst>
                            <p:childTnLst>
                              <p:par>
                                <p:cTn id="9" presetID="2" presetClass="entr" presetSubtype="12"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0-#ppt_w/2"/>
                                          </p:val>
                                        </p:tav>
                                        <p:tav tm="100000">
                                          <p:val>
                                            <p:strVal val="#ppt_x"/>
                                          </p:val>
                                        </p:tav>
                                      </p:tavLst>
                                    </p:anim>
                                    <p:anim calcmode="lin" valueType="num">
                                      <p:cBhvr additive="base">
                                        <p:cTn id="12" dur="500" fill="hold"/>
                                        <p:tgtEl>
                                          <p:spTgt spid="23"/>
                                        </p:tgtEl>
                                        <p:attrNameLst>
                                          <p:attrName>ppt_y</p:attrName>
                                        </p:attrNameLst>
                                      </p:cBhvr>
                                      <p:tavLst>
                                        <p:tav tm="0">
                                          <p:val>
                                            <p:strVal val="1+#ppt_h/2"/>
                                          </p:val>
                                        </p:tav>
                                        <p:tav tm="100000">
                                          <p:val>
                                            <p:strVal val="#ppt_y"/>
                                          </p:val>
                                        </p:tav>
                                      </p:tavLst>
                                    </p:anim>
                                  </p:childTnLst>
                                </p:cTn>
                              </p:par>
                            </p:childTnLst>
                          </p:cTn>
                        </p:par>
                        <p:par>
                          <p:cTn id="13" fill="hold">
                            <p:stCondLst>
                              <p:cond delay="1250"/>
                            </p:stCondLst>
                            <p:childTnLst>
                              <p:par>
                                <p:cTn id="14" presetID="25" presetClass="entr" presetSubtype="0"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p:cTn id="16" dur="500" decel="50000" fill="hold">
                                          <p:stCondLst>
                                            <p:cond delay="0"/>
                                          </p:stCondLst>
                                        </p:cTn>
                                        <p:tgtEl>
                                          <p:spTgt spid="24"/>
                                        </p:tgtEl>
                                        <p:attrNameLst>
                                          <p:attrName>style.rotation</p:attrName>
                                        </p:attrNameLst>
                                      </p:cBhvr>
                                      <p:tavLst>
                                        <p:tav tm="0">
                                          <p:val>
                                            <p:fltVal val="-90"/>
                                          </p:val>
                                        </p:tav>
                                        <p:tav tm="100000">
                                          <p:val>
                                            <p:fltVal val="0"/>
                                          </p:val>
                                        </p:tav>
                                      </p:tavLst>
                                    </p:anim>
                                    <p:anim calcmode="lin" valueType="num">
                                      <p:cBhvr>
                                        <p:cTn id="17" dur="500" decel="50000" fill="hold">
                                          <p:stCondLst>
                                            <p:cond delay="0"/>
                                          </p:stCondLst>
                                        </p:cTn>
                                        <p:tgtEl>
                                          <p:spTgt spid="24"/>
                                        </p:tgtEl>
                                        <p:attrNameLst>
                                          <p:attrName>ppt_w</p:attrName>
                                        </p:attrNameLst>
                                      </p:cBhvr>
                                      <p:tavLst>
                                        <p:tav tm="0">
                                          <p:val>
                                            <p:strVal val="#ppt_w"/>
                                          </p:val>
                                        </p:tav>
                                        <p:tav tm="100000">
                                          <p:val>
                                            <p:strVal val="#ppt_w*.05"/>
                                          </p:val>
                                        </p:tav>
                                      </p:tavLst>
                                    </p:anim>
                                    <p:anim calcmode="lin" valueType="num">
                                      <p:cBhvr>
                                        <p:cTn id="18" dur="500" accel="50000" fill="hold">
                                          <p:stCondLst>
                                            <p:cond delay="500"/>
                                          </p:stCondLst>
                                        </p:cTn>
                                        <p:tgtEl>
                                          <p:spTgt spid="24"/>
                                        </p:tgtEl>
                                        <p:attrNameLst>
                                          <p:attrName>ppt_w</p:attrName>
                                        </p:attrNameLst>
                                      </p:cBhvr>
                                      <p:tavLst>
                                        <p:tav tm="0">
                                          <p:val>
                                            <p:strVal val="#ppt_w*.05"/>
                                          </p:val>
                                        </p:tav>
                                        <p:tav tm="100000">
                                          <p:val>
                                            <p:strVal val="#ppt_w"/>
                                          </p:val>
                                        </p:tav>
                                      </p:tavLst>
                                    </p:anim>
                                    <p:anim calcmode="lin" valueType="num">
                                      <p:cBhvr>
                                        <p:cTn id="19" dur="1000" fill="hold"/>
                                        <p:tgtEl>
                                          <p:spTgt spid="24"/>
                                        </p:tgtEl>
                                        <p:attrNameLst>
                                          <p:attrName>ppt_h</p:attrName>
                                        </p:attrNameLst>
                                      </p:cBhvr>
                                      <p:tavLst>
                                        <p:tav tm="0">
                                          <p:val>
                                            <p:strVal val="#ppt_h"/>
                                          </p:val>
                                        </p:tav>
                                        <p:tav tm="100000">
                                          <p:val>
                                            <p:strVal val="#ppt_h"/>
                                          </p:val>
                                        </p:tav>
                                      </p:tavLst>
                                    </p:anim>
                                    <p:anim calcmode="lin" valueType="num">
                                      <p:cBhvr>
                                        <p:cTn id="20" dur="500" decel="50000" fill="hold">
                                          <p:stCondLst>
                                            <p:cond delay="0"/>
                                          </p:stCondLst>
                                        </p:cTn>
                                        <p:tgtEl>
                                          <p:spTgt spid="24"/>
                                        </p:tgtEl>
                                        <p:attrNameLst>
                                          <p:attrName>ppt_x</p:attrName>
                                        </p:attrNameLst>
                                      </p:cBhvr>
                                      <p:tavLst>
                                        <p:tav tm="0">
                                          <p:val>
                                            <p:strVal val="#ppt_x+.4"/>
                                          </p:val>
                                        </p:tav>
                                        <p:tav tm="100000">
                                          <p:val>
                                            <p:strVal val="#ppt_x"/>
                                          </p:val>
                                        </p:tav>
                                      </p:tavLst>
                                    </p:anim>
                                    <p:anim calcmode="lin" valueType="num">
                                      <p:cBhvr>
                                        <p:cTn id="21" dur="500" decel="50000" fill="hold">
                                          <p:stCondLst>
                                            <p:cond delay="0"/>
                                          </p:stCondLst>
                                        </p:cTn>
                                        <p:tgtEl>
                                          <p:spTgt spid="24"/>
                                        </p:tgtEl>
                                        <p:attrNameLst>
                                          <p:attrName>ppt_y</p:attrName>
                                        </p:attrNameLst>
                                      </p:cBhvr>
                                      <p:tavLst>
                                        <p:tav tm="0">
                                          <p:val>
                                            <p:strVal val="#ppt_y-.2"/>
                                          </p:val>
                                        </p:tav>
                                        <p:tav tm="100000">
                                          <p:val>
                                            <p:strVal val="#ppt_y+.1"/>
                                          </p:val>
                                        </p:tav>
                                      </p:tavLst>
                                    </p:anim>
                                    <p:anim calcmode="lin" valueType="num">
                                      <p:cBhvr>
                                        <p:cTn id="22" dur="500" accel="50000" fill="hold">
                                          <p:stCondLst>
                                            <p:cond delay="500"/>
                                          </p:stCondLst>
                                        </p:cTn>
                                        <p:tgtEl>
                                          <p:spTgt spid="24"/>
                                        </p:tgtEl>
                                        <p:attrNameLst>
                                          <p:attrName>ppt_y</p:attrName>
                                        </p:attrNameLst>
                                      </p:cBhvr>
                                      <p:tavLst>
                                        <p:tav tm="0">
                                          <p:val>
                                            <p:strVal val="#ppt_y+.1"/>
                                          </p:val>
                                        </p:tav>
                                        <p:tav tm="100000">
                                          <p:val>
                                            <p:strVal val="#ppt_y"/>
                                          </p:val>
                                        </p:tav>
                                      </p:tavLst>
                                    </p:anim>
                                    <p:animEffect transition="in" filter="fade">
                                      <p:cBhvr>
                                        <p:cTn id="23" dur="1000" decel="50000">
                                          <p:stCondLst>
                                            <p:cond delay="0"/>
                                          </p:stCondLst>
                                        </p:cTn>
                                        <p:tgtEl>
                                          <p:spTgt spid="24"/>
                                        </p:tgtEl>
                                      </p:cBhvr>
                                    </p:animEffect>
                                  </p:childTnLst>
                                </p:cTn>
                              </p:par>
                            </p:childTnLst>
                          </p:cTn>
                        </p:par>
                        <p:par>
                          <p:cTn id="24" fill="hold">
                            <p:stCondLst>
                              <p:cond delay="2250"/>
                            </p:stCondLst>
                            <p:childTnLst>
                              <p:par>
                                <p:cTn id="25" presetID="10" presetClass="entr" presetSubtype="0"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350"/>
                                        <p:tgtEl>
                                          <p:spTgt spid="26"/>
                                        </p:tgtEl>
                                      </p:cBhvr>
                                    </p:animEffect>
                                  </p:childTnLst>
                                </p:cTn>
                              </p:par>
                              <p:par>
                                <p:cTn id="28" presetID="26" presetClass="emph" presetSubtype="0" fill="hold" grpId="1" nodeType="withEffect">
                                  <p:stCondLst>
                                    <p:cond delay="0"/>
                                  </p:stCondLst>
                                  <p:childTnLst>
                                    <p:animEffect transition="out" filter="fade">
                                      <p:cBhvr>
                                        <p:cTn id="29" dur="400" tmFilter="0, 0; .2, .5; .8, .5; 1, 0"/>
                                        <p:tgtEl>
                                          <p:spTgt spid="26"/>
                                        </p:tgtEl>
                                      </p:cBhvr>
                                    </p:animEffect>
                                    <p:animScale>
                                      <p:cBhvr>
                                        <p:cTn id="30" dur="200" autoRev="1" fill="hold"/>
                                        <p:tgtEl>
                                          <p:spTgt spid="26"/>
                                        </p:tgtEl>
                                      </p:cBhvr>
                                      <p:by x="105000" y="105000"/>
                                    </p:animScale>
                                  </p:childTnLst>
                                </p:cTn>
                              </p:par>
                            </p:childTnLst>
                          </p:cTn>
                        </p:par>
                        <p:par>
                          <p:cTn id="31" fill="hold">
                            <p:stCondLst>
                              <p:cond delay="2650"/>
                            </p:stCondLst>
                            <p:childTnLst>
                              <p:par>
                                <p:cTn id="32" presetID="3" presetClass="entr" presetSubtype="10" fill="hold" grpId="0" nodeType="afterEffect">
                                  <p:stCondLst>
                                    <p:cond delay="0"/>
                                  </p:stCondLst>
                                  <p:childTnLst>
                                    <p:set>
                                      <p:cBhvr>
                                        <p:cTn id="33" dur="1" fill="hold">
                                          <p:stCondLst>
                                            <p:cond delay="0"/>
                                          </p:stCondLst>
                                        </p:cTn>
                                        <p:tgtEl>
                                          <p:spTgt spid="27"/>
                                        </p:tgtEl>
                                        <p:attrNameLst>
                                          <p:attrName>style.visibility</p:attrName>
                                        </p:attrNameLst>
                                      </p:cBhvr>
                                      <p:to>
                                        <p:strVal val="visible"/>
                                      </p:to>
                                    </p:set>
                                    <p:animEffect transition="in" filter="blinds(horizontal)">
                                      <p:cBhvr>
                                        <p:cTn id="34" dur="500"/>
                                        <p:tgtEl>
                                          <p:spTgt spid="27"/>
                                        </p:tgtEl>
                                      </p:cBhvr>
                                    </p:animEffect>
                                  </p:childTnLst>
                                </p:cTn>
                              </p:par>
                            </p:childTnLst>
                          </p:cTn>
                        </p:par>
                        <p:par>
                          <p:cTn id="35" fill="hold">
                            <p:stCondLst>
                              <p:cond delay="3150"/>
                            </p:stCondLst>
                            <p:childTnLst>
                              <p:par>
                                <p:cTn id="36" presetID="10" presetClass="entr" presetSubtype="0" fill="hold" grpId="0"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500"/>
                                        <p:tgtEl>
                                          <p:spTgt spid="25"/>
                                        </p:tgtEl>
                                      </p:cBhvr>
                                    </p:animEffect>
                                  </p:childTnLst>
                                </p:cTn>
                              </p:par>
                            </p:childTnLst>
                          </p:cTn>
                        </p:par>
                        <p:par>
                          <p:cTn id="39" fill="hold">
                            <p:stCondLst>
                              <p:cond delay="3650"/>
                            </p:stCondLst>
                            <p:childTnLst>
                              <p:par>
                                <p:cTn id="40" presetID="2" presetClass="entr" presetSubtype="12" fill="hold" grpId="0" nodeType="afterEffect">
                                  <p:stCondLst>
                                    <p:cond delay="0"/>
                                  </p:stCondLst>
                                  <p:childTnLst>
                                    <p:set>
                                      <p:cBhvr>
                                        <p:cTn id="41" dur="1" fill="hold">
                                          <p:stCondLst>
                                            <p:cond delay="0"/>
                                          </p:stCondLst>
                                        </p:cTn>
                                        <p:tgtEl>
                                          <p:spTgt spid="28"/>
                                        </p:tgtEl>
                                        <p:attrNameLst>
                                          <p:attrName>style.visibility</p:attrName>
                                        </p:attrNameLst>
                                      </p:cBhvr>
                                      <p:to>
                                        <p:strVal val="visible"/>
                                      </p:to>
                                    </p:set>
                                    <p:anim calcmode="lin" valueType="num">
                                      <p:cBhvr additive="base">
                                        <p:cTn id="42" dur="500" fill="hold"/>
                                        <p:tgtEl>
                                          <p:spTgt spid="28"/>
                                        </p:tgtEl>
                                        <p:attrNameLst>
                                          <p:attrName>ppt_x</p:attrName>
                                        </p:attrNameLst>
                                      </p:cBhvr>
                                      <p:tavLst>
                                        <p:tav tm="0">
                                          <p:val>
                                            <p:strVal val="0-#ppt_w/2"/>
                                          </p:val>
                                        </p:tav>
                                        <p:tav tm="100000">
                                          <p:val>
                                            <p:strVal val="#ppt_x"/>
                                          </p:val>
                                        </p:tav>
                                      </p:tavLst>
                                    </p:anim>
                                    <p:anim calcmode="lin" valueType="num">
                                      <p:cBhvr additive="base">
                                        <p:cTn id="43" dur="500" fill="hold"/>
                                        <p:tgtEl>
                                          <p:spTgt spid="28"/>
                                        </p:tgtEl>
                                        <p:attrNameLst>
                                          <p:attrName>ppt_y</p:attrName>
                                        </p:attrNameLst>
                                      </p:cBhvr>
                                      <p:tavLst>
                                        <p:tav tm="0">
                                          <p:val>
                                            <p:strVal val="1+#ppt_h/2"/>
                                          </p:val>
                                        </p:tav>
                                        <p:tav tm="100000">
                                          <p:val>
                                            <p:strVal val="#ppt_y"/>
                                          </p:val>
                                        </p:tav>
                                      </p:tavLst>
                                    </p:anim>
                                  </p:childTnLst>
                                </p:cTn>
                              </p:par>
                            </p:childTnLst>
                          </p:cTn>
                        </p:par>
                        <p:par>
                          <p:cTn id="44" fill="hold">
                            <p:stCondLst>
                              <p:cond delay="4150"/>
                            </p:stCondLst>
                            <p:childTnLst>
                              <p:par>
                                <p:cTn id="45" presetID="25" presetClass="entr" presetSubtype="0" fill="hold" grpId="0" nodeType="afterEffect">
                                  <p:stCondLst>
                                    <p:cond delay="0"/>
                                  </p:stCondLst>
                                  <p:childTnLst>
                                    <p:set>
                                      <p:cBhvr>
                                        <p:cTn id="46" dur="1" fill="hold">
                                          <p:stCondLst>
                                            <p:cond delay="0"/>
                                          </p:stCondLst>
                                        </p:cTn>
                                        <p:tgtEl>
                                          <p:spTgt spid="29"/>
                                        </p:tgtEl>
                                        <p:attrNameLst>
                                          <p:attrName>style.visibility</p:attrName>
                                        </p:attrNameLst>
                                      </p:cBhvr>
                                      <p:to>
                                        <p:strVal val="visible"/>
                                      </p:to>
                                    </p:set>
                                    <p:anim calcmode="lin" valueType="num">
                                      <p:cBhvr>
                                        <p:cTn id="47" dur="500" decel="50000" fill="hold">
                                          <p:stCondLst>
                                            <p:cond delay="0"/>
                                          </p:stCondLst>
                                        </p:cTn>
                                        <p:tgtEl>
                                          <p:spTgt spid="29"/>
                                        </p:tgtEl>
                                        <p:attrNameLst>
                                          <p:attrName>style.rotation</p:attrName>
                                        </p:attrNameLst>
                                      </p:cBhvr>
                                      <p:tavLst>
                                        <p:tav tm="0">
                                          <p:val>
                                            <p:fltVal val="-90"/>
                                          </p:val>
                                        </p:tav>
                                        <p:tav tm="100000">
                                          <p:val>
                                            <p:fltVal val="0"/>
                                          </p:val>
                                        </p:tav>
                                      </p:tavLst>
                                    </p:anim>
                                    <p:anim calcmode="lin" valueType="num">
                                      <p:cBhvr>
                                        <p:cTn id="48" dur="500" decel="50000" fill="hold">
                                          <p:stCondLst>
                                            <p:cond delay="0"/>
                                          </p:stCondLst>
                                        </p:cTn>
                                        <p:tgtEl>
                                          <p:spTgt spid="29"/>
                                        </p:tgtEl>
                                        <p:attrNameLst>
                                          <p:attrName>ppt_w</p:attrName>
                                        </p:attrNameLst>
                                      </p:cBhvr>
                                      <p:tavLst>
                                        <p:tav tm="0">
                                          <p:val>
                                            <p:strVal val="#ppt_w"/>
                                          </p:val>
                                        </p:tav>
                                        <p:tav tm="100000">
                                          <p:val>
                                            <p:strVal val="#ppt_w*.05"/>
                                          </p:val>
                                        </p:tav>
                                      </p:tavLst>
                                    </p:anim>
                                    <p:anim calcmode="lin" valueType="num">
                                      <p:cBhvr>
                                        <p:cTn id="49" dur="500" accel="50000" fill="hold">
                                          <p:stCondLst>
                                            <p:cond delay="500"/>
                                          </p:stCondLst>
                                        </p:cTn>
                                        <p:tgtEl>
                                          <p:spTgt spid="29"/>
                                        </p:tgtEl>
                                        <p:attrNameLst>
                                          <p:attrName>ppt_w</p:attrName>
                                        </p:attrNameLst>
                                      </p:cBhvr>
                                      <p:tavLst>
                                        <p:tav tm="0">
                                          <p:val>
                                            <p:strVal val="#ppt_w*.05"/>
                                          </p:val>
                                        </p:tav>
                                        <p:tav tm="100000">
                                          <p:val>
                                            <p:strVal val="#ppt_w"/>
                                          </p:val>
                                        </p:tav>
                                      </p:tavLst>
                                    </p:anim>
                                    <p:anim calcmode="lin" valueType="num">
                                      <p:cBhvr>
                                        <p:cTn id="50" dur="1000" fill="hold"/>
                                        <p:tgtEl>
                                          <p:spTgt spid="29"/>
                                        </p:tgtEl>
                                        <p:attrNameLst>
                                          <p:attrName>ppt_h</p:attrName>
                                        </p:attrNameLst>
                                      </p:cBhvr>
                                      <p:tavLst>
                                        <p:tav tm="0">
                                          <p:val>
                                            <p:strVal val="#ppt_h"/>
                                          </p:val>
                                        </p:tav>
                                        <p:tav tm="100000">
                                          <p:val>
                                            <p:strVal val="#ppt_h"/>
                                          </p:val>
                                        </p:tav>
                                      </p:tavLst>
                                    </p:anim>
                                    <p:anim calcmode="lin" valueType="num">
                                      <p:cBhvr>
                                        <p:cTn id="51" dur="500" decel="50000" fill="hold">
                                          <p:stCondLst>
                                            <p:cond delay="0"/>
                                          </p:stCondLst>
                                        </p:cTn>
                                        <p:tgtEl>
                                          <p:spTgt spid="29"/>
                                        </p:tgtEl>
                                        <p:attrNameLst>
                                          <p:attrName>ppt_x</p:attrName>
                                        </p:attrNameLst>
                                      </p:cBhvr>
                                      <p:tavLst>
                                        <p:tav tm="0">
                                          <p:val>
                                            <p:strVal val="#ppt_x+.4"/>
                                          </p:val>
                                        </p:tav>
                                        <p:tav tm="100000">
                                          <p:val>
                                            <p:strVal val="#ppt_x"/>
                                          </p:val>
                                        </p:tav>
                                      </p:tavLst>
                                    </p:anim>
                                    <p:anim calcmode="lin" valueType="num">
                                      <p:cBhvr>
                                        <p:cTn id="52" dur="500" decel="50000" fill="hold">
                                          <p:stCondLst>
                                            <p:cond delay="0"/>
                                          </p:stCondLst>
                                        </p:cTn>
                                        <p:tgtEl>
                                          <p:spTgt spid="29"/>
                                        </p:tgtEl>
                                        <p:attrNameLst>
                                          <p:attrName>ppt_y</p:attrName>
                                        </p:attrNameLst>
                                      </p:cBhvr>
                                      <p:tavLst>
                                        <p:tav tm="0">
                                          <p:val>
                                            <p:strVal val="#ppt_y-.2"/>
                                          </p:val>
                                        </p:tav>
                                        <p:tav tm="100000">
                                          <p:val>
                                            <p:strVal val="#ppt_y+.1"/>
                                          </p:val>
                                        </p:tav>
                                      </p:tavLst>
                                    </p:anim>
                                    <p:anim calcmode="lin" valueType="num">
                                      <p:cBhvr>
                                        <p:cTn id="53" dur="500" accel="50000" fill="hold">
                                          <p:stCondLst>
                                            <p:cond delay="500"/>
                                          </p:stCondLst>
                                        </p:cTn>
                                        <p:tgtEl>
                                          <p:spTgt spid="29"/>
                                        </p:tgtEl>
                                        <p:attrNameLst>
                                          <p:attrName>ppt_y</p:attrName>
                                        </p:attrNameLst>
                                      </p:cBhvr>
                                      <p:tavLst>
                                        <p:tav tm="0">
                                          <p:val>
                                            <p:strVal val="#ppt_y+.1"/>
                                          </p:val>
                                        </p:tav>
                                        <p:tav tm="100000">
                                          <p:val>
                                            <p:strVal val="#ppt_y"/>
                                          </p:val>
                                        </p:tav>
                                      </p:tavLst>
                                    </p:anim>
                                    <p:animEffect transition="in" filter="fade">
                                      <p:cBhvr>
                                        <p:cTn id="54" dur="1000" decel="50000">
                                          <p:stCondLst>
                                            <p:cond delay="0"/>
                                          </p:stCondLst>
                                        </p:cTn>
                                        <p:tgtEl>
                                          <p:spTgt spid="29"/>
                                        </p:tgtEl>
                                      </p:cBhvr>
                                    </p:animEffect>
                                  </p:childTnLst>
                                </p:cTn>
                              </p:par>
                            </p:childTnLst>
                          </p:cTn>
                        </p:par>
                        <p:par>
                          <p:cTn id="55" fill="hold">
                            <p:stCondLst>
                              <p:cond delay="5150"/>
                            </p:stCondLst>
                            <p:childTnLst>
                              <p:par>
                                <p:cTn id="56" presetID="10" presetClass="entr" presetSubtype="0" fill="hold" grpId="0" nodeType="after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fade">
                                      <p:cBhvr>
                                        <p:cTn id="58" dur="350"/>
                                        <p:tgtEl>
                                          <p:spTgt spid="31"/>
                                        </p:tgtEl>
                                      </p:cBhvr>
                                    </p:animEffect>
                                  </p:childTnLst>
                                </p:cTn>
                              </p:par>
                              <p:par>
                                <p:cTn id="59" presetID="26" presetClass="emph" presetSubtype="0" fill="hold" grpId="1" nodeType="withEffect">
                                  <p:stCondLst>
                                    <p:cond delay="0"/>
                                  </p:stCondLst>
                                  <p:childTnLst>
                                    <p:animEffect transition="out" filter="fade">
                                      <p:cBhvr>
                                        <p:cTn id="60" dur="400" tmFilter="0, 0; .2, .5; .8, .5; 1, 0"/>
                                        <p:tgtEl>
                                          <p:spTgt spid="31"/>
                                        </p:tgtEl>
                                      </p:cBhvr>
                                    </p:animEffect>
                                    <p:animScale>
                                      <p:cBhvr>
                                        <p:cTn id="61" dur="200" autoRev="1" fill="hold"/>
                                        <p:tgtEl>
                                          <p:spTgt spid="31"/>
                                        </p:tgtEl>
                                      </p:cBhvr>
                                      <p:by x="105000" y="105000"/>
                                    </p:animScale>
                                  </p:childTnLst>
                                </p:cTn>
                              </p:par>
                            </p:childTnLst>
                          </p:cTn>
                        </p:par>
                        <p:par>
                          <p:cTn id="62" fill="hold">
                            <p:stCondLst>
                              <p:cond delay="5550"/>
                            </p:stCondLst>
                            <p:childTnLst>
                              <p:par>
                                <p:cTn id="63" presetID="3" presetClass="entr" presetSubtype="10" fill="hold" grpId="0" nodeType="after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blinds(horizontal)">
                                      <p:cBhvr>
                                        <p:cTn id="65" dur="500"/>
                                        <p:tgtEl>
                                          <p:spTgt spid="32"/>
                                        </p:tgtEl>
                                      </p:cBhvr>
                                    </p:animEffect>
                                  </p:childTnLst>
                                </p:cTn>
                              </p:par>
                            </p:childTnLst>
                          </p:cTn>
                        </p:par>
                        <p:par>
                          <p:cTn id="66" fill="hold">
                            <p:stCondLst>
                              <p:cond delay="6050"/>
                            </p:stCondLst>
                            <p:childTnLst>
                              <p:par>
                                <p:cTn id="67" presetID="10" presetClass="entr" presetSubtype="0" fill="hold" grpId="0" nodeType="after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fade">
                                      <p:cBhvr>
                                        <p:cTn id="69" dur="500"/>
                                        <p:tgtEl>
                                          <p:spTgt spid="30"/>
                                        </p:tgtEl>
                                      </p:cBhvr>
                                    </p:animEffect>
                                  </p:childTnLst>
                                </p:cTn>
                              </p:par>
                            </p:childTnLst>
                          </p:cTn>
                        </p:par>
                        <p:par>
                          <p:cTn id="70" fill="hold">
                            <p:stCondLst>
                              <p:cond delay="6550"/>
                            </p:stCondLst>
                            <p:childTnLst>
                              <p:par>
                                <p:cTn id="71" presetID="2" presetClass="entr" presetSubtype="12" fill="hold" grpId="0" nodeType="afterEffect">
                                  <p:stCondLst>
                                    <p:cond delay="0"/>
                                  </p:stCondLst>
                                  <p:childTnLst>
                                    <p:set>
                                      <p:cBhvr>
                                        <p:cTn id="72" dur="1" fill="hold">
                                          <p:stCondLst>
                                            <p:cond delay="0"/>
                                          </p:stCondLst>
                                        </p:cTn>
                                        <p:tgtEl>
                                          <p:spTgt spid="33"/>
                                        </p:tgtEl>
                                        <p:attrNameLst>
                                          <p:attrName>style.visibility</p:attrName>
                                        </p:attrNameLst>
                                      </p:cBhvr>
                                      <p:to>
                                        <p:strVal val="visible"/>
                                      </p:to>
                                    </p:set>
                                    <p:anim calcmode="lin" valueType="num">
                                      <p:cBhvr additive="base">
                                        <p:cTn id="73" dur="500" fill="hold"/>
                                        <p:tgtEl>
                                          <p:spTgt spid="33"/>
                                        </p:tgtEl>
                                        <p:attrNameLst>
                                          <p:attrName>ppt_x</p:attrName>
                                        </p:attrNameLst>
                                      </p:cBhvr>
                                      <p:tavLst>
                                        <p:tav tm="0">
                                          <p:val>
                                            <p:strVal val="0-#ppt_w/2"/>
                                          </p:val>
                                        </p:tav>
                                        <p:tav tm="100000">
                                          <p:val>
                                            <p:strVal val="#ppt_x"/>
                                          </p:val>
                                        </p:tav>
                                      </p:tavLst>
                                    </p:anim>
                                    <p:anim calcmode="lin" valueType="num">
                                      <p:cBhvr additive="base">
                                        <p:cTn id="74" dur="500" fill="hold"/>
                                        <p:tgtEl>
                                          <p:spTgt spid="33"/>
                                        </p:tgtEl>
                                        <p:attrNameLst>
                                          <p:attrName>ppt_y</p:attrName>
                                        </p:attrNameLst>
                                      </p:cBhvr>
                                      <p:tavLst>
                                        <p:tav tm="0">
                                          <p:val>
                                            <p:strVal val="1+#ppt_h/2"/>
                                          </p:val>
                                        </p:tav>
                                        <p:tav tm="100000">
                                          <p:val>
                                            <p:strVal val="#ppt_y"/>
                                          </p:val>
                                        </p:tav>
                                      </p:tavLst>
                                    </p:anim>
                                  </p:childTnLst>
                                </p:cTn>
                              </p:par>
                            </p:childTnLst>
                          </p:cTn>
                        </p:par>
                        <p:par>
                          <p:cTn id="75" fill="hold">
                            <p:stCondLst>
                              <p:cond delay="7050"/>
                            </p:stCondLst>
                            <p:childTnLst>
                              <p:par>
                                <p:cTn id="76" presetID="25" presetClass="entr" presetSubtype="0" fill="hold" grpId="0" nodeType="afterEffect">
                                  <p:stCondLst>
                                    <p:cond delay="0"/>
                                  </p:stCondLst>
                                  <p:childTnLst>
                                    <p:set>
                                      <p:cBhvr>
                                        <p:cTn id="77" dur="1" fill="hold">
                                          <p:stCondLst>
                                            <p:cond delay="0"/>
                                          </p:stCondLst>
                                        </p:cTn>
                                        <p:tgtEl>
                                          <p:spTgt spid="34"/>
                                        </p:tgtEl>
                                        <p:attrNameLst>
                                          <p:attrName>style.visibility</p:attrName>
                                        </p:attrNameLst>
                                      </p:cBhvr>
                                      <p:to>
                                        <p:strVal val="visible"/>
                                      </p:to>
                                    </p:set>
                                    <p:anim calcmode="lin" valueType="num">
                                      <p:cBhvr>
                                        <p:cTn id="78" dur="500" decel="50000" fill="hold">
                                          <p:stCondLst>
                                            <p:cond delay="0"/>
                                          </p:stCondLst>
                                        </p:cTn>
                                        <p:tgtEl>
                                          <p:spTgt spid="34"/>
                                        </p:tgtEl>
                                        <p:attrNameLst>
                                          <p:attrName>style.rotation</p:attrName>
                                        </p:attrNameLst>
                                      </p:cBhvr>
                                      <p:tavLst>
                                        <p:tav tm="0">
                                          <p:val>
                                            <p:fltVal val="-90"/>
                                          </p:val>
                                        </p:tav>
                                        <p:tav tm="100000">
                                          <p:val>
                                            <p:fltVal val="0"/>
                                          </p:val>
                                        </p:tav>
                                      </p:tavLst>
                                    </p:anim>
                                    <p:anim calcmode="lin" valueType="num">
                                      <p:cBhvr>
                                        <p:cTn id="79" dur="500" decel="50000" fill="hold">
                                          <p:stCondLst>
                                            <p:cond delay="0"/>
                                          </p:stCondLst>
                                        </p:cTn>
                                        <p:tgtEl>
                                          <p:spTgt spid="34"/>
                                        </p:tgtEl>
                                        <p:attrNameLst>
                                          <p:attrName>ppt_w</p:attrName>
                                        </p:attrNameLst>
                                      </p:cBhvr>
                                      <p:tavLst>
                                        <p:tav tm="0">
                                          <p:val>
                                            <p:strVal val="#ppt_w"/>
                                          </p:val>
                                        </p:tav>
                                        <p:tav tm="100000">
                                          <p:val>
                                            <p:strVal val="#ppt_w*.05"/>
                                          </p:val>
                                        </p:tav>
                                      </p:tavLst>
                                    </p:anim>
                                    <p:anim calcmode="lin" valueType="num">
                                      <p:cBhvr>
                                        <p:cTn id="80" dur="500" accel="50000" fill="hold">
                                          <p:stCondLst>
                                            <p:cond delay="500"/>
                                          </p:stCondLst>
                                        </p:cTn>
                                        <p:tgtEl>
                                          <p:spTgt spid="34"/>
                                        </p:tgtEl>
                                        <p:attrNameLst>
                                          <p:attrName>ppt_w</p:attrName>
                                        </p:attrNameLst>
                                      </p:cBhvr>
                                      <p:tavLst>
                                        <p:tav tm="0">
                                          <p:val>
                                            <p:strVal val="#ppt_w*.05"/>
                                          </p:val>
                                        </p:tav>
                                        <p:tav tm="100000">
                                          <p:val>
                                            <p:strVal val="#ppt_w"/>
                                          </p:val>
                                        </p:tav>
                                      </p:tavLst>
                                    </p:anim>
                                    <p:anim calcmode="lin" valueType="num">
                                      <p:cBhvr>
                                        <p:cTn id="81" dur="1000" fill="hold"/>
                                        <p:tgtEl>
                                          <p:spTgt spid="34"/>
                                        </p:tgtEl>
                                        <p:attrNameLst>
                                          <p:attrName>ppt_h</p:attrName>
                                        </p:attrNameLst>
                                      </p:cBhvr>
                                      <p:tavLst>
                                        <p:tav tm="0">
                                          <p:val>
                                            <p:strVal val="#ppt_h"/>
                                          </p:val>
                                        </p:tav>
                                        <p:tav tm="100000">
                                          <p:val>
                                            <p:strVal val="#ppt_h"/>
                                          </p:val>
                                        </p:tav>
                                      </p:tavLst>
                                    </p:anim>
                                    <p:anim calcmode="lin" valueType="num">
                                      <p:cBhvr>
                                        <p:cTn id="82" dur="500" decel="50000" fill="hold">
                                          <p:stCondLst>
                                            <p:cond delay="0"/>
                                          </p:stCondLst>
                                        </p:cTn>
                                        <p:tgtEl>
                                          <p:spTgt spid="34"/>
                                        </p:tgtEl>
                                        <p:attrNameLst>
                                          <p:attrName>ppt_x</p:attrName>
                                        </p:attrNameLst>
                                      </p:cBhvr>
                                      <p:tavLst>
                                        <p:tav tm="0">
                                          <p:val>
                                            <p:strVal val="#ppt_x+.4"/>
                                          </p:val>
                                        </p:tav>
                                        <p:tav tm="100000">
                                          <p:val>
                                            <p:strVal val="#ppt_x"/>
                                          </p:val>
                                        </p:tav>
                                      </p:tavLst>
                                    </p:anim>
                                    <p:anim calcmode="lin" valueType="num">
                                      <p:cBhvr>
                                        <p:cTn id="83" dur="500" decel="50000" fill="hold">
                                          <p:stCondLst>
                                            <p:cond delay="0"/>
                                          </p:stCondLst>
                                        </p:cTn>
                                        <p:tgtEl>
                                          <p:spTgt spid="34"/>
                                        </p:tgtEl>
                                        <p:attrNameLst>
                                          <p:attrName>ppt_y</p:attrName>
                                        </p:attrNameLst>
                                      </p:cBhvr>
                                      <p:tavLst>
                                        <p:tav tm="0">
                                          <p:val>
                                            <p:strVal val="#ppt_y-.2"/>
                                          </p:val>
                                        </p:tav>
                                        <p:tav tm="100000">
                                          <p:val>
                                            <p:strVal val="#ppt_y+.1"/>
                                          </p:val>
                                        </p:tav>
                                      </p:tavLst>
                                    </p:anim>
                                    <p:anim calcmode="lin" valueType="num">
                                      <p:cBhvr>
                                        <p:cTn id="84" dur="500" accel="50000" fill="hold">
                                          <p:stCondLst>
                                            <p:cond delay="500"/>
                                          </p:stCondLst>
                                        </p:cTn>
                                        <p:tgtEl>
                                          <p:spTgt spid="34"/>
                                        </p:tgtEl>
                                        <p:attrNameLst>
                                          <p:attrName>ppt_y</p:attrName>
                                        </p:attrNameLst>
                                      </p:cBhvr>
                                      <p:tavLst>
                                        <p:tav tm="0">
                                          <p:val>
                                            <p:strVal val="#ppt_y+.1"/>
                                          </p:val>
                                        </p:tav>
                                        <p:tav tm="100000">
                                          <p:val>
                                            <p:strVal val="#ppt_y"/>
                                          </p:val>
                                        </p:tav>
                                      </p:tavLst>
                                    </p:anim>
                                    <p:animEffect transition="in" filter="fade">
                                      <p:cBhvr>
                                        <p:cTn id="85" dur="1000" decel="50000">
                                          <p:stCondLst>
                                            <p:cond delay="0"/>
                                          </p:stCondLst>
                                        </p:cTn>
                                        <p:tgtEl>
                                          <p:spTgt spid="34"/>
                                        </p:tgtEl>
                                      </p:cBhvr>
                                    </p:animEffect>
                                  </p:childTnLst>
                                </p:cTn>
                              </p:par>
                            </p:childTnLst>
                          </p:cTn>
                        </p:par>
                        <p:par>
                          <p:cTn id="86" fill="hold">
                            <p:stCondLst>
                              <p:cond delay="8050"/>
                            </p:stCondLst>
                            <p:childTnLst>
                              <p:par>
                                <p:cTn id="87" presetID="10" presetClass="entr" presetSubtype="0" fill="hold" grpId="0" nodeType="afterEffect">
                                  <p:stCondLst>
                                    <p:cond delay="0"/>
                                  </p:stCondLst>
                                  <p:childTnLst>
                                    <p:set>
                                      <p:cBhvr>
                                        <p:cTn id="88" dur="1" fill="hold">
                                          <p:stCondLst>
                                            <p:cond delay="0"/>
                                          </p:stCondLst>
                                        </p:cTn>
                                        <p:tgtEl>
                                          <p:spTgt spid="36"/>
                                        </p:tgtEl>
                                        <p:attrNameLst>
                                          <p:attrName>style.visibility</p:attrName>
                                        </p:attrNameLst>
                                      </p:cBhvr>
                                      <p:to>
                                        <p:strVal val="visible"/>
                                      </p:to>
                                    </p:set>
                                    <p:animEffect transition="in" filter="fade">
                                      <p:cBhvr>
                                        <p:cTn id="89" dur="350"/>
                                        <p:tgtEl>
                                          <p:spTgt spid="36"/>
                                        </p:tgtEl>
                                      </p:cBhvr>
                                    </p:animEffect>
                                  </p:childTnLst>
                                </p:cTn>
                              </p:par>
                              <p:par>
                                <p:cTn id="90" presetID="26" presetClass="emph" presetSubtype="0" fill="hold" grpId="1" nodeType="withEffect">
                                  <p:stCondLst>
                                    <p:cond delay="0"/>
                                  </p:stCondLst>
                                  <p:childTnLst>
                                    <p:animEffect transition="out" filter="fade">
                                      <p:cBhvr>
                                        <p:cTn id="91" dur="400" tmFilter="0, 0; .2, .5; .8, .5; 1, 0"/>
                                        <p:tgtEl>
                                          <p:spTgt spid="36"/>
                                        </p:tgtEl>
                                      </p:cBhvr>
                                    </p:animEffect>
                                    <p:animScale>
                                      <p:cBhvr>
                                        <p:cTn id="92" dur="200" autoRev="1" fill="hold"/>
                                        <p:tgtEl>
                                          <p:spTgt spid="36"/>
                                        </p:tgtEl>
                                      </p:cBhvr>
                                      <p:by x="105000" y="105000"/>
                                    </p:animScale>
                                  </p:childTnLst>
                                </p:cTn>
                              </p:par>
                            </p:childTnLst>
                          </p:cTn>
                        </p:par>
                        <p:par>
                          <p:cTn id="93" fill="hold">
                            <p:stCondLst>
                              <p:cond delay="8450"/>
                            </p:stCondLst>
                            <p:childTnLst>
                              <p:par>
                                <p:cTn id="94" presetID="3" presetClass="entr" presetSubtype="10" fill="hold" grpId="0" nodeType="afterEffect">
                                  <p:stCondLst>
                                    <p:cond delay="0"/>
                                  </p:stCondLst>
                                  <p:childTnLst>
                                    <p:set>
                                      <p:cBhvr>
                                        <p:cTn id="95" dur="1" fill="hold">
                                          <p:stCondLst>
                                            <p:cond delay="0"/>
                                          </p:stCondLst>
                                        </p:cTn>
                                        <p:tgtEl>
                                          <p:spTgt spid="37"/>
                                        </p:tgtEl>
                                        <p:attrNameLst>
                                          <p:attrName>style.visibility</p:attrName>
                                        </p:attrNameLst>
                                      </p:cBhvr>
                                      <p:to>
                                        <p:strVal val="visible"/>
                                      </p:to>
                                    </p:set>
                                    <p:animEffect transition="in" filter="blinds(horizontal)">
                                      <p:cBhvr>
                                        <p:cTn id="96" dur="500"/>
                                        <p:tgtEl>
                                          <p:spTgt spid="37"/>
                                        </p:tgtEl>
                                      </p:cBhvr>
                                    </p:animEffect>
                                  </p:childTnLst>
                                </p:cTn>
                              </p:par>
                            </p:childTnLst>
                          </p:cTn>
                        </p:par>
                        <p:par>
                          <p:cTn id="97" fill="hold">
                            <p:stCondLst>
                              <p:cond delay="8950"/>
                            </p:stCondLst>
                            <p:childTnLst>
                              <p:par>
                                <p:cTn id="98" presetID="10" presetClass="entr" presetSubtype="0" fill="hold" grpId="0" nodeType="afterEffect">
                                  <p:stCondLst>
                                    <p:cond delay="0"/>
                                  </p:stCondLst>
                                  <p:childTnLst>
                                    <p:set>
                                      <p:cBhvr>
                                        <p:cTn id="99" dur="1" fill="hold">
                                          <p:stCondLst>
                                            <p:cond delay="0"/>
                                          </p:stCondLst>
                                        </p:cTn>
                                        <p:tgtEl>
                                          <p:spTgt spid="35"/>
                                        </p:tgtEl>
                                        <p:attrNameLst>
                                          <p:attrName>style.visibility</p:attrName>
                                        </p:attrNameLst>
                                      </p:cBhvr>
                                      <p:to>
                                        <p:strVal val="visible"/>
                                      </p:to>
                                    </p:set>
                                    <p:animEffect transition="in" filter="fade">
                                      <p:cBhvr>
                                        <p:cTn id="100"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3" grpId="0" animBg="1"/>
      <p:bldP spid="24" grpId="0"/>
      <p:bldP spid="25" grpId="0"/>
      <p:bldP spid="26" grpId="0"/>
      <p:bldP spid="26" grpId="1"/>
      <p:bldP spid="27" grpId="0" animBg="1"/>
      <p:bldP spid="28" grpId="0" animBg="1"/>
      <p:bldP spid="29" grpId="0"/>
      <p:bldP spid="30" grpId="0"/>
      <p:bldP spid="31" grpId="0"/>
      <p:bldP spid="31" grpId="1"/>
      <p:bldP spid="32" grpId="0" animBg="1"/>
      <p:bldP spid="33" grpId="0" animBg="1"/>
      <p:bldP spid="34" grpId="0"/>
      <p:bldP spid="35" grpId="0"/>
      <p:bldP spid="36" grpId="0"/>
      <p:bldP spid="36" grpId="1"/>
      <p:bldP spid="37"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Text Box 5"/>
          <p:cNvSpPr txBox="1">
            <a:spLocks noChangeArrowheads="1"/>
          </p:cNvSpPr>
          <p:nvPr/>
        </p:nvSpPr>
        <p:spPr bwMode="ltGray">
          <a:xfrm>
            <a:off x="347663" y="157163"/>
            <a:ext cx="33845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800" b="1" dirty="0" smtClean="0">
                <a:solidFill>
                  <a:schemeClr val="bg1"/>
                </a:solidFill>
                <a:latin typeface="微软雅黑" pitchFamily="34" charset="-122"/>
                <a:ea typeface="微软雅黑" pitchFamily="34" charset="-122"/>
              </a:rPr>
              <a:t>公司给予的支持</a:t>
            </a:r>
            <a:endParaRPr lang="zh-CN" altLang="en-US" sz="2800" b="1" dirty="0">
              <a:solidFill>
                <a:schemeClr val="bg1"/>
              </a:solidFill>
              <a:latin typeface="微软雅黑" pitchFamily="34" charset="-122"/>
              <a:ea typeface="微软雅黑" pitchFamily="34" charset="-122"/>
            </a:endParaRPr>
          </a:p>
        </p:txBody>
      </p:sp>
      <p:cxnSp>
        <p:nvCxnSpPr>
          <p:cNvPr id="10" name="直接连接符 9"/>
          <p:cNvCxnSpPr/>
          <p:nvPr/>
        </p:nvCxnSpPr>
        <p:spPr>
          <a:xfrm>
            <a:off x="3635896" y="1273324"/>
            <a:ext cx="0" cy="3600400"/>
          </a:xfrm>
          <a:prstGeom prst="line">
            <a:avLst/>
          </a:prstGeom>
          <a:ln>
            <a:solidFill>
              <a:schemeClr val="accent6">
                <a:lumMod val="60000"/>
                <a:lumOff val="40000"/>
              </a:schemeClr>
            </a:solidFill>
          </a:ln>
          <a:effectLst>
            <a:outerShdw blurRad="50800" dist="38100" algn="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5724128" y="1273324"/>
            <a:ext cx="0" cy="3600400"/>
          </a:xfrm>
          <a:prstGeom prst="line">
            <a:avLst/>
          </a:prstGeom>
          <a:ln>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7168" name="剪去单角的矩形 7167"/>
          <p:cNvSpPr/>
          <p:nvPr/>
        </p:nvSpPr>
        <p:spPr>
          <a:xfrm flipH="1">
            <a:off x="592617" y="1275778"/>
            <a:ext cx="3043279" cy="1642539"/>
          </a:xfrm>
          <a:prstGeom prst="snip1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直角三角形 29"/>
          <p:cNvSpPr/>
          <p:nvPr/>
        </p:nvSpPr>
        <p:spPr>
          <a:xfrm flipH="1">
            <a:off x="592617" y="1273324"/>
            <a:ext cx="279353" cy="279353"/>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69" name="等腰三角形 7168"/>
          <p:cNvSpPr/>
          <p:nvPr/>
        </p:nvSpPr>
        <p:spPr>
          <a:xfrm rot="5400000">
            <a:off x="3527224" y="1944327"/>
            <a:ext cx="589795" cy="372455"/>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剪去单角的矩形 37"/>
          <p:cNvSpPr/>
          <p:nvPr/>
        </p:nvSpPr>
        <p:spPr>
          <a:xfrm flipH="1">
            <a:off x="602936" y="3231185"/>
            <a:ext cx="3043279" cy="1642539"/>
          </a:xfrm>
          <a:prstGeom prst="snip1Rect">
            <a:avLst/>
          </a:prstGeom>
          <a:solidFill>
            <a:srgbClr val="FE6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直角三角形 38"/>
          <p:cNvSpPr/>
          <p:nvPr/>
        </p:nvSpPr>
        <p:spPr>
          <a:xfrm flipH="1">
            <a:off x="602936" y="3228731"/>
            <a:ext cx="279353" cy="279353"/>
          </a:xfrm>
          <a:prstGeom prst="rtTriangle">
            <a:avLst/>
          </a:prstGeom>
          <a:solidFill>
            <a:srgbClr val="FD98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39"/>
          <p:cNvSpPr/>
          <p:nvPr/>
        </p:nvSpPr>
        <p:spPr>
          <a:xfrm rot="5400000">
            <a:off x="3537543" y="3899734"/>
            <a:ext cx="589795" cy="372455"/>
          </a:xfrm>
          <a:prstGeom prst="triangle">
            <a:avLst/>
          </a:prstGeom>
          <a:solidFill>
            <a:srgbClr val="FE6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173" name="图片 717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54685" y="1279535"/>
            <a:ext cx="3425669" cy="1651661"/>
          </a:xfrm>
          <a:prstGeom prst="rect">
            <a:avLst/>
          </a:prstGeom>
        </p:spPr>
      </p:pic>
      <p:pic>
        <p:nvPicPr>
          <p:cNvPr id="7174" name="图片 717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53519" y="3223425"/>
            <a:ext cx="3425669" cy="1648717"/>
          </a:xfrm>
          <a:prstGeom prst="rect">
            <a:avLst/>
          </a:prstGeom>
        </p:spPr>
      </p:pic>
      <p:sp>
        <p:nvSpPr>
          <p:cNvPr id="7175" name="TextBox 7174"/>
          <p:cNvSpPr txBox="1"/>
          <p:nvPr/>
        </p:nvSpPr>
        <p:spPr>
          <a:xfrm>
            <a:off x="3923928" y="1891779"/>
            <a:ext cx="562975" cy="461665"/>
          </a:xfrm>
          <a:prstGeom prst="rect">
            <a:avLst/>
          </a:prstGeom>
          <a:noFill/>
        </p:spPr>
        <p:txBody>
          <a:bodyPr wrap="none" rtlCol="0">
            <a:spAutoFit/>
          </a:bodyPr>
          <a:lstStyle/>
          <a:p>
            <a:r>
              <a:rPr lang="en-US" altLang="zh-CN" sz="2400" b="1" dirty="0" smtClean="0">
                <a:solidFill>
                  <a:srgbClr val="C00000"/>
                </a:solidFill>
                <a:latin typeface="+mn-ea"/>
                <a:ea typeface="+mn-ea"/>
              </a:rPr>
              <a:t>01</a:t>
            </a:r>
            <a:endParaRPr lang="zh-CN" altLang="en-US" sz="2400" b="1" dirty="0">
              <a:solidFill>
                <a:srgbClr val="C00000"/>
              </a:solidFill>
              <a:latin typeface="+mn-ea"/>
              <a:ea typeface="+mn-ea"/>
            </a:endParaRPr>
          </a:p>
        </p:txBody>
      </p:sp>
      <p:sp>
        <p:nvSpPr>
          <p:cNvPr id="54" name="TextBox 53"/>
          <p:cNvSpPr txBox="1"/>
          <p:nvPr/>
        </p:nvSpPr>
        <p:spPr>
          <a:xfrm>
            <a:off x="4885406" y="1899721"/>
            <a:ext cx="562975" cy="461665"/>
          </a:xfrm>
          <a:prstGeom prst="rect">
            <a:avLst/>
          </a:prstGeom>
          <a:noFill/>
        </p:spPr>
        <p:txBody>
          <a:bodyPr wrap="none" rtlCol="0">
            <a:spAutoFit/>
          </a:bodyPr>
          <a:lstStyle/>
          <a:p>
            <a:r>
              <a:rPr lang="en-US" altLang="zh-CN" sz="2400" b="1" dirty="0" smtClean="0">
                <a:solidFill>
                  <a:srgbClr val="C00000"/>
                </a:solidFill>
                <a:latin typeface="+mn-ea"/>
                <a:ea typeface="+mn-ea"/>
              </a:rPr>
              <a:t>02</a:t>
            </a:r>
            <a:endParaRPr lang="zh-CN" altLang="en-US" sz="2400" b="1" dirty="0">
              <a:solidFill>
                <a:srgbClr val="C00000"/>
              </a:solidFill>
              <a:latin typeface="+mn-ea"/>
              <a:ea typeface="+mn-ea"/>
            </a:endParaRPr>
          </a:p>
        </p:txBody>
      </p:sp>
      <p:sp>
        <p:nvSpPr>
          <p:cNvPr id="55" name="TextBox 54"/>
          <p:cNvSpPr txBox="1"/>
          <p:nvPr/>
        </p:nvSpPr>
        <p:spPr>
          <a:xfrm>
            <a:off x="3923928" y="3865612"/>
            <a:ext cx="562975" cy="461665"/>
          </a:xfrm>
          <a:prstGeom prst="rect">
            <a:avLst/>
          </a:prstGeom>
          <a:noFill/>
        </p:spPr>
        <p:txBody>
          <a:bodyPr wrap="none" rtlCol="0">
            <a:spAutoFit/>
          </a:bodyPr>
          <a:lstStyle/>
          <a:p>
            <a:r>
              <a:rPr lang="en-US" altLang="zh-CN" sz="2400" b="1" dirty="0" smtClean="0">
                <a:solidFill>
                  <a:srgbClr val="C00000"/>
                </a:solidFill>
                <a:latin typeface="+mn-ea"/>
                <a:ea typeface="+mn-ea"/>
              </a:rPr>
              <a:t>03</a:t>
            </a:r>
            <a:endParaRPr lang="zh-CN" altLang="en-US" sz="2400" b="1" dirty="0">
              <a:solidFill>
                <a:srgbClr val="C00000"/>
              </a:solidFill>
              <a:latin typeface="+mn-ea"/>
              <a:ea typeface="+mn-ea"/>
            </a:endParaRPr>
          </a:p>
        </p:txBody>
      </p:sp>
      <p:sp>
        <p:nvSpPr>
          <p:cNvPr id="56" name="TextBox 55"/>
          <p:cNvSpPr txBox="1"/>
          <p:nvPr/>
        </p:nvSpPr>
        <p:spPr>
          <a:xfrm>
            <a:off x="4885406" y="3873554"/>
            <a:ext cx="562975" cy="461665"/>
          </a:xfrm>
          <a:prstGeom prst="rect">
            <a:avLst/>
          </a:prstGeom>
          <a:noFill/>
        </p:spPr>
        <p:txBody>
          <a:bodyPr wrap="none" rtlCol="0">
            <a:spAutoFit/>
          </a:bodyPr>
          <a:lstStyle/>
          <a:p>
            <a:r>
              <a:rPr lang="en-US" altLang="zh-CN" sz="2400" b="1" dirty="0" smtClean="0">
                <a:solidFill>
                  <a:srgbClr val="C00000"/>
                </a:solidFill>
                <a:latin typeface="+mn-ea"/>
                <a:ea typeface="+mn-ea"/>
              </a:rPr>
              <a:t>04</a:t>
            </a:r>
            <a:endParaRPr lang="zh-CN" altLang="en-US" sz="2400" b="1" dirty="0">
              <a:solidFill>
                <a:srgbClr val="C00000"/>
              </a:solidFill>
              <a:latin typeface="+mn-ea"/>
              <a:ea typeface="+mn-ea"/>
            </a:endParaRPr>
          </a:p>
        </p:txBody>
      </p:sp>
      <p:sp>
        <p:nvSpPr>
          <p:cNvPr id="57" name="矩形 56"/>
          <p:cNvSpPr/>
          <p:nvPr/>
        </p:nvSpPr>
        <p:spPr>
          <a:xfrm flipH="1">
            <a:off x="1086771" y="1880270"/>
            <a:ext cx="2393331"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rPr>
              <a:t>这里输入简单的文字概述这里输入简单</a:t>
            </a:r>
            <a:r>
              <a:rPr lang="zh-CN" altLang="en-US" sz="1200" dirty="0" smtClean="0">
                <a:solidFill>
                  <a:schemeClr val="bg1"/>
                </a:solidFill>
              </a:rPr>
              <a:t>文字</a:t>
            </a:r>
            <a:r>
              <a:rPr lang="zh-CN" altLang="en-US" sz="1200" dirty="0">
                <a:solidFill>
                  <a:schemeClr val="bg1"/>
                </a:solidFill>
              </a:rPr>
              <a:t>概述这里输入简单</a:t>
            </a:r>
            <a:r>
              <a:rPr lang="zh-CN" altLang="en-US" sz="1200" dirty="0" smtClean="0">
                <a:solidFill>
                  <a:schemeClr val="bg1"/>
                </a:solidFill>
              </a:rPr>
              <a:t>的</a:t>
            </a:r>
            <a:endParaRPr lang="en-US" altLang="zh-CN" sz="1200" dirty="0" smtClean="0">
              <a:solidFill>
                <a:schemeClr val="bg1"/>
              </a:solidFill>
            </a:endParaRPr>
          </a:p>
          <a:p>
            <a:pPr>
              <a:lnSpc>
                <a:spcPct val="150000"/>
              </a:lnSpc>
            </a:pPr>
            <a:r>
              <a:rPr lang="zh-CN" altLang="en-US" sz="1200" dirty="0">
                <a:solidFill>
                  <a:schemeClr val="bg1"/>
                </a:solidFill>
              </a:rPr>
              <a:t>这里输入简单的文字概述这里</a:t>
            </a:r>
          </a:p>
        </p:txBody>
      </p:sp>
      <p:sp>
        <p:nvSpPr>
          <p:cNvPr id="58" name="矩形 57"/>
          <p:cNvSpPr/>
          <p:nvPr/>
        </p:nvSpPr>
        <p:spPr>
          <a:xfrm>
            <a:off x="2039938" y="1563484"/>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schemeClr val="bg1"/>
                </a:solidFill>
                <a:latin typeface="微软雅黑" pitchFamily="34" charset="-122"/>
                <a:ea typeface="微软雅黑" pitchFamily="34" charset="-122"/>
              </a:rPr>
              <a:t>这里填写小标题</a:t>
            </a:r>
            <a:endParaRPr lang="en-US" altLang="zh-CN" sz="1300" b="1" dirty="0">
              <a:solidFill>
                <a:schemeClr val="bg1"/>
              </a:solidFill>
              <a:latin typeface="微软雅黑" pitchFamily="34" charset="-122"/>
              <a:ea typeface="微软雅黑" pitchFamily="34" charset="-122"/>
            </a:endParaRPr>
          </a:p>
        </p:txBody>
      </p:sp>
      <p:sp>
        <p:nvSpPr>
          <p:cNvPr id="59" name="矩形 58"/>
          <p:cNvSpPr/>
          <p:nvPr/>
        </p:nvSpPr>
        <p:spPr>
          <a:xfrm flipH="1">
            <a:off x="5995097" y="1868522"/>
            <a:ext cx="2393331"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rPr>
              <a:t>这里输入简单的文字概述这里输入简单</a:t>
            </a:r>
            <a:r>
              <a:rPr lang="zh-CN" altLang="en-US" sz="1200" dirty="0" smtClean="0">
                <a:solidFill>
                  <a:schemeClr val="bg1"/>
                </a:solidFill>
              </a:rPr>
              <a:t>文字</a:t>
            </a:r>
            <a:r>
              <a:rPr lang="zh-CN" altLang="en-US" sz="1200" dirty="0">
                <a:solidFill>
                  <a:schemeClr val="bg1"/>
                </a:solidFill>
              </a:rPr>
              <a:t>概述这里输入简单</a:t>
            </a:r>
            <a:r>
              <a:rPr lang="zh-CN" altLang="en-US" sz="1200" dirty="0" smtClean="0">
                <a:solidFill>
                  <a:schemeClr val="bg1"/>
                </a:solidFill>
              </a:rPr>
              <a:t>的</a:t>
            </a:r>
            <a:endParaRPr lang="en-US" altLang="zh-CN" sz="1200" dirty="0" smtClean="0">
              <a:solidFill>
                <a:schemeClr val="bg1"/>
              </a:solidFill>
            </a:endParaRPr>
          </a:p>
          <a:p>
            <a:pPr>
              <a:lnSpc>
                <a:spcPct val="150000"/>
              </a:lnSpc>
            </a:pPr>
            <a:r>
              <a:rPr lang="zh-CN" altLang="en-US" sz="1200" dirty="0">
                <a:solidFill>
                  <a:schemeClr val="bg1"/>
                </a:solidFill>
              </a:rPr>
              <a:t>这里输入简单的文字概述这里</a:t>
            </a:r>
          </a:p>
        </p:txBody>
      </p:sp>
      <p:sp>
        <p:nvSpPr>
          <p:cNvPr id="60" name="矩形 59"/>
          <p:cNvSpPr/>
          <p:nvPr/>
        </p:nvSpPr>
        <p:spPr>
          <a:xfrm>
            <a:off x="6012160" y="1563484"/>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schemeClr val="bg1"/>
                </a:solidFill>
                <a:latin typeface="微软雅黑" pitchFamily="34" charset="-122"/>
                <a:ea typeface="微软雅黑" pitchFamily="34" charset="-122"/>
              </a:rPr>
              <a:t>这里填写小标题</a:t>
            </a:r>
            <a:endParaRPr lang="en-US" altLang="zh-CN" sz="1300" b="1" dirty="0">
              <a:solidFill>
                <a:schemeClr val="bg1"/>
              </a:solidFill>
              <a:latin typeface="微软雅黑" pitchFamily="34" charset="-122"/>
              <a:ea typeface="微软雅黑" pitchFamily="34" charset="-122"/>
            </a:endParaRPr>
          </a:p>
        </p:txBody>
      </p:sp>
      <p:sp>
        <p:nvSpPr>
          <p:cNvPr id="61" name="矩形 60"/>
          <p:cNvSpPr/>
          <p:nvPr/>
        </p:nvSpPr>
        <p:spPr>
          <a:xfrm flipH="1">
            <a:off x="995672" y="3791064"/>
            <a:ext cx="2393331"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rPr>
              <a:t>这里输入简单的文字概述这里输入简单</a:t>
            </a:r>
            <a:r>
              <a:rPr lang="zh-CN" altLang="en-US" sz="1200" dirty="0" smtClean="0">
                <a:solidFill>
                  <a:schemeClr val="bg1"/>
                </a:solidFill>
              </a:rPr>
              <a:t>文字</a:t>
            </a:r>
            <a:r>
              <a:rPr lang="zh-CN" altLang="en-US" sz="1200" dirty="0">
                <a:solidFill>
                  <a:schemeClr val="bg1"/>
                </a:solidFill>
              </a:rPr>
              <a:t>概述这里输入简单</a:t>
            </a:r>
            <a:r>
              <a:rPr lang="zh-CN" altLang="en-US" sz="1200" dirty="0" smtClean="0">
                <a:solidFill>
                  <a:schemeClr val="bg1"/>
                </a:solidFill>
              </a:rPr>
              <a:t>的</a:t>
            </a:r>
            <a:endParaRPr lang="en-US" altLang="zh-CN" sz="1200" dirty="0" smtClean="0">
              <a:solidFill>
                <a:schemeClr val="bg1"/>
              </a:solidFill>
            </a:endParaRPr>
          </a:p>
          <a:p>
            <a:pPr>
              <a:lnSpc>
                <a:spcPct val="150000"/>
              </a:lnSpc>
            </a:pPr>
            <a:r>
              <a:rPr lang="zh-CN" altLang="en-US" sz="1200" dirty="0">
                <a:solidFill>
                  <a:schemeClr val="bg1"/>
                </a:solidFill>
              </a:rPr>
              <a:t>这里输入简单的文字概述这里</a:t>
            </a:r>
          </a:p>
        </p:txBody>
      </p:sp>
      <p:sp>
        <p:nvSpPr>
          <p:cNvPr id="62" name="矩形 61"/>
          <p:cNvSpPr/>
          <p:nvPr/>
        </p:nvSpPr>
        <p:spPr>
          <a:xfrm>
            <a:off x="1948839" y="3474278"/>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schemeClr val="bg1"/>
                </a:solidFill>
                <a:latin typeface="微软雅黑" pitchFamily="34" charset="-122"/>
                <a:ea typeface="微软雅黑" pitchFamily="34" charset="-122"/>
              </a:rPr>
              <a:t>这里填写小标题</a:t>
            </a:r>
            <a:endParaRPr lang="en-US" altLang="zh-CN" sz="1300" b="1" dirty="0">
              <a:solidFill>
                <a:schemeClr val="bg1"/>
              </a:solidFill>
              <a:latin typeface="微软雅黑" pitchFamily="34" charset="-122"/>
              <a:ea typeface="微软雅黑" pitchFamily="34" charset="-122"/>
            </a:endParaRPr>
          </a:p>
        </p:txBody>
      </p:sp>
      <p:sp>
        <p:nvSpPr>
          <p:cNvPr id="63" name="矩形 62"/>
          <p:cNvSpPr/>
          <p:nvPr/>
        </p:nvSpPr>
        <p:spPr>
          <a:xfrm flipH="1">
            <a:off x="5995096" y="3791063"/>
            <a:ext cx="2393331"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rPr>
              <a:t>这里输入简单的文字概述这里输入简单</a:t>
            </a:r>
            <a:r>
              <a:rPr lang="zh-CN" altLang="en-US" sz="1200" dirty="0" smtClean="0">
                <a:solidFill>
                  <a:schemeClr val="bg1"/>
                </a:solidFill>
              </a:rPr>
              <a:t>文字</a:t>
            </a:r>
            <a:r>
              <a:rPr lang="zh-CN" altLang="en-US" sz="1200" dirty="0">
                <a:solidFill>
                  <a:schemeClr val="bg1"/>
                </a:solidFill>
              </a:rPr>
              <a:t>概述这里输入简单</a:t>
            </a:r>
            <a:r>
              <a:rPr lang="zh-CN" altLang="en-US" sz="1200" dirty="0" smtClean="0">
                <a:solidFill>
                  <a:schemeClr val="bg1"/>
                </a:solidFill>
              </a:rPr>
              <a:t>的</a:t>
            </a:r>
            <a:endParaRPr lang="en-US" altLang="zh-CN" sz="1200" dirty="0" smtClean="0">
              <a:solidFill>
                <a:schemeClr val="bg1"/>
              </a:solidFill>
            </a:endParaRPr>
          </a:p>
          <a:p>
            <a:pPr>
              <a:lnSpc>
                <a:spcPct val="150000"/>
              </a:lnSpc>
            </a:pPr>
            <a:r>
              <a:rPr lang="zh-CN" altLang="en-US" sz="1200" dirty="0">
                <a:solidFill>
                  <a:schemeClr val="bg1"/>
                </a:solidFill>
              </a:rPr>
              <a:t>这里输入简单的文字概述这里</a:t>
            </a:r>
          </a:p>
        </p:txBody>
      </p:sp>
      <p:sp>
        <p:nvSpPr>
          <p:cNvPr id="64" name="矩形 63"/>
          <p:cNvSpPr/>
          <p:nvPr/>
        </p:nvSpPr>
        <p:spPr>
          <a:xfrm>
            <a:off x="6012159" y="3486025"/>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schemeClr val="bg1"/>
                </a:solidFill>
                <a:latin typeface="微软雅黑" pitchFamily="34" charset="-122"/>
                <a:ea typeface="微软雅黑" pitchFamily="34" charset="-122"/>
              </a:rPr>
              <a:t>这里填写小标题</a:t>
            </a:r>
            <a:endParaRPr lang="en-US" altLang="zh-CN" sz="1300"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934598944"/>
      </p:ext>
    </p:extLst>
  </p:cSld>
  <p:clrMapOvr>
    <a:masterClrMapping/>
  </p:clrMapOvr>
  <mc:AlternateContent xmlns:mc="http://schemas.openxmlformats.org/markup-compatibility/2006" xmlns:p14="http://schemas.microsoft.com/office/powerpoint/2010/main">
    <mc:Choice Requires="p14">
      <p:transition spd="slow" p14:dur="1600" advClick="0">
        <p14:gallery dir="l"/>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750"/>
                                        <p:tgtEl>
                                          <p:spTgt spid="22"/>
                                        </p:tgtEl>
                                      </p:cBhvr>
                                    </p:animEffect>
                                  </p:childTnLst>
                                </p:cTn>
                              </p:par>
                            </p:childTnLst>
                          </p:cTn>
                        </p:par>
                        <p:par>
                          <p:cTn id="8" fill="hold">
                            <p:stCondLst>
                              <p:cond delay="750"/>
                            </p:stCondLst>
                            <p:childTnLst>
                              <p:par>
                                <p:cTn id="9" presetID="22" presetClass="entr" presetSubtype="1"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wipe(up)">
                                      <p:cBhvr>
                                        <p:cTn id="11" dur="500"/>
                                        <p:tgtEl>
                                          <p:spTgt spid="10"/>
                                        </p:tgtEl>
                                      </p:cBhvr>
                                    </p:animEffect>
                                  </p:childTnLst>
                                </p:cTn>
                              </p:par>
                              <p:par>
                                <p:cTn id="12" presetID="22" presetClass="entr" presetSubtype="1" fill="hold" nodeType="with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wipe(up)">
                                      <p:cBhvr>
                                        <p:cTn id="14" dur="500"/>
                                        <p:tgtEl>
                                          <p:spTgt spid="34"/>
                                        </p:tgtEl>
                                      </p:cBhvr>
                                    </p:animEffect>
                                  </p:childTnLst>
                                </p:cTn>
                              </p:par>
                            </p:childTnLst>
                          </p:cTn>
                        </p:par>
                        <p:par>
                          <p:cTn id="15" fill="hold">
                            <p:stCondLst>
                              <p:cond delay="1250"/>
                            </p:stCondLst>
                            <p:childTnLst>
                              <p:par>
                                <p:cTn id="16" presetID="2" presetClass="entr" presetSubtype="4" fill="hold" grpId="0" nodeType="afterEffect">
                                  <p:stCondLst>
                                    <p:cond delay="0"/>
                                  </p:stCondLst>
                                  <p:childTnLst>
                                    <p:set>
                                      <p:cBhvr>
                                        <p:cTn id="17" dur="1" fill="hold">
                                          <p:stCondLst>
                                            <p:cond delay="0"/>
                                          </p:stCondLst>
                                        </p:cTn>
                                        <p:tgtEl>
                                          <p:spTgt spid="7168"/>
                                        </p:tgtEl>
                                        <p:attrNameLst>
                                          <p:attrName>style.visibility</p:attrName>
                                        </p:attrNameLst>
                                      </p:cBhvr>
                                      <p:to>
                                        <p:strVal val="visible"/>
                                      </p:to>
                                    </p:set>
                                    <p:anim calcmode="lin" valueType="num">
                                      <p:cBhvr additive="base">
                                        <p:cTn id="18" dur="500" fill="hold"/>
                                        <p:tgtEl>
                                          <p:spTgt spid="7168"/>
                                        </p:tgtEl>
                                        <p:attrNameLst>
                                          <p:attrName>ppt_x</p:attrName>
                                        </p:attrNameLst>
                                      </p:cBhvr>
                                      <p:tavLst>
                                        <p:tav tm="0">
                                          <p:val>
                                            <p:strVal val="#ppt_x"/>
                                          </p:val>
                                        </p:tav>
                                        <p:tav tm="100000">
                                          <p:val>
                                            <p:strVal val="#ppt_x"/>
                                          </p:val>
                                        </p:tav>
                                      </p:tavLst>
                                    </p:anim>
                                    <p:anim calcmode="lin" valueType="num">
                                      <p:cBhvr additive="base">
                                        <p:cTn id="19" dur="500" fill="hold"/>
                                        <p:tgtEl>
                                          <p:spTgt spid="7168"/>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7169"/>
                                        </p:tgtEl>
                                        <p:attrNameLst>
                                          <p:attrName>style.visibility</p:attrName>
                                        </p:attrNameLst>
                                      </p:cBhvr>
                                      <p:to>
                                        <p:strVal val="visible"/>
                                      </p:to>
                                    </p:set>
                                    <p:anim calcmode="lin" valueType="num">
                                      <p:cBhvr additive="base">
                                        <p:cTn id="22" dur="500" fill="hold"/>
                                        <p:tgtEl>
                                          <p:spTgt spid="7169"/>
                                        </p:tgtEl>
                                        <p:attrNameLst>
                                          <p:attrName>ppt_x</p:attrName>
                                        </p:attrNameLst>
                                      </p:cBhvr>
                                      <p:tavLst>
                                        <p:tav tm="0">
                                          <p:val>
                                            <p:strVal val="#ppt_x"/>
                                          </p:val>
                                        </p:tav>
                                        <p:tav tm="100000">
                                          <p:val>
                                            <p:strVal val="#ppt_x"/>
                                          </p:val>
                                        </p:tav>
                                      </p:tavLst>
                                    </p:anim>
                                    <p:anim calcmode="lin" valueType="num">
                                      <p:cBhvr additive="base">
                                        <p:cTn id="23" dur="500" fill="hold"/>
                                        <p:tgtEl>
                                          <p:spTgt spid="7169"/>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additive="base">
                                        <p:cTn id="26" dur="500" fill="hold"/>
                                        <p:tgtEl>
                                          <p:spTgt spid="30"/>
                                        </p:tgtEl>
                                        <p:attrNameLst>
                                          <p:attrName>ppt_x</p:attrName>
                                        </p:attrNameLst>
                                      </p:cBhvr>
                                      <p:tavLst>
                                        <p:tav tm="0">
                                          <p:val>
                                            <p:strVal val="#ppt_x"/>
                                          </p:val>
                                        </p:tav>
                                        <p:tav tm="100000">
                                          <p:val>
                                            <p:strVal val="#ppt_x"/>
                                          </p:val>
                                        </p:tav>
                                      </p:tavLst>
                                    </p:anim>
                                    <p:anim calcmode="lin" valueType="num">
                                      <p:cBhvr additive="base">
                                        <p:cTn id="27" dur="500" fill="hold"/>
                                        <p:tgtEl>
                                          <p:spTgt spid="30"/>
                                        </p:tgtEl>
                                        <p:attrNameLst>
                                          <p:attrName>ppt_y</p:attrName>
                                        </p:attrNameLst>
                                      </p:cBhvr>
                                      <p:tavLst>
                                        <p:tav tm="0">
                                          <p:val>
                                            <p:strVal val="1+#ppt_h/2"/>
                                          </p:val>
                                        </p:tav>
                                        <p:tav tm="100000">
                                          <p:val>
                                            <p:strVal val="#ppt_y"/>
                                          </p:val>
                                        </p:tav>
                                      </p:tavLst>
                                    </p:anim>
                                  </p:childTnLst>
                                </p:cTn>
                              </p:par>
                              <p:par>
                                <p:cTn id="28" presetID="49" presetClass="entr" presetSubtype="0" decel="100000" fill="hold" grpId="0" nodeType="withEffect">
                                  <p:stCondLst>
                                    <p:cond delay="0"/>
                                  </p:stCondLst>
                                  <p:childTnLst>
                                    <p:set>
                                      <p:cBhvr>
                                        <p:cTn id="29" dur="1" fill="hold">
                                          <p:stCondLst>
                                            <p:cond delay="0"/>
                                          </p:stCondLst>
                                        </p:cTn>
                                        <p:tgtEl>
                                          <p:spTgt spid="7175"/>
                                        </p:tgtEl>
                                        <p:attrNameLst>
                                          <p:attrName>style.visibility</p:attrName>
                                        </p:attrNameLst>
                                      </p:cBhvr>
                                      <p:to>
                                        <p:strVal val="visible"/>
                                      </p:to>
                                    </p:set>
                                    <p:anim calcmode="lin" valueType="num">
                                      <p:cBhvr>
                                        <p:cTn id="30" dur="500" fill="hold"/>
                                        <p:tgtEl>
                                          <p:spTgt spid="7175"/>
                                        </p:tgtEl>
                                        <p:attrNameLst>
                                          <p:attrName>ppt_w</p:attrName>
                                        </p:attrNameLst>
                                      </p:cBhvr>
                                      <p:tavLst>
                                        <p:tav tm="0">
                                          <p:val>
                                            <p:fltVal val="0"/>
                                          </p:val>
                                        </p:tav>
                                        <p:tav tm="100000">
                                          <p:val>
                                            <p:strVal val="#ppt_w"/>
                                          </p:val>
                                        </p:tav>
                                      </p:tavLst>
                                    </p:anim>
                                    <p:anim calcmode="lin" valueType="num">
                                      <p:cBhvr>
                                        <p:cTn id="31" dur="500" fill="hold"/>
                                        <p:tgtEl>
                                          <p:spTgt spid="7175"/>
                                        </p:tgtEl>
                                        <p:attrNameLst>
                                          <p:attrName>ppt_h</p:attrName>
                                        </p:attrNameLst>
                                      </p:cBhvr>
                                      <p:tavLst>
                                        <p:tav tm="0">
                                          <p:val>
                                            <p:fltVal val="0"/>
                                          </p:val>
                                        </p:tav>
                                        <p:tav tm="100000">
                                          <p:val>
                                            <p:strVal val="#ppt_h"/>
                                          </p:val>
                                        </p:tav>
                                      </p:tavLst>
                                    </p:anim>
                                    <p:anim calcmode="lin" valueType="num">
                                      <p:cBhvr>
                                        <p:cTn id="32" dur="500" fill="hold"/>
                                        <p:tgtEl>
                                          <p:spTgt spid="7175"/>
                                        </p:tgtEl>
                                        <p:attrNameLst>
                                          <p:attrName>style.rotation</p:attrName>
                                        </p:attrNameLst>
                                      </p:cBhvr>
                                      <p:tavLst>
                                        <p:tav tm="0">
                                          <p:val>
                                            <p:fltVal val="360"/>
                                          </p:val>
                                        </p:tav>
                                        <p:tav tm="100000">
                                          <p:val>
                                            <p:fltVal val="0"/>
                                          </p:val>
                                        </p:tav>
                                      </p:tavLst>
                                    </p:anim>
                                    <p:animEffect transition="in" filter="fade">
                                      <p:cBhvr>
                                        <p:cTn id="33" dur="500"/>
                                        <p:tgtEl>
                                          <p:spTgt spid="7175"/>
                                        </p:tgtEl>
                                      </p:cBhvr>
                                    </p:animEffect>
                                  </p:childTnLst>
                                </p:cTn>
                              </p:par>
                            </p:childTnLst>
                          </p:cTn>
                        </p:par>
                        <p:par>
                          <p:cTn id="34" fill="hold">
                            <p:stCondLst>
                              <p:cond delay="1750"/>
                            </p:stCondLst>
                            <p:childTnLst>
                              <p:par>
                                <p:cTn id="35" presetID="10" presetClass="entr" presetSubtype="0" fill="hold" grpId="0" nodeType="afterEffect">
                                  <p:stCondLst>
                                    <p:cond delay="0"/>
                                  </p:stCondLst>
                                  <p:childTnLst>
                                    <p:set>
                                      <p:cBhvr>
                                        <p:cTn id="36" dur="1" fill="hold">
                                          <p:stCondLst>
                                            <p:cond delay="0"/>
                                          </p:stCondLst>
                                        </p:cTn>
                                        <p:tgtEl>
                                          <p:spTgt spid="58"/>
                                        </p:tgtEl>
                                        <p:attrNameLst>
                                          <p:attrName>style.visibility</p:attrName>
                                        </p:attrNameLst>
                                      </p:cBhvr>
                                      <p:to>
                                        <p:strVal val="visible"/>
                                      </p:to>
                                    </p:set>
                                    <p:animEffect transition="in" filter="fade">
                                      <p:cBhvr>
                                        <p:cTn id="37" dur="350"/>
                                        <p:tgtEl>
                                          <p:spTgt spid="58"/>
                                        </p:tgtEl>
                                      </p:cBhvr>
                                    </p:animEffect>
                                  </p:childTnLst>
                                </p:cTn>
                              </p:par>
                              <p:par>
                                <p:cTn id="38" presetID="26" presetClass="emph" presetSubtype="0" fill="hold" grpId="1" nodeType="withEffect">
                                  <p:stCondLst>
                                    <p:cond delay="0"/>
                                  </p:stCondLst>
                                  <p:childTnLst>
                                    <p:animEffect transition="out" filter="fade">
                                      <p:cBhvr>
                                        <p:cTn id="39" dur="400" tmFilter="0, 0; .2, .5; .8, .5; 1, 0"/>
                                        <p:tgtEl>
                                          <p:spTgt spid="58"/>
                                        </p:tgtEl>
                                      </p:cBhvr>
                                    </p:animEffect>
                                    <p:animScale>
                                      <p:cBhvr>
                                        <p:cTn id="40" dur="200" autoRev="1" fill="hold"/>
                                        <p:tgtEl>
                                          <p:spTgt spid="58"/>
                                        </p:tgtEl>
                                      </p:cBhvr>
                                      <p:by x="105000" y="105000"/>
                                    </p:animScale>
                                  </p:childTnLst>
                                </p:cTn>
                              </p:par>
                            </p:childTnLst>
                          </p:cTn>
                        </p:par>
                        <p:par>
                          <p:cTn id="41" fill="hold">
                            <p:stCondLst>
                              <p:cond delay="2150"/>
                            </p:stCondLst>
                            <p:childTnLst>
                              <p:par>
                                <p:cTn id="42" presetID="10" presetClass="entr" presetSubtype="0" fill="hold" grpId="0" nodeType="afterEffect">
                                  <p:stCondLst>
                                    <p:cond delay="0"/>
                                  </p:stCondLst>
                                  <p:childTnLst>
                                    <p:set>
                                      <p:cBhvr>
                                        <p:cTn id="43" dur="1" fill="hold">
                                          <p:stCondLst>
                                            <p:cond delay="0"/>
                                          </p:stCondLst>
                                        </p:cTn>
                                        <p:tgtEl>
                                          <p:spTgt spid="57"/>
                                        </p:tgtEl>
                                        <p:attrNameLst>
                                          <p:attrName>style.visibility</p:attrName>
                                        </p:attrNameLst>
                                      </p:cBhvr>
                                      <p:to>
                                        <p:strVal val="visible"/>
                                      </p:to>
                                    </p:set>
                                    <p:animEffect transition="in" filter="fade">
                                      <p:cBhvr>
                                        <p:cTn id="44" dur="500"/>
                                        <p:tgtEl>
                                          <p:spTgt spid="57"/>
                                        </p:tgtEl>
                                      </p:cBhvr>
                                    </p:animEffect>
                                  </p:childTnLst>
                                </p:cTn>
                              </p:par>
                            </p:childTnLst>
                          </p:cTn>
                        </p:par>
                        <p:par>
                          <p:cTn id="45" fill="hold">
                            <p:stCondLst>
                              <p:cond delay="2650"/>
                            </p:stCondLst>
                            <p:childTnLst>
                              <p:par>
                                <p:cTn id="46" presetID="2" presetClass="entr" presetSubtype="4" fill="hold" nodeType="afterEffect">
                                  <p:stCondLst>
                                    <p:cond delay="0"/>
                                  </p:stCondLst>
                                  <p:childTnLst>
                                    <p:set>
                                      <p:cBhvr>
                                        <p:cTn id="47" dur="1" fill="hold">
                                          <p:stCondLst>
                                            <p:cond delay="0"/>
                                          </p:stCondLst>
                                        </p:cTn>
                                        <p:tgtEl>
                                          <p:spTgt spid="7173"/>
                                        </p:tgtEl>
                                        <p:attrNameLst>
                                          <p:attrName>style.visibility</p:attrName>
                                        </p:attrNameLst>
                                      </p:cBhvr>
                                      <p:to>
                                        <p:strVal val="visible"/>
                                      </p:to>
                                    </p:set>
                                    <p:anim calcmode="lin" valueType="num">
                                      <p:cBhvr additive="base">
                                        <p:cTn id="48" dur="500" fill="hold"/>
                                        <p:tgtEl>
                                          <p:spTgt spid="7173"/>
                                        </p:tgtEl>
                                        <p:attrNameLst>
                                          <p:attrName>ppt_x</p:attrName>
                                        </p:attrNameLst>
                                      </p:cBhvr>
                                      <p:tavLst>
                                        <p:tav tm="0">
                                          <p:val>
                                            <p:strVal val="#ppt_x"/>
                                          </p:val>
                                        </p:tav>
                                        <p:tav tm="100000">
                                          <p:val>
                                            <p:strVal val="#ppt_x"/>
                                          </p:val>
                                        </p:tav>
                                      </p:tavLst>
                                    </p:anim>
                                    <p:anim calcmode="lin" valueType="num">
                                      <p:cBhvr additive="base">
                                        <p:cTn id="49" dur="500" fill="hold"/>
                                        <p:tgtEl>
                                          <p:spTgt spid="7173"/>
                                        </p:tgtEl>
                                        <p:attrNameLst>
                                          <p:attrName>ppt_y</p:attrName>
                                        </p:attrNameLst>
                                      </p:cBhvr>
                                      <p:tavLst>
                                        <p:tav tm="0">
                                          <p:val>
                                            <p:strVal val="1+#ppt_h/2"/>
                                          </p:val>
                                        </p:tav>
                                        <p:tav tm="100000">
                                          <p:val>
                                            <p:strVal val="#ppt_y"/>
                                          </p:val>
                                        </p:tav>
                                      </p:tavLst>
                                    </p:anim>
                                  </p:childTnLst>
                                </p:cTn>
                              </p:par>
                              <p:par>
                                <p:cTn id="50" presetID="49" presetClass="entr" presetSubtype="0" decel="100000" fill="hold" grpId="0" nodeType="withEffect">
                                  <p:stCondLst>
                                    <p:cond delay="0"/>
                                  </p:stCondLst>
                                  <p:childTnLst>
                                    <p:set>
                                      <p:cBhvr>
                                        <p:cTn id="51" dur="1" fill="hold">
                                          <p:stCondLst>
                                            <p:cond delay="0"/>
                                          </p:stCondLst>
                                        </p:cTn>
                                        <p:tgtEl>
                                          <p:spTgt spid="54"/>
                                        </p:tgtEl>
                                        <p:attrNameLst>
                                          <p:attrName>style.visibility</p:attrName>
                                        </p:attrNameLst>
                                      </p:cBhvr>
                                      <p:to>
                                        <p:strVal val="visible"/>
                                      </p:to>
                                    </p:set>
                                    <p:anim calcmode="lin" valueType="num">
                                      <p:cBhvr>
                                        <p:cTn id="52" dur="500" fill="hold"/>
                                        <p:tgtEl>
                                          <p:spTgt spid="54"/>
                                        </p:tgtEl>
                                        <p:attrNameLst>
                                          <p:attrName>ppt_w</p:attrName>
                                        </p:attrNameLst>
                                      </p:cBhvr>
                                      <p:tavLst>
                                        <p:tav tm="0">
                                          <p:val>
                                            <p:fltVal val="0"/>
                                          </p:val>
                                        </p:tav>
                                        <p:tav tm="100000">
                                          <p:val>
                                            <p:strVal val="#ppt_w"/>
                                          </p:val>
                                        </p:tav>
                                      </p:tavLst>
                                    </p:anim>
                                    <p:anim calcmode="lin" valueType="num">
                                      <p:cBhvr>
                                        <p:cTn id="53" dur="500" fill="hold"/>
                                        <p:tgtEl>
                                          <p:spTgt spid="54"/>
                                        </p:tgtEl>
                                        <p:attrNameLst>
                                          <p:attrName>ppt_h</p:attrName>
                                        </p:attrNameLst>
                                      </p:cBhvr>
                                      <p:tavLst>
                                        <p:tav tm="0">
                                          <p:val>
                                            <p:fltVal val="0"/>
                                          </p:val>
                                        </p:tav>
                                        <p:tav tm="100000">
                                          <p:val>
                                            <p:strVal val="#ppt_h"/>
                                          </p:val>
                                        </p:tav>
                                      </p:tavLst>
                                    </p:anim>
                                    <p:anim calcmode="lin" valueType="num">
                                      <p:cBhvr>
                                        <p:cTn id="54" dur="500" fill="hold"/>
                                        <p:tgtEl>
                                          <p:spTgt spid="54"/>
                                        </p:tgtEl>
                                        <p:attrNameLst>
                                          <p:attrName>style.rotation</p:attrName>
                                        </p:attrNameLst>
                                      </p:cBhvr>
                                      <p:tavLst>
                                        <p:tav tm="0">
                                          <p:val>
                                            <p:fltVal val="360"/>
                                          </p:val>
                                        </p:tav>
                                        <p:tav tm="100000">
                                          <p:val>
                                            <p:fltVal val="0"/>
                                          </p:val>
                                        </p:tav>
                                      </p:tavLst>
                                    </p:anim>
                                    <p:animEffect transition="in" filter="fade">
                                      <p:cBhvr>
                                        <p:cTn id="55" dur="500"/>
                                        <p:tgtEl>
                                          <p:spTgt spid="54"/>
                                        </p:tgtEl>
                                      </p:cBhvr>
                                    </p:animEffect>
                                  </p:childTnLst>
                                </p:cTn>
                              </p:par>
                            </p:childTnLst>
                          </p:cTn>
                        </p:par>
                        <p:par>
                          <p:cTn id="56" fill="hold">
                            <p:stCondLst>
                              <p:cond delay="3150"/>
                            </p:stCondLst>
                            <p:childTnLst>
                              <p:par>
                                <p:cTn id="57" presetID="10" presetClass="entr" presetSubtype="0" fill="hold" grpId="0" nodeType="afterEffect">
                                  <p:stCondLst>
                                    <p:cond delay="0"/>
                                  </p:stCondLst>
                                  <p:childTnLst>
                                    <p:set>
                                      <p:cBhvr>
                                        <p:cTn id="58" dur="1" fill="hold">
                                          <p:stCondLst>
                                            <p:cond delay="0"/>
                                          </p:stCondLst>
                                        </p:cTn>
                                        <p:tgtEl>
                                          <p:spTgt spid="60"/>
                                        </p:tgtEl>
                                        <p:attrNameLst>
                                          <p:attrName>style.visibility</p:attrName>
                                        </p:attrNameLst>
                                      </p:cBhvr>
                                      <p:to>
                                        <p:strVal val="visible"/>
                                      </p:to>
                                    </p:set>
                                    <p:animEffect transition="in" filter="fade">
                                      <p:cBhvr>
                                        <p:cTn id="59" dur="350"/>
                                        <p:tgtEl>
                                          <p:spTgt spid="60"/>
                                        </p:tgtEl>
                                      </p:cBhvr>
                                    </p:animEffect>
                                  </p:childTnLst>
                                </p:cTn>
                              </p:par>
                              <p:par>
                                <p:cTn id="60" presetID="26" presetClass="emph" presetSubtype="0" fill="hold" grpId="1" nodeType="withEffect">
                                  <p:stCondLst>
                                    <p:cond delay="0"/>
                                  </p:stCondLst>
                                  <p:childTnLst>
                                    <p:animEffect transition="out" filter="fade">
                                      <p:cBhvr>
                                        <p:cTn id="61" dur="400" tmFilter="0, 0; .2, .5; .8, .5; 1, 0"/>
                                        <p:tgtEl>
                                          <p:spTgt spid="60"/>
                                        </p:tgtEl>
                                      </p:cBhvr>
                                    </p:animEffect>
                                    <p:animScale>
                                      <p:cBhvr>
                                        <p:cTn id="62" dur="200" autoRev="1" fill="hold"/>
                                        <p:tgtEl>
                                          <p:spTgt spid="60"/>
                                        </p:tgtEl>
                                      </p:cBhvr>
                                      <p:by x="105000" y="105000"/>
                                    </p:animScale>
                                  </p:childTnLst>
                                </p:cTn>
                              </p:par>
                            </p:childTnLst>
                          </p:cTn>
                        </p:par>
                        <p:par>
                          <p:cTn id="63" fill="hold">
                            <p:stCondLst>
                              <p:cond delay="3550"/>
                            </p:stCondLst>
                            <p:childTnLst>
                              <p:par>
                                <p:cTn id="64" presetID="10" presetClass="entr" presetSubtype="0" fill="hold" grpId="0" nodeType="afterEffect">
                                  <p:stCondLst>
                                    <p:cond delay="0"/>
                                  </p:stCondLst>
                                  <p:childTnLst>
                                    <p:set>
                                      <p:cBhvr>
                                        <p:cTn id="65" dur="1" fill="hold">
                                          <p:stCondLst>
                                            <p:cond delay="0"/>
                                          </p:stCondLst>
                                        </p:cTn>
                                        <p:tgtEl>
                                          <p:spTgt spid="59"/>
                                        </p:tgtEl>
                                        <p:attrNameLst>
                                          <p:attrName>style.visibility</p:attrName>
                                        </p:attrNameLst>
                                      </p:cBhvr>
                                      <p:to>
                                        <p:strVal val="visible"/>
                                      </p:to>
                                    </p:set>
                                    <p:animEffect transition="in" filter="fade">
                                      <p:cBhvr>
                                        <p:cTn id="66" dur="500"/>
                                        <p:tgtEl>
                                          <p:spTgt spid="59"/>
                                        </p:tgtEl>
                                      </p:cBhvr>
                                    </p:animEffect>
                                  </p:childTnLst>
                                </p:cTn>
                              </p:par>
                            </p:childTnLst>
                          </p:cTn>
                        </p:par>
                        <p:par>
                          <p:cTn id="67" fill="hold">
                            <p:stCondLst>
                              <p:cond delay="4050"/>
                            </p:stCondLst>
                            <p:childTnLst>
                              <p:par>
                                <p:cTn id="68" presetID="2" presetClass="entr" presetSubtype="4" fill="hold" grpId="0" nodeType="afterEffect">
                                  <p:stCondLst>
                                    <p:cond delay="0"/>
                                  </p:stCondLst>
                                  <p:childTnLst>
                                    <p:set>
                                      <p:cBhvr>
                                        <p:cTn id="69" dur="1" fill="hold">
                                          <p:stCondLst>
                                            <p:cond delay="0"/>
                                          </p:stCondLst>
                                        </p:cTn>
                                        <p:tgtEl>
                                          <p:spTgt spid="39"/>
                                        </p:tgtEl>
                                        <p:attrNameLst>
                                          <p:attrName>style.visibility</p:attrName>
                                        </p:attrNameLst>
                                      </p:cBhvr>
                                      <p:to>
                                        <p:strVal val="visible"/>
                                      </p:to>
                                    </p:set>
                                    <p:anim calcmode="lin" valueType="num">
                                      <p:cBhvr additive="base">
                                        <p:cTn id="70" dur="500" fill="hold"/>
                                        <p:tgtEl>
                                          <p:spTgt spid="39"/>
                                        </p:tgtEl>
                                        <p:attrNameLst>
                                          <p:attrName>ppt_x</p:attrName>
                                        </p:attrNameLst>
                                      </p:cBhvr>
                                      <p:tavLst>
                                        <p:tav tm="0">
                                          <p:val>
                                            <p:strVal val="#ppt_x"/>
                                          </p:val>
                                        </p:tav>
                                        <p:tav tm="100000">
                                          <p:val>
                                            <p:strVal val="#ppt_x"/>
                                          </p:val>
                                        </p:tav>
                                      </p:tavLst>
                                    </p:anim>
                                    <p:anim calcmode="lin" valueType="num">
                                      <p:cBhvr additive="base">
                                        <p:cTn id="71" dur="500" fill="hold"/>
                                        <p:tgtEl>
                                          <p:spTgt spid="39"/>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38"/>
                                        </p:tgtEl>
                                        <p:attrNameLst>
                                          <p:attrName>style.visibility</p:attrName>
                                        </p:attrNameLst>
                                      </p:cBhvr>
                                      <p:to>
                                        <p:strVal val="visible"/>
                                      </p:to>
                                    </p:set>
                                    <p:anim calcmode="lin" valueType="num">
                                      <p:cBhvr additive="base">
                                        <p:cTn id="74" dur="500" fill="hold"/>
                                        <p:tgtEl>
                                          <p:spTgt spid="38"/>
                                        </p:tgtEl>
                                        <p:attrNameLst>
                                          <p:attrName>ppt_x</p:attrName>
                                        </p:attrNameLst>
                                      </p:cBhvr>
                                      <p:tavLst>
                                        <p:tav tm="0">
                                          <p:val>
                                            <p:strVal val="#ppt_x"/>
                                          </p:val>
                                        </p:tav>
                                        <p:tav tm="100000">
                                          <p:val>
                                            <p:strVal val="#ppt_x"/>
                                          </p:val>
                                        </p:tav>
                                      </p:tavLst>
                                    </p:anim>
                                    <p:anim calcmode="lin" valueType="num">
                                      <p:cBhvr additive="base">
                                        <p:cTn id="75" dur="500" fill="hold"/>
                                        <p:tgtEl>
                                          <p:spTgt spid="38"/>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40"/>
                                        </p:tgtEl>
                                        <p:attrNameLst>
                                          <p:attrName>style.visibility</p:attrName>
                                        </p:attrNameLst>
                                      </p:cBhvr>
                                      <p:to>
                                        <p:strVal val="visible"/>
                                      </p:to>
                                    </p:set>
                                    <p:anim calcmode="lin" valueType="num">
                                      <p:cBhvr additive="base">
                                        <p:cTn id="78" dur="500" fill="hold"/>
                                        <p:tgtEl>
                                          <p:spTgt spid="40"/>
                                        </p:tgtEl>
                                        <p:attrNameLst>
                                          <p:attrName>ppt_x</p:attrName>
                                        </p:attrNameLst>
                                      </p:cBhvr>
                                      <p:tavLst>
                                        <p:tav tm="0">
                                          <p:val>
                                            <p:strVal val="#ppt_x"/>
                                          </p:val>
                                        </p:tav>
                                        <p:tav tm="100000">
                                          <p:val>
                                            <p:strVal val="#ppt_x"/>
                                          </p:val>
                                        </p:tav>
                                      </p:tavLst>
                                    </p:anim>
                                    <p:anim calcmode="lin" valueType="num">
                                      <p:cBhvr additive="base">
                                        <p:cTn id="79" dur="500" fill="hold"/>
                                        <p:tgtEl>
                                          <p:spTgt spid="40"/>
                                        </p:tgtEl>
                                        <p:attrNameLst>
                                          <p:attrName>ppt_y</p:attrName>
                                        </p:attrNameLst>
                                      </p:cBhvr>
                                      <p:tavLst>
                                        <p:tav tm="0">
                                          <p:val>
                                            <p:strVal val="1+#ppt_h/2"/>
                                          </p:val>
                                        </p:tav>
                                        <p:tav tm="100000">
                                          <p:val>
                                            <p:strVal val="#ppt_y"/>
                                          </p:val>
                                        </p:tav>
                                      </p:tavLst>
                                    </p:anim>
                                  </p:childTnLst>
                                </p:cTn>
                              </p:par>
                              <p:par>
                                <p:cTn id="80" presetID="49" presetClass="entr" presetSubtype="0" decel="100000" fill="hold" grpId="0" nodeType="withEffect">
                                  <p:stCondLst>
                                    <p:cond delay="0"/>
                                  </p:stCondLst>
                                  <p:childTnLst>
                                    <p:set>
                                      <p:cBhvr>
                                        <p:cTn id="81" dur="1" fill="hold">
                                          <p:stCondLst>
                                            <p:cond delay="0"/>
                                          </p:stCondLst>
                                        </p:cTn>
                                        <p:tgtEl>
                                          <p:spTgt spid="55"/>
                                        </p:tgtEl>
                                        <p:attrNameLst>
                                          <p:attrName>style.visibility</p:attrName>
                                        </p:attrNameLst>
                                      </p:cBhvr>
                                      <p:to>
                                        <p:strVal val="visible"/>
                                      </p:to>
                                    </p:set>
                                    <p:anim calcmode="lin" valueType="num">
                                      <p:cBhvr>
                                        <p:cTn id="82" dur="500" fill="hold"/>
                                        <p:tgtEl>
                                          <p:spTgt spid="55"/>
                                        </p:tgtEl>
                                        <p:attrNameLst>
                                          <p:attrName>ppt_w</p:attrName>
                                        </p:attrNameLst>
                                      </p:cBhvr>
                                      <p:tavLst>
                                        <p:tav tm="0">
                                          <p:val>
                                            <p:fltVal val="0"/>
                                          </p:val>
                                        </p:tav>
                                        <p:tav tm="100000">
                                          <p:val>
                                            <p:strVal val="#ppt_w"/>
                                          </p:val>
                                        </p:tav>
                                      </p:tavLst>
                                    </p:anim>
                                    <p:anim calcmode="lin" valueType="num">
                                      <p:cBhvr>
                                        <p:cTn id="83" dur="500" fill="hold"/>
                                        <p:tgtEl>
                                          <p:spTgt spid="55"/>
                                        </p:tgtEl>
                                        <p:attrNameLst>
                                          <p:attrName>ppt_h</p:attrName>
                                        </p:attrNameLst>
                                      </p:cBhvr>
                                      <p:tavLst>
                                        <p:tav tm="0">
                                          <p:val>
                                            <p:fltVal val="0"/>
                                          </p:val>
                                        </p:tav>
                                        <p:tav tm="100000">
                                          <p:val>
                                            <p:strVal val="#ppt_h"/>
                                          </p:val>
                                        </p:tav>
                                      </p:tavLst>
                                    </p:anim>
                                    <p:anim calcmode="lin" valueType="num">
                                      <p:cBhvr>
                                        <p:cTn id="84" dur="500" fill="hold"/>
                                        <p:tgtEl>
                                          <p:spTgt spid="55"/>
                                        </p:tgtEl>
                                        <p:attrNameLst>
                                          <p:attrName>style.rotation</p:attrName>
                                        </p:attrNameLst>
                                      </p:cBhvr>
                                      <p:tavLst>
                                        <p:tav tm="0">
                                          <p:val>
                                            <p:fltVal val="360"/>
                                          </p:val>
                                        </p:tav>
                                        <p:tav tm="100000">
                                          <p:val>
                                            <p:fltVal val="0"/>
                                          </p:val>
                                        </p:tav>
                                      </p:tavLst>
                                    </p:anim>
                                    <p:animEffect transition="in" filter="fade">
                                      <p:cBhvr>
                                        <p:cTn id="85" dur="500"/>
                                        <p:tgtEl>
                                          <p:spTgt spid="55"/>
                                        </p:tgtEl>
                                      </p:cBhvr>
                                    </p:animEffect>
                                  </p:childTnLst>
                                </p:cTn>
                              </p:par>
                            </p:childTnLst>
                          </p:cTn>
                        </p:par>
                        <p:par>
                          <p:cTn id="86" fill="hold">
                            <p:stCondLst>
                              <p:cond delay="4550"/>
                            </p:stCondLst>
                            <p:childTnLst>
                              <p:par>
                                <p:cTn id="87" presetID="10" presetClass="entr" presetSubtype="0" fill="hold" grpId="0" nodeType="afterEffect">
                                  <p:stCondLst>
                                    <p:cond delay="0"/>
                                  </p:stCondLst>
                                  <p:childTnLst>
                                    <p:set>
                                      <p:cBhvr>
                                        <p:cTn id="88" dur="1" fill="hold">
                                          <p:stCondLst>
                                            <p:cond delay="0"/>
                                          </p:stCondLst>
                                        </p:cTn>
                                        <p:tgtEl>
                                          <p:spTgt spid="62"/>
                                        </p:tgtEl>
                                        <p:attrNameLst>
                                          <p:attrName>style.visibility</p:attrName>
                                        </p:attrNameLst>
                                      </p:cBhvr>
                                      <p:to>
                                        <p:strVal val="visible"/>
                                      </p:to>
                                    </p:set>
                                    <p:animEffect transition="in" filter="fade">
                                      <p:cBhvr>
                                        <p:cTn id="89" dur="350"/>
                                        <p:tgtEl>
                                          <p:spTgt spid="62"/>
                                        </p:tgtEl>
                                      </p:cBhvr>
                                    </p:animEffect>
                                  </p:childTnLst>
                                </p:cTn>
                              </p:par>
                              <p:par>
                                <p:cTn id="90" presetID="26" presetClass="emph" presetSubtype="0" fill="hold" grpId="1" nodeType="withEffect">
                                  <p:stCondLst>
                                    <p:cond delay="0"/>
                                  </p:stCondLst>
                                  <p:childTnLst>
                                    <p:animEffect transition="out" filter="fade">
                                      <p:cBhvr>
                                        <p:cTn id="91" dur="400" tmFilter="0, 0; .2, .5; .8, .5; 1, 0"/>
                                        <p:tgtEl>
                                          <p:spTgt spid="62"/>
                                        </p:tgtEl>
                                      </p:cBhvr>
                                    </p:animEffect>
                                    <p:animScale>
                                      <p:cBhvr>
                                        <p:cTn id="92" dur="200" autoRev="1" fill="hold"/>
                                        <p:tgtEl>
                                          <p:spTgt spid="62"/>
                                        </p:tgtEl>
                                      </p:cBhvr>
                                      <p:by x="105000" y="105000"/>
                                    </p:animScale>
                                  </p:childTnLst>
                                </p:cTn>
                              </p:par>
                            </p:childTnLst>
                          </p:cTn>
                        </p:par>
                        <p:par>
                          <p:cTn id="93" fill="hold">
                            <p:stCondLst>
                              <p:cond delay="4950"/>
                            </p:stCondLst>
                            <p:childTnLst>
                              <p:par>
                                <p:cTn id="94" presetID="10" presetClass="entr" presetSubtype="0" fill="hold" grpId="0" nodeType="afterEffect">
                                  <p:stCondLst>
                                    <p:cond delay="0"/>
                                  </p:stCondLst>
                                  <p:childTnLst>
                                    <p:set>
                                      <p:cBhvr>
                                        <p:cTn id="95" dur="1" fill="hold">
                                          <p:stCondLst>
                                            <p:cond delay="0"/>
                                          </p:stCondLst>
                                        </p:cTn>
                                        <p:tgtEl>
                                          <p:spTgt spid="61"/>
                                        </p:tgtEl>
                                        <p:attrNameLst>
                                          <p:attrName>style.visibility</p:attrName>
                                        </p:attrNameLst>
                                      </p:cBhvr>
                                      <p:to>
                                        <p:strVal val="visible"/>
                                      </p:to>
                                    </p:set>
                                    <p:animEffect transition="in" filter="fade">
                                      <p:cBhvr>
                                        <p:cTn id="96" dur="500"/>
                                        <p:tgtEl>
                                          <p:spTgt spid="61"/>
                                        </p:tgtEl>
                                      </p:cBhvr>
                                    </p:animEffect>
                                  </p:childTnLst>
                                </p:cTn>
                              </p:par>
                            </p:childTnLst>
                          </p:cTn>
                        </p:par>
                        <p:par>
                          <p:cTn id="97" fill="hold">
                            <p:stCondLst>
                              <p:cond delay="5450"/>
                            </p:stCondLst>
                            <p:childTnLst>
                              <p:par>
                                <p:cTn id="98" presetID="2" presetClass="entr" presetSubtype="4" fill="hold" nodeType="afterEffect">
                                  <p:stCondLst>
                                    <p:cond delay="0"/>
                                  </p:stCondLst>
                                  <p:childTnLst>
                                    <p:set>
                                      <p:cBhvr>
                                        <p:cTn id="99" dur="1" fill="hold">
                                          <p:stCondLst>
                                            <p:cond delay="0"/>
                                          </p:stCondLst>
                                        </p:cTn>
                                        <p:tgtEl>
                                          <p:spTgt spid="7174"/>
                                        </p:tgtEl>
                                        <p:attrNameLst>
                                          <p:attrName>style.visibility</p:attrName>
                                        </p:attrNameLst>
                                      </p:cBhvr>
                                      <p:to>
                                        <p:strVal val="visible"/>
                                      </p:to>
                                    </p:set>
                                    <p:anim calcmode="lin" valueType="num">
                                      <p:cBhvr additive="base">
                                        <p:cTn id="100" dur="500" fill="hold"/>
                                        <p:tgtEl>
                                          <p:spTgt spid="7174"/>
                                        </p:tgtEl>
                                        <p:attrNameLst>
                                          <p:attrName>ppt_x</p:attrName>
                                        </p:attrNameLst>
                                      </p:cBhvr>
                                      <p:tavLst>
                                        <p:tav tm="0">
                                          <p:val>
                                            <p:strVal val="#ppt_x"/>
                                          </p:val>
                                        </p:tav>
                                        <p:tav tm="100000">
                                          <p:val>
                                            <p:strVal val="#ppt_x"/>
                                          </p:val>
                                        </p:tav>
                                      </p:tavLst>
                                    </p:anim>
                                    <p:anim calcmode="lin" valueType="num">
                                      <p:cBhvr additive="base">
                                        <p:cTn id="101" dur="500" fill="hold"/>
                                        <p:tgtEl>
                                          <p:spTgt spid="7174"/>
                                        </p:tgtEl>
                                        <p:attrNameLst>
                                          <p:attrName>ppt_y</p:attrName>
                                        </p:attrNameLst>
                                      </p:cBhvr>
                                      <p:tavLst>
                                        <p:tav tm="0">
                                          <p:val>
                                            <p:strVal val="1+#ppt_h/2"/>
                                          </p:val>
                                        </p:tav>
                                        <p:tav tm="100000">
                                          <p:val>
                                            <p:strVal val="#ppt_y"/>
                                          </p:val>
                                        </p:tav>
                                      </p:tavLst>
                                    </p:anim>
                                  </p:childTnLst>
                                </p:cTn>
                              </p:par>
                              <p:par>
                                <p:cTn id="102" presetID="49" presetClass="entr" presetSubtype="0" decel="100000" fill="hold" grpId="0" nodeType="withEffect">
                                  <p:stCondLst>
                                    <p:cond delay="0"/>
                                  </p:stCondLst>
                                  <p:childTnLst>
                                    <p:set>
                                      <p:cBhvr>
                                        <p:cTn id="103" dur="1" fill="hold">
                                          <p:stCondLst>
                                            <p:cond delay="0"/>
                                          </p:stCondLst>
                                        </p:cTn>
                                        <p:tgtEl>
                                          <p:spTgt spid="56"/>
                                        </p:tgtEl>
                                        <p:attrNameLst>
                                          <p:attrName>style.visibility</p:attrName>
                                        </p:attrNameLst>
                                      </p:cBhvr>
                                      <p:to>
                                        <p:strVal val="visible"/>
                                      </p:to>
                                    </p:set>
                                    <p:anim calcmode="lin" valueType="num">
                                      <p:cBhvr>
                                        <p:cTn id="104" dur="500" fill="hold"/>
                                        <p:tgtEl>
                                          <p:spTgt spid="56"/>
                                        </p:tgtEl>
                                        <p:attrNameLst>
                                          <p:attrName>ppt_w</p:attrName>
                                        </p:attrNameLst>
                                      </p:cBhvr>
                                      <p:tavLst>
                                        <p:tav tm="0">
                                          <p:val>
                                            <p:fltVal val="0"/>
                                          </p:val>
                                        </p:tav>
                                        <p:tav tm="100000">
                                          <p:val>
                                            <p:strVal val="#ppt_w"/>
                                          </p:val>
                                        </p:tav>
                                      </p:tavLst>
                                    </p:anim>
                                    <p:anim calcmode="lin" valueType="num">
                                      <p:cBhvr>
                                        <p:cTn id="105" dur="500" fill="hold"/>
                                        <p:tgtEl>
                                          <p:spTgt spid="56"/>
                                        </p:tgtEl>
                                        <p:attrNameLst>
                                          <p:attrName>ppt_h</p:attrName>
                                        </p:attrNameLst>
                                      </p:cBhvr>
                                      <p:tavLst>
                                        <p:tav tm="0">
                                          <p:val>
                                            <p:fltVal val="0"/>
                                          </p:val>
                                        </p:tav>
                                        <p:tav tm="100000">
                                          <p:val>
                                            <p:strVal val="#ppt_h"/>
                                          </p:val>
                                        </p:tav>
                                      </p:tavLst>
                                    </p:anim>
                                    <p:anim calcmode="lin" valueType="num">
                                      <p:cBhvr>
                                        <p:cTn id="106" dur="500" fill="hold"/>
                                        <p:tgtEl>
                                          <p:spTgt spid="56"/>
                                        </p:tgtEl>
                                        <p:attrNameLst>
                                          <p:attrName>style.rotation</p:attrName>
                                        </p:attrNameLst>
                                      </p:cBhvr>
                                      <p:tavLst>
                                        <p:tav tm="0">
                                          <p:val>
                                            <p:fltVal val="360"/>
                                          </p:val>
                                        </p:tav>
                                        <p:tav tm="100000">
                                          <p:val>
                                            <p:fltVal val="0"/>
                                          </p:val>
                                        </p:tav>
                                      </p:tavLst>
                                    </p:anim>
                                    <p:animEffect transition="in" filter="fade">
                                      <p:cBhvr>
                                        <p:cTn id="107" dur="500"/>
                                        <p:tgtEl>
                                          <p:spTgt spid="56"/>
                                        </p:tgtEl>
                                      </p:cBhvr>
                                    </p:animEffect>
                                  </p:childTnLst>
                                </p:cTn>
                              </p:par>
                            </p:childTnLst>
                          </p:cTn>
                        </p:par>
                        <p:par>
                          <p:cTn id="108" fill="hold">
                            <p:stCondLst>
                              <p:cond delay="5950"/>
                            </p:stCondLst>
                            <p:childTnLst>
                              <p:par>
                                <p:cTn id="109" presetID="10" presetClass="entr" presetSubtype="0" fill="hold" grpId="0" nodeType="afterEffect">
                                  <p:stCondLst>
                                    <p:cond delay="0"/>
                                  </p:stCondLst>
                                  <p:childTnLst>
                                    <p:set>
                                      <p:cBhvr>
                                        <p:cTn id="110" dur="1" fill="hold">
                                          <p:stCondLst>
                                            <p:cond delay="0"/>
                                          </p:stCondLst>
                                        </p:cTn>
                                        <p:tgtEl>
                                          <p:spTgt spid="64"/>
                                        </p:tgtEl>
                                        <p:attrNameLst>
                                          <p:attrName>style.visibility</p:attrName>
                                        </p:attrNameLst>
                                      </p:cBhvr>
                                      <p:to>
                                        <p:strVal val="visible"/>
                                      </p:to>
                                    </p:set>
                                    <p:animEffect transition="in" filter="fade">
                                      <p:cBhvr>
                                        <p:cTn id="111" dur="350"/>
                                        <p:tgtEl>
                                          <p:spTgt spid="64"/>
                                        </p:tgtEl>
                                      </p:cBhvr>
                                    </p:animEffect>
                                  </p:childTnLst>
                                </p:cTn>
                              </p:par>
                              <p:par>
                                <p:cTn id="112" presetID="26" presetClass="emph" presetSubtype="0" fill="hold" grpId="1" nodeType="withEffect">
                                  <p:stCondLst>
                                    <p:cond delay="0"/>
                                  </p:stCondLst>
                                  <p:childTnLst>
                                    <p:animEffect transition="out" filter="fade">
                                      <p:cBhvr>
                                        <p:cTn id="113" dur="400" tmFilter="0, 0; .2, .5; .8, .5; 1, 0"/>
                                        <p:tgtEl>
                                          <p:spTgt spid="64"/>
                                        </p:tgtEl>
                                      </p:cBhvr>
                                    </p:animEffect>
                                    <p:animScale>
                                      <p:cBhvr>
                                        <p:cTn id="114" dur="200" autoRev="1" fill="hold"/>
                                        <p:tgtEl>
                                          <p:spTgt spid="64"/>
                                        </p:tgtEl>
                                      </p:cBhvr>
                                      <p:by x="105000" y="105000"/>
                                    </p:animScale>
                                  </p:childTnLst>
                                </p:cTn>
                              </p:par>
                            </p:childTnLst>
                          </p:cTn>
                        </p:par>
                        <p:par>
                          <p:cTn id="115" fill="hold">
                            <p:stCondLst>
                              <p:cond delay="6350"/>
                            </p:stCondLst>
                            <p:childTnLst>
                              <p:par>
                                <p:cTn id="116" presetID="10" presetClass="entr" presetSubtype="0" fill="hold" grpId="0" nodeType="afterEffect">
                                  <p:stCondLst>
                                    <p:cond delay="0"/>
                                  </p:stCondLst>
                                  <p:childTnLst>
                                    <p:set>
                                      <p:cBhvr>
                                        <p:cTn id="117" dur="1" fill="hold">
                                          <p:stCondLst>
                                            <p:cond delay="0"/>
                                          </p:stCondLst>
                                        </p:cTn>
                                        <p:tgtEl>
                                          <p:spTgt spid="63"/>
                                        </p:tgtEl>
                                        <p:attrNameLst>
                                          <p:attrName>style.visibility</p:attrName>
                                        </p:attrNameLst>
                                      </p:cBhvr>
                                      <p:to>
                                        <p:strVal val="visible"/>
                                      </p:to>
                                    </p:set>
                                    <p:animEffect transition="in" filter="fade">
                                      <p:cBhvr>
                                        <p:cTn id="118"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7168" grpId="0" animBg="1"/>
      <p:bldP spid="30" grpId="0" animBg="1"/>
      <p:bldP spid="7169" grpId="0" animBg="1"/>
      <p:bldP spid="38" grpId="0" animBg="1"/>
      <p:bldP spid="39" grpId="0" animBg="1"/>
      <p:bldP spid="40" grpId="0" animBg="1"/>
      <p:bldP spid="7175" grpId="0"/>
      <p:bldP spid="54" grpId="0"/>
      <p:bldP spid="55" grpId="0"/>
      <p:bldP spid="56" grpId="0"/>
      <p:bldP spid="57" grpId="0"/>
      <p:bldP spid="58" grpId="0"/>
      <p:bldP spid="58" grpId="1"/>
      <p:bldP spid="59" grpId="0"/>
      <p:bldP spid="60" grpId="0"/>
      <p:bldP spid="60" grpId="1"/>
      <p:bldP spid="61" grpId="0"/>
      <p:bldP spid="62" grpId="0"/>
      <p:bldP spid="62" grpId="1"/>
      <p:bldP spid="63" grpId="0"/>
      <p:bldP spid="64" grpId="0"/>
      <p:bldP spid="64" grpId="1"/>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Text Box 5"/>
          <p:cNvSpPr txBox="1">
            <a:spLocks noChangeArrowheads="1"/>
          </p:cNvSpPr>
          <p:nvPr/>
        </p:nvSpPr>
        <p:spPr bwMode="ltGray">
          <a:xfrm>
            <a:off x="347663" y="157163"/>
            <a:ext cx="33845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800" b="1" dirty="0" smtClean="0">
                <a:solidFill>
                  <a:schemeClr val="bg1"/>
                </a:solidFill>
                <a:latin typeface="微软雅黑" pitchFamily="34" charset="-122"/>
                <a:ea typeface="微软雅黑" pitchFamily="34" charset="-122"/>
              </a:rPr>
              <a:t>竟争对手的影响</a:t>
            </a:r>
            <a:endParaRPr lang="zh-CN" altLang="en-US" sz="2800" b="1" dirty="0">
              <a:solidFill>
                <a:schemeClr val="bg1"/>
              </a:solidFill>
              <a:latin typeface="微软雅黑" pitchFamily="34" charset="-122"/>
              <a:ea typeface="微软雅黑" pitchFamily="34" charset="-122"/>
            </a:endParaRPr>
          </a:p>
        </p:txBody>
      </p:sp>
      <p:sp>
        <p:nvSpPr>
          <p:cNvPr id="24" name="Freeform 104"/>
          <p:cNvSpPr>
            <a:spLocks/>
          </p:cNvSpPr>
          <p:nvPr/>
        </p:nvSpPr>
        <p:spPr bwMode="auto">
          <a:xfrm>
            <a:off x="4659967" y="3905649"/>
            <a:ext cx="1156212" cy="1256107"/>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solidFill>
            <a:srgbClr val="FE6E02"/>
          </a:solidFill>
          <a:ln>
            <a:noFill/>
          </a:ln>
          <a:extLst/>
        </p:spPr>
        <p:txBody>
          <a:bodyPr lIns="121914" tIns="60957" rIns="121914" bIns="60957"/>
          <a:lstStyle/>
          <a:p>
            <a:pPr defTabSz="1219140"/>
            <a:endParaRPr lang="zh-CN" altLang="en-US" sz="2400" kern="0">
              <a:solidFill>
                <a:sysClr val="windowText" lastClr="000000"/>
              </a:solidFill>
            </a:endParaRPr>
          </a:p>
        </p:txBody>
      </p:sp>
      <p:sp>
        <p:nvSpPr>
          <p:cNvPr id="25" name="Freeform 106"/>
          <p:cNvSpPr>
            <a:spLocks/>
          </p:cNvSpPr>
          <p:nvPr/>
        </p:nvSpPr>
        <p:spPr bwMode="auto">
          <a:xfrm>
            <a:off x="3173772" y="3886528"/>
            <a:ext cx="1160462" cy="1256105"/>
          </a:xfrm>
          <a:custGeom>
            <a:avLst/>
            <a:gdLst>
              <a:gd name="T0" fmla="*/ 854256123 w 878"/>
              <a:gd name="T1" fmla="*/ 29138806 h 952"/>
              <a:gd name="T2" fmla="*/ 443668360 w 878"/>
              <a:gd name="T3" fmla="*/ 244763215 h 952"/>
              <a:gd name="T4" fmla="*/ 484532161 w 878"/>
              <a:gd name="T5" fmla="*/ 0 h 952"/>
              <a:gd name="T6" fmla="*/ 159564590 w 878"/>
              <a:gd name="T7" fmla="*/ 0 h 952"/>
              <a:gd name="T8" fmla="*/ 0 w 878"/>
              <a:gd name="T9" fmla="*/ 924662129 h 952"/>
              <a:gd name="T10" fmla="*/ 854256123 w 878"/>
              <a:gd name="T11" fmla="*/ 477871696 h 952"/>
              <a:gd name="T12" fmla="*/ 854256123 w 878"/>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solidFill>
            <a:srgbClr val="C00000"/>
          </a:solidFill>
          <a:ln>
            <a:noFill/>
          </a:ln>
          <a:extLst/>
        </p:spPr>
        <p:txBody>
          <a:bodyPr lIns="121914" tIns="60957" rIns="121914" bIns="60957"/>
          <a:lstStyle/>
          <a:p>
            <a:pPr defTabSz="1219140"/>
            <a:endParaRPr lang="zh-CN" altLang="en-US" sz="2400" kern="0">
              <a:solidFill>
                <a:sysClr val="windowText" lastClr="000000"/>
              </a:solidFill>
            </a:endParaRPr>
          </a:p>
        </p:txBody>
      </p:sp>
      <p:sp>
        <p:nvSpPr>
          <p:cNvPr id="26" name="Freeform 108"/>
          <p:cNvSpPr>
            <a:spLocks/>
          </p:cNvSpPr>
          <p:nvPr/>
        </p:nvSpPr>
        <p:spPr bwMode="auto">
          <a:xfrm>
            <a:off x="4464218" y="1388410"/>
            <a:ext cx="2023372" cy="2380438"/>
          </a:xfrm>
          <a:custGeom>
            <a:avLst/>
            <a:gdLst>
              <a:gd name="T0" fmla="*/ 460241095 w 1534"/>
              <a:gd name="T1" fmla="*/ 934440516 h 1804"/>
              <a:gd name="T2" fmla="*/ 0 w 1534"/>
              <a:gd name="T3" fmla="*/ 0 h 1804"/>
              <a:gd name="T4" fmla="*/ 0 w 1534"/>
              <a:gd name="T5" fmla="*/ 679947018 h 1804"/>
              <a:gd name="T6" fmla="*/ 238859290 w 1534"/>
              <a:gd name="T7" fmla="*/ 1165622896 h 1804"/>
              <a:gd name="T8" fmla="*/ 774835825 w 1534"/>
              <a:gd name="T9" fmla="*/ 1243330563 h 1804"/>
              <a:gd name="T10" fmla="*/ 388389322 w 1534"/>
              <a:gd name="T11" fmla="*/ 1622157906 h 1804"/>
              <a:gd name="T12" fmla="*/ 409750474 w 1534"/>
              <a:gd name="T13" fmla="*/ 1752319530 h 1804"/>
              <a:gd name="T14" fmla="*/ 802023462 w 1534"/>
              <a:gd name="T15" fmla="*/ 1752319530 h 1804"/>
              <a:gd name="T16" fmla="*/ 1489471863 w 1534"/>
              <a:gd name="T17" fmla="*/ 1084029057 h 1804"/>
              <a:gd name="T18" fmla="*/ 460241095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rgbClr val="C00000"/>
          </a:solidFill>
          <a:ln>
            <a:noFill/>
          </a:ln>
          <a:extLst/>
        </p:spPr>
        <p:txBody>
          <a:bodyPr lIns="121914" tIns="60957" rIns="121914" bIns="60957"/>
          <a:lstStyle/>
          <a:p>
            <a:pPr defTabSz="1219140"/>
            <a:endParaRPr lang="zh-CN" altLang="en-US" sz="2400" kern="0">
              <a:solidFill>
                <a:sysClr val="windowText" lastClr="000000"/>
              </a:solidFill>
            </a:endParaRPr>
          </a:p>
        </p:txBody>
      </p:sp>
      <p:sp>
        <p:nvSpPr>
          <p:cNvPr id="27" name="Freeform 109"/>
          <p:cNvSpPr>
            <a:spLocks/>
          </p:cNvSpPr>
          <p:nvPr/>
        </p:nvSpPr>
        <p:spPr bwMode="auto">
          <a:xfrm>
            <a:off x="2464084" y="1396914"/>
            <a:ext cx="2023372" cy="2380438"/>
          </a:xfrm>
          <a:custGeom>
            <a:avLst/>
            <a:gdLst>
              <a:gd name="T0" fmla="*/ 1029230767 w 1534"/>
              <a:gd name="T1" fmla="*/ 934440516 h 1804"/>
              <a:gd name="T2" fmla="*/ 0 w 1534"/>
              <a:gd name="T3" fmla="*/ 1084029057 h 1804"/>
              <a:gd name="T4" fmla="*/ 687448400 w 1534"/>
              <a:gd name="T5" fmla="*/ 1752319530 h 1804"/>
              <a:gd name="T6" fmla="*/ 1079721389 w 1534"/>
              <a:gd name="T7" fmla="*/ 1752319530 h 1804"/>
              <a:gd name="T8" fmla="*/ 1103024374 w 1534"/>
              <a:gd name="T9" fmla="*/ 1622157906 h 1804"/>
              <a:gd name="T10" fmla="*/ 714636037 w 1534"/>
              <a:gd name="T11" fmla="*/ 1243330563 h 1804"/>
              <a:gd name="T12" fmla="*/ 1250612572 w 1534"/>
              <a:gd name="T13" fmla="*/ 1165622896 h 1804"/>
              <a:gd name="T14" fmla="*/ 1489471863 w 1534"/>
              <a:gd name="T15" fmla="*/ 679947018 h 1804"/>
              <a:gd name="T16" fmla="*/ 1489471863 w 1534"/>
              <a:gd name="T17" fmla="*/ 0 h 1804"/>
              <a:gd name="T18" fmla="*/ 1029230767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rgbClr val="FE6E02"/>
          </a:solidFill>
          <a:ln>
            <a:noFill/>
          </a:ln>
          <a:extLst/>
        </p:spPr>
        <p:txBody>
          <a:bodyPr lIns="121914" tIns="60957" rIns="121914" bIns="60957"/>
          <a:lstStyle/>
          <a:p>
            <a:pPr defTabSz="1219140"/>
            <a:endParaRPr lang="zh-CN" altLang="en-US" sz="2400" kern="0">
              <a:solidFill>
                <a:sysClr val="windowText" lastClr="000000"/>
              </a:solidFill>
            </a:endParaRPr>
          </a:p>
        </p:txBody>
      </p:sp>
      <p:sp>
        <p:nvSpPr>
          <p:cNvPr id="28" name="Freeform 121"/>
          <p:cNvSpPr>
            <a:spLocks/>
          </p:cNvSpPr>
          <p:nvPr/>
        </p:nvSpPr>
        <p:spPr bwMode="auto">
          <a:xfrm>
            <a:off x="4192276" y="3229085"/>
            <a:ext cx="255047" cy="252921"/>
          </a:xfrm>
          <a:custGeom>
            <a:avLst/>
            <a:gdLst>
              <a:gd name="T0" fmla="*/ 187748664 w 192"/>
              <a:gd name="T1" fmla="*/ 93092784 h 192"/>
              <a:gd name="T2" fmla="*/ 187748664 w 192"/>
              <a:gd name="T3" fmla="*/ 93092784 h 192"/>
              <a:gd name="T4" fmla="*/ 185793063 w 192"/>
              <a:gd name="T5" fmla="*/ 112486868 h 192"/>
              <a:gd name="T6" fmla="*/ 179926258 w 192"/>
              <a:gd name="T7" fmla="*/ 129941642 h 192"/>
              <a:gd name="T8" fmla="*/ 170147258 w 192"/>
              <a:gd name="T9" fmla="*/ 145457106 h 192"/>
              <a:gd name="T10" fmla="*/ 160368258 w 192"/>
              <a:gd name="T11" fmla="*/ 159032277 h 192"/>
              <a:gd name="T12" fmla="*/ 146679047 w 192"/>
              <a:gd name="T13" fmla="*/ 170669121 h 192"/>
              <a:gd name="T14" fmla="*/ 129077641 w 192"/>
              <a:gd name="T15" fmla="*/ 178427345 h 192"/>
              <a:gd name="T16" fmla="*/ 113431836 w 192"/>
              <a:gd name="T17" fmla="*/ 184245275 h 192"/>
              <a:gd name="T18" fmla="*/ 93874828 w 192"/>
              <a:gd name="T19" fmla="*/ 186184585 h 192"/>
              <a:gd name="T20" fmla="*/ 93874828 w 192"/>
              <a:gd name="T21" fmla="*/ 186184585 h 192"/>
              <a:gd name="T22" fmla="*/ 74316828 w 192"/>
              <a:gd name="T23" fmla="*/ 184245275 h 192"/>
              <a:gd name="T24" fmla="*/ 56715422 w 192"/>
              <a:gd name="T25" fmla="*/ 178427345 h 192"/>
              <a:gd name="T26" fmla="*/ 41069617 w 192"/>
              <a:gd name="T27" fmla="*/ 170669121 h 192"/>
              <a:gd name="T28" fmla="*/ 27380406 w 192"/>
              <a:gd name="T29" fmla="*/ 159032277 h 192"/>
              <a:gd name="T30" fmla="*/ 15645805 w 192"/>
              <a:gd name="T31" fmla="*/ 145457106 h 192"/>
              <a:gd name="T32" fmla="*/ 7822406 w 192"/>
              <a:gd name="T33" fmla="*/ 129941642 h 192"/>
              <a:gd name="T34" fmla="*/ 1955602 w 192"/>
              <a:gd name="T35" fmla="*/ 112486868 h 192"/>
              <a:gd name="T36" fmla="*/ 0 w 192"/>
              <a:gd name="T37" fmla="*/ 93092784 h 192"/>
              <a:gd name="T38" fmla="*/ 0 w 192"/>
              <a:gd name="T39" fmla="*/ 93092784 h 192"/>
              <a:gd name="T40" fmla="*/ 1955602 w 192"/>
              <a:gd name="T41" fmla="*/ 73697716 h 192"/>
              <a:gd name="T42" fmla="*/ 7822406 w 192"/>
              <a:gd name="T43" fmla="*/ 56242942 h 192"/>
              <a:gd name="T44" fmla="*/ 15645805 w 192"/>
              <a:gd name="T45" fmla="*/ 40727478 h 192"/>
              <a:gd name="T46" fmla="*/ 27380406 w 192"/>
              <a:gd name="T47" fmla="*/ 27152308 h 192"/>
              <a:gd name="T48" fmla="*/ 41069617 w 192"/>
              <a:gd name="T49" fmla="*/ 17454774 h 192"/>
              <a:gd name="T50" fmla="*/ 56715422 w 192"/>
              <a:gd name="T51" fmla="*/ 7757240 h 192"/>
              <a:gd name="T52" fmla="*/ 74316828 w 192"/>
              <a:gd name="T53" fmla="*/ 1939310 h 192"/>
              <a:gd name="T54" fmla="*/ 93874828 w 192"/>
              <a:gd name="T55" fmla="*/ 0 h 192"/>
              <a:gd name="T56" fmla="*/ 93874828 w 192"/>
              <a:gd name="T57" fmla="*/ 0 h 192"/>
              <a:gd name="T58" fmla="*/ 113431836 w 192"/>
              <a:gd name="T59" fmla="*/ 1939310 h 192"/>
              <a:gd name="T60" fmla="*/ 129077641 w 192"/>
              <a:gd name="T61" fmla="*/ 7757240 h 192"/>
              <a:gd name="T62" fmla="*/ 146679047 w 192"/>
              <a:gd name="T63" fmla="*/ 17454774 h 192"/>
              <a:gd name="T64" fmla="*/ 160368258 w 192"/>
              <a:gd name="T65" fmla="*/ 27152308 h 192"/>
              <a:gd name="T66" fmla="*/ 170147258 w 192"/>
              <a:gd name="T67" fmla="*/ 40727478 h 192"/>
              <a:gd name="T68" fmla="*/ 179926258 w 192"/>
              <a:gd name="T69" fmla="*/ 56242942 h 192"/>
              <a:gd name="T70" fmla="*/ 185793063 w 192"/>
              <a:gd name="T71" fmla="*/ 73697716 h 192"/>
              <a:gd name="T72" fmla="*/ 187748664 w 192"/>
              <a:gd name="T73" fmla="*/ 93092784 h 192"/>
              <a:gd name="T74" fmla="*/ 187748664 w 192"/>
              <a:gd name="T75" fmla="*/ 93092784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solidFill>
            <a:srgbClr val="FE6E02"/>
          </a:solidFill>
          <a:ln>
            <a:noFill/>
          </a:ln>
          <a:extLst/>
        </p:spPr>
        <p:txBody>
          <a:bodyPr lIns="121914" tIns="60957" rIns="121914" bIns="60957"/>
          <a:lstStyle/>
          <a:p>
            <a:pPr defTabSz="1219140"/>
            <a:endParaRPr lang="zh-CN" altLang="en-US" sz="2400" kern="0">
              <a:solidFill>
                <a:sysClr val="windowText" lastClr="000000"/>
              </a:solidFill>
            </a:endParaRPr>
          </a:p>
        </p:txBody>
      </p:sp>
      <p:sp>
        <p:nvSpPr>
          <p:cNvPr id="29" name="Freeform 122"/>
          <p:cNvSpPr>
            <a:spLocks/>
          </p:cNvSpPr>
          <p:nvPr/>
        </p:nvSpPr>
        <p:spPr bwMode="auto">
          <a:xfrm>
            <a:off x="4503847" y="3178656"/>
            <a:ext cx="316684" cy="316685"/>
          </a:xfrm>
          <a:custGeom>
            <a:avLst/>
            <a:gdLst>
              <a:gd name="T0" fmla="*/ 233121011 w 240"/>
              <a:gd name="T1" fmla="*/ 116560999 h 240"/>
              <a:gd name="T2" fmla="*/ 233121011 w 240"/>
              <a:gd name="T3" fmla="*/ 116560999 h 240"/>
              <a:gd name="T4" fmla="*/ 231178451 w 240"/>
              <a:gd name="T5" fmla="*/ 128217394 h 240"/>
              <a:gd name="T6" fmla="*/ 231178451 w 240"/>
              <a:gd name="T7" fmla="*/ 139872804 h 240"/>
              <a:gd name="T8" fmla="*/ 223407225 w 240"/>
              <a:gd name="T9" fmla="*/ 161243027 h 240"/>
              <a:gd name="T10" fmla="*/ 211751865 w 240"/>
              <a:gd name="T11" fmla="*/ 180669696 h 240"/>
              <a:gd name="T12" fmla="*/ 198152958 w 240"/>
              <a:gd name="T13" fmla="*/ 198153796 h 240"/>
              <a:gd name="T14" fmla="*/ 180668932 w 240"/>
              <a:gd name="T15" fmla="*/ 211752760 h 240"/>
              <a:gd name="T16" fmla="*/ 161242345 w 240"/>
              <a:gd name="T17" fmla="*/ 223408170 h 240"/>
              <a:gd name="T18" fmla="*/ 139872213 w 240"/>
              <a:gd name="T19" fmla="*/ 229236860 h 240"/>
              <a:gd name="T20" fmla="*/ 128216852 w 240"/>
              <a:gd name="T21" fmla="*/ 231179429 h 240"/>
              <a:gd name="T22" fmla="*/ 116560506 w 240"/>
              <a:gd name="T23" fmla="*/ 233121997 h 240"/>
              <a:gd name="T24" fmla="*/ 116560506 w 240"/>
              <a:gd name="T25" fmla="*/ 233121997 h 240"/>
              <a:gd name="T26" fmla="*/ 104904160 w 240"/>
              <a:gd name="T27" fmla="*/ 231179429 h 240"/>
              <a:gd name="T28" fmla="*/ 93248799 w 240"/>
              <a:gd name="T29" fmla="*/ 229236860 h 240"/>
              <a:gd name="T30" fmla="*/ 69936106 w 240"/>
              <a:gd name="T31" fmla="*/ 223408170 h 240"/>
              <a:gd name="T32" fmla="*/ 50509520 w 240"/>
              <a:gd name="T33" fmla="*/ 211752760 h 240"/>
              <a:gd name="T34" fmla="*/ 33025493 w 240"/>
              <a:gd name="T35" fmla="*/ 198153796 h 240"/>
              <a:gd name="T36" fmla="*/ 19426587 w 240"/>
              <a:gd name="T37" fmla="*/ 180669696 h 240"/>
              <a:gd name="T38" fmla="*/ 7770240 w 240"/>
              <a:gd name="T39" fmla="*/ 161243027 h 240"/>
              <a:gd name="T40" fmla="*/ 1942560 w 240"/>
              <a:gd name="T41" fmla="*/ 139872804 h 240"/>
              <a:gd name="T42" fmla="*/ 0 w 240"/>
              <a:gd name="T43" fmla="*/ 128217394 h 240"/>
              <a:gd name="T44" fmla="*/ 0 w 240"/>
              <a:gd name="T45" fmla="*/ 116560999 h 240"/>
              <a:gd name="T46" fmla="*/ 0 w 240"/>
              <a:gd name="T47" fmla="*/ 116560999 h 240"/>
              <a:gd name="T48" fmla="*/ 0 w 240"/>
              <a:gd name="T49" fmla="*/ 104904603 h 240"/>
              <a:gd name="T50" fmla="*/ 1942560 w 240"/>
              <a:gd name="T51" fmla="*/ 93249193 h 240"/>
              <a:gd name="T52" fmla="*/ 7770240 w 240"/>
              <a:gd name="T53" fmla="*/ 69936402 h 240"/>
              <a:gd name="T54" fmla="*/ 19426587 w 240"/>
              <a:gd name="T55" fmla="*/ 50509733 h 240"/>
              <a:gd name="T56" fmla="*/ 33025493 w 240"/>
              <a:gd name="T57" fmla="*/ 33025633 h 240"/>
              <a:gd name="T58" fmla="*/ 50509520 w 240"/>
              <a:gd name="T59" fmla="*/ 19426669 h 240"/>
              <a:gd name="T60" fmla="*/ 69936106 w 240"/>
              <a:gd name="T61" fmla="*/ 7770273 h 240"/>
              <a:gd name="T62" fmla="*/ 93248799 w 240"/>
              <a:gd name="T63" fmla="*/ 1942568 h 240"/>
              <a:gd name="T64" fmla="*/ 104904160 w 240"/>
              <a:gd name="T65" fmla="*/ 0 h 240"/>
              <a:gd name="T66" fmla="*/ 116560506 w 240"/>
              <a:gd name="T67" fmla="*/ 0 h 240"/>
              <a:gd name="T68" fmla="*/ 116560506 w 240"/>
              <a:gd name="T69" fmla="*/ 0 h 240"/>
              <a:gd name="T70" fmla="*/ 128216852 w 240"/>
              <a:gd name="T71" fmla="*/ 0 h 240"/>
              <a:gd name="T72" fmla="*/ 139872213 w 240"/>
              <a:gd name="T73" fmla="*/ 1942568 h 240"/>
              <a:gd name="T74" fmla="*/ 161242345 w 240"/>
              <a:gd name="T75" fmla="*/ 7770273 h 240"/>
              <a:gd name="T76" fmla="*/ 180668932 w 240"/>
              <a:gd name="T77" fmla="*/ 19426669 h 240"/>
              <a:gd name="T78" fmla="*/ 198152958 w 240"/>
              <a:gd name="T79" fmla="*/ 33025633 h 240"/>
              <a:gd name="T80" fmla="*/ 211751865 w 240"/>
              <a:gd name="T81" fmla="*/ 50509733 h 240"/>
              <a:gd name="T82" fmla="*/ 223407225 w 240"/>
              <a:gd name="T83" fmla="*/ 69936402 h 240"/>
              <a:gd name="T84" fmla="*/ 231178451 w 240"/>
              <a:gd name="T85" fmla="*/ 93249193 h 240"/>
              <a:gd name="T86" fmla="*/ 231178451 w 240"/>
              <a:gd name="T87" fmla="*/ 104904603 h 240"/>
              <a:gd name="T88" fmla="*/ 233121011 w 240"/>
              <a:gd name="T89" fmla="*/ 116560999 h 240"/>
              <a:gd name="T90" fmla="*/ 233121011 w 240"/>
              <a:gd name="T91" fmla="*/ 116560999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rgbClr val="FE6E02"/>
          </a:solidFill>
          <a:ln>
            <a:noFill/>
          </a:ln>
          <a:extLst/>
        </p:spPr>
        <p:txBody>
          <a:bodyPr lIns="121914" tIns="60957" rIns="121914" bIns="60957"/>
          <a:lstStyle/>
          <a:p>
            <a:pPr defTabSz="1219140"/>
            <a:endParaRPr lang="zh-CN" altLang="en-US" sz="2400" kern="0">
              <a:solidFill>
                <a:sysClr val="windowText" lastClr="000000"/>
              </a:solidFill>
            </a:endParaRPr>
          </a:p>
        </p:txBody>
      </p:sp>
      <p:sp>
        <p:nvSpPr>
          <p:cNvPr id="30" name="Freeform 123"/>
          <p:cNvSpPr>
            <a:spLocks/>
          </p:cNvSpPr>
          <p:nvPr/>
        </p:nvSpPr>
        <p:spPr bwMode="auto">
          <a:xfrm>
            <a:off x="4192276" y="3533013"/>
            <a:ext cx="255047" cy="248672"/>
          </a:xfrm>
          <a:custGeom>
            <a:avLst/>
            <a:gdLst>
              <a:gd name="T0" fmla="*/ 187748664 w 192"/>
              <a:gd name="T1" fmla="*/ 90563894 h 190"/>
              <a:gd name="T2" fmla="*/ 187748664 w 192"/>
              <a:gd name="T3" fmla="*/ 90563894 h 190"/>
              <a:gd name="T4" fmla="*/ 185793063 w 192"/>
              <a:gd name="T5" fmla="*/ 109833722 h 190"/>
              <a:gd name="T6" fmla="*/ 179926258 w 192"/>
              <a:gd name="T7" fmla="*/ 127175786 h 190"/>
              <a:gd name="T8" fmla="*/ 170147258 w 192"/>
              <a:gd name="T9" fmla="*/ 142591063 h 190"/>
              <a:gd name="T10" fmla="*/ 160368258 w 192"/>
              <a:gd name="T11" fmla="*/ 156078574 h 190"/>
              <a:gd name="T12" fmla="*/ 146679047 w 192"/>
              <a:gd name="T13" fmla="*/ 167640276 h 190"/>
              <a:gd name="T14" fmla="*/ 129077641 w 192"/>
              <a:gd name="T15" fmla="*/ 175348403 h 190"/>
              <a:gd name="T16" fmla="*/ 113431836 w 192"/>
              <a:gd name="T17" fmla="*/ 181128765 h 190"/>
              <a:gd name="T18" fmla="*/ 93874828 w 192"/>
              <a:gd name="T19" fmla="*/ 183055552 h 190"/>
              <a:gd name="T20" fmla="*/ 93874828 w 192"/>
              <a:gd name="T21" fmla="*/ 183055552 h 190"/>
              <a:gd name="T22" fmla="*/ 74316828 w 192"/>
              <a:gd name="T23" fmla="*/ 181128765 h 190"/>
              <a:gd name="T24" fmla="*/ 56715422 w 192"/>
              <a:gd name="T25" fmla="*/ 175348403 h 190"/>
              <a:gd name="T26" fmla="*/ 41069617 w 192"/>
              <a:gd name="T27" fmla="*/ 167640276 h 190"/>
              <a:gd name="T28" fmla="*/ 27380406 w 192"/>
              <a:gd name="T29" fmla="*/ 156078574 h 190"/>
              <a:gd name="T30" fmla="*/ 15645805 w 192"/>
              <a:gd name="T31" fmla="*/ 142591063 h 190"/>
              <a:gd name="T32" fmla="*/ 7822406 w 192"/>
              <a:gd name="T33" fmla="*/ 127175786 h 190"/>
              <a:gd name="T34" fmla="*/ 1955602 w 192"/>
              <a:gd name="T35" fmla="*/ 109833722 h 190"/>
              <a:gd name="T36" fmla="*/ 0 w 192"/>
              <a:gd name="T37" fmla="*/ 90563894 h 190"/>
              <a:gd name="T38" fmla="*/ 0 w 192"/>
              <a:gd name="T39" fmla="*/ 90563894 h 190"/>
              <a:gd name="T40" fmla="*/ 1955602 w 192"/>
              <a:gd name="T41" fmla="*/ 73221830 h 190"/>
              <a:gd name="T42" fmla="*/ 7822406 w 192"/>
              <a:gd name="T43" fmla="*/ 55879766 h 190"/>
              <a:gd name="T44" fmla="*/ 15645805 w 192"/>
              <a:gd name="T45" fmla="*/ 40464490 h 190"/>
              <a:gd name="T46" fmla="*/ 27380406 w 192"/>
              <a:gd name="T47" fmla="*/ 26976978 h 190"/>
              <a:gd name="T48" fmla="*/ 41069617 w 192"/>
              <a:gd name="T49" fmla="*/ 15415276 h 190"/>
              <a:gd name="T50" fmla="*/ 56715422 w 192"/>
              <a:gd name="T51" fmla="*/ 7707149 h 190"/>
              <a:gd name="T52" fmla="*/ 74316828 w 192"/>
              <a:gd name="T53" fmla="*/ 1926787 h 190"/>
              <a:gd name="T54" fmla="*/ 93874828 w 192"/>
              <a:gd name="T55" fmla="*/ 0 h 190"/>
              <a:gd name="T56" fmla="*/ 93874828 w 192"/>
              <a:gd name="T57" fmla="*/ 0 h 190"/>
              <a:gd name="T58" fmla="*/ 113431836 w 192"/>
              <a:gd name="T59" fmla="*/ 1926787 h 190"/>
              <a:gd name="T60" fmla="*/ 129077641 w 192"/>
              <a:gd name="T61" fmla="*/ 7707149 h 190"/>
              <a:gd name="T62" fmla="*/ 146679047 w 192"/>
              <a:gd name="T63" fmla="*/ 15415276 h 190"/>
              <a:gd name="T64" fmla="*/ 160368258 w 192"/>
              <a:gd name="T65" fmla="*/ 26976978 h 190"/>
              <a:gd name="T66" fmla="*/ 170147258 w 192"/>
              <a:gd name="T67" fmla="*/ 40464490 h 190"/>
              <a:gd name="T68" fmla="*/ 179926258 w 192"/>
              <a:gd name="T69" fmla="*/ 55879766 h 190"/>
              <a:gd name="T70" fmla="*/ 185793063 w 192"/>
              <a:gd name="T71" fmla="*/ 73221830 h 190"/>
              <a:gd name="T72" fmla="*/ 187748664 w 192"/>
              <a:gd name="T73" fmla="*/ 90563894 h 190"/>
              <a:gd name="T74" fmla="*/ 187748664 w 192"/>
              <a:gd name="T75" fmla="*/ 90563894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rgbClr val="FE6E02"/>
          </a:solidFill>
          <a:ln>
            <a:noFill/>
          </a:ln>
          <a:extLst/>
        </p:spPr>
        <p:txBody>
          <a:bodyPr lIns="121914" tIns="60957" rIns="121914" bIns="60957"/>
          <a:lstStyle/>
          <a:p>
            <a:pPr defTabSz="1219140"/>
            <a:endParaRPr lang="zh-CN" altLang="en-US" sz="2400" kern="0">
              <a:solidFill>
                <a:sysClr val="windowText" lastClr="000000"/>
              </a:solidFill>
            </a:endParaRPr>
          </a:p>
        </p:txBody>
      </p:sp>
      <p:sp>
        <p:nvSpPr>
          <p:cNvPr id="31" name="Freeform 124"/>
          <p:cNvSpPr>
            <a:spLocks/>
          </p:cNvSpPr>
          <p:nvPr/>
        </p:nvSpPr>
        <p:spPr bwMode="auto">
          <a:xfrm>
            <a:off x="4494351" y="3533013"/>
            <a:ext cx="250798" cy="248672"/>
          </a:xfrm>
          <a:custGeom>
            <a:avLst/>
            <a:gdLst>
              <a:gd name="T0" fmla="*/ 184619633 w 190"/>
              <a:gd name="T1" fmla="*/ 90563894 h 190"/>
              <a:gd name="T2" fmla="*/ 184619633 w 190"/>
              <a:gd name="T3" fmla="*/ 90563894 h 190"/>
              <a:gd name="T4" fmla="*/ 182676382 w 190"/>
              <a:gd name="T5" fmla="*/ 109833722 h 190"/>
              <a:gd name="T6" fmla="*/ 176846631 w 190"/>
              <a:gd name="T7" fmla="*/ 127175786 h 190"/>
              <a:gd name="T8" fmla="*/ 169072644 w 190"/>
              <a:gd name="T9" fmla="*/ 142591063 h 190"/>
              <a:gd name="T10" fmla="*/ 157412155 w 190"/>
              <a:gd name="T11" fmla="*/ 156078574 h 190"/>
              <a:gd name="T12" fmla="*/ 143809403 w 190"/>
              <a:gd name="T13" fmla="*/ 167640276 h 190"/>
              <a:gd name="T14" fmla="*/ 128262413 w 190"/>
              <a:gd name="T15" fmla="*/ 175348403 h 190"/>
              <a:gd name="T16" fmla="*/ 110772174 w 190"/>
              <a:gd name="T17" fmla="*/ 181128765 h 190"/>
              <a:gd name="T18" fmla="*/ 91337698 w 190"/>
              <a:gd name="T19" fmla="*/ 183055552 h 190"/>
              <a:gd name="T20" fmla="*/ 91337698 w 190"/>
              <a:gd name="T21" fmla="*/ 183055552 h 190"/>
              <a:gd name="T22" fmla="*/ 73847459 w 190"/>
              <a:gd name="T23" fmla="*/ 181128765 h 190"/>
              <a:gd name="T24" fmla="*/ 56357219 w 190"/>
              <a:gd name="T25" fmla="*/ 175348403 h 190"/>
              <a:gd name="T26" fmla="*/ 40810230 w 190"/>
              <a:gd name="T27" fmla="*/ 167640276 h 190"/>
              <a:gd name="T28" fmla="*/ 27207477 w 190"/>
              <a:gd name="T29" fmla="*/ 156078574 h 190"/>
              <a:gd name="T30" fmla="*/ 15546989 w 190"/>
              <a:gd name="T31" fmla="*/ 142591063 h 190"/>
              <a:gd name="T32" fmla="*/ 7773002 w 190"/>
              <a:gd name="T33" fmla="*/ 127175786 h 190"/>
              <a:gd name="T34" fmla="*/ 1943250 w 190"/>
              <a:gd name="T35" fmla="*/ 109833722 h 190"/>
              <a:gd name="T36" fmla="*/ 0 w 190"/>
              <a:gd name="T37" fmla="*/ 90563894 h 190"/>
              <a:gd name="T38" fmla="*/ 0 w 190"/>
              <a:gd name="T39" fmla="*/ 90563894 h 190"/>
              <a:gd name="T40" fmla="*/ 1943250 w 190"/>
              <a:gd name="T41" fmla="*/ 73221830 h 190"/>
              <a:gd name="T42" fmla="*/ 7773002 w 190"/>
              <a:gd name="T43" fmla="*/ 55879766 h 190"/>
              <a:gd name="T44" fmla="*/ 15546989 w 190"/>
              <a:gd name="T45" fmla="*/ 40464490 h 190"/>
              <a:gd name="T46" fmla="*/ 27207477 w 190"/>
              <a:gd name="T47" fmla="*/ 26976978 h 190"/>
              <a:gd name="T48" fmla="*/ 40810230 w 190"/>
              <a:gd name="T49" fmla="*/ 15415276 h 190"/>
              <a:gd name="T50" fmla="*/ 56357219 w 190"/>
              <a:gd name="T51" fmla="*/ 7707149 h 190"/>
              <a:gd name="T52" fmla="*/ 73847459 w 190"/>
              <a:gd name="T53" fmla="*/ 1926787 h 190"/>
              <a:gd name="T54" fmla="*/ 91337698 w 190"/>
              <a:gd name="T55" fmla="*/ 0 h 190"/>
              <a:gd name="T56" fmla="*/ 91337698 w 190"/>
              <a:gd name="T57" fmla="*/ 0 h 190"/>
              <a:gd name="T58" fmla="*/ 110772174 w 190"/>
              <a:gd name="T59" fmla="*/ 1926787 h 190"/>
              <a:gd name="T60" fmla="*/ 128262413 w 190"/>
              <a:gd name="T61" fmla="*/ 7707149 h 190"/>
              <a:gd name="T62" fmla="*/ 143809403 w 190"/>
              <a:gd name="T63" fmla="*/ 15415276 h 190"/>
              <a:gd name="T64" fmla="*/ 157412155 w 190"/>
              <a:gd name="T65" fmla="*/ 26976978 h 190"/>
              <a:gd name="T66" fmla="*/ 169072644 w 190"/>
              <a:gd name="T67" fmla="*/ 40464490 h 190"/>
              <a:gd name="T68" fmla="*/ 176846631 w 190"/>
              <a:gd name="T69" fmla="*/ 55879766 h 190"/>
              <a:gd name="T70" fmla="*/ 182676382 w 190"/>
              <a:gd name="T71" fmla="*/ 73221830 h 190"/>
              <a:gd name="T72" fmla="*/ 184619633 w 190"/>
              <a:gd name="T73" fmla="*/ 90563894 h 190"/>
              <a:gd name="T74" fmla="*/ 184619633 w 190"/>
              <a:gd name="T75" fmla="*/ 90563894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rgbClr val="FE6E02"/>
          </a:solidFill>
          <a:ln>
            <a:noFill/>
          </a:ln>
          <a:extLst/>
        </p:spPr>
        <p:txBody>
          <a:bodyPr lIns="121914" tIns="60957" rIns="121914" bIns="60957"/>
          <a:lstStyle/>
          <a:p>
            <a:pPr defTabSz="1219140"/>
            <a:endParaRPr lang="zh-CN" altLang="en-US" sz="2400" kern="0">
              <a:solidFill>
                <a:sysClr val="windowText" lastClr="000000"/>
              </a:solidFill>
            </a:endParaRPr>
          </a:p>
        </p:txBody>
      </p:sp>
      <p:sp>
        <p:nvSpPr>
          <p:cNvPr id="32" name="矩形 1"/>
          <p:cNvSpPr>
            <a:spLocks noChangeArrowheads="1"/>
          </p:cNvSpPr>
          <p:nvPr/>
        </p:nvSpPr>
        <p:spPr bwMode="auto">
          <a:xfrm>
            <a:off x="6669142" y="1524650"/>
            <a:ext cx="2295346" cy="1415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4" tIns="60957" rIns="121914" bIns="60957">
            <a:spAutoFit/>
          </a:bodyPr>
          <a:lstStyle/>
          <a:p>
            <a:pPr algn="just" defTabSz="1219170" fontAlgn="base">
              <a:lnSpc>
                <a:spcPct val="150000"/>
              </a:lnSpc>
              <a:spcBef>
                <a:spcPct val="0"/>
              </a:spcBef>
              <a:spcAft>
                <a:spcPct val="0"/>
              </a:spcAft>
            </a:pPr>
            <a:r>
              <a:rPr lang="zh-CN" altLang="en-US" sz="1600" b="1" dirty="0">
                <a:solidFill>
                  <a:srgbClr val="595959"/>
                </a:solidFill>
                <a:latin typeface="微软雅黑" pitchFamily="34" charset="-122"/>
                <a:ea typeface="微软雅黑" pitchFamily="34" charset="-122"/>
              </a:rPr>
              <a:t>此处添加标题内容</a:t>
            </a:r>
            <a:endParaRPr lang="en-US" altLang="zh-CN" sz="1600" b="1"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r>
              <a:rPr lang="zh-CN" altLang="en-US" sz="1400" dirty="0">
                <a:solidFill>
                  <a:srgbClr val="595959"/>
                </a:solidFill>
                <a:latin typeface="微软雅黑" pitchFamily="34" charset="-122"/>
                <a:ea typeface="微软雅黑" pitchFamily="34" charset="-122"/>
              </a:rPr>
              <a:t>点击此处添加内容</a:t>
            </a:r>
            <a:endParaRPr lang="en-US" altLang="zh-CN" sz="1400"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r>
              <a:rPr lang="zh-CN" altLang="en-US" sz="1400" dirty="0">
                <a:solidFill>
                  <a:srgbClr val="595959"/>
                </a:solidFill>
                <a:latin typeface="微软雅黑" pitchFamily="34" charset="-122"/>
                <a:ea typeface="微软雅黑" pitchFamily="34" charset="-122"/>
              </a:rPr>
              <a:t>点击此处添加内容</a:t>
            </a:r>
            <a:endParaRPr lang="zh-CN" altLang="zh-CN" sz="1400"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endParaRPr lang="zh-CN" altLang="zh-CN" sz="1200" b="1" dirty="0">
              <a:solidFill>
                <a:srgbClr val="595959"/>
              </a:solidFill>
              <a:latin typeface="微软雅黑" pitchFamily="34" charset="-122"/>
              <a:ea typeface="微软雅黑" pitchFamily="34" charset="-122"/>
            </a:endParaRPr>
          </a:p>
        </p:txBody>
      </p:sp>
      <p:sp>
        <p:nvSpPr>
          <p:cNvPr id="33" name="任意多边形 32"/>
          <p:cNvSpPr/>
          <p:nvPr/>
        </p:nvSpPr>
        <p:spPr>
          <a:xfrm flipH="1">
            <a:off x="576670" y="2068330"/>
            <a:ext cx="3160115" cy="824651"/>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cap="flat" cmpd="sng" algn="ctr">
            <a:solidFill>
              <a:srgbClr val="FF0000"/>
            </a:solidFill>
            <a:prstDash val="dash"/>
            <a:headEnd type="oval" w="med" len="med"/>
          </a:ln>
          <a:effectLst/>
        </p:spPr>
        <p:txBody>
          <a:bodyPr lIns="121914" tIns="60957" rIns="121914" bIns="60957" anchor="ctr"/>
          <a:lstStyle/>
          <a:p>
            <a:pPr algn="ctr" defTabSz="1219140">
              <a:defRPr/>
            </a:pPr>
            <a:endParaRPr lang="zh-CN" altLang="en-US" sz="2400" kern="0">
              <a:solidFill>
                <a:sysClr val="window" lastClr="FFFFFF"/>
              </a:solidFill>
            </a:endParaRPr>
          </a:p>
        </p:txBody>
      </p:sp>
      <p:sp>
        <p:nvSpPr>
          <p:cNvPr id="34" name="矩形 1"/>
          <p:cNvSpPr>
            <a:spLocks noChangeArrowheads="1"/>
          </p:cNvSpPr>
          <p:nvPr/>
        </p:nvSpPr>
        <p:spPr bwMode="auto">
          <a:xfrm>
            <a:off x="974107" y="1633364"/>
            <a:ext cx="2563370" cy="1415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4" tIns="60957" rIns="121914" bIns="60957">
            <a:spAutoFit/>
          </a:bodyPr>
          <a:lstStyle/>
          <a:p>
            <a:pPr algn="just" defTabSz="1219170" fontAlgn="base">
              <a:lnSpc>
                <a:spcPct val="150000"/>
              </a:lnSpc>
              <a:spcBef>
                <a:spcPct val="0"/>
              </a:spcBef>
              <a:spcAft>
                <a:spcPct val="0"/>
              </a:spcAft>
            </a:pPr>
            <a:r>
              <a:rPr lang="zh-CN" altLang="en-US" sz="1600" b="1" dirty="0">
                <a:solidFill>
                  <a:srgbClr val="595959"/>
                </a:solidFill>
                <a:latin typeface="微软雅黑" pitchFamily="34" charset="-122"/>
                <a:ea typeface="微软雅黑" pitchFamily="34" charset="-122"/>
              </a:rPr>
              <a:t>此处添加标题内容</a:t>
            </a:r>
            <a:endParaRPr lang="en-US" altLang="zh-CN" sz="1600" b="1"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r>
              <a:rPr lang="zh-CN" altLang="en-US" sz="1400" dirty="0">
                <a:solidFill>
                  <a:srgbClr val="595959"/>
                </a:solidFill>
                <a:latin typeface="微软雅黑" pitchFamily="34" charset="-122"/>
                <a:ea typeface="微软雅黑" pitchFamily="34" charset="-122"/>
              </a:rPr>
              <a:t>点击此处添加内容</a:t>
            </a:r>
            <a:endParaRPr lang="en-US" altLang="zh-CN" sz="1400"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r>
              <a:rPr lang="zh-CN" altLang="en-US" sz="1400" dirty="0">
                <a:solidFill>
                  <a:srgbClr val="595959"/>
                </a:solidFill>
                <a:latin typeface="微软雅黑" pitchFamily="34" charset="-122"/>
                <a:ea typeface="微软雅黑" pitchFamily="34" charset="-122"/>
              </a:rPr>
              <a:t>点击此处添加内容</a:t>
            </a:r>
            <a:endParaRPr lang="zh-CN" altLang="zh-CN" sz="1400"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endParaRPr lang="zh-CN" altLang="zh-CN" sz="1200" b="1" dirty="0">
              <a:solidFill>
                <a:srgbClr val="595959"/>
              </a:solidFill>
              <a:latin typeface="微软雅黑" pitchFamily="34" charset="-122"/>
              <a:ea typeface="微软雅黑" pitchFamily="34" charset="-122"/>
            </a:endParaRPr>
          </a:p>
        </p:txBody>
      </p:sp>
      <p:sp>
        <p:nvSpPr>
          <p:cNvPr id="35" name="任意多边形 34"/>
          <p:cNvSpPr/>
          <p:nvPr/>
        </p:nvSpPr>
        <p:spPr>
          <a:xfrm flipH="1">
            <a:off x="576670" y="3640011"/>
            <a:ext cx="2810011" cy="83102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cap="flat" cmpd="sng" algn="ctr">
            <a:solidFill>
              <a:srgbClr val="C00000"/>
            </a:solidFill>
            <a:prstDash val="dash"/>
            <a:headEnd type="oval" w="med" len="med"/>
          </a:ln>
          <a:effectLst/>
        </p:spPr>
        <p:txBody>
          <a:bodyPr lIns="121914" tIns="60957" rIns="121914" bIns="60957" anchor="ctr"/>
          <a:lstStyle/>
          <a:p>
            <a:pPr algn="ctr" defTabSz="1219140">
              <a:defRPr/>
            </a:pPr>
            <a:endParaRPr lang="zh-CN" altLang="en-US" sz="2400" kern="0">
              <a:solidFill>
                <a:sysClr val="window" lastClr="FFFFFF"/>
              </a:solidFill>
            </a:endParaRPr>
          </a:p>
        </p:txBody>
      </p:sp>
      <p:sp>
        <p:nvSpPr>
          <p:cNvPr id="36" name="矩形 1"/>
          <p:cNvSpPr>
            <a:spLocks noChangeArrowheads="1"/>
          </p:cNvSpPr>
          <p:nvPr/>
        </p:nvSpPr>
        <p:spPr bwMode="auto">
          <a:xfrm>
            <a:off x="989508" y="3157543"/>
            <a:ext cx="2552985" cy="1138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4" tIns="60957" rIns="121914" bIns="60957">
            <a:spAutoFit/>
          </a:bodyPr>
          <a:lstStyle/>
          <a:p>
            <a:pPr algn="just" defTabSz="1219170" fontAlgn="base">
              <a:lnSpc>
                <a:spcPct val="150000"/>
              </a:lnSpc>
              <a:spcBef>
                <a:spcPct val="0"/>
              </a:spcBef>
              <a:spcAft>
                <a:spcPct val="0"/>
              </a:spcAft>
            </a:pPr>
            <a:r>
              <a:rPr lang="zh-CN" altLang="en-US" sz="1600" b="1" dirty="0">
                <a:solidFill>
                  <a:srgbClr val="595959"/>
                </a:solidFill>
                <a:latin typeface="微软雅黑" pitchFamily="34" charset="-122"/>
                <a:ea typeface="微软雅黑" pitchFamily="34" charset="-122"/>
              </a:rPr>
              <a:t>此处添加标题内容</a:t>
            </a:r>
            <a:endParaRPr lang="en-US" altLang="zh-CN" sz="1600" b="1"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r>
              <a:rPr lang="zh-CN" altLang="en-US" sz="1400" dirty="0">
                <a:solidFill>
                  <a:srgbClr val="595959"/>
                </a:solidFill>
                <a:latin typeface="微软雅黑" pitchFamily="34" charset="-122"/>
                <a:ea typeface="微软雅黑" pitchFamily="34" charset="-122"/>
              </a:rPr>
              <a:t>点击此处添加内容</a:t>
            </a:r>
            <a:endParaRPr lang="en-US" altLang="zh-CN" sz="1400" dirty="0">
              <a:solidFill>
                <a:srgbClr val="595959"/>
              </a:solidFill>
              <a:latin typeface="微软雅黑" pitchFamily="34" charset="-122"/>
              <a:ea typeface="微软雅黑" pitchFamily="34" charset="-122"/>
            </a:endParaRPr>
          </a:p>
          <a:p>
            <a:pPr algn="just" defTabSz="1219170" fontAlgn="base">
              <a:lnSpc>
                <a:spcPct val="150000"/>
              </a:lnSpc>
              <a:spcBef>
                <a:spcPct val="0"/>
              </a:spcBef>
              <a:spcAft>
                <a:spcPct val="0"/>
              </a:spcAft>
            </a:pPr>
            <a:r>
              <a:rPr lang="zh-CN" altLang="en-US" sz="1400" dirty="0">
                <a:solidFill>
                  <a:srgbClr val="595959"/>
                </a:solidFill>
                <a:latin typeface="微软雅黑" pitchFamily="34" charset="-122"/>
                <a:ea typeface="微软雅黑" pitchFamily="34" charset="-122"/>
              </a:rPr>
              <a:t>点击此处添加内容</a:t>
            </a:r>
            <a:endParaRPr lang="zh-CN" altLang="zh-CN" sz="1400" dirty="0">
              <a:solidFill>
                <a:srgbClr val="595959"/>
              </a:solidFill>
              <a:latin typeface="微软雅黑" pitchFamily="34" charset="-122"/>
              <a:ea typeface="微软雅黑" pitchFamily="34" charset="-122"/>
            </a:endParaRPr>
          </a:p>
        </p:txBody>
      </p:sp>
      <p:sp>
        <p:nvSpPr>
          <p:cNvPr id="37" name="矩形 1"/>
          <p:cNvSpPr>
            <a:spLocks noChangeArrowheads="1"/>
          </p:cNvSpPr>
          <p:nvPr/>
        </p:nvSpPr>
        <p:spPr bwMode="auto">
          <a:xfrm>
            <a:off x="6662651" y="3361556"/>
            <a:ext cx="1900511" cy="1508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14" tIns="60957" rIns="121914" bIns="60957">
            <a:spAutoFit/>
          </a:bodyPr>
          <a:lstStyle/>
          <a:p>
            <a:pPr algn="just" defTabSz="1219140">
              <a:lnSpc>
                <a:spcPct val="150000"/>
              </a:lnSpc>
            </a:pPr>
            <a:r>
              <a:rPr lang="zh-CN" altLang="en-US" sz="1600" b="1" kern="0" dirty="0">
                <a:solidFill>
                  <a:srgbClr val="595959"/>
                </a:solidFill>
                <a:latin typeface="微软雅黑" pitchFamily="34" charset="-122"/>
                <a:ea typeface="微软雅黑" pitchFamily="34" charset="-122"/>
              </a:rPr>
              <a:t>此处添加标题内容</a:t>
            </a:r>
            <a:endParaRPr lang="en-US" altLang="zh-CN" sz="1600" b="1" kern="0" dirty="0">
              <a:solidFill>
                <a:srgbClr val="595959"/>
              </a:solidFill>
              <a:latin typeface="微软雅黑" pitchFamily="34" charset="-122"/>
              <a:ea typeface="微软雅黑" pitchFamily="34" charset="-122"/>
            </a:endParaRPr>
          </a:p>
          <a:p>
            <a:pPr algn="just" defTabSz="1219140">
              <a:lnSpc>
                <a:spcPct val="150000"/>
              </a:lnSpc>
            </a:pPr>
            <a:r>
              <a:rPr lang="zh-CN" altLang="en-US" sz="1400" kern="0" dirty="0">
                <a:solidFill>
                  <a:srgbClr val="595959"/>
                </a:solidFill>
                <a:latin typeface="微软雅黑" pitchFamily="34" charset="-122"/>
                <a:ea typeface="微软雅黑" pitchFamily="34" charset="-122"/>
              </a:rPr>
              <a:t>点击此处添加内容</a:t>
            </a:r>
            <a:endParaRPr lang="en-US" altLang="zh-CN" sz="1400" kern="0" dirty="0">
              <a:solidFill>
                <a:srgbClr val="595959"/>
              </a:solidFill>
              <a:latin typeface="微软雅黑" pitchFamily="34" charset="-122"/>
              <a:ea typeface="微软雅黑" pitchFamily="34" charset="-122"/>
            </a:endParaRPr>
          </a:p>
          <a:p>
            <a:pPr algn="just" defTabSz="1219140">
              <a:lnSpc>
                <a:spcPct val="150000"/>
              </a:lnSpc>
            </a:pPr>
            <a:r>
              <a:rPr lang="zh-CN" altLang="en-US" sz="1400" kern="0" dirty="0">
                <a:solidFill>
                  <a:srgbClr val="595959"/>
                </a:solidFill>
                <a:latin typeface="微软雅黑" pitchFamily="34" charset="-122"/>
                <a:ea typeface="微软雅黑" pitchFamily="34" charset="-122"/>
              </a:rPr>
              <a:t>点击此处添加内容</a:t>
            </a:r>
            <a:endParaRPr lang="zh-CN" altLang="zh-CN" sz="1400" kern="0" dirty="0">
              <a:solidFill>
                <a:srgbClr val="595959"/>
              </a:solidFill>
              <a:latin typeface="微软雅黑" pitchFamily="34" charset="-122"/>
              <a:ea typeface="微软雅黑" pitchFamily="34" charset="-122"/>
            </a:endParaRPr>
          </a:p>
          <a:p>
            <a:pPr algn="just" defTabSz="1219140">
              <a:lnSpc>
                <a:spcPct val="150000"/>
              </a:lnSpc>
            </a:pPr>
            <a:endParaRPr lang="zh-CN" altLang="zh-CN" sz="1600" kern="0" dirty="0">
              <a:solidFill>
                <a:sysClr val="windowText" lastClr="000000"/>
              </a:solidFill>
            </a:endParaRPr>
          </a:p>
        </p:txBody>
      </p:sp>
      <p:sp>
        <p:nvSpPr>
          <p:cNvPr id="38" name="Freeform 11"/>
          <p:cNvSpPr>
            <a:spLocks/>
          </p:cNvSpPr>
          <p:nvPr/>
        </p:nvSpPr>
        <p:spPr bwMode="auto">
          <a:xfrm>
            <a:off x="6303460" y="1606838"/>
            <a:ext cx="359191" cy="314558"/>
          </a:xfrm>
          <a:custGeom>
            <a:avLst/>
            <a:gdLst>
              <a:gd name="T0" fmla="*/ 150135761 w 478"/>
              <a:gd name="T1" fmla="*/ 22539537 h 420"/>
              <a:gd name="T2" fmla="*/ 148879634 w 478"/>
              <a:gd name="T3" fmla="*/ 13774223 h 420"/>
              <a:gd name="T4" fmla="*/ 143854005 w 478"/>
              <a:gd name="T5" fmla="*/ 6260858 h 420"/>
              <a:gd name="T6" fmla="*/ 136315561 w 478"/>
              <a:gd name="T7" fmla="*/ 1251948 h 420"/>
              <a:gd name="T8" fmla="*/ 127520991 w 478"/>
              <a:gd name="T9" fmla="*/ 0 h 420"/>
              <a:gd name="T10" fmla="*/ 123123986 w 478"/>
              <a:gd name="T11" fmla="*/ 0 h 420"/>
              <a:gd name="T12" fmla="*/ 114957479 w 478"/>
              <a:gd name="T13" fmla="*/ 3756403 h 420"/>
              <a:gd name="T14" fmla="*/ 109303787 w 478"/>
              <a:gd name="T15" fmla="*/ 9391287 h 420"/>
              <a:gd name="T16" fmla="*/ 105534845 w 478"/>
              <a:gd name="T17" fmla="*/ 17530626 h 420"/>
              <a:gd name="T18" fmla="*/ 105534845 w 478"/>
              <a:gd name="T19" fmla="*/ 22539537 h 420"/>
              <a:gd name="T20" fmla="*/ 107419035 w 478"/>
              <a:gd name="T21" fmla="*/ 31304850 h 420"/>
              <a:gd name="T22" fmla="*/ 112444665 w 478"/>
              <a:gd name="T23" fmla="*/ 38818215 h 420"/>
              <a:gd name="T24" fmla="*/ 65330934 w 478"/>
              <a:gd name="T25" fmla="*/ 52591879 h 420"/>
              <a:gd name="T26" fmla="*/ 30152653 w 478"/>
              <a:gd name="T27" fmla="*/ 70749039 h 420"/>
              <a:gd name="T28" fmla="*/ 26383711 w 478"/>
              <a:gd name="T29" fmla="*/ 69496532 h 420"/>
              <a:gd name="T30" fmla="*/ 22614770 w 478"/>
              <a:gd name="T31" fmla="*/ 69496532 h 420"/>
              <a:gd name="T32" fmla="*/ 13820200 w 478"/>
              <a:gd name="T33" fmla="*/ 70749039 h 420"/>
              <a:gd name="T34" fmla="*/ 6909819 w 478"/>
              <a:gd name="T35" fmla="*/ 75757949 h 420"/>
              <a:gd name="T36" fmla="*/ 1884751 w 478"/>
              <a:gd name="T37" fmla="*/ 82644781 h 420"/>
              <a:gd name="T38" fmla="*/ 0 w 478"/>
              <a:gd name="T39" fmla="*/ 91410095 h 420"/>
              <a:gd name="T40" fmla="*/ 628063 w 478"/>
              <a:gd name="T41" fmla="*/ 96419005 h 420"/>
              <a:gd name="T42" fmla="*/ 4397005 w 478"/>
              <a:gd name="T43" fmla="*/ 104558344 h 420"/>
              <a:gd name="T44" fmla="*/ 10050697 w 478"/>
              <a:gd name="T45" fmla="*/ 110193228 h 420"/>
              <a:gd name="T46" fmla="*/ 18217204 w 478"/>
              <a:gd name="T47" fmla="*/ 113949631 h 420"/>
              <a:gd name="T48" fmla="*/ 22614770 w 478"/>
              <a:gd name="T49" fmla="*/ 113949631 h 420"/>
              <a:gd name="T50" fmla="*/ 31409341 w 478"/>
              <a:gd name="T51" fmla="*/ 112697124 h 420"/>
              <a:gd name="T52" fmla="*/ 38947223 w 478"/>
              <a:gd name="T53" fmla="*/ 107688773 h 420"/>
              <a:gd name="T54" fmla="*/ 43344789 w 478"/>
              <a:gd name="T55" fmla="*/ 100175408 h 420"/>
              <a:gd name="T56" fmla="*/ 45228979 w 478"/>
              <a:gd name="T57" fmla="*/ 91410095 h 420"/>
              <a:gd name="T58" fmla="*/ 45228979 w 478"/>
              <a:gd name="T59" fmla="*/ 87027158 h 420"/>
              <a:gd name="T60" fmla="*/ 76638319 w 478"/>
              <a:gd name="T61" fmla="*/ 131480258 h 420"/>
              <a:gd name="T62" fmla="*/ 133802747 w 478"/>
              <a:gd name="T63" fmla="*/ 43826566 h 420"/>
              <a:gd name="T64" fmla="*/ 136944186 w 478"/>
              <a:gd name="T65" fmla="*/ 42574618 h 420"/>
              <a:gd name="T66" fmla="*/ 143225942 w 478"/>
              <a:gd name="T67" fmla="*/ 38818215 h 420"/>
              <a:gd name="T68" fmla="*/ 147622946 w 478"/>
              <a:gd name="T69" fmla="*/ 33183331 h 420"/>
              <a:gd name="T70" fmla="*/ 150135761 w 478"/>
              <a:gd name="T71" fmla="*/ 26295940 h 420"/>
              <a:gd name="T72" fmla="*/ 150135761 w 478"/>
              <a:gd name="T73" fmla="*/ 22539537 h 42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78" h="420">
                <a:moveTo>
                  <a:pt x="478" y="72"/>
                </a:moveTo>
                <a:lnTo>
                  <a:pt x="478" y="72"/>
                </a:lnTo>
                <a:lnTo>
                  <a:pt x="478" y="56"/>
                </a:lnTo>
                <a:lnTo>
                  <a:pt x="474" y="44"/>
                </a:lnTo>
                <a:lnTo>
                  <a:pt x="466" y="30"/>
                </a:lnTo>
                <a:lnTo>
                  <a:pt x="458" y="20"/>
                </a:lnTo>
                <a:lnTo>
                  <a:pt x="448" y="12"/>
                </a:lnTo>
                <a:lnTo>
                  <a:pt x="434" y="4"/>
                </a:lnTo>
                <a:lnTo>
                  <a:pt x="422" y="0"/>
                </a:lnTo>
                <a:lnTo>
                  <a:pt x="406" y="0"/>
                </a:lnTo>
                <a:lnTo>
                  <a:pt x="392" y="0"/>
                </a:lnTo>
                <a:lnTo>
                  <a:pt x="378" y="4"/>
                </a:lnTo>
                <a:lnTo>
                  <a:pt x="366" y="12"/>
                </a:lnTo>
                <a:lnTo>
                  <a:pt x="356" y="20"/>
                </a:lnTo>
                <a:lnTo>
                  <a:pt x="348" y="30"/>
                </a:lnTo>
                <a:lnTo>
                  <a:pt x="340" y="44"/>
                </a:lnTo>
                <a:lnTo>
                  <a:pt x="336" y="56"/>
                </a:lnTo>
                <a:lnTo>
                  <a:pt x="336" y="72"/>
                </a:lnTo>
                <a:lnTo>
                  <a:pt x="336" y="86"/>
                </a:lnTo>
                <a:lnTo>
                  <a:pt x="342" y="100"/>
                </a:lnTo>
                <a:lnTo>
                  <a:pt x="348" y="112"/>
                </a:lnTo>
                <a:lnTo>
                  <a:pt x="358" y="124"/>
                </a:lnTo>
                <a:lnTo>
                  <a:pt x="276" y="318"/>
                </a:lnTo>
                <a:lnTo>
                  <a:pt x="208" y="168"/>
                </a:lnTo>
                <a:lnTo>
                  <a:pt x="148" y="160"/>
                </a:lnTo>
                <a:lnTo>
                  <a:pt x="96" y="226"/>
                </a:lnTo>
                <a:lnTo>
                  <a:pt x="84" y="222"/>
                </a:lnTo>
                <a:lnTo>
                  <a:pt x="72" y="222"/>
                </a:lnTo>
                <a:lnTo>
                  <a:pt x="58" y="222"/>
                </a:lnTo>
                <a:lnTo>
                  <a:pt x="44" y="226"/>
                </a:lnTo>
                <a:lnTo>
                  <a:pt x="32" y="234"/>
                </a:lnTo>
                <a:lnTo>
                  <a:pt x="22" y="242"/>
                </a:lnTo>
                <a:lnTo>
                  <a:pt x="14" y="252"/>
                </a:lnTo>
                <a:lnTo>
                  <a:pt x="6" y="264"/>
                </a:lnTo>
                <a:lnTo>
                  <a:pt x="2" y="278"/>
                </a:lnTo>
                <a:lnTo>
                  <a:pt x="0" y="292"/>
                </a:lnTo>
                <a:lnTo>
                  <a:pt x="2" y="308"/>
                </a:lnTo>
                <a:lnTo>
                  <a:pt x="6" y="320"/>
                </a:lnTo>
                <a:lnTo>
                  <a:pt x="14" y="334"/>
                </a:lnTo>
                <a:lnTo>
                  <a:pt x="22" y="344"/>
                </a:lnTo>
                <a:lnTo>
                  <a:pt x="32" y="352"/>
                </a:lnTo>
                <a:lnTo>
                  <a:pt x="44" y="360"/>
                </a:lnTo>
                <a:lnTo>
                  <a:pt x="58" y="364"/>
                </a:lnTo>
                <a:lnTo>
                  <a:pt x="72" y="364"/>
                </a:lnTo>
                <a:lnTo>
                  <a:pt x="88" y="364"/>
                </a:lnTo>
                <a:lnTo>
                  <a:pt x="100" y="360"/>
                </a:lnTo>
                <a:lnTo>
                  <a:pt x="112" y="352"/>
                </a:lnTo>
                <a:lnTo>
                  <a:pt x="124" y="344"/>
                </a:lnTo>
                <a:lnTo>
                  <a:pt x="132" y="334"/>
                </a:lnTo>
                <a:lnTo>
                  <a:pt x="138" y="320"/>
                </a:lnTo>
                <a:lnTo>
                  <a:pt x="144" y="308"/>
                </a:lnTo>
                <a:lnTo>
                  <a:pt x="144" y="292"/>
                </a:lnTo>
                <a:lnTo>
                  <a:pt x="144" y="278"/>
                </a:lnTo>
                <a:lnTo>
                  <a:pt x="168" y="248"/>
                </a:lnTo>
                <a:lnTo>
                  <a:pt x="244" y="420"/>
                </a:lnTo>
                <a:lnTo>
                  <a:pt x="308" y="418"/>
                </a:lnTo>
                <a:lnTo>
                  <a:pt x="426" y="140"/>
                </a:lnTo>
                <a:lnTo>
                  <a:pt x="436" y="136"/>
                </a:lnTo>
                <a:lnTo>
                  <a:pt x="448" y="130"/>
                </a:lnTo>
                <a:lnTo>
                  <a:pt x="456" y="124"/>
                </a:lnTo>
                <a:lnTo>
                  <a:pt x="464" y="114"/>
                </a:lnTo>
                <a:lnTo>
                  <a:pt x="470" y="106"/>
                </a:lnTo>
                <a:lnTo>
                  <a:pt x="474" y="94"/>
                </a:lnTo>
                <a:lnTo>
                  <a:pt x="478" y="84"/>
                </a:lnTo>
                <a:lnTo>
                  <a:pt x="478" y="72"/>
                </a:lnTo>
                <a:close/>
              </a:path>
            </a:pathLst>
          </a:cu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lIns="121914" tIns="60957" rIns="121914" bIns="60957"/>
          <a:lstStyle/>
          <a:p>
            <a:pPr defTabSz="1219140"/>
            <a:endParaRPr lang="zh-CN" altLang="en-US" sz="2400" kern="0">
              <a:solidFill>
                <a:sysClr val="windowText" lastClr="000000"/>
              </a:solidFill>
            </a:endParaRPr>
          </a:p>
        </p:txBody>
      </p:sp>
      <p:grpSp>
        <p:nvGrpSpPr>
          <p:cNvPr id="39" name="组合 122"/>
          <p:cNvGrpSpPr>
            <a:grpSpLocks/>
          </p:cNvGrpSpPr>
          <p:nvPr/>
        </p:nvGrpSpPr>
        <p:grpSpPr bwMode="auto">
          <a:xfrm>
            <a:off x="698920" y="1750627"/>
            <a:ext cx="257171" cy="259297"/>
            <a:chOff x="3889445" y="2973091"/>
            <a:chExt cx="319708" cy="324921"/>
          </a:xfrm>
        </p:grpSpPr>
        <p:sp>
          <p:nvSpPr>
            <p:cNvPr id="40" name="Rectangle 12"/>
            <p:cNvSpPr>
              <a:spLocks noChangeArrowheads="1"/>
            </p:cNvSpPr>
            <p:nvPr/>
          </p:nvSpPr>
          <p:spPr bwMode="auto">
            <a:xfrm>
              <a:off x="3889445" y="3006104"/>
              <a:ext cx="128578" cy="126841"/>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sp>
          <p:nvSpPr>
            <p:cNvPr id="41" name="Rectangle 13"/>
            <p:cNvSpPr>
              <a:spLocks noChangeArrowheads="1"/>
            </p:cNvSpPr>
            <p:nvPr/>
          </p:nvSpPr>
          <p:spPr bwMode="auto">
            <a:xfrm>
              <a:off x="4049299" y="2973091"/>
              <a:ext cx="159854" cy="159854"/>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sp>
          <p:nvSpPr>
            <p:cNvPr id="42" name="Rectangle 14"/>
            <p:cNvSpPr>
              <a:spLocks noChangeArrowheads="1"/>
            </p:cNvSpPr>
            <p:nvPr/>
          </p:nvSpPr>
          <p:spPr bwMode="auto">
            <a:xfrm>
              <a:off x="3889445" y="3171171"/>
              <a:ext cx="128578" cy="126841"/>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sp>
          <p:nvSpPr>
            <p:cNvPr id="43" name="Rectangle 15"/>
            <p:cNvSpPr>
              <a:spLocks noChangeArrowheads="1"/>
            </p:cNvSpPr>
            <p:nvPr/>
          </p:nvSpPr>
          <p:spPr bwMode="auto">
            <a:xfrm>
              <a:off x="4049299" y="3171171"/>
              <a:ext cx="126841" cy="126841"/>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grpSp>
      <p:grpSp>
        <p:nvGrpSpPr>
          <p:cNvPr id="44" name="组合 13321"/>
          <p:cNvGrpSpPr>
            <a:grpSpLocks/>
          </p:cNvGrpSpPr>
          <p:nvPr/>
        </p:nvGrpSpPr>
        <p:grpSpPr bwMode="auto">
          <a:xfrm>
            <a:off x="6341716" y="3501132"/>
            <a:ext cx="282679" cy="280553"/>
            <a:chOff x="1057275" y="3008313"/>
            <a:chExt cx="368300" cy="368300"/>
          </a:xfrm>
        </p:grpSpPr>
        <p:sp>
          <p:nvSpPr>
            <p:cNvPr id="45" name="Freeform 11"/>
            <p:cNvSpPr>
              <a:spLocks/>
            </p:cNvSpPr>
            <p:nvPr/>
          </p:nvSpPr>
          <p:spPr bwMode="auto">
            <a:xfrm>
              <a:off x="1057275" y="3033713"/>
              <a:ext cx="342900" cy="342900"/>
            </a:xfrm>
            <a:custGeom>
              <a:avLst/>
              <a:gdLst>
                <a:gd name="T0" fmla="*/ 252015625 w 216"/>
                <a:gd name="T1" fmla="*/ 0 h 216"/>
                <a:gd name="T2" fmla="*/ 252015625 w 216"/>
                <a:gd name="T3" fmla="*/ 0 h 216"/>
                <a:gd name="T4" fmla="*/ 201612500 w 216"/>
                <a:gd name="T5" fmla="*/ 5040313 h 216"/>
                <a:gd name="T6" fmla="*/ 156249688 w 216"/>
                <a:gd name="T7" fmla="*/ 25201563 h 216"/>
                <a:gd name="T8" fmla="*/ 115927188 w 216"/>
                <a:gd name="T9" fmla="*/ 45362813 h 216"/>
                <a:gd name="T10" fmla="*/ 75604688 w 216"/>
                <a:gd name="T11" fmla="*/ 80645000 h 216"/>
                <a:gd name="T12" fmla="*/ 75604688 w 216"/>
                <a:gd name="T13" fmla="*/ 80645000 h 216"/>
                <a:gd name="T14" fmla="*/ 40322500 w 216"/>
                <a:gd name="T15" fmla="*/ 120967500 h 216"/>
                <a:gd name="T16" fmla="*/ 15120938 w 216"/>
                <a:gd name="T17" fmla="*/ 171370625 h 216"/>
                <a:gd name="T18" fmla="*/ 0 w 216"/>
                <a:gd name="T19" fmla="*/ 221773750 h 216"/>
                <a:gd name="T20" fmla="*/ 0 w 216"/>
                <a:gd name="T21" fmla="*/ 272176875 h 216"/>
                <a:gd name="T22" fmla="*/ 0 w 216"/>
                <a:gd name="T23" fmla="*/ 322580000 h 216"/>
                <a:gd name="T24" fmla="*/ 15120938 w 216"/>
                <a:gd name="T25" fmla="*/ 372983125 h 216"/>
                <a:gd name="T26" fmla="*/ 40322500 w 216"/>
                <a:gd name="T27" fmla="*/ 423386250 h 216"/>
                <a:gd name="T28" fmla="*/ 75604688 w 216"/>
                <a:gd name="T29" fmla="*/ 463708750 h 216"/>
                <a:gd name="T30" fmla="*/ 75604688 w 216"/>
                <a:gd name="T31" fmla="*/ 463708750 h 216"/>
                <a:gd name="T32" fmla="*/ 120967500 w 216"/>
                <a:gd name="T33" fmla="*/ 498990938 h 216"/>
                <a:gd name="T34" fmla="*/ 166330313 w 216"/>
                <a:gd name="T35" fmla="*/ 524192500 h 216"/>
                <a:gd name="T36" fmla="*/ 216733438 w 216"/>
                <a:gd name="T37" fmla="*/ 539313438 h 216"/>
                <a:gd name="T38" fmla="*/ 272176875 w 216"/>
                <a:gd name="T39" fmla="*/ 544353750 h 216"/>
                <a:gd name="T40" fmla="*/ 322580000 w 216"/>
                <a:gd name="T41" fmla="*/ 539313438 h 216"/>
                <a:gd name="T42" fmla="*/ 372983125 w 216"/>
                <a:gd name="T43" fmla="*/ 524192500 h 216"/>
                <a:gd name="T44" fmla="*/ 423386250 w 216"/>
                <a:gd name="T45" fmla="*/ 498990938 h 216"/>
                <a:gd name="T46" fmla="*/ 463708750 w 216"/>
                <a:gd name="T47" fmla="*/ 463708750 h 216"/>
                <a:gd name="T48" fmla="*/ 463708750 w 216"/>
                <a:gd name="T49" fmla="*/ 463708750 h 216"/>
                <a:gd name="T50" fmla="*/ 498990938 w 216"/>
                <a:gd name="T51" fmla="*/ 428426563 h 216"/>
                <a:gd name="T52" fmla="*/ 519152188 w 216"/>
                <a:gd name="T53" fmla="*/ 383063750 h 216"/>
                <a:gd name="T54" fmla="*/ 534273125 w 216"/>
                <a:gd name="T55" fmla="*/ 337700938 h 216"/>
                <a:gd name="T56" fmla="*/ 544353750 w 216"/>
                <a:gd name="T57" fmla="*/ 292338125 h 216"/>
                <a:gd name="T58" fmla="*/ 252015625 w 216"/>
                <a:gd name="T59" fmla="*/ 292338125 h 216"/>
                <a:gd name="T60" fmla="*/ 252015625 w 216"/>
                <a:gd name="T61" fmla="*/ 0 h 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 h="216">
                  <a:moveTo>
                    <a:pt x="100" y="0"/>
                  </a:moveTo>
                  <a:lnTo>
                    <a:pt x="100" y="0"/>
                  </a:lnTo>
                  <a:lnTo>
                    <a:pt x="80" y="2"/>
                  </a:lnTo>
                  <a:lnTo>
                    <a:pt x="62" y="10"/>
                  </a:lnTo>
                  <a:lnTo>
                    <a:pt x="46" y="18"/>
                  </a:lnTo>
                  <a:lnTo>
                    <a:pt x="30" y="32"/>
                  </a:lnTo>
                  <a:lnTo>
                    <a:pt x="16" y="48"/>
                  </a:lnTo>
                  <a:lnTo>
                    <a:pt x="6" y="68"/>
                  </a:lnTo>
                  <a:lnTo>
                    <a:pt x="0" y="88"/>
                  </a:lnTo>
                  <a:lnTo>
                    <a:pt x="0" y="108"/>
                  </a:lnTo>
                  <a:lnTo>
                    <a:pt x="0" y="128"/>
                  </a:lnTo>
                  <a:lnTo>
                    <a:pt x="6" y="148"/>
                  </a:lnTo>
                  <a:lnTo>
                    <a:pt x="16" y="168"/>
                  </a:lnTo>
                  <a:lnTo>
                    <a:pt x="30" y="184"/>
                  </a:lnTo>
                  <a:lnTo>
                    <a:pt x="48" y="198"/>
                  </a:lnTo>
                  <a:lnTo>
                    <a:pt x="66" y="208"/>
                  </a:lnTo>
                  <a:lnTo>
                    <a:pt x="86" y="214"/>
                  </a:lnTo>
                  <a:lnTo>
                    <a:pt x="108" y="216"/>
                  </a:lnTo>
                  <a:lnTo>
                    <a:pt x="128" y="214"/>
                  </a:lnTo>
                  <a:lnTo>
                    <a:pt x="148" y="208"/>
                  </a:lnTo>
                  <a:lnTo>
                    <a:pt x="168" y="198"/>
                  </a:lnTo>
                  <a:lnTo>
                    <a:pt x="184" y="184"/>
                  </a:lnTo>
                  <a:lnTo>
                    <a:pt x="198" y="170"/>
                  </a:lnTo>
                  <a:lnTo>
                    <a:pt x="206" y="152"/>
                  </a:lnTo>
                  <a:lnTo>
                    <a:pt x="212" y="134"/>
                  </a:lnTo>
                  <a:lnTo>
                    <a:pt x="216" y="116"/>
                  </a:lnTo>
                  <a:lnTo>
                    <a:pt x="100" y="116"/>
                  </a:lnTo>
                  <a:lnTo>
                    <a:pt x="100" y="0"/>
                  </a:lnTo>
                  <a:close/>
                </a:path>
              </a:pathLst>
            </a:cu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sp>
          <p:nvSpPr>
            <p:cNvPr id="46" name="Freeform 12"/>
            <p:cNvSpPr>
              <a:spLocks/>
            </p:cNvSpPr>
            <p:nvPr/>
          </p:nvSpPr>
          <p:spPr bwMode="auto">
            <a:xfrm>
              <a:off x="1238250" y="3008313"/>
              <a:ext cx="187325" cy="184150"/>
            </a:xfrm>
            <a:custGeom>
              <a:avLst/>
              <a:gdLst>
                <a:gd name="T0" fmla="*/ 216733438 w 118"/>
                <a:gd name="T1" fmla="*/ 80645000 h 116"/>
                <a:gd name="T2" fmla="*/ 216733438 w 118"/>
                <a:gd name="T3" fmla="*/ 80645000 h 116"/>
                <a:gd name="T4" fmla="*/ 196572188 w 118"/>
                <a:gd name="T5" fmla="*/ 60483750 h 116"/>
                <a:gd name="T6" fmla="*/ 171370625 w 118"/>
                <a:gd name="T7" fmla="*/ 40322500 h 116"/>
                <a:gd name="T8" fmla="*/ 141128750 w 118"/>
                <a:gd name="T9" fmla="*/ 25201563 h 116"/>
                <a:gd name="T10" fmla="*/ 115927188 w 118"/>
                <a:gd name="T11" fmla="*/ 15120938 h 116"/>
                <a:gd name="T12" fmla="*/ 90725625 w 118"/>
                <a:gd name="T13" fmla="*/ 5040313 h 116"/>
                <a:gd name="T14" fmla="*/ 60483750 w 118"/>
                <a:gd name="T15" fmla="*/ 0 h 116"/>
                <a:gd name="T16" fmla="*/ 30241875 w 118"/>
                <a:gd name="T17" fmla="*/ 0 h 116"/>
                <a:gd name="T18" fmla="*/ 0 w 118"/>
                <a:gd name="T19" fmla="*/ 0 h 116"/>
                <a:gd name="T20" fmla="*/ 0 w 118"/>
                <a:gd name="T21" fmla="*/ 292338125 h 116"/>
                <a:gd name="T22" fmla="*/ 297378438 w 118"/>
                <a:gd name="T23" fmla="*/ 292338125 h 116"/>
                <a:gd name="T24" fmla="*/ 297378438 w 118"/>
                <a:gd name="T25" fmla="*/ 292338125 h 116"/>
                <a:gd name="T26" fmla="*/ 297378438 w 118"/>
                <a:gd name="T27" fmla="*/ 267136563 h 116"/>
                <a:gd name="T28" fmla="*/ 297378438 w 118"/>
                <a:gd name="T29" fmla="*/ 236894688 h 116"/>
                <a:gd name="T30" fmla="*/ 287297813 w 118"/>
                <a:gd name="T31" fmla="*/ 206652813 h 116"/>
                <a:gd name="T32" fmla="*/ 282257500 w 118"/>
                <a:gd name="T33" fmla="*/ 181451250 h 116"/>
                <a:gd name="T34" fmla="*/ 272176875 w 118"/>
                <a:gd name="T35" fmla="*/ 151209375 h 116"/>
                <a:gd name="T36" fmla="*/ 257055938 w 118"/>
                <a:gd name="T37" fmla="*/ 126007813 h 116"/>
                <a:gd name="T38" fmla="*/ 236894688 w 118"/>
                <a:gd name="T39" fmla="*/ 100806250 h 116"/>
                <a:gd name="T40" fmla="*/ 216733438 w 118"/>
                <a:gd name="T41" fmla="*/ 80645000 h 116"/>
                <a:gd name="T42" fmla="*/ 216733438 w 118"/>
                <a:gd name="T43" fmla="*/ 80645000 h 1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18" h="116">
                  <a:moveTo>
                    <a:pt x="86" y="32"/>
                  </a:moveTo>
                  <a:lnTo>
                    <a:pt x="86" y="32"/>
                  </a:lnTo>
                  <a:lnTo>
                    <a:pt x="78" y="24"/>
                  </a:lnTo>
                  <a:lnTo>
                    <a:pt x="68" y="16"/>
                  </a:lnTo>
                  <a:lnTo>
                    <a:pt x="56" y="10"/>
                  </a:lnTo>
                  <a:lnTo>
                    <a:pt x="46" y="6"/>
                  </a:lnTo>
                  <a:lnTo>
                    <a:pt x="36" y="2"/>
                  </a:lnTo>
                  <a:lnTo>
                    <a:pt x="24" y="0"/>
                  </a:lnTo>
                  <a:lnTo>
                    <a:pt x="12" y="0"/>
                  </a:lnTo>
                  <a:lnTo>
                    <a:pt x="0" y="0"/>
                  </a:lnTo>
                  <a:lnTo>
                    <a:pt x="0" y="116"/>
                  </a:lnTo>
                  <a:lnTo>
                    <a:pt x="118" y="116"/>
                  </a:lnTo>
                  <a:lnTo>
                    <a:pt x="118" y="106"/>
                  </a:lnTo>
                  <a:lnTo>
                    <a:pt x="118" y="94"/>
                  </a:lnTo>
                  <a:lnTo>
                    <a:pt x="114" y="82"/>
                  </a:lnTo>
                  <a:lnTo>
                    <a:pt x="112" y="72"/>
                  </a:lnTo>
                  <a:lnTo>
                    <a:pt x="108" y="60"/>
                  </a:lnTo>
                  <a:lnTo>
                    <a:pt x="102" y="50"/>
                  </a:lnTo>
                  <a:lnTo>
                    <a:pt x="94" y="40"/>
                  </a:lnTo>
                  <a:lnTo>
                    <a:pt x="86" y="32"/>
                  </a:lnTo>
                  <a:close/>
                </a:path>
              </a:pathLst>
            </a:cu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grpSp>
      <p:grpSp>
        <p:nvGrpSpPr>
          <p:cNvPr id="47" name="组合 13322"/>
          <p:cNvGrpSpPr>
            <a:grpSpLocks/>
          </p:cNvGrpSpPr>
          <p:nvPr/>
        </p:nvGrpSpPr>
        <p:grpSpPr bwMode="auto">
          <a:xfrm>
            <a:off x="702818" y="3240793"/>
            <a:ext cx="280550" cy="299680"/>
            <a:chOff x="1946500" y="2659080"/>
            <a:chExt cx="249236" cy="264850"/>
          </a:xfrm>
        </p:grpSpPr>
        <p:sp>
          <p:nvSpPr>
            <p:cNvPr id="48" name="Rectangle 13"/>
            <p:cNvSpPr>
              <a:spLocks noChangeArrowheads="1"/>
            </p:cNvSpPr>
            <p:nvPr/>
          </p:nvSpPr>
          <p:spPr bwMode="auto">
            <a:xfrm>
              <a:off x="1946500" y="2712050"/>
              <a:ext cx="40474" cy="211880"/>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sp>
          <p:nvSpPr>
            <p:cNvPr id="49" name="Rectangle 14"/>
            <p:cNvSpPr>
              <a:spLocks noChangeArrowheads="1"/>
            </p:cNvSpPr>
            <p:nvPr/>
          </p:nvSpPr>
          <p:spPr bwMode="auto">
            <a:xfrm>
              <a:off x="2016797" y="2679947"/>
              <a:ext cx="40474" cy="243983"/>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sp>
          <p:nvSpPr>
            <p:cNvPr id="50" name="Rectangle 15"/>
            <p:cNvSpPr>
              <a:spLocks noChangeArrowheads="1"/>
            </p:cNvSpPr>
            <p:nvPr/>
          </p:nvSpPr>
          <p:spPr bwMode="auto">
            <a:xfrm>
              <a:off x="2084964" y="2659080"/>
              <a:ext cx="42604" cy="264850"/>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sp>
          <p:nvSpPr>
            <p:cNvPr id="51" name="Rectangle 16"/>
            <p:cNvSpPr>
              <a:spLocks noChangeArrowheads="1"/>
            </p:cNvSpPr>
            <p:nvPr/>
          </p:nvSpPr>
          <p:spPr bwMode="auto">
            <a:xfrm>
              <a:off x="2155262" y="2790702"/>
              <a:ext cx="40474" cy="133228"/>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140"/>
              <a:endParaRPr lang="zh-CN" altLang="en-US" sz="2400" kern="0">
                <a:solidFill>
                  <a:sysClr val="windowText" lastClr="000000"/>
                </a:solidFill>
              </a:endParaRPr>
            </a:p>
          </p:txBody>
        </p:sp>
      </p:grpSp>
      <p:sp>
        <p:nvSpPr>
          <p:cNvPr id="52" name="任意多边形 51"/>
          <p:cNvSpPr/>
          <p:nvPr/>
        </p:nvSpPr>
        <p:spPr>
          <a:xfrm>
            <a:off x="5370421" y="1988427"/>
            <a:ext cx="3196974" cy="824651"/>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cap="flat" cmpd="sng" algn="ctr">
            <a:solidFill>
              <a:srgbClr val="C00000"/>
            </a:solidFill>
            <a:prstDash val="dash"/>
            <a:headEnd type="oval" w="med" len="med"/>
          </a:ln>
          <a:effectLst/>
        </p:spPr>
        <p:txBody>
          <a:bodyPr lIns="121914" tIns="60957" rIns="121914" bIns="60957" anchor="ctr"/>
          <a:lstStyle/>
          <a:p>
            <a:pPr algn="ctr" defTabSz="1219140">
              <a:defRPr/>
            </a:pPr>
            <a:endParaRPr lang="zh-CN" altLang="en-US" sz="2400" kern="0">
              <a:solidFill>
                <a:sysClr val="window" lastClr="FFFFFF"/>
              </a:solidFill>
            </a:endParaRPr>
          </a:p>
        </p:txBody>
      </p:sp>
      <p:sp>
        <p:nvSpPr>
          <p:cNvPr id="53" name="任意多边形 52"/>
          <p:cNvSpPr/>
          <p:nvPr/>
        </p:nvSpPr>
        <p:spPr>
          <a:xfrm>
            <a:off x="5238073" y="3836932"/>
            <a:ext cx="3329322" cy="83102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cap="flat" cmpd="sng" algn="ctr">
            <a:solidFill>
              <a:srgbClr val="FF0000"/>
            </a:solidFill>
            <a:prstDash val="dash"/>
            <a:headEnd type="oval" w="med" len="med"/>
          </a:ln>
          <a:effectLst/>
        </p:spPr>
        <p:txBody>
          <a:bodyPr lIns="121914" tIns="60957" rIns="121914" bIns="60957" anchor="ctr"/>
          <a:lstStyle/>
          <a:p>
            <a:pPr algn="ctr" defTabSz="1219140">
              <a:defRPr/>
            </a:pPr>
            <a:endParaRPr lang="zh-CN" altLang="en-US" sz="2400" kern="0">
              <a:solidFill>
                <a:sysClr val="window" lastClr="FFFFFF"/>
              </a:solidFill>
            </a:endParaRPr>
          </a:p>
        </p:txBody>
      </p:sp>
      <p:sp>
        <p:nvSpPr>
          <p:cNvPr id="54" name="Oval 54"/>
          <p:cNvSpPr>
            <a:spLocks noChangeArrowheads="1"/>
          </p:cNvSpPr>
          <p:nvPr/>
        </p:nvSpPr>
        <p:spPr bwMode="auto">
          <a:xfrm>
            <a:off x="3698743" y="2857500"/>
            <a:ext cx="110520" cy="110520"/>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121914" tIns="60957" rIns="121914" bIns="60957"/>
          <a:lstStyle/>
          <a:p>
            <a:pPr defTabSz="1219140">
              <a:defRPr/>
            </a:pPr>
            <a:endParaRPr lang="zh-CN" altLang="en-US" sz="2400" kern="0">
              <a:solidFill>
                <a:sysClr val="windowText" lastClr="000000"/>
              </a:solidFill>
            </a:endParaRPr>
          </a:p>
        </p:txBody>
      </p:sp>
      <p:sp>
        <p:nvSpPr>
          <p:cNvPr id="55" name="Oval 54"/>
          <p:cNvSpPr>
            <a:spLocks noChangeArrowheads="1"/>
          </p:cNvSpPr>
          <p:nvPr/>
        </p:nvSpPr>
        <p:spPr bwMode="auto">
          <a:xfrm>
            <a:off x="5305892" y="2787604"/>
            <a:ext cx="110520" cy="110520"/>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121914" tIns="60957" rIns="121914" bIns="60957"/>
          <a:lstStyle/>
          <a:p>
            <a:pPr defTabSz="1219140">
              <a:defRPr/>
            </a:pPr>
            <a:endParaRPr lang="zh-CN" altLang="en-US" sz="2400" kern="0">
              <a:solidFill>
                <a:sysClr val="windowText" lastClr="000000"/>
              </a:solidFill>
            </a:endParaRPr>
          </a:p>
        </p:txBody>
      </p:sp>
      <p:sp>
        <p:nvSpPr>
          <p:cNvPr id="56" name="Oval 54"/>
          <p:cNvSpPr>
            <a:spLocks noChangeArrowheads="1"/>
          </p:cNvSpPr>
          <p:nvPr/>
        </p:nvSpPr>
        <p:spPr bwMode="auto">
          <a:xfrm>
            <a:off x="5161876" y="4619188"/>
            <a:ext cx="110520" cy="110520"/>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121914" tIns="60957" rIns="121914" bIns="60957"/>
          <a:lstStyle/>
          <a:p>
            <a:pPr defTabSz="1219140">
              <a:defRPr/>
            </a:pPr>
            <a:endParaRPr lang="zh-CN" altLang="en-US" sz="2400" kern="0">
              <a:solidFill>
                <a:sysClr val="windowText" lastClr="000000"/>
              </a:solidFill>
            </a:endParaRPr>
          </a:p>
        </p:txBody>
      </p:sp>
      <p:sp>
        <p:nvSpPr>
          <p:cNvPr id="57" name="Oval 54"/>
          <p:cNvSpPr>
            <a:spLocks noChangeArrowheads="1"/>
          </p:cNvSpPr>
          <p:nvPr/>
        </p:nvSpPr>
        <p:spPr bwMode="auto">
          <a:xfrm>
            <a:off x="3328180" y="4423182"/>
            <a:ext cx="110520" cy="110520"/>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121914" tIns="60957" rIns="121914" bIns="60957"/>
          <a:lstStyle/>
          <a:p>
            <a:pPr defTabSz="1219140">
              <a:defRPr/>
            </a:pPr>
            <a:endParaRPr lang="zh-CN" altLang="en-US" sz="2400" kern="0">
              <a:solidFill>
                <a:sysClr val="windowText" lastClr="000000"/>
              </a:solidFill>
            </a:endParaRPr>
          </a:p>
        </p:txBody>
      </p:sp>
    </p:spTree>
  </p:cSld>
  <p:clrMapOvr>
    <a:masterClrMapping/>
  </p:clrMapOvr>
  <mc:AlternateContent xmlns:mc="http://schemas.openxmlformats.org/markup-compatibility/2006" xmlns:p14="http://schemas.microsoft.com/office/powerpoint/2010/main">
    <mc:Choice Requires="p14">
      <p:transition spd="slow" p14:dur="1600" advClick="0">
        <p14:prism isInverted="1"/>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750"/>
                                        <p:tgtEl>
                                          <p:spTgt spid="22"/>
                                        </p:tgtEl>
                                      </p:cBhvr>
                                    </p:animEffect>
                                  </p:childTnLst>
                                </p:cTn>
                              </p:par>
                            </p:childTnLst>
                          </p:cTn>
                        </p:par>
                        <p:par>
                          <p:cTn id="8" fill="hold">
                            <p:stCondLst>
                              <p:cond delay="750"/>
                            </p:stCondLst>
                            <p:childTnLst>
                              <p:par>
                                <p:cTn id="9" presetID="2" presetClass="entr" presetSubtype="9"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0-#ppt_w/2"/>
                                          </p:val>
                                        </p:tav>
                                        <p:tav tm="100000">
                                          <p:val>
                                            <p:strVal val="#ppt_x"/>
                                          </p:val>
                                        </p:tav>
                                      </p:tavLst>
                                    </p:anim>
                                    <p:anim calcmode="lin" valueType="num">
                                      <p:cBhvr additive="base">
                                        <p:cTn id="12" dur="500" fill="hold"/>
                                        <p:tgtEl>
                                          <p:spTgt spid="27"/>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1+#ppt_w/2"/>
                                          </p:val>
                                        </p:tav>
                                        <p:tav tm="100000">
                                          <p:val>
                                            <p:strVal val="#ppt_x"/>
                                          </p:val>
                                        </p:tav>
                                      </p:tavLst>
                                    </p:anim>
                                    <p:anim calcmode="lin" valueType="num">
                                      <p:cBhvr additive="base">
                                        <p:cTn id="16" dur="500" fill="hold"/>
                                        <p:tgtEl>
                                          <p:spTgt spid="26"/>
                                        </p:tgtEl>
                                        <p:attrNameLst>
                                          <p:attrName>ppt_y</p:attrName>
                                        </p:attrNameLst>
                                      </p:cBhvr>
                                      <p:tavLst>
                                        <p:tav tm="0">
                                          <p:val>
                                            <p:strVal val="0-#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0-#ppt_w/2"/>
                                          </p:val>
                                        </p:tav>
                                        <p:tav tm="100000">
                                          <p:val>
                                            <p:strVal val="#ppt_x"/>
                                          </p:val>
                                        </p:tav>
                                      </p:tavLst>
                                    </p:anim>
                                    <p:anim calcmode="lin" valueType="num">
                                      <p:cBhvr additive="base">
                                        <p:cTn id="20" dur="500" fill="hold"/>
                                        <p:tgtEl>
                                          <p:spTgt spid="25"/>
                                        </p:tgtEl>
                                        <p:attrNameLst>
                                          <p:attrName>ppt_y</p:attrName>
                                        </p:attrNameLst>
                                      </p:cBhvr>
                                      <p:tavLst>
                                        <p:tav tm="0">
                                          <p:val>
                                            <p:strVal val="1+#ppt_h/2"/>
                                          </p:val>
                                        </p:tav>
                                        <p:tav tm="100000">
                                          <p:val>
                                            <p:strVal val="#ppt_y"/>
                                          </p:val>
                                        </p:tav>
                                      </p:tavLst>
                                    </p:anim>
                                  </p:childTnLst>
                                </p:cTn>
                              </p:par>
                              <p:par>
                                <p:cTn id="21" presetID="2" presetClass="entr" presetSubtype="6"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fill="hold"/>
                                        <p:tgtEl>
                                          <p:spTgt spid="24"/>
                                        </p:tgtEl>
                                        <p:attrNameLst>
                                          <p:attrName>ppt_x</p:attrName>
                                        </p:attrNameLst>
                                      </p:cBhvr>
                                      <p:tavLst>
                                        <p:tav tm="0">
                                          <p:val>
                                            <p:strVal val="1+#ppt_w/2"/>
                                          </p:val>
                                        </p:tav>
                                        <p:tav tm="100000">
                                          <p:val>
                                            <p:strVal val="#ppt_x"/>
                                          </p:val>
                                        </p:tav>
                                      </p:tavLst>
                                    </p:anim>
                                    <p:anim calcmode="lin" valueType="num">
                                      <p:cBhvr additive="base">
                                        <p:cTn id="24" dur="500" fill="hold"/>
                                        <p:tgtEl>
                                          <p:spTgt spid="24"/>
                                        </p:tgtEl>
                                        <p:attrNameLst>
                                          <p:attrName>ppt_y</p:attrName>
                                        </p:attrNameLst>
                                      </p:cBhvr>
                                      <p:tavLst>
                                        <p:tav tm="0">
                                          <p:val>
                                            <p:strVal val="1+#ppt_h/2"/>
                                          </p:val>
                                        </p:tav>
                                        <p:tav tm="100000">
                                          <p:val>
                                            <p:strVal val="#ppt_y"/>
                                          </p:val>
                                        </p:tav>
                                      </p:tavLst>
                                    </p:anim>
                                  </p:childTnLst>
                                </p:cTn>
                              </p:par>
                            </p:childTnLst>
                          </p:cTn>
                        </p:par>
                        <p:par>
                          <p:cTn id="25" fill="hold">
                            <p:stCondLst>
                              <p:cond delay="1250"/>
                            </p:stCondLst>
                            <p:childTnLst>
                              <p:par>
                                <p:cTn id="26" presetID="23" presetClass="entr" presetSubtype="32" fill="hold" grpId="0" nodeType="afterEffect">
                                  <p:stCondLst>
                                    <p:cond delay="0"/>
                                  </p:stCondLst>
                                  <p:childTnLst>
                                    <p:set>
                                      <p:cBhvr>
                                        <p:cTn id="27" dur="1" fill="hold">
                                          <p:stCondLst>
                                            <p:cond delay="0"/>
                                          </p:stCondLst>
                                        </p:cTn>
                                        <p:tgtEl>
                                          <p:spTgt spid="28"/>
                                        </p:tgtEl>
                                        <p:attrNameLst>
                                          <p:attrName>style.visibility</p:attrName>
                                        </p:attrNameLst>
                                      </p:cBhvr>
                                      <p:to>
                                        <p:strVal val="visible"/>
                                      </p:to>
                                    </p:set>
                                    <p:anim calcmode="lin" valueType="num">
                                      <p:cBhvr>
                                        <p:cTn id="28" dur="500" fill="hold"/>
                                        <p:tgtEl>
                                          <p:spTgt spid="28"/>
                                        </p:tgtEl>
                                        <p:attrNameLst>
                                          <p:attrName>ppt_w</p:attrName>
                                        </p:attrNameLst>
                                      </p:cBhvr>
                                      <p:tavLst>
                                        <p:tav tm="0">
                                          <p:val>
                                            <p:strVal val="4*#ppt_w"/>
                                          </p:val>
                                        </p:tav>
                                        <p:tav tm="100000">
                                          <p:val>
                                            <p:strVal val="#ppt_w"/>
                                          </p:val>
                                        </p:tav>
                                      </p:tavLst>
                                    </p:anim>
                                    <p:anim calcmode="lin" valueType="num">
                                      <p:cBhvr>
                                        <p:cTn id="29" dur="500" fill="hold"/>
                                        <p:tgtEl>
                                          <p:spTgt spid="28"/>
                                        </p:tgtEl>
                                        <p:attrNameLst>
                                          <p:attrName>ppt_h</p:attrName>
                                        </p:attrNameLst>
                                      </p:cBhvr>
                                      <p:tavLst>
                                        <p:tav tm="0">
                                          <p:val>
                                            <p:strVal val="4*#ppt_h"/>
                                          </p:val>
                                        </p:tav>
                                        <p:tav tm="100000">
                                          <p:val>
                                            <p:strVal val="#ppt_h"/>
                                          </p:val>
                                        </p:tav>
                                      </p:tavLst>
                                    </p:anim>
                                  </p:childTnLst>
                                </p:cTn>
                              </p:par>
                            </p:childTnLst>
                          </p:cTn>
                        </p:par>
                        <p:par>
                          <p:cTn id="30" fill="hold">
                            <p:stCondLst>
                              <p:cond delay="1750"/>
                            </p:stCondLst>
                            <p:childTnLst>
                              <p:par>
                                <p:cTn id="31" presetID="23" presetClass="entr" presetSubtype="32" fill="hold" grpId="0" nodeType="after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p:cTn id="33" dur="500" fill="hold"/>
                                        <p:tgtEl>
                                          <p:spTgt spid="29"/>
                                        </p:tgtEl>
                                        <p:attrNameLst>
                                          <p:attrName>ppt_w</p:attrName>
                                        </p:attrNameLst>
                                      </p:cBhvr>
                                      <p:tavLst>
                                        <p:tav tm="0">
                                          <p:val>
                                            <p:strVal val="4*#ppt_w"/>
                                          </p:val>
                                        </p:tav>
                                        <p:tav tm="100000">
                                          <p:val>
                                            <p:strVal val="#ppt_w"/>
                                          </p:val>
                                        </p:tav>
                                      </p:tavLst>
                                    </p:anim>
                                    <p:anim calcmode="lin" valueType="num">
                                      <p:cBhvr>
                                        <p:cTn id="34" dur="500" fill="hold"/>
                                        <p:tgtEl>
                                          <p:spTgt spid="29"/>
                                        </p:tgtEl>
                                        <p:attrNameLst>
                                          <p:attrName>ppt_h</p:attrName>
                                        </p:attrNameLst>
                                      </p:cBhvr>
                                      <p:tavLst>
                                        <p:tav tm="0">
                                          <p:val>
                                            <p:strVal val="4*#ppt_h"/>
                                          </p:val>
                                        </p:tav>
                                        <p:tav tm="100000">
                                          <p:val>
                                            <p:strVal val="#ppt_h"/>
                                          </p:val>
                                        </p:tav>
                                      </p:tavLst>
                                    </p:anim>
                                  </p:childTnLst>
                                </p:cTn>
                              </p:par>
                            </p:childTnLst>
                          </p:cTn>
                        </p:par>
                        <p:par>
                          <p:cTn id="35" fill="hold">
                            <p:stCondLst>
                              <p:cond delay="2250"/>
                            </p:stCondLst>
                            <p:childTnLst>
                              <p:par>
                                <p:cTn id="36" presetID="23" presetClass="entr" presetSubtype="32" fill="hold" grpId="0" nodeType="afterEffect">
                                  <p:stCondLst>
                                    <p:cond delay="0"/>
                                  </p:stCondLst>
                                  <p:childTnLst>
                                    <p:set>
                                      <p:cBhvr>
                                        <p:cTn id="37" dur="1" fill="hold">
                                          <p:stCondLst>
                                            <p:cond delay="0"/>
                                          </p:stCondLst>
                                        </p:cTn>
                                        <p:tgtEl>
                                          <p:spTgt spid="31"/>
                                        </p:tgtEl>
                                        <p:attrNameLst>
                                          <p:attrName>style.visibility</p:attrName>
                                        </p:attrNameLst>
                                      </p:cBhvr>
                                      <p:to>
                                        <p:strVal val="visible"/>
                                      </p:to>
                                    </p:set>
                                    <p:anim calcmode="lin" valueType="num">
                                      <p:cBhvr>
                                        <p:cTn id="38" dur="500" fill="hold"/>
                                        <p:tgtEl>
                                          <p:spTgt spid="31"/>
                                        </p:tgtEl>
                                        <p:attrNameLst>
                                          <p:attrName>ppt_w</p:attrName>
                                        </p:attrNameLst>
                                      </p:cBhvr>
                                      <p:tavLst>
                                        <p:tav tm="0">
                                          <p:val>
                                            <p:strVal val="4*#ppt_w"/>
                                          </p:val>
                                        </p:tav>
                                        <p:tav tm="100000">
                                          <p:val>
                                            <p:strVal val="#ppt_w"/>
                                          </p:val>
                                        </p:tav>
                                      </p:tavLst>
                                    </p:anim>
                                    <p:anim calcmode="lin" valueType="num">
                                      <p:cBhvr>
                                        <p:cTn id="39" dur="500" fill="hold"/>
                                        <p:tgtEl>
                                          <p:spTgt spid="31"/>
                                        </p:tgtEl>
                                        <p:attrNameLst>
                                          <p:attrName>ppt_h</p:attrName>
                                        </p:attrNameLst>
                                      </p:cBhvr>
                                      <p:tavLst>
                                        <p:tav tm="0">
                                          <p:val>
                                            <p:strVal val="4*#ppt_h"/>
                                          </p:val>
                                        </p:tav>
                                        <p:tav tm="100000">
                                          <p:val>
                                            <p:strVal val="#ppt_h"/>
                                          </p:val>
                                        </p:tav>
                                      </p:tavLst>
                                    </p:anim>
                                  </p:childTnLst>
                                </p:cTn>
                              </p:par>
                            </p:childTnLst>
                          </p:cTn>
                        </p:par>
                        <p:par>
                          <p:cTn id="40" fill="hold">
                            <p:stCondLst>
                              <p:cond delay="2750"/>
                            </p:stCondLst>
                            <p:childTnLst>
                              <p:par>
                                <p:cTn id="41" presetID="23" presetClass="entr" presetSubtype="32"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p:cTn id="43" dur="500" fill="hold"/>
                                        <p:tgtEl>
                                          <p:spTgt spid="30"/>
                                        </p:tgtEl>
                                        <p:attrNameLst>
                                          <p:attrName>ppt_w</p:attrName>
                                        </p:attrNameLst>
                                      </p:cBhvr>
                                      <p:tavLst>
                                        <p:tav tm="0">
                                          <p:val>
                                            <p:strVal val="4*#ppt_w"/>
                                          </p:val>
                                        </p:tav>
                                        <p:tav tm="100000">
                                          <p:val>
                                            <p:strVal val="#ppt_w"/>
                                          </p:val>
                                        </p:tav>
                                      </p:tavLst>
                                    </p:anim>
                                    <p:anim calcmode="lin" valueType="num">
                                      <p:cBhvr>
                                        <p:cTn id="44" dur="500" fill="hold"/>
                                        <p:tgtEl>
                                          <p:spTgt spid="30"/>
                                        </p:tgtEl>
                                        <p:attrNameLst>
                                          <p:attrName>ppt_h</p:attrName>
                                        </p:attrNameLst>
                                      </p:cBhvr>
                                      <p:tavLst>
                                        <p:tav tm="0">
                                          <p:val>
                                            <p:strVal val="4*#ppt_h"/>
                                          </p:val>
                                        </p:tav>
                                        <p:tav tm="100000">
                                          <p:val>
                                            <p:strVal val="#ppt_h"/>
                                          </p:val>
                                        </p:tav>
                                      </p:tavLst>
                                    </p:anim>
                                  </p:childTnLst>
                                </p:cTn>
                              </p:par>
                            </p:childTnLst>
                          </p:cTn>
                        </p:par>
                        <p:par>
                          <p:cTn id="45" fill="hold">
                            <p:stCondLst>
                              <p:cond delay="3250"/>
                            </p:stCondLst>
                            <p:childTnLst>
                              <p:par>
                                <p:cTn id="46" presetID="22" presetClass="entr" presetSubtype="4" fill="hold" grpId="0" nodeType="afterEffect">
                                  <p:stCondLst>
                                    <p:cond delay="0"/>
                                  </p:stCondLst>
                                  <p:childTnLst>
                                    <p:set>
                                      <p:cBhvr>
                                        <p:cTn id="47" dur="1" fill="hold">
                                          <p:stCondLst>
                                            <p:cond delay="0"/>
                                          </p:stCondLst>
                                        </p:cTn>
                                        <p:tgtEl>
                                          <p:spTgt spid="54"/>
                                        </p:tgtEl>
                                        <p:attrNameLst>
                                          <p:attrName>style.visibility</p:attrName>
                                        </p:attrNameLst>
                                      </p:cBhvr>
                                      <p:to>
                                        <p:strVal val="visible"/>
                                      </p:to>
                                    </p:set>
                                    <p:animEffect transition="in" filter="wipe(down)">
                                      <p:cBhvr>
                                        <p:cTn id="48" dur="500"/>
                                        <p:tgtEl>
                                          <p:spTgt spid="54"/>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33"/>
                                        </p:tgtEl>
                                        <p:attrNameLst>
                                          <p:attrName>style.visibility</p:attrName>
                                        </p:attrNameLst>
                                      </p:cBhvr>
                                      <p:to>
                                        <p:strVal val="visible"/>
                                      </p:to>
                                    </p:set>
                                    <p:animEffect transition="in" filter="wipe(down)">
                                      <p:cBhvr>
                                        <p:cTn id="51" dur="500"/>
                                        <p:tgtEl>
                                          <p:spTgt spid="33"/>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35"/>
                                        </p:tgtEl>
                                        <p:attrNameLst>
                                          <p:attrName>style.visibility</p:attrName>
                                        </p:attrNameLst>
                                      </p:cBhvr>
                                      <p:to>
                                        <p:strVal val="visible"/>
                                      </p:to>
                                    </p:set>
                                    <p:animEffect transition="in" filter="wipe(down)">
                                      <p:cBhvr>
                                        <p:cTn id="54" dur="500"/>
                                        <p:tgtEl>
                                          <p:spTgt spid="35"/>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57"/>
                                        </p:tgtEl>
                                        <p:attrNameLst>
                                          <p:attrName>style.visibility</p:attrName>
                                        </p:attrNameLst>
                                      </p:cBhvr>
                                      <p:to>
                                        <p:strVal val="visible"/>
                                      </p:to>
                                    </p:set>
                                    <p:animEffect transition="in" filter="wipe(down)">
                                      <p:cBhvr>
                                        <p:cTn id="57" dur="500"/>
                                        <p:tgtEl>
                                          <p:spTgt spid="57"/>
                                        </p:tgtEl>
                                      </p:cBhvr>
                                    </p:animEffect>
                                  </p:childTnLst>
                                </p:cTn>
                              </p:par>
                            </p:childTnLst>
                          </p:cTn>
                        </p:par>
                        <p:par>
                          <p:cTn id="58" fill="hold">
                            <p:stCondLst>
                              <p:cond delay="3750"/>
                            </p:stCondLst>
                            <p:childTnLst>
                              <p:par>
                                <p:cTn id="59" presetID="2" presetClass="entr" presetSubtype="4" fill="hold" grpId="0" nodeType="afterEffect">
                                  <p:stCondLst>
                                    <p:cond delay="0"/>
                                  </p:stCondLst>
                                  <p:childTnLst>
                                    <p:set>
                                      <p:cBhvr>
                                        <p:cTn id="60" dur="1" fill="hold">
                                          <p:stCondLst>
                                            <p:cond delay="0"/>
                                          </p:stCondLst>
                                        </p:cTn>
                                        <p:tgtEl>
                                          <p:spTgt spid="34"/>
                                        </p:tgtEl>
                                        <p:attrNameLst>
                                          <p:attrName>style.visibility</p:attrName>
                                        </p:attrNameLst>
                                      </p:cBhvr>
                                      <p:to>
                                        <p:strVal val="visible"/>
                                      </p:to>
                                    </p:set>
                                    <p:anim calcmode="lin" valueType="num">
                                      <p:cBhvr additive="base">
                                        <p:cTn id="61" dur="500" fill="hold"/>
                                        <p:tgtEl>
                                          <p:spTgt spid="34"/>
                                        </p:tgtEl>
                                        <p:attrNameLst>
                                          <p:attrName>ppt_x</p:attrName>
                                        </p:attrNameLst>
                                      </p:cBhvr>
                                      <p:tavLst>
                                        <p:tav tm="0">
                                          <p:val>
                                            <p:strVal val="#ppt_x"/>
                                          </p:val>
                                        </p:tav>
                                        <p:tav tm="100000">
                                          <p:val>
                                            <p:strVal val="#ppt_x"/>
                                          </p:val>
                                        </p:tav>
                                      </p:tavLst>
                                    </p:anim>
                                    <p:anim calcmode="lin" valueType="num">
                                      <p:cBhvr additive="base">
                                        <p:cTn id="62" dur="500" fill="hold"/>
                                        <p:tgtEl>
                                          <p:spTgt spid="34"/>
                                        </p:tgtEl>
                                        <p:attrNameLst>
                                          <p:attrName>ppt_y</p:attrName>
                                        </p:attrNameLst>
                                      </p:cBhvr>
                                      <p:tavLst>
                                        <p:tav tm="0">
                                          <p:val>
                                            <p:strVal val="1+#ppt_h/2"/>
                                          </p:val>
                                        </p:tav>
                                        <p:tav tm="100000">
                                          <p:val>
                                            <p:strVal val="#ppt_y"/>
                                          </p:val>
                                        </p:tav>
                                      </p:tavLst>
                                    </p:anim>
                                  </p:childTnLst>
                                </p:cTn>
                              </p:par>
                              <p:par>
                                <p:cTn id="63" presetID="2" presetClass="entr" presetSubtype="4" fill="hold" nodeType="withEffect">
                                  <p:stCondLst>
                                    <p:cond delay="0"/>
                                  </p:stCondLst>
                                  <p:childTnLst>
                                    <p:set>
                                      <p:cBhvr>
                                        <p:cTn id="64" dur="1" fill="hold">
                                          <p:stCondLst>
                                            <p:cond delay="0"/>
                                          </p:stCondLst>
                                        </p:cTn>
                                        <p:tgtEl>
                                          <p:spTgt spid="39"/>
                                        </p:tgtEl>
                                        <p:attrNameLst>
                                          <p:attrName>style.visibility</p:attrName>
                                        </p:attrNameLst>
                                      </p:cBhvr>
                                      <p:to>
                                        <p:strVal val="visible"/>
                                      </p:to>
                                    </p:set>
                                    <p:anim calcmode="lin" valueType="num">
                                      <p:cBhvr additive="base">
                                        <p:cTn id="65" dur="500" fill="hold"/>
                                        <p:tgtEl>
                                          <p:spTgt spid="39"/>
                                        </p:tgtEl>
                                        <p:attrNameLst>
                                          <p:attrName>ppt_x</p:attrName>
                                        </p:attrNameLst>
                                      </p:cBhvr>
                                      <p:tavLst>
                                        <p:tav tm="0">
                                          <p:val>
                                            <p:strVal val="#ppt_x"/>
                                          </p:val>
                                        </p:tav>
                                        <p:tav tm="100000">
                                          <p:val>
                                            <p:strVal val="#ppt_x"/>
                                          </p:val>
                                        </p:tav>
                                      </p:tavLst>
                                    </p:anim>
                                    <p:anim calcmode="lin" valueType="num">
                                      <p:cBhvr additive="base">
                                        <p:cTn id="66" dur="500" fill="hold"/>
                                        <p:tgtEl>
                                          <p:spTgt spid="39"/>
                                        </p:tgtEl>
                                        <p:attrNameLst>
                                          <p:attrName>ppt_y</p:attrName>
                                        </p:attrNameLst>
                                      </p:cBhvr>
                                      <p:tavLst>
                                        <p:tav tm="0">
                                          <p:val>
                                            <p:strVal val="1+#ppt_h/2"/>
                                          </p:val>
                                        </p:tav>
                                        <p:tav tm="100000">
                                          <p:val>
                                            <p:strVal val="#ppt_y"/>
                                          </p:val>
                                        </p:tav>
                                      </p:tavLst>
                                    </p:anim>
                                  </p:childTnLst>
                                </p:cTn>
                              </p:par>
                              <p:par>
                                <p:cTn id="67" presetID="2" presetClass="entr" presetSubtype="4" fill="hold" nodeType="withEffect">
                                  <p:stCondLst>
                                    <p:cond delay="0"/>
                                  </p:stCondLst>
                                  <p:childTnLst>
                                    <p:set>
                                      <p:cBhvr>
                                        <p:cTn id="68" dur="1" fill="hold">
                                          <p:stCondLst>
                                            <p:cond delay="0"/>
                                          </p:stCondLst>
                                        </p:cTn>
                                        <p:tgtEl>
                                          <p:spTgt spid="47"/>
                                        </p:tgtEl>
                                        <p:attrNameLst>
                                          <p:attrName>style.visibility</p:attrName>
                                        </p:attrNameLst>
                                      </p:cBhvr>
                                      <p:to>
                                        <p:strVal val="visible"/>
                                      </p:to>
                                    </p:set>
                                    <p:anim calcmode="lin" valueType="num">
                                      <p:cBhvr additive="base">
                                        <p:cTn id="69" dur="500" fill="hold"/>
                                        <p:tgtEl>
                                          <p:spTgt spid="47"/>
                                        </p:tgtEl>
                                        <p:attrNameLst>
                                          <p:attrName>ppt_x</p:attrName>
                                        </p:attrNameLst>
                                      </p:cBhvr>
                                      <p:tavLst>
                                        <p:tav tm="0">
                                          <p:val>
                                            <p:strVal val="#ppt_x"/>
                                          </p:val>
                                        </p:tav>
                                        <p:tav tm="100000">
                                          <p:val>
                                            <p:strVal val="#ppt_x"/>
                                          </p:val>
                                        </p:tav>
                                      </p:tavLst>
                                    </p:anim>
                                    <p:anim calcmode="lin" valueType="num">
                                      <p:cBhvr additive="base">
                                        <p:cTn id="70" dur="500" fill="hold"/>
                                        <p:tgtEl>
                                          <p:spTgt spid="47"/>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36"/>
                                        </p:tgtEl>
                                        <p:attrNameLst>
                                          <p:attrName>style.visibility</p:attrName>
                                        </p:attrNameLst>
                                      </p:cBhvr>
                                      <p:to>
                                        <p:strVal val="visible"/>
                                      </p:to>
                                    </p:set>
                                    <p:anim calcmode="lin" valueType="num">
                                      <p:cBhvr additive="base">
                                        <p:cTn id="73" dur="500" fill="hold"/>
                                        <p:tgtEl>
                                          <p:spTgt spid="36"/>
                                        </p:tgtEl>
                                        <p:attrNameLst>
                                          <p:attrName>ppt_x</p:attrName>
                                        </p:attrNameLst>
                                      </p:cBhvr>
                                      <p:tavLst>
                                        <p:tav tm="0">
                                          <p:val>
                                            <p:strVal val="#ppt_x"/>
                                          </p:val>
                                        </p:tav>
                                        <p:tav tm="100000">
                                          <p:val>
                                            <p:strVal val="#ppt_x"/>
                                          </p:val>
                                        </p:tav>
                                      </p:tavLst>
                                    </p:anim>
                                    <p:anim calcmode="lin" valueType="num">
                                      <p:cBhvr additive="base">
                                        <p:cTn id="74" dur="500" fill="hold"/>
                                        <p:tgtEl>
                                          <p:spTgt spid="36"/>
                                        </p:tgtEl>
                                        <p:attrNameLst>
                                          <p:attrName>ppt_y</p:attrName>
                                        </p:attrNameLst>
                                      </p:cBhvr>
                                      <p:tavLst>
                                        <p:tav tm="0">
                                          <p:val>
                                            <p:strVal val="1+#ppt_h/2"/>
                                          </p:val>
                                        </p:tav>
                                        <p:tav tm="100000">
                                          <p:val>
                                            <p:strVal val="#ppt_y"/>
                                          </p:val>
                                        </p:tav>
                                      </p:tavLst>
                                    </p:anim>
                                  </p:childTnLst>
                                </p:cTn>
                              </p:par>
                            </p:childTnLst>
                          </p:cTn>
                        </p:par>
                        <p:par>
                          <p:cTn id="75" fill="hold">
                            <p:stCondLst>
                              <p:cond delay="4250"/>
                            </p:stCondLst>
                            <p:childTnLst>
                              <p:par>
                                <p:cTn id="76" presetID="22" presetClass="entr" presetSubtype="8" fill="hold" grpId="0" nodeType="afterEffect">
                                  <p:stCondLst>
                                    <p:cond delay="0"/>
                                  </p:stCondLst>
                                  <p:childTnLst>
                                    <p:set>
                                      <p:cBhvr>
                                        <p:cTn id="77" dur="1" fill="hold">
                                          <p:stCondLst>
                                            <p:cond delay="0"/>
                                          </p:stCondLst>
                                        </p:cTn>
                                        <p:tgtEl>
                                          <p:spTgt spid="52"/>
                                        </p:tgtEl>
                                        <p:attrNameLst>
                                          <p:attrName>style.visibility</p:attrName>
                                        </p:attrNameLst>
                                      </p:cBhvr>
                                      <p:to>
                                        <p:strVal val="visible"/>
                                      </p:to>
                                    </p:set>
                                    <p:animEffect transition="in" filter="wipe(left)">
                                      <p:cBhvr>
                                        <p:cTn id="78" dur="500"/>
                                        <p:tgtEl>
                                          <p:spTgt spid="52"/>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55"/>
                                        </p:tgtEl>
                                        <p:attrNameLst>
                                          <p:attrName>style.visibility</p:attrName>
                                        </p:attrNameLst>
                                      </p:cBhvr>
                                      <p:to>
                                        <p:strVal val="visible"/>
                                      </p:to>
                                    </p:set>
                                    <p:animEffect transition="in" filter="wipe(left)">
                                      <p:cBhvr>
                                        <p:cTn id="81" dur="500"/>
                                        <p:tgtEl>
                                          <p:spTgt spid="55"/>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56"/>
                                        </p:tgtEl>
                                        <p:attrNameLst>
                                          <p:attrName>style.visibility</p:attrName>
                                        </p:attrNameLst>
                                      </p:cBhvr>
                                      <p:to>
                                        <p:strVal val="visible"/>
                                      </p:to>
                                    </p:set>
                                    <p:animEffect transition="in" filter="wipe(left)">
                                      <p:cBhvr>
                                        <p:cTn id="84" dur="500"/>
                                        <p:tgtEl>
                                          <p:spTgt spid="56"/>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53"/>
                                        </p:tgtEl>
                                        <p:attrNameLst>
                                          <p:attrName>style.visibility</p:attrName>
                                        </p:attrNameLst>
                                      </p:cBhvr>
                                      <p:to>
                                        <p:strVal val="visible"/>
                                      </p:to>
                                    </p:set>
                                    <p:animEffect transition="in" filter="wipe(left)">
                                      <p:cBhvr>
                                        <p:cTn id="87" dur="500"/>
                                        <p:tgtEl>
                                          <p:spTgt spid="53"/>
                                        </p:tgtEl>
                                      </p:cBhvr>
                                    </p:animEffect>
                                  </p:childTnLst>
                                </p:cTn>
                              </p:par>
                            </p:childTnLst>
                          </p:cTn>
                        </p:par>
                        <p:par>
                          <p:cTn id="88" fill="hold">
                            <p:stCondLst>
                              <p:cond delay="4750"/>
                            </p:stCondLst>
                            <p:childTnLst>
                              <p:par>
                                <p:cTn id="89" presetID="2" presetClass="entr" presetSubtype="4" fill="hold" grpId="0" nodeType="afterEffect">
                                  <p:stCondLst>
                                    <p:cond delay="0"/>
                                  </p:stCondLst>
                                  <p:childTnLst>
                                    <p:set>
                                      <p:cBhvr>
                                        <p:cTn id="90" dur="1" fill="hold">
                                          <p:stCondLst>
                                            <p:cond delay="0"/>
                                          </p:stCondLst>
                                        </p:cTn>
                                        <p:tgtEl>
                                          <p:spTgt spid="32"/>
                                        </p:tgtEl>
                                        <p:attrNameLst>
                                          <p:attrName>style.visibility</p:attrName>
                                        </p:attrNameLst>
                                      </p:cBhvr>
                                      <p:to>
                                        <p:strVal val="visible"/>
                                      </p:to>
                                    </p:set>
                                    <p:anim calcmode="lin" valueType="num">
                                      <p:cBhvr additive="base">
                                        <p:cTn id="91" dur="500" fill="hold"/>
                                        <p:tgtEl>
                                          <p:spTgt spid="32"/>
                                        </p:tgtEl>
                                        <p:attrNameLst>
                                          <p:attrName>ppt_x</p:attrName>
                                        </p:attrNameLst>
                                      </p:cBhvr>
                                      <p:tavLst>
                                        <p:tav tm="0">
                                          <p:val>
                                            <p:strVal val="#ppt_x"/>
                                          </p:val>
                                        </p:tav>
                                        <p:tav tm="100000">
                                          <p:val>
                                            <p:strVal val="#ppt_x"/>
                                          </p:val>
                                        </p:tav>
                                      </p:tavLst>
                                    </p:anim>
                                    <p:anim calcmode="lin" valueType="num">
                                      <p:cBhvr additive="base">
                                        <p:cTn id="92" dur="500" fill="hold"/>
                                        <p:tgtEl>
                                          <p:spTgt spid="32"/>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38"/>
                                        </p:tgtEl>
                                        <p:attrNameLst>
                                          <p:attrName>style.visibility</p:attrName>
                                        </p:attrNameLst>
                                      </p:cBhvr>
                                      <p:to>
                                        <p:strVal val="visible"/>
                                      </p:to>
                                    </p:set>
                                    <p:anim calcmode="lin" valueType="num">
                                      <p:cBhvr additive="base">
                                        <p:cTn id="95" dur="500" fill="hold"/>
                                        <p:tgtEl>
                                          <p:spTgt spid="38"/>
                                        </p:tgtEl>
                                        <p:attrNameLst>
                                          <p:attrName>ppt_x</p:attrName>
                                        </p:attrNameLst>
                                      </p:cBhvr>
                                      <p:tavLst>
                                        <p:tav tm="0">
                                          <p:val>
                                            <p:strVal val="#ppt_x"/>
                                          </p:val>
                                        </p:tav>
                                        <p:tav tm="100000">
                                          <p:val>
                                            <p:strVal val="#ppt_x"/>
                                          </p:val>
                                        </p:tav>
                                      </p:tavLst>
                                    </p:anim>
                                    <p:anim calcmode="lin" valueType="num">
                                      <p:cBhvr additive="base">
                                        <p:cTn id="96" dur="500" fill="hold"/>
                                        <p:tgtEl>
                                          <p:spTgt spid="38"/>
                                        </p:tgtEl>
                                        <p:attrNameLst>
                                          <p:attrName>ppt_y</p:attrName>
                                        </p:attrNameLst>
                                      </p:cBhvr>
                                      <p:tavLst>
                                        <p:tav tm="0">
                                          <p:val>
                                            <p:strVal val="1+#ppt_h/2"/>
                                          </p:val>
                                        </p:tav>
                                        <p:tav tm="100000">
                                          <p:val>
                                            <p:strVal val="#ppt_y"/>
                                          </p:val>
                                        </p:tav>
                                      </p:tavLst>
                                    </p:anim>
                                  </p:childTnLst>
                                </p:cTn>
                              </p:par>
                              <p:par>
                                <p:cTn id="97" presetID="2" presetClass="entr" presetSubtype="4" fill="hold" nodeType="withEffect">
                                  <p:stCondLst>
                                    <p:cond delay="0"/>
                                  </p:stCondLst>
                                  <p:childTnLst>
                                    <p:set>
                                      <p:cBhvr>
                                        <p:cTn id="98" dur="1" fill="hold">
                                          <p:stCondLst>
                                            <p:cond delay="0"/>
                                          </p:stCondLst>
                                        </p:cTn>
                                        <p:tgtEl>
                                          <p:spTgt spid="44"/>
                                        </p:tgtEl>
                                        <p:attrNameLst>
                                          <p:attrName>style.visibility</p:attrName>
                                        </p:attrNameLst>
                                      </p:cBhvr>
                                      <p:to>
                                        <p:strVal val="visible"/>
                                      </p:to>
                                    </p:set>
                                    <p:anim calcmode="lin" valueType="num">
                                      <p:cBhvr additive="base">
                                        <p:cTn id="99" dur="500" fill="hold"/>
                                        <p:tgtEl>
                                          <p:spTgt spid="44"/>
                                        </p:tgtEl>
                                        <p:attrNameLst>
                                          <p:attrName>ppt_x</p:attrName>
                                        </p:attrNameLst>
                                      </p:cBhvr>
                                      <p:tavLst>
                                        <p:tav tm="0">
                                          <p:val>
                                            <p:strVal val="#ppt_x"/>
                                          </p:val>
                                        </p:tav>
                                        <p:tav tm="100000">
                                          <p:val>
                                            <p:strVal val="#ppt_x"/>
                                          </p:val>
                                        </p:tav>
                                      </p:tavLst>
                                    </p:anim>
                                    <p:anim calcmode="lin" valueType="num">
                                      <p:cBhvr additive="base">
                                        <p:cTn id="100" dur="500" fill="hold"/>
                                        <p:tgtEl>
                                          <p:spTgt spid="44"/>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37"/>
                                        </p:tgtEl>
                                        <p:attrNameLst>
                                          <p:attrName>style.visibility</p:attrName>
                                        </p:attrNameLst>
                                      </p:cBhvr>
                                      <p:to>
                                        <p:strVal val="visible"/>
                                      </p:to>
                                    </p:set>
                                    <p:anim calcmode="lin" valueType="num">
                                      <p:cBhvr additive="base">
                                        <p:cTn id="103" dur="500" fill="hold"/>
                                        <p:tgtEl>
                                          <p:spTgt spid="37"/>
                                        </p:tgtEl>
                                        <p:attrNameLst>
                                          <p:attrName>ppt_x</p:attrName>
                                        </p:attrNameLst>
                                      </p:cBhvr>
                                      <p:tavLst>
                                        <p:tav tm="0">
                                          <p:val>
                                            <p:strVal val="#ppt_x"/>
                                          </p:val>
                                        </p:tav>
                                        <p:tav tm="100000">
                                          <p:val>
                                            <p:strVal val="#ppt_x"/>
                                          </p:val>
                                        </p:tav>
                                      </p:tavLst>
                                    </p:anim>
                                    <p:anim calcmode="lin" valueType="num">
                                      <p:cBhvr additive="base">
                                        <p:cTn id="104"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animBg="1"/>
      <p:bldP spid="25" grpId="0" animBg="1"/>
      <p:bldP spid="26" grpId="0" animBg="1"/>
      <p:bldP spid="27" grpId="0" animBg="1"/>
      <p:bldP spid="28" grpId="0" animBg="1"/>
      <p:bldP spid="29" grpId="0" animBg="1"/>
      <p:bldP spid="30" grpId="0" animBg="1"/>
      <p:bldP spid="31" grpId="0" animBg="1"/>
      <p:bldP spid="32" grpId="0"/>
      <p:bldP spid="33" grpId="0" animBg="1"/>
      <p:bldP spid="34" grpId="0"/>
      <p:bldP spid="35" grpId="0" animBg="1"/>
      <p:bldP spid="36" grpId="0"/>
      <p:bldP spid="37" grpId="0"/>
      <p:bldP spid="38" grpId="0" animBg="1"/>
      <p:bldP spid="52" grpId="0" animBg="1"/>
      <p:bldP spid="53" grpId="0" animBg="1"/>
      <p:bldP spid="54" grpId="0" animBg="1"/>
      <p:bldP spid="55" grpId="0" animBg="1"/>
      <p:bldP spid="56" grpId="0" animBg="1"/>
      <p:bldP spid="57"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Text Box 5"/>
          <p:cNvSpPr txBox="1">
            <a:spLocks noChangeArrowheads="1"/>
          </p:cNvSpPr>
          <p:nvPr/>
        </p:nvSpPr>
        <p:spPr bwMode="ltGray">
          <a:xfrm>
            <a:off x="347663" y="157163"/>
            <a:ext cx="33845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800" b="1" dirty="0" smtClean="0">
                <a:solidFill>
                  <a:schemeClr val="bg1"/>
                </a:solidFill>
                <a:latin typeface="微软雅黑" pitchFamily="34" charset="-122"/>
                <a:ea typeface="微软雅黑" pitchFamily="34" charset="-122"/>
              </a:rPr>
              <a:t>自身对目标的重视</a:t>
            </a:r>
            <a:endParaRPr lang="zh-CN" altLang="en-US" sz="2800" b="1" dirty="0">
              <a:solidFill>
                <a:schemeClr val="bg1"/>
              </a:solidFill>
              <a:latin typeface="微软雅黑" pitchFamily="34" charset="-122"/>
              <a:ea typeface="微软雅黑" pitchFamily="34" charset="-122"/>
            </a:endParaRPr>
          </a:p>
        </p:txBody>
      </p:sp>
      <p:sp>
        <p:nvSpPr>
          <p:cNvPr id="35" name="圆角矩形 34"/>
          <p:cNvSpPr/>
          <p:nvPr/>
        </p:nvSpPr>
        <p:spPr>
          <a:xfrm>
            <a:off x="683568" y="1203598"/>
            <a:ext cx="2304256" cy="360040"/>
          </a:xfrm>
          <a:prstGeom prst="roundRect">
            <a:avLst/>
          </a:prstGeom>
          <a:solidFill>
            <a:srgbClr val="FD98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716274" y="1635646"/>
            <a:ext cx="2232248" cy="222996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a:off x="3347864" y="1203598"/>
            <a:ext cx="2304256" cy="360040"/>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3380570" y="1635646"/>
            <a:ext cx="2232248" cy="222996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6156176" y="1203598"/>
            <a:ext cx="2304256" cy="36004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6188882" y="1635646"/>
            <a:ext cx="2232248" cy="222996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燕尾形 40"/>
          <p:cNvSpPr/>
          <p:nvPr/>
        </p:nvSpPr>
        <p:spPr>
          <a:xfrm rot="5248951">
            <a:off x="1618286" y="3933012"/>
            <a:ext cx="374947" cy="644360"/>
          </a:xfrm>
          <a:prstGeom prst="chevron">
            <a:avLst/>
          </a:prstGeom>
          <a:solidFill>
            <a:srgbClr val="FD98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燕尾形 41"/>
          <p:cNvSpPr/>
          <p:nvPr/>
        </p:nvSpPr>
        <p:spPr>
          <a:xfrm rot="5248951">
            <a:off x="4312517" y="3960900"/>
            <a:ext cx="374947" cy="644360"/>
          </a:xfrm>
          <a:prstGeom prst="chevron">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3" name="燕尾形 42"/>
          <p:cNvSpPr/>
          <p:nvPr/>
        </p:nvSpPr>
        <p:spPr>
          <a:xfrm rot="5248951">
            <a:off x="7120829" y="3960900"/>
            <a:ext cx="374947" cy="644360"/>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4" name="圆角矩形 43"/>
          <p:cNvSpPr/>
          <p:nvPr/>
        </p:nvSpPr>
        <p:spPr>
          <a:xfrm>
            <a:off x="755576" y="4801716"/>
            <a:ext cx="7593546" cy="38519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44"/>
          <p:cNvSpPr txBox="1"/>
          <p:nvPr/>
        </p:nvSpPr>
        <p:spPr>
          <a:xfrm>
            <a:off x="971600" y="1225084"/>
            <a:ext cx="1826141" cy="338554"/>
          </a:xfrm>
          <a:prstGeom prst="rect">
            <a:avLst/>
          </a:prstGeom>
          <a:noFill/>
        </p:spPr>
        <p:txBody>
          <a:bodyPr wrap="none" rtlCol="0">
            <a:spAutoFit/>
          </a:bodyPr>
          <a:lstStyle/>
          <a:p>
            <a:r>
              <a:rPr lang="zh-CN" altLang="en-US" sz="1600" dirty="0" smtClean="0">
                <a:solidFill>
                  <a:schemeClr val="bg1"/>
                </a:solidFill>
              </a:rPr>
              <a:t>点击添加相关标题</a:t>
            </a:r>
            <a:endParaRPr lang="zh-CN" altLang="en-US" sz="1600" dirty="0">
              <a:solidFill>
                <a:schemeClr val="bg1"/>
              </a:solidFill>
            </a:endParaRPr>
          </a:p>
        </p:txBody>
      </p:sp>
      <p:sp>
        <p:nvSpPr>
          <p:cNvPr id="46" name="TextBox 45"/>
          <p:cNvSpPr txBox="1"/>
          <p:nvPr/>
        </p:nvSpPr>
        <p:spPr>
          <a:xfrm>
            <a:off x="3609955" y="1203598"/>
            <a:ext cx="1826141" cy="338554"/>
          </a:xfrm>
          <a:prstGeom prst="rect">
            <a:avLst/>
          </a:prstGeom>
          <a:noFill/>
        </p:spPr>
        <p:txBody>
          <a:bodyPr wrap="none" rtlCol="0">
            <a:spAutoFit/>
          </a:bodyPr>
          <a:lstStyle/>
          <a:p>
            <a:r>
              <a:rPr lang="zh-CN" altLang="en-US" sz="1600" dirty="0" smtClean="0">
                <a:solidFill>
                  <a:schemeClr val="bg1"/>
                </a:solidFill>
              </a:rPr>
              <a:t>点击添加相关标题</a:t>
            </a:r>
            <a:endParaRPr lang="zh-CN" altLang="en-US" sz="1600" dirty="0">
              <a:solidFill>
                <a:schemeClr val="bg1"/>
              </a:solidFill>
            </a:endParaRPr>
          </a:p>
        </p:txBody>
      </p:sp>
      <p:sp>
        <p:nvSpPr>
          <p:cNvPr id="47" name="TextBox 46"/>
          <p:cNvSpPr txBox="1"/>
          <p:nvPr/>
        </p:nvSpPr>
        <p:spPr>
          <a:xfrm>
            <a:off x="6418267" y="1196941"/>
            <a:ext cx="1826141" cy="338554"/>
          </a:xfrm>
          <a:prstGeom prst="rect">
            <a:avLst/>
          </a:prstGeom>
          <a:noFill/>
        </p:spPr>
        <p:txBody>
          <a:bodyPr wrap="none" rtlCol="0">
            <a:spAutoFit/>
          </a:bodyPr>
          <a:lstStyle/>
          <a:p>
            <a:r>
              <a:rPr lang="zh-CN" altLang="en-US" sz="1600" dirty="0" smtClean="0">
                <a:solidFill>
                  <a:schemeClr val="bg1"/>
                </a:solidFill>
              </a:rPr>
              <a:t>点击添加相关标题</a:t>
            </a:r>
            <a:endParaRPr lang="zh-CN" altLang="en-US" sz="1600" dirty="0">
              <a:solidFill>
                <a:schemeClr val="bg1"/>
              </a:solidFill>
            </a:endParaRPr>
          </a:p>
        </p:txBody>
      </p:sp>
      <p:sp>
        <p:nvSpPr>
          <p:cNvPr id="48" name="矩形 47"/>
          <p:cNvSpPr/>
          <p:nvPr/>
        </p:nvSpPr>
        <p:spPr>
          <a:xfrm>
            <a:off x="827584" y="1705372"/>
            <a:ext cx="2088233" cy="2031325"/>
          </a:xfrm>
          <a:prstGeom prst="rect">
            <a:avLst/>
          </a:prstGeom>
        </p:spPr>
        <p:txBody>
          <a:bodyPr wrap="square">
            <a:spAutoFit/>
          </a:bodyPr>
          <a:lstStyle/>
          <a:p>
            <a:pPr algn="just">
              <a:lnSpc>
                <a:spcPct val="150000"/>
              </a:lnSpc>
              <a:buClr>
                <a:srgbClr val="0070C0"/>
              </a:buClr>
            </a:pPr>
            <a:r>
              <a:rPr lang="zh-CN" altLang="en-US" sz="1400" dirty="0" smtClean="0">
                <a:solidFill>
                  <a:schemeClr val="tx1">
                    <a:lumMod val="75000"/>
                    <a:lumOff val="25000"/>
                  </a:schemeClr>
                </a:solidFill>
                <a:latin typeface="微软雅黑" pitchFamily="34" charset="-122"/>
                <a:ea typeface="微软雅黑" pitchFamily="34" charset="-122"/>
              </a:rPr>
              <a:t>点击输入相关文本内容</a:t>
            </a:r>
            <a:endParaRPr lang="en-US" altLang="zh-CN" sz="1400" dirty="0" smtClean="0">
              <a:solidFill>
                <a:schemeClr val="tx1">
                  <a:lumMod val="75000"/>
                  <a:lumOff val="25000"/>
                </a:schemeClr>
              </a:solidFill>
              <a:latin typeface="微软雅黑" pitchFamily="34" charset="-122"/>
              <a:ea typeface="微软雅黑" pitchFamily="34" charset="-122"/>
            </a:endParaRPr>
          </a:p>
          <a:p>
            <a:pPr algn="just">
              <a:lnSpc>
                <a:spcPct val="150000"/>
              </a:lnSpc>
              <a:buClr>
                <a:srgbClr val="0070C0"/>
              </a:buClr>
            </a:pPr>
            <a:r>
              <a:rPr lang="zh-CN" altLang="en-US" sz="1400" dirty="0">
                <a:solidFill>
                  <a:schemeClr val="tx1">
                    <a:lumMod val="75000"/>
                    <a:lumOff val="25000"/>
                  </a:schemeClr>
                </a:solidFill>
                <a:latin typeface="微软雅黑" pitchFamily="34" charset="-122"/>
                <a:ea typeface="微软雅黑" pitchFamily="34" charset="-122"/>
              </a:rPr>
              <a:t>点击</a:t>
            </a:r>
            <a:r>
              <a:rPr lang="zh-CN" altLang="en-US" sz="1400" dirty="0" smtClean="0">
                <a:solidFill>
                  <a:schemeClr val="tx1">
                    <a:lumMod val="75000"/>
                    <a:lumOff val="25000"/>
                  </a:schemeClr>
                </a:solidFill>
                <a:latin typeface="微软雅黑" pitchFamily="34" charset="-122"/>
                <a:ea typeface="微软雅黑" pitchFamily="34" charset="-122"/>
              </a:rPr>
              <a:t>输入相关文本</a:t>
            </a:r>
            <a:r>
              <a:rPr lang="zh-CN" altLang="en-US" sz="1400" dirty="0">
                <a:solidFill>
                  <a:schemeClr val="tx1">
                    <a:lumMod val="75000"/>
                    <a:lumOff val="25000"/>
                  </a:schemeClr>
                </a:solidFill>
                <a:latin typeface="微软雅黑" pitchFamily="34" charset="-122"/>
                <a:ea typeface="微软雅黑" pitchFamily="34" charset="-122"/>
              </a:rPr>
              <a:t>内容</a:t>
            </a:r>
          </a:p>
          <a:p>
            <a:pPr algn="just">
              <a:lnSpc>
                <a:spcPct val="150000"/>
              </a:lnSpc>
              <a:buClr>
                <a:srgbClr val="0070C0"/>
              </a:buClr>
            </a:pPr>
            <a:r>
              <a:rPr lang="zh-CN" altLang="en-US" sz="1400" dirty="0">
                <a:solidFill>
                  <a:schemeClr val="tx1">
                    <a:lumMod val="75000"/>
                    <a:lumOff val="25000"/>
                  </a:schemeClr>
                </a:solidFill>
                <a:latin typeface="微软雅黑" pitchFamily="34" charset="-122"/>
                <a:ea typeface="微软雅黑" pitchFamily="34" charset="-122"/>
              </a:rPr>
              <a:t>点击</a:t>
            </a:r>
            <a:r>
              <a:rPr lang="zh-CN" altLang="en-US" sz="1400" dirty="0" smtClean="0">
                <a:solidFill>
                  <a:schemeClr val="tx1">
                    <a:lumMod val="75000"/>
                    <a:lumOff val="25000"/>
                  </a:schemeClr>
                </a:solidFill>
                <a:latin typeface="微软雅黑" pitchFamily="34" charset="-122"/>
                <a:ea typeface="微软雅黑" pitchFamily="34" charset="-122"/>
              </a:rPr>
              <a:t>输入相关文本</a:t>
            </a:r>
            <a:r>
              <a:rPr lang="zh-CN" altLang="en-US" sz="1400" dirty="0">
                <a:solidFill>
                  <a:schemeClr val="tx1">
                    <a:lumMod val="75000"/>
                    <a:lumOff val="25000"/>
                  </a:schemeClr>
                </a:solidFill>
                <a:latin typeface="微软雅黑" pitchFamily="34" charset="-122"/>
                <a:ea typeface="微软雅黑" pitchFamily="34" charset="-122"/>
              </a:rPr>
              <a:t>内容</a:t>
            </a:r>
          </a:p>
          <a:p>
            <a:pPr algn="just">
              <a:lnSpc>
                <a:spcPct val="150000"/>
              </a:lnSpc>
              <a:buClr>
                <a:srgbClr val="0070C0"/>
              </a:buClr>
            </a:pPr>
            <a:r>
              <a:rPr lang="zh-CN" altLang="en-US" sz="1400" dirty="0">
                <a:solidFill>
                  <a:schemeClr val="tx1">
                    <a:lumMod val="75000"/>
                    <a:lumOff val="25000"/>
                  </a:schemeClr>
                </a:solidFill>
                <a:latin typeface="微软雅黑" pitchFamily="34" charset="-122"/>
                <a:ea typeface="微软雅黑" pitchFamily="34" charset="-122"/>
              </a:rPr>
              <a:t>点击</a:t>
            </a:r>
            <a:r>
              <a:rPr lang="zh-CN" altLang="en-US" sz="1400" dirty="0" smtClean="0">
                <a:solidFill>
                  <a:schemeClr val="tx1">
                    <a:lumMod val="75000"/>
                    <a:lumOff val="25000"/>
                  </a:schemeClr>
                </a:solidFill>
                <a:latin typeface="微软雅黑" pitchFamily="34" charset="-122"/>
                <a:ea typeface="微软雅黑" pitchFamily="34" charset="-122"/>
              </a:rPr>
              <a:t>输入相关文本内容</a:t>
            </a:r>
            <a:endParaRPr lang="en-US" altLang="zh-CN" sz="1400" dirty="0" smtClean="0">
              <a:solidFill>
                <a:schemeClr val="tx1">
                  <a:lumMod val="75000"/>
                  <a:lumOff val="25000"/>
                </a:schemeClr>
              </a:solidFill>
              <a:latin typeface="微软雅黑" pitchFamily="34" charset="-122"/>
              <a:ea typeface="微软雅黑" pitchFamily="34" charset="-122"/>
            </a:endParaRPr>
          </a:p>
          <a:p>
            <a:pPr algn="just">
              <a:lnSpc>
                <a:spcPct val="150000"/>
              </a:lnSpc>
              <a:buClr>
                <a:srgbClr val="0070C0"/>
              </a:buClr>
            </a:pPr>
            <a:r>
              <a:rPr lang="zh-CN" altLang="en-US" sz="1400" dirty="0">
                <a:solidFill>
                  <a:schemeClr val="tx1">
                    <a:lumMod val="75000"/>
                    <a:lumOff val="25000"/>
                  </a:schemeClr>
                </a:solidFill>
                <a:latin typeface="微软雅黑" pitchFamily="34" charset="-122"/>
                <a:ea typeface="微软雅黑" pitchFamily="34" charset="-122"/>
              </a:rPr>
              <a:t>点击输入相关文本内容</a:t>
            </a:r>
          </a:p>
          <a:p>
            <a:pPr algn="just">
              <a:lnSpc>
                <a:spcPct val="150000"/>
              </a:lnSpc>
              <a:buClr>
                <a:srgbClr val="0070C0"/>
              </a:buClr>
            </a:pPr>
            <a:r>
              <a:rPr lang="zh-CN" altLang="en-US" sz="1400" dirty="0">
                <a:solidFill>
                  <a:schemeClr val="tx1">
                    <a:lumMod val="75000"/>
                    <a:lumOff val="25000"/>
                  </a:schemeClr>
                </a:solidFill>
                <a:latin typeface="微软雅黑" pitchFamily="34" charset="-122"/>
                <a:ea typeface="微软雅黑" pitchFamily="34" charset="-122"/>
              </a:rPr>
              <a:t>点击输入相关文本</a:t>
            </a:r>
            <a:r>
              <a:rPr lang="zh-CN" altLang="en-US" sz="1400" dirty="0" smtClean="0">
                <a:solidFill>
                  <a:schemeClr val="tx1">
                    <a:lumMod val="75000"/>
                    <a:lumOff val="25000"/>
                  </a:schemeClr>
                </a:solidFill>
                <a:latin typeface="微软雅黑" pitchFamily="34" charset="-122"/>
                <a:ea typeface="微软雅黑" pitchFamily="34" charset="-122"/>
              </a:rPr>
              <a:t>内容</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49" name="矩形 48"/>
          <p:cNvSpPr/>
          <p:nvPr/>
        </p:nvSpPr>
        <p:spPr>
          <a:xfrm>
            <a:off x="3478908" y="1716548"/>
            <a:ext cx="2088233" cy="2031325"/>
          </a:xfrm>
          <a:prstGeom prst="rect">
            <a:avLst/>
          </a:prstGeom>
        </p:spPr>
        <p:txBody>
          <a:bodyPr wrap="square">
            <a:spAutoFit/>
          </a:bodyPr>
          <a:lstStyle/>
          <a:p>
            <a:pPr algn="just">
              <a:lnSpc>
                <a:spcPct val="150000"/>
              </a:lnSpc>
              <a:buClr>
                <a:srgbClr val="0070C0"/>
              </a:buClr>
            </a:pPr>
            <a:r>
              <a:rPr lang="zh-CN" altLang="en-US" sz="1400" dirty="0" smtClean="0">
                <a:solidFill>
                  <a:schemeClr val="tx1">
                    <a:lumMod val="75000"/>
                    <a:lumOff val="25000"/>
                  </a:schemeClr>
                </a:solidFill>
                <a:latin typeface="微软雅黑" pitchFamily="34" charset="-122"/>
                <a:ea typeface="微软雅黑" pitchFamily="34" charset="-122"/>
              </a:rPr>
              <a:t>点击输入相关文本内容</a:t>
            </a:r>
            <a:endParaRPr lang="en-US" altLang="zh-CN" sz="1400" dirty="0" smtClean="0">
              <a:solidFill>
                <a:schemeClr val="tx1">
                  <a:lumMod val="75000"/>
                  <a:lumOff val="25000"/>
                </a:schemeClr>
              </a:solidFill>
              <a:latin typeface="微软雅黑" pitchFamily="34" charset="-122"/>
              <a:ea typeface="微软雅黑" pitchFamily="34" charset="-122"/>
            </a:endParaRPr>
          </a:p>
          <a:p>
            <a:pPr algn="just">
              <a:lnSpc>
                <a:spcPct val="150000"/>
              </a:lnSpc>
              <a:buClr>
                <a:srgbClr val="0070C0"/>
              </a:buClr>
            </a:pPr>
            <a:r>
              <a:rPr lang="zh-CN" altLang="en-US" sz="1400" dirty="0">
                <a:solidFill>
                  <a:schemeClr val="tx1">
                    <a:lumMod val="75000"/>
                    <a:lumOff val="25000"/>
                  </a:schemeClr>
                </a:solidFill>
                <a:latin typeface="微软雅黑" pitchFamily="34" charset="-122"/>
                <a:ea typeface="微软雅黑" pitchFamily="34" charset="-122"/>
              </a:rPr>
              <a:t>点击</a:t>
            </a:r>
            <a:r>
              <a:rPr lang="zh-CN" altLang="en-US" sz="1400" dirty="0" smtClean="0">
                <a:solidFill>
                  <a:schemeClr val="tx1">
                    <a:lumMod val="75000"/>
                    <a:lumOff val="25000"/>
                  </a:schemeClr>
                </a:solidFill>
                <a:latin typeface="微软雅黑" pitchFamily="34" charset="-122"/>
                <a:ea typeface="微软雅黑" pitchFamily="34" charset="-122"/>
              </a:rPr>
              <a:t>输入相关文本</a:t>
            </a:r>
            <a:r>
              <a:rPr lang="zh-CN" altLang="en-US" sz="1400" dirty="0">
                <a:solidFill>
                  <a:schemeClr val="tx1">
                    <a:lumMod val="75000"/>
                    <a:lumOff val="25000"/>
                  </a:schemeClr>
                </a:solidFill>
                <a:latin typeface="微软雅黑" pitchFamily="34" charset="-122"/>
                <a:ea typeface="微软雅黑" pitchFamily="34" charset="-122"/>
              </a:rPr>
              <a:t>内容</a:t>
            </a:r>
          </a:p>
          <a:p>
            <a:pPr algn="just">
              <a:lnSpc>
                <a:spcPct val="150000"/>
              </a:lnSpc>
              <a:buClr>
                <a:srgbClr val="0070C0"/>
              </a:buClr>
            </a:pPr>
            <a:r>
              <a:rPr lang="zh-CN" altLang="en-US" sz="1400" dirty="0">
                <a:solidFill>
                  <a:schemeClr val="tx1">
                    <a:lumMod val="75000"/>
                    <a:lumOff val="25000"/>
                  </a:schemeClr>
                </a:solidFill>
                <a:latin typeface="微软雅黑" pitchFamily="34" charset="-122"/>
                <a:ea typeface="微软雅黑" pitchFamily="34" charset="-122"/>
              </a:rPr>
              <a:t>点击</a:t>
            </a:r>
            <a:r>
              <a:rPr lang="zh-CN" altLang="en-US" sz="1400" dirty="0" smtClean="0">
                <a:solidFill>
                  <a:schemeClr val="tx1">
                    <a:lumMod val="75000"/>
                    <a:lumOff val="25000"/>
                  </a:schemeClr>
                </a:solidFill>
                <a:latin typeface="微软雅黑" pitchFamily="34" charset="-122"/>
                <a:ea typeface="微软雅黑" pitchFamily="34" charset="-122"/>
              </a:rPr>
              <a:t>输入相关文本</a:t>
            </a:r>
            <a:r>
              <a:rPr lang="zh-CN" altLang="en-US" sz="1400" dirty="0">
                <a:solidFill>
                  <a:schemeClr val="tx1">
                    <a:lumMod val="75000"/>
                    <a:lumOff val="25000"/>
                  </a:schemeClr>
                </a:solidFill>
                <a:latin typeface="微软雅黑" pitchFamily="34" charset="-122"/>
                <a:ea typeface="微软雅黑" pitchFamily="34" charset="-122"/>
              </a:rPr>
              <a:t>内容</a:t>
            </a:r>
          </a:p>
          <a:p>
            <a:pPr algn="just">
              <a:lnSpc>
                <a:spcPct val="150000"/>
              </a:lnSpc>
              <a:buClr>
                <a:srgbClr val="0070C0"/>
              </a:buClr>
            </a:pPr>
            <a:r>
              <a:rPr lang="zh-CN" altLang="en-US" sz="1400" dirty="0">
                <a:solidFill>
                  <a:schemeClr val="tx1">
                    <a:lumMod val="75000"/>
                    <a:lumOff val="25000"/>
                  </a:schemeClr>
                </a:solidFill>
                <a:latin typeface="微软雅黑" pitchFamily="34" charset="-122"/>
                <a:ea typeface="微软雅黑" pitchFamily="34" charset="-122"/>
              </a:rPr>
              <a:t>点击</a:t>
            </a:r>
            <a:r>
              <a:rPr lang="zh-CN" altLang="en-US" sz="1400" dirty="0" smtClean="0">
                <a:solidFill>
                  <a:schemeClr val="tx1">
                    <a:lumMod val="75000"/>
                    <a:lumOff val="25000"/>
                  </a:schemeClr>
                </a:solidFill>
                <a:latin typeface="微软雅黑" pitchFamily="34" charset="-122"/>
                <a:ea typeface="微软雅黑" pitchFamily="34" charset="-122"/>
              </a:rPr>
              <a:t>输入相关文本内容</a:t>
            </a:r>
            <a:endParaRPr lang="en-US" altLang="zh-CN" sz="1400" dirty="0" smtClean="0">
              <a:solidFill>
                <a:schemeClr val="tx1">
                  <a:lumMod val="75000"/>
                  <a:lumOff val="25000"/>
                </a:schemeClr>
              </a:solidFill>
              <a:latin typeface="微软雅黑" pitchFamily="34" charset="-122"/>
              <a:ea typeface="微软雅黑" pitchFamily="34" charset="-122"/>
            </a:endParaRPr>
          </a:p>
          <a:p>
            <a:pPr algn="just">
              <a:lnSpc>
                <a:spcPct val="150000"/>
              </a:lnSpc>
              <a:buClr>
                <a:srgbClr val="0070C0"/>
              </a:buClr>
            </a:pPr>
            <a:r>
              <a:rPr lang="zh-CN" altLang="en-US" sz="1400" dirty="0">
                <a:solidFill>
                  <a:schemeClr val="tx1">
                    <a:lumMod val="75000"/>
                    <a:lumOff val="25000"/>
                  </a:schemeClr>
                </a:solidFill>
                <a:latin typeface="微软雅黑" pitchFamily="34" charset="-122"/>
                <a:ea typeface="微软雅黑" pitchFamily="34" charset="-122"/>
              </a:rPr>
              <a:t>点击输入相关文本内容</a:t>
            </a:r>
          </a:p>
          <a:p>
            <a:pPr algn="just">
              <a:lnSpc>
                <a:spcPct val="150000"/>
              </a:lnSpc>
              <a:buClr>
                <a:srgbClr val="0070C0"/>
              </a:buClr>
            </a:pPr>
            <a:r>
              <a:rPr lang="zh-CN" altLang="en-US" sz="1400" dirty="0">
                <a:solidFill>
                  <a:schemeClr val="tx1">
                    <a:lumMod val="75000"/>
                    <a:lumOff val="25000"/>
                  </a:schemeClr>
                </a:solidFill>
                <a:latin typeface="微软雅黑" pitchFamily="34" charset="-122"/>
                <a:ea typeface="微软雅黑" pitchFamily="34" charset="-122"/>
              </a:rPr>
              <a:t>点击输入相关文本</a:t>
            </a:r>
            <a:r>
              <a:rPr lang="zh-CN" altLang="en-US" sz="1400" dirty="0" smtClean="0">
                <a:solidFill>
                  <a:schemeClr val="tx1">
                    <a:lumMod val="75000"/>
                    <a:lumOff val="25000"/>
                  </a:schemeClr>
                </a:solidFill>
                <a:latin typeface="微软雅黑" pitchFamily="34" charset="-122"/>
                <a:ea typeface="微软雅黑" pitchFamily="34" charset="-122"/>
              </a:rPr>
              <a:t>内容</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50" name="矩形 49"/>
          <p:cNvSpPr/>
          <p:nvPr/>
        </p:nvSpPr>
        <p:spPr>
          <a:xfrm>
            <a:off x="6264187" y="1716548"/>
            <a:ext cx="2088233" cy="2031325"/>
          </a:xfrm>
          <a:prstGeom prst="rect">
            <a:avLst/>
          </a:prstGeom>
        </p:spPr>
        <p:txBody>
          <a:bodyPr wrap="square">
            <a:spAutoFit/>
          </a:bodyPr>
          <a:lstStyle/>
          <a:p>
            <a:pPr algn="just">
              <a:lnSpc>
                <a:spcPct val="150000"/>
              </a:lnSpc>
              <a:buClr>
                <a:srgbClr val="0070C0"/>
              </a:buClr>
            </a:pPr>
            <a:r>
              <a:rPr lang="zh-CN" altLang="en-US" sz="1400" dirty="0" smtClean="0">
                <a:solidFill>
                  <a:schemeClr val="tx1">
                    <a:lumMod val="75000"/>
                    <a:lumOff val="25000"/>
                  </a:schemeClr>
                </a:solidFill>
                <a:latin typeface="微软雅黑" pitchFamily="34" charset="-122"/>
                <a:ea typeface="微软雅黑" pitchFamily="34" charset="-122"/>
              </a:rPr>
              <a:t>点击输入相关文本内容</a:t>
            </a:r>
            <a:endParaRPr lang="en-US" altLang="zh-CN" sz="1400" dirty="0" smtClean="0">
              <a:solidFill>
                <a:schemeClr val="tx1">
                  <a:lumMod val="75000"/>
                  <a:lumOff val="25000"/>
                </a:schemeClr>
              </a:solidFill>
              <a:latin typeface="微软雅黑" pitchFamily="34" charset="-122"/>
              <a:ea typeface="微软雅黑" pitchFamily="34" charset="-122"/>
            </a:endParaRPr>
          </a:p>
          <a:p>
            <a:pPr algn="just">
              <a:lnSpc>
                <a:spcPct val="150000"/>
              </a:lnSpc>
              <a:buClr>
                <a:srgbClr val="0070C0"/>
              </a:buClr>
            </a:pPr>
            <a:r>
              <a:rPr lang="zh-CN" altLang="en-US" sz="1400" dirty="0">
                <a:solidFill>
                  <a:schemeClr val="tx1">
                    <a:lumMod val="75000"/>
                    <a:lumOff val="25000"/>
                  </a:schemeClr>
                </a:solidFill>
                <a:latin typeface="微软雅黑" pitchFamily="34" charset="-122"/>
                <a:ea typeface="微软雅黑" pitchFamily="34" charset="-122"/>
              </a:rPr>
              <a:t>点击</a:t>
            </a:r>
            <a:r>
              <a:rPr lang="zh-CN" altLang="en-US" sz="1400" dirty="0" smtClean="0">
                <a:solidFill>
                  <a:schemeClr val="tx1">
                    <a:lumMod val="75000"/>
                    <a:lumOff val="25000"/>
                  </a:schemeClr>
                </a:solidFill>
                <a:latin typeface="微软雅黑" pitchFamily="34" charset="-122"/>
                <a:ea typeface="微软雅黑" pitchFamily="34" charset="-122"/>
              </a:rPr>
              <a:t>输入相关文本</a:t>
            </a:r>
            <a:r>
              <a:rPr lang="zh-CN" altLang="en-US" sz="1400" dirty="0">
                <a:solidFill>
                  <a:schemeClr val="tx1">
                    <a:lumMod val="75000"/>
                    <a:lumOff val="25000"/>
                  </a:schemeClr>
                </a:solidFill>
                <a:latin typeface="微软雅黑" pitchFamily="34" charset="-122"/>
                <a:ea typeface="微软雅黑" pitchFamily="34" charset="-122"/>
              </a:rPr>
              <a:t>内容</a:t>
            </a:r>
          </a:p>
          <a:p>
            <a:pPr algn="just">
              <a:lnSpc>
                <a:spcPct val="150000"/>
              </a:lnSpc>
              <a:buClr>
                <a:srgbClr val="0070C0"/>
              </a:buClr>
            </a:pPr>
            <a:r>
              <a:rPr lang="zh-CN" altLang="en-US" sz="1400" dirty="0">
                <a:solidFill>
                  <a:schemeClr val="tx1">
                    <a:lumMod val="75000"/>
                    <a:lumOff val="25000"/>
                  </a:schemeClr>
                </a:solidFill>
                <a:latin typeface="微软雅黑" pitchFamily="34" charset="-122"/>
                <a:ea typeface="微软雅黑" pitchFamily="34" charset="-122"/>
              </a:rPr>
              <a:t>点击</a:t>
            </a:r>
            <a:r>
              <a:rPr lang="zh-CN" altLang="en-US" sz="1400" dirty="0" smtClean="0">
                <a:solidFill>
                  <a:schemeClr val="tx1">
                    <a:lumMod val="75000"/>
                    <a:lumOff val="25000"/>
                  </a:schemeClr>
                </a:solidFill>
                <a:latin typeface="微软雅黑" pitchFamily="34" charset="-122"/>
                <a:ea typeface="微软雅黑" pitchFamily="34" charset="-122"/>
              </a:rPr>
              <a:t>输入相关文本</a:t>
            </a:r>
            <a:r>
              <a:rPr lang="zh-CN" altLang="en-US" sz="1400" dirty="0">
                <a:solidFill>
                  <a:schemeClr val="tx1">
                    <a:lumMod val="75000"/>
                    <a:lumOff val="25000"/>
                  </a:schemeClr>
                </a:solidFill>
                <a:latin typeface="微软雅黑" pitchFamily="34" charset="-122"/>
                <a:ea typeface="微软雅黑" pitchFamily="34" charset="-122"/>
              </a:rPr>
              <a:t>内容</a:t>
            </a:r>
          </a:p>
          <a:p>
            <a:pPr algn="just">
              <a:lnSpc>
                <a:spcPct val="150000"/>
              </a:lnSpc>
              <a:buClr>
                <a:srgbClr val="0070C0"/>
              </a:buClr>
            </a:pPr>
            <a:r>
              <a:rPr lang="zh-CN" altLang="en-US" sz="1400" dirty="0">
                <a:solidFill>
                  <a:schemeClr val="tx1">
                    <a:lumMod val="75000"/>
                    <a:lumOff val="25000"/>
                  </a:schemeClr>
                </a:solidFill>
                <a:latin typeface="微软雅黑" pitchFamily="34" charset="-122"/>
                <a:ea typeface="微软雅黑" pitchFamily="34" charset="-122"/>
              </a:rPr>
              <a:t>点击</a:t>
            </a:r>
            <a:r>
              <a:rPr lang="zh-CN" altLang="en-US" sz="1400" dirty="0" smtClean="0">
                <a:solidFill>
                  <a:schemeClr val="tx1">
                    <a:lumMod val="75000"/>
                    <a:lumOff val="25000"/>
                  </a:schemeClr>
                </a:solidFill>
                <a:latin typeface="微软雅黑" pitchFamily="34" charset="-122"/>
                <a:ea typeface="微软雅黑" pitchFamily="34" charset="-122"/>
              </a:rPr>
              <a:t>输入相关文本内容</a:t>
            </a:r>
            <a:endParaRPr lang="en-US" altLang="zh-CN" sz="1400" dirty="0" smtClean="0">
              <a:solidFill>
                <a:schemeClr val="tx1">
                  <a:lumMod val="75000"/>
                  <a:lumOff val="25000"/>
                </a:schemeClr>
              </a:solidFill>
              <a:latin typeface="微软雅黑" pitchFamily="34" charset="-122"/>
              <a:ea typeface="微软雅黑" pitchFamily="34" charset="-122"/>
            </a:endParaRPr>
          </a:p>
          <a:p>
            <a:pPr algn="just">
              <a:lnSpc>
                <a:spcPct val="150000"/>
              </a:lnSpc>
              <a:buClr>
                <a:srgbClr val="0070C0"/>
              </a:buClr>
            </a:pPr>
            <a:r>
              <a:rPr lang="zh-CN" altLang="en-US" sz="1400" dirty="0">
                <a:solidFill>
                  <a:schemeClr val="tx1">
                    <a:lumMod val="75000"/>
                    <a:lumOff val="25000"/>
                  </a:schemeClr>
                </a:solidFill>
                <a:latin typeface="微软雅黑" pitchFamily="34" charset="-122"/>
                <a:ea typeface="微软雅黑" pitchFamily="34" charset="-122"/>
              </a:rPr>
              <a:t>点击输入相关文本内容</a:t>
            </a:r>
          </a:p>
          <a:p>
            <a:pPr algn="just">
              <a:lnSpc>
                <a:spcPct val="150000"/>
              </a:lnSpc>
              <a:buClr>
                <a:srgbClr val="0070C0"/>
              </a:buClr>
            </a:pPr>
            <a:r>
              <a:rPr lang="zh-CN" altLang="en-US" sz="1400" dirty="0">
                <a:solidFill>
                  <a:schemeClr val="tx1">
                    <a:lumMod val="75000"/>
                    <a:lumOff val="25000"/>
                  </a:schemeClr>
                </a:solidFill>
                <a:latin typeface="微软雅黑" pitchFamily="34" charset="-122"/>
                <a:ea typeface="微软雅黑" pitchFamily="34" charset="-122"/>
              </a:rPr>
              <a:t>点击输入相关文本</a:t>
            </a:r>
            <a:r>
              <a:rPr lang="zh-CN" altLang="en-US" sz="1400" dirty="0" smtClean="0">
                <a:solidFill>
                  <a:schemeClr val="tx1">
                    <a:lumMod val="75000"/>
                    <a:lumOff val="25000"/>
                  </a:schemeClr>
                </a:solidFill>
                <a:latin typeface="微软雅黑" pitchFamily="34" charset="-122"/>
                <a:ea typeface="微软雅黑" pitchFamily="34" charset="-122"/>
              </a:rPr>
              <a:t>内容</a:t>
            </a:r>
            <a:endParaRPr lang="zh-CN" altLang="en-US" sz="1400" dirty="0">
              <a:solidFill>
                <a:schemeClr val="tx1">
                  <a:lumMod val="75000"/>
                  <a:lumOff val="25000"/>
                </a:schemeClr>
              </a:solidFill>
              <a:latin typeface="微软雅黑" pitchFamily="34" charset="-122"/>
              <a:ea typeface="微软雅黑" pitchFamily="34" charset="-122"/>
            </a:endParaRPr>
          </a:p>
        </p:txBody>
      </p:sp>
      <p:sp>
        <p:nvSpPr>
          <p:cNvPr id="51" name="TextBox 50"/>
          <p:cNvSpPr txBox="1"/>
          <p:nvPr/>
        </p:nvSpPr>
        <p:spPr>
          <a:xfrm>
            <a:off x="2627784" y="4825035"/>
            <a:ext cx="3672800" cy="338554"/>
          </a:xfrm>
          <a:prstGeom prst="rect">
            <a:avLst/>
          </a:prstGeom>
          <a:noFill/>
        </p:spPr>
        <p:txBody>
          <a:bodyPr wrap="none" rtlCol="0">
            <a:spAutoFit/>
          </a:bodyPr>
          <a:lstStyle/>
          <a:p>
            <a:r>
              <a:rPr lang="zh-CN" altLang="en-US" sz="1600" b="1" dirty="0" smtClean="0">
                <a:solidFill>
                  <a:schemeClr val="bg1"/>
                </a:solidFill>
              </a:rPr>
              <a:t>这里是一段总结性的话，点击添加即可</a:t>
            </a:r>
            <a:endParaRPr lang="zh-CN" altLang="en-US" sz="1600" b="1" dirty="0">
              <a:solidFill>
                <a:schemeClr val="bg1"/>
              </a:solidFill>
            </a:endParaRPr>
          </a:p>
        </p:txBody>
      </p:sp>
    </p:spTree>
    <p:extLst>
      <p:ext uri="{BB962C8B-B14F-4D97-AF65-F5344CB8AC3E}">
        <p14:creationId xmlns:p14="http://schemas.microsoft.com/office/powerpoint/2010/main" val="2113858719"/>
      </p:ext>
    </p:extLst>
  </p:cSld>
  <p:clrMapOvr>
    <a:masterClrMapping/>
  </p:clrMapOvr>
  <mc:AlternateContent xmlns:mc="http://schemas.openxmlformats.org/markup-compatibility/2006" xmlns:p14="http://schemas.microsoft.com/office/powerpoint/2010/main">
    <mc:Choice Requires="p14">
      <p:transition spd="slow" p14:dur="2000" advClick="0">
        <p14:prism isContent="1"/>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750"/>
                                        <p:tgtEl>
                                          <p:spTgt spid="22"/>
                                        </p:tgtEl>
                                      </p:cBhvr>
                                    </p:animEffect>
                                  </p:childTnLst>
                                </p:cTn>
                              </p:par>
                            </p:childTnLst>
                          </p:cTn>
                        </p:par>
                        <p:par>
                          <p:cTn id="8" fill="hold">
                            <p:stCondLst>
                              <p:cond delay="750"/>
                            </p:stCondLst>
                            <p:childTnLst>
                              <p:par>
                                <p:cTn id="9" presetID="2" presetClass="entr" presetSubtype="4"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ppt_x"/>
                                          </p:val>
                                        </p:tav>
                                        <p:tav tm="100000">
                                          <p:val>
                                            <p:strVal val="#ppt_x"/>
                                          </p:val>
                                        </p:tav>
                                      </p:tavLst>
                                    </p:anim>
                                    <p:anim calcmode="lin" valueType="num">
                                      <p:cBhvr additive="base">
                                        <p:cTn id="12" dur="500" fill="hold"/>
                                        <p:tgtEl>
                                          <p:spTgt spid="35"/>
                                        </p:tgtEl>
                                        <p:attrNameLst>
                                          <p:attrName>ppt_y</p:attrName>
                                        </p:attrNameLst>
                                      </p:cBhvr>
                                      <p:tavLst>
                                        <p:tav tm="0">
                                          <p:val>
                                            <p:strVal val="1+#ppt_h/2"/>
                                          </p:val>
                                        </p:tav>
                                        <p:tav tm="100000">
                                          <p:val>
                                            <p:strVal val="#ppt_y"/>
                                          </p:val>
                                        </p:tav>
                                      </p:tavLst>
                                    </p:anim>
                                  </p:childTnLst>
                                </p:cTn>
                              </p:par>
                            </p:childTnLst>
                          </p:cTn>
                        </p:par>
                        <p:par>
                          <p:cTn id="13" fill="hold">
                            <p:stCondLst>
                              <p:cond delay="1250"/>
                            </p:stCondLst>
                            <p:childTnLst>
                              <p:par>
                                <p:cTn id="14" presetID="2" presetClass="entr" presetSubtype="4"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additive="base">
                                        <p:cTn id="16" dur="500" fill="hold"/>
                                        <p:tgtEl>
                                          <p:spTgt spid="37"/>
                                        </p:tgtEl>
                                        <p:attrNameLst>
                                          <p:attrName>ppt_x</p:attrName>
                                        </p:attrNameLst>
                                      </p:cBhvr>
                                      <p:tavLst>
                                        <p:tav tm="0">
                                          <p:val>
                                            <p:strVal val="#ppt_x"/>
                                          </p:val>
                                        </p:tav>
                                        <p:tav tm="100000">
                                          <p:val>
                                            <p:strVal val="#ppt_x"/>
                                          </p:val>
                                        </p:tav>
                                      </p:tavLst>
                                    </p:anim>
                                    <p:anim calcmode="lin" valueType="num">
                                      <p:cBhvr additive="base">
                                        <p:cTn id="17" dur="500" fill="hold"/>
                                        <p:tgtEl>
                                          <p:spTgt spid="37"/>
                                        </p:tgtEl>
                                        <p:attrNameLst>
                                          <p:attrName>ppt_y</p:attrName>
                                        </p:attrNameLst>
                                      </p:cBhvr>
                                      <p:tavLst>
                                        <p:tav tm="0">
                                          <p:val>
                                            <p:strVal val="1+#ppt_h/2"/>
                                          </p:val>
                                        </p:tav>
                                        <p:tav tm="100000">
                                          <p:val>
                                            <p:strVal val="#ppt_y"/>
                                          </p:val>
                                        </p:tav>
                                      </p:tavLst>
                                    </p:anim>
                                  </p:childTnLst>
                                </p:cTn>
                              </p:par>
                            </p:childTnLst>
                          </p:cTn>
                        </p:par>
                        <p:par>
                          <p:cTn id="18" fill="hold">
                            <p:stCondLst>
                              <p:cond delay="1750"/>
                            </p:stCondLst>
                            <p:childTnLst>
                              <p:par>
                                <p:cTn id="19" presetID="2" presetClass="entr" presetSubtype="4" fill="hold" grpId="0" nodeType="afterEffect">
                                  <p:stCondLst>
                                    <p:cond delay="0"/>
                                  </p:stCondLst>
                                  <p:childTnLst>
                                    <p:set>
                                      <p:cBhvr>
                                        <p:cTn id="20" dur="1" fill="hold">
                                          <p:stCondLst>
                                            <p:cond delay="0"/>
                                          </p:stCondLst>
                                        </p:cTn>
                                        <p:tgtEl>
                                          <p:spTgt spid="39"/>
                                        </p:tgtEl>
                                        <p:attrNameLst>
                                          <p:attrName>style.visibility</p:attrName>
                                        </p:attrNameLst>
                                      </p:cBhvr>
                                      <p:to>
                                        <p:strVal val="visible"/>
                                      </p:to>
                                    </p:set>
                                    <p:anim calcmode="lin" valueType="num">
                                      <p:cBhvr additive="base">
                                        <p:cTn id="21" dur="500" fill="hold"/>
                                        <p:tgtEl>
                                          <p:spTgt spid="39"/>
                                        </p:tgtEl>
                                        <p:attrNameLst>
                                          <p:attrName>ppt_x</p:attrName>
                                        </p:attrNameLst>
                                      </p:cBhvr>
                                      <p:tavLst>
                                        <p:tav tm="0">
                                          <p:val>
                                            <p:strVal val="#ppt_x"/>
                                          </p:val>
                                        </p:tav>
                                        <p:tav tm="100000">
                                          <p:val>
                                            <p:strVal val="#ppt_x"/>
                                          </p:val>
                                        </p:tav>
                                      </p:tavLst>
                                    </p:anim>
                                    <p:anim calcmode="lin" valueType="num">
                                      <p:cBhvr additive="base">
                                        <p:cTn id="22" dur="500" fill="hold"/>
                                        <p:tgtEl>
                                          <p:spTgt spid="39"/>
                                        </p:tgtEl>
                                        <p:attrNameLst>
                                          <p:attrName>ppt_y</p:attrName>
                                        </p:attrNameLst>
                                      </p:cBhvr>
                                      <p:tavLst>
                                        <p:tav tm="0">
                                          <p:val>
                                            <p:strVal val="1+#ppt_h/2"/>
                                          </p:val>
                                        </p:tav>
                                        <p:tav tm="100000">
                                          <p:val>
                                            <p:strVal val="#ppt_y"/>
                                          </p:val>
                                        </p:tav>
                                      </p:tavLst>
                                    </p:anim>
                                  </p:childTnLst>
                                </p:cTn>
                              </p:par>
                            </p:childTnLst>
                          </p:cTn>
                        </p:par>
                        <p:par>
                          <p:cTn id="23" fill="hold">
                            <p:stCondLst>
                              <p:cond delay="2250"/>
                            </p:stCondLst>
                            <p:childTnLst>
                              <p:par>
                                <p:cTn id="24" presetID="2" presetClass="entr" presetSubtype="4" fill="hold" grpId="0" nodeType="afterEffect">
                                  <p:stCondLst>
                                    <p:cond delay="0"/>
                                  </p:stCondLst>
                                  <p:childTnLst>
                                    <p:set>
                                      <p:cBhvr>
                                        <p:cTn id="25" dur="1" fill="hold">
                                          <p:stCondLst>
                                            <p:cond delay="0"/>
                                          </p:stCondLst>
                                        </p:cTn>
                                        <p:tgtEl>
                                          <p:spTgt spid="45"/>
                                        </p:tgtEl>
                                        <p:attrNameLst>
                                          <p:attrName>style.visibility</p:attrName>
                                        </p:attrNameLst>
                                      </p:cBhvr>
                                      <p:to>
                                        <p:strVal val="visible"/>
                                      </p:to>
                                    </p:set>
                                    <p:anim calcmode="lin" valueType="num">
                                      <p:cBhvr additive="base">
                                        <p:cTn id="26" dur="500" fill="hold"/>
                                        <p:tgtEl>
                                          <p:spTgt spid="45"/>
                                        </p:tgtEl>
                                        <p:attrNameLst>
                                          <p:attrName>ppt_x</p:attrName>
                                        </p:attrNameLst>
                                      </p:cBhvr>
                                      <p:tavLst>
                                        <p:tav tm="0">
                                          <p:val>
                                            <p:strVal val="#ppt_x"/>
                                          </p:val>
                                        </p:tav>
                                        <p:tav tm="100000">
                                          <p:val>
                                            <p:strVal val="#ppt_x"/>
                                          </p:val>
                                        </p:tav>
                                      </p:tavLst>
                                    </p:anim>
                                    <p:anim calcmode="lin" valueType="num">
                                      <p:cBhvr additive="base">
                                        <p:cTn id="27" dur="500" fill="hold"/>
                                        <p:tgtEl>
                                          <p:spTgt spid="45"/>
                                        </p:tgtEl>
                                        <p:attrNameLst>
                                          <p:attrName>ppt_y</p:attrName>
                                        </p:attrNameLst>
                                      </p:cBhvr>
                                      <p:tavLst>
                                        <p:tav tm="0">
                                          <p:val>
                                            <p:strVal val="1+#ppt_h/2"/>
                                          </p:val>
                                        </p:tav>
                                        <p:tav tm="100000">
                                          <p:val>
                                            <p:strVal val="#ppt_y"/>
                                          </p:val>
                                        </p:tav>
                                      </p:tavLst>
                                    </p:anim>
                                  </p:childTnLst>
                                </p:cTn>
                              </p:par>
                            </p:childTnLst>
                          </p:cTn>
                        </p:par>
                        <p:par>
                          <p:cTn id="28" fill="hold">
                            <p:stCondLst>
                              <p:cond delay="2750"/>
                            </p:stCondLst>
                            <p:childTnLst>
                              <p:par>
                                <p:cTn id="29" presetID="2" presetClass="entr" presetSubtype="4" fill="hold" grpId="0" nodeType="afterEffect">
                                  <p:stCondLst>
                                    <p:cond delay="0"/>
                                  </p:stCondLst>
                                  <p:childTnLst>
                                    <p:set>
                                      <p:cBhvr>
                                        <p:cTn id="30" dur="1" fill="hold">
                                          <p:stCondLst>
                                            <p:cond delay="0"/>
                                          </p:stCondLst>
                                        </p:cTn>
                                        <p:tgtEl>
                                          <p:spTgt spid="46"/>
                                        </p:tgtEl>
                                        <p:attrNameLst>
                                          <p:attrName>style.visibility</p:attrName>
                                        </p:attrNameLst>
                                      </p:cBhvr>
                                      <p:to>
                                        <p:strVal val="visible"/>
                                      </p:to>
                                    </p:set>
                                    <p:anim calcmode="lin" valueType="num">
                                      <p:cBhvr additive="base">
                                        <p:cTn id="31" dur="500" fill="hold"/>
                                        <p:tgtEl>
                                          <p:spTgt spid="46"/>
                                        </p:tgtEl>
                                        <p:attrNameLst>
                                          <p:attrName>ppt_x</p:attrName>
                                        </p:attrNameLst>
                                      </p:cBhvr>
                                      <p:tavLst>
                                        <p:tav tm="0">
                                          <p:val>
                                            <p:strVal val="#ppt_x"/>
                                          </p:val>
                                        </p:tav>
                                        <p:tav tm="100000">
                                          <p:val>
                                            <p:strVal val="#ppt_x"/>
                                          </p:val>
                                        </p:tav>
                                      </p:tavLst>
                                    </p:anim>
                                    <p:anim calcmode="lin" valueType="num">
                                      <p:cBhvr additive="base">
                                        <p:cTn id="32" dur="500" fill="hold"/>
                                        <p:tgtEl>
                                          <p:spTgt spid="46"/>
                                        </p:tgtEl>
                                        <p:attrNameLst>
                                          <p:attrName>ppt_y</p:attrName>
                                        </p:attrNameLst>
                                      </p:cBhvr>
                                      <p:tavLst>
                                        <p:tav tm="0">
                                          <p:val>
                                            <p:strVal val="1+#ppt_h/2"/>
                                          </p:val>
                                        </p:tav>
                                        <p:tav tm="100000">
                                          <p:val>
                                            <p:strVal val="#ppt_y"/>
                                          </p:val>
                                        </p:tav>
                                      </p:tavLst>
                                    </p:anim>
                                  </p:childTnLst>
                                </p:cTn>
                              </p:par>
                            </p:childTnLst>
                          </p:cTn>
                        </p:par>
                        <p:par>
                          <p:cTn id="33" fill="hold">
                            <p:stCondLst>
                              <p:cond delay="3250"/>
                            </p:stCondLst>
                            <p:childTnLst>
                              <p:par>
                                <p:cTn id="34" presetID="2" presetClass="entr" presetSubtype="4" fill="hold" grpId="0" nodeType="afterEffect">
                                  <p:stCondLst>
                                    <p:cond delay="0"/>
                                  </p:stCondLst>
                                  <p:childTnLst>
                                    <p:set>
                                      <p:cBhvr>
                                        <p:cTn id="35" dur="1" fill="hold">
                                          <p:stCondLst>
                                            <p:cond delay="0"/>
                                          </p:stCondLst>
                                        </p:cTn>
                                        <p:tgtEl>
                                          <p:spTgt spid="47"/>
                                        </p:tgtEl>
                                        <p:attrNameLst>
                                          <p:attrName>style.visibility</p:attrName>
                                        </p:attrNameLst>
                                      </p:cBhvr>
                                      <p:to>
                                        <p:strVal val="visible"/>
                                      </p:to>
                                    </p:set>
                                    <p:anim calcmode="lin" valueType="num">
                                      <p:cBhvr additive="base">
                                        <p:cTn id="36" dur="500" fill="hold"/>
                                        <p:tgtEl>
                                          <p:spTgt spid="47"/>
                                        </p:tgtEl>
                                        <p:attrNameLst>
                                          <p:attrName>ppt_x</p:attrName>
                                        </p:attrNameLst>
                                      </p:cBhvr>
                                      <p:tavLst>
                                        <p:tav tm="0">
                                          <p:val>
                                            <p:strVal val="#ppt_x"/>
                                          </p:val>
                                        </p:tav>
                                        <p:tav tm="100000">
                                          <p:val>
                                            <p:strVal val="#ppt_x"/>
                                          </p:val>
                                        </p:tav>
                                      </p:tavLst>
                                    </p:anim>
                                    <p:anim calcmode="lin" valueType="num">
                                      <p:cBhvr additive="base">
                                        <p:cTn id="37" dur="500" fill="hold"/>
                                        <p:tgtEl>
                                          <p:spTgt spid="47"/>
                                        </p:tgtEl>
                                        <p:attrNameLst>
                                          <p:attrName>ppt_y</p:attrName>
                                        </p:attrNameLst>
                                      </p:cBhvr>
                                      <p:tavLst>
                                        <p:tav tm="0">
                                          <p:val>
                                            <p:strVal val="1+#ppt_h/2"/>
                                          </p:val>
                                        </p:tav>
                                        <p:tav tm="100000">
                                          <p:val>
                                            <p:strVal val="#ppt_y"/>
                                          </p:val>
                                        </p:tav>
                                      </p:tavLst>
                                    </p:anim>
                                  </p:childTnLst>
                                </p:cTn>
                              </p:par>
                            </p:childTnLst>
                          </p:cTn>
                        </p:par>
                        <p:par>
                          <p:cTn id="38" fill="hold">
                            <p:stCondLst>
                              <p:cond delay="3750"/>
                            </p:stCondLst>
                            <p:childTnLst>
                              <p:par>
                                <p:cTn id="39" presetID="22" presetClass="entr" presetSubtype="1" fill="hold" grpId="0" nodeType="after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wipe(up)">
                                      <p:cBhvr>
                                        <p:cTn id="41" dur="500"/>
                                        <p:tgtEl>
                                          <p:spTgt spid="36"/>
                                        </p:tgtEl>
                                      </p:cBhvr>
                                    </p:animEffect>
                                  </p:childTnLst>
                                </p:cTn>
                              </p:par>
                            </p:childTnLst>
                          </p:cTn>
                        </p:par>
                        <p:par>
                          <p:cTn id="42" fill="hold">
                            <p:stCondLst>
                              <p:cond delay="4250"/>
                            </p:stCondLst>
                            <p:childTnLst>
                              <p:par>
                                <p:cTn id="43" presetID="22" presetClass="entr" presetSubtype="1"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up)">
                                      <p:cBhvr>
                                        <p:cTn id="45" dur="500"/>
                                        <p:tgtEl>
                                          <p:spTgt spid="38"/>
                                        </p:tgtEl>
                                      </p:cBhvr>
                                    </p:animEffect>
                                  </p:childTnLst>
                                </p:cTn>
                              </p:par>
                            </p:childTnLst>
                          </p:cTn>
                        </p:par>
                        <p:par>
                          <p:cTn id="46" fill="hold">
                            <p:stCondLst>
                              <p:cond delay="4750"/>
                            </p:stCondLst>
                            <p:childTnLst>
                              <p:par>
                                <p:cTn id="47" presetID="22" presetClass="entr" presetSubtype="1" fill="hold" grpId="0" nodeType="after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wipe(up)">
                                      <p:cBhvr>
                                        <p:cTn id="49" dur="500"/>
                                        <p:tgtEl>
                                          <p:spTgt spid="40"/>
                                        </p:tgtEl>
                                      </p:cBhvr>
                                    </p:animEffect>
                                  </p:childTnLst>
                                </p:cTn>
                              </p:par>
                            </p:childTnLst>
                          </p:cTn>
                        </p:par>
                        <p:par>
                          <p:cTn id="50" fill="hold">
                            <p:stCondLst>
                              <p:cond delay="5250"/>
                            </p:stCondLst>
                            <p:childTnLst>
                              <p:par>
                                <p:cTn id="51" presetID="53" presetClass="entr" presetSubtype="16" fill="hold" grpId="0" nodeType="afterEffect">
                                  <p:stCondLst>
                                    <p:cond delay="0"/>
                                  </p:stCondLst>
                                  <p:childTnLst>
                                    <p:set>
                                      <p:cBhvr>
                                        <p:cTn id="52" dur="1" fill="hold">
                                          <p:stCondLst>
                                            <p:cond delay="0"/>
                                          </p:stCondLst>
                                        </p:cTn>
                                        <p:tgtEl>
                                          <p:spTgt spid="48"/>
                                        </p:tgtEl>
                                        <p:attrNameLst>
                                          <p:attrName>style.visibility</p:attrName>
                                        </p:attrNameLst>
                                      </p:cBhvr>
                                      <p:to>
                                        <p:strVal val="visible"/>
                                      </p:to>
                                    </p:set>
                                    <p:anim calcmode="lin" valueType="num">
                                      <p:cBhvr>
                                        <p:cTn id="53" dur="500" fill="hold"/>
                                        <p:tgtEl>
                                          <p:spTgt spid="48"/>
                                        </p:tgtEl>
                                        <p:attrNameLst>
                                          <p:attrName>ppt_w</p:attrName>
                                        </p:attrNameLst>
                                      </p:cBhvr>
                                      <p:tavLst>
                                        <p:tav tm="0">
                                          <p:val>
                                            <p:fltVal val="0"/>
                                          </p:val>
                                        </p:tav>
                                        <p:tav tm="100000">
                                          <p:val>
                                            <p:strVal val="#ppt_w"/>
                                          </p:val>
                                        </p:tav>
                                      </p:tavLst>
                                    </p:anim>
                                    <p:anim calcmode="lin" valueType="num">
                                      <p:cBhvr>
                                        <p:cTn id="54" dur="500" fill="hold"/>
                                        <p:tgtEl>
                                          <p:spTgt spid="48"/>
                                        </p:tgtEl>
                                        <p:attrNameLst>
                                          <p:attrName>ppt_h</p:attrName>
                                        </p:attrNameLst>
                                      </p:cBhvr>
                                      <p:tavLst>
                                        <p:tav tm="0">
                                          <p:val>
                                            <p:fltVal val="0"/>
                                          </p:val>
                                        </p:tav>
                                        <p:tav tm="100000">
                                          <p:val>
                                            <p:strVal val="#ppt_h"/>
                                          </p:val>
                                        </p:tav>
                                      </p:tavLst>
                                    </p:anim>
                                    <p:animEffect transition="in" filter="fade">
                                      <p:cBhvr>
                                        <p:cTn id="55" dur="500"/>
                                        <p:tgtEl>
                                          <p:spTgt spid="48"/>
                                        </p:tgtEl>
                                      </p:cBhvr>
                                    </p:animEffect>
                                  </p:childTnLst>
                                </p:cTn>
                              </p:par>
                            </p:childTnLst>
                          </p:cTn>
                        </p:par>
                        <p:par>
                          <p:cTn id="56" fill="hold">
                            <p:stCondLst>
                              <p:cond delay="5750"/>
                            </p:stCondLst>
                            <p:childTnLst>
                              <p:par>
                                <p:cTn id="57" presetID="53" presetClass="entr" presetSubtype="16" fill="hold" grpId="0" nodeType="afterEffect">
                                  <p:stCondLst>
                                    <p:cond delay="0"/>
                                  </p:stCondLst>
                                  <p:childTnLst>
                                    <p:set>
                                      <p:cBhvr>
                                        <p:cTn id="58" dur="1" fill="hold">
                                          <p:stCondLst>
                                            <p:cond delay="0"/>
                                          </p:stCondLst>
                                        </p:cTn>
                                        <p:tgtEl>
                                          <p:spTgt spid="49"/>
                                        </p:tgtEl>
                                        <p:attrNameLst>
                                          <p:attrName>style.visibility</p:attrName>
                                        </p:attrNameLst>
                                      </p:cBhvr>
                                      <p:to>
                                        <p:strVal val="visible"/>
                                      </p:to>
                                    </p:set>
                                    <p:anim calcmode="lin" valueType="num">
                                      <p:cBhvr>
                                        <p:cTn id="59" dur="500" fill="hold"/>
                                        <p:tgtEl>
                                          <p:spTgt spid="49"/>
                                        </p:tgtEl>
                                        <p:attrNameLst>
                                          <p:attrName>ppt_w</p:attrName>
                                        </p:attrNameLst>
                                      </p:cBhvr>
                                      <p:tavLst>
                                        <p:tav tm="0">
                                          <p:val>
                                            <p:fltVal val="0"/>
                                          </p:val>
                                        </p:tav>
                                        <p:tav tm="100000">
                                          <p:val>
                                            <p:strVal val="#ppt_w"/>
                                          </p:val>
                                        </p:tav>
                                      </p:tavLst>
                                    </p:anim>
                                    <p:anim calcmode="lin" valueType="num">
                                      <p:cBhvr>
                                        <p:cTn id="60" dur="500" fill="hold"/>
                                        <p:tgtEl>
                                          <p:spTgt spid="49"/>
                                        </p:tgtEl>
                                        <p:attrNameLst>
                                          <p:attrName>ppt_h</p:attrName>
                                        </p:attrNameLst>
                                      </p:cBhvr>
                                      <p:tavLst>
                                        <p:tav tm="0">
                                          <p:val>
                                            <p:fltVal val="0"/>
                                          </p:val>
                                        </p:tav>
                                        <p:tav tm="100000">
                                          <p:val>
                                            <p:strVal val="#ppt_h"/>
                                          </p:val>
                                        </p:tav>
                                      </p:tavLst>
                                    </p:anim>
                                    <p:animEffect transition="in" filter="fade">
                                      <p:cBhvr>
                                        <p:cTn id="61" dur="500"/>
                                        <p:tgtEl>
                                          <p:spTgt spid="49"/>
                                        </p:tgtEl>
                                      </p:cBhvr>
                                    </p:animEffect>
                                  </p:childTnLst>
                                </p:cTn>
                              </p:par>
                            </p:childTnLst>
                          </p:cTn>
                        </p:par>
                        <p:par>
                          <p:cTn id="62" fill="hold">
                            <p:stCondLst>
                              <p:cond delay="6250"/>
                            </p:stCondLst>
                            <p:childTnLst>
                              <p:par>
                                <p:cTn id="63" presetID="53" presetClass="entr" presetSubtype="16" fill="hold" grpId="0" nodeType="afterEffect">
                                  <p:stCondLst>
                                    <p:cond delay="0"/>
                                  </p:stCondLst>
                                  <p:childTnLst>
                                    <p:set>
                                      <p:cBhvr>
                                        <p:cTn id="64" dur="1" fill="hold">
                                          <p:stCondLst>
                                            <p:cond delay="0"/>
                                          </p:stCondLst>
                                        </p:cTn>
                                        <p:tgtEl>
                                          <p:spTgt spid="50"/>
                                        </p:tgtEl>
                                        <p:attrNameLst>
                                          <p:attrName>style.visibility</p:attrName>
                                        </p:attrNameLst>
                                      </p:cBhvr>
                                      <p:to>
                                        <p:strVal val="visible"/>
                                      </p:to>
                                    </p:set>
                                    <p:anim calcmode="lin" valueType="num">
                                      <p:cBhvr>
                                        <p:cTn id="65" dur="500" fill="hold"/>
                                        <p:tgtEl>
                                          <p:spTgt spid="50"/>
                                        </p:tgtEl>
                                        <p:attrNameLst>
                                          <p:attrName>ppt_w</p:attrName>
                                        </p:attrNameLst>
                                      </p:cBhvr>
                                      <p:tavLst>
                                        <p:tav tm="0">
                                          <p:val>
                                            <p:fltVal val="0"/>
                                          </p:val>
                                        </p:tav>
                                        <p:tav tm="100000">
                                          <p:val>
                                            <p:strVal val="#ppt_w"/>
                                          </p:val>
                                        </p:tav>
                                      </p:tavLst>
                                    </p:anim>
                                    <p:anim calcmode="lin" valueType="num">
                                      <p:cBhvr>
                                        <p:cTn id="66" dur="500" fill="hold"/>
                                        <p:tgtEl>
                                          <p:spTgt spid="50"/>
                                        </p:tgtEl>
                                        <p:attrNameLst>
                                          <p:attrName>ppt_h</p:attrName>
                                        </p:attrNameLst>
                                      </p:cBhvr>
                                      <p:tavLst>
                                        <p:tav tm="0">
                                          <p:val>
                                            <p:fltVal val="0"/>
                                          </p:val>
                                        </p:tav>
                                        <p:tav tm="100000">
                                          <p:val>
                                            <p:strVal val="#ppt_h"/>
                                          </p:val>
                                        </p:tav>
                                      </p:tavLst>
                                    </p:anim>
                                    <p:animEffect transition="in" filter="fade">
                                      <p:cBhvr>
                                        <p:cTn id="67" dur="500"/>
                                        <p:tgtEl>
                                          <p:spTgt spid="50"/>
                                        </p:tgtEl>
                                      </p:cBhvr>
                                    </p:animEffect>
                                  </p:childTnLst>
                                </p:cTn>
                              </p:par>
                            </p:childTnLst>
                          </p:cTn>
                        </p:par>
                        <p:par>
                          <p:cTn id="68" fill="hold">
                            <p:stCondLst>
                              <p:cond delay="6750"/>
                            </p:stCondLst>
                            <p:childTnLst>
                              <p:par>
                                <p:cTn id="69" presetID="22" presetClass="entr" presetSubtype="1" fill="hold" grpId="0" nodeType="afterEffect">
                                  <p:stCondLst>
                                    <p:cond delay="0"/>
                                  </p:stCondLst>
                                  <p:childTnLst>
                                    <p:set>
                                      <p:cBhvr>
                                        <p:cTn id="70" dur="1" fill="hold">
                                          <p:stCondLst>
                                            <p:cond delay="0"/>
                                          </p:stCondLst>
                                        </p:cTn>
                                        <p:tgtEl>
                                          <p:spTgt spid="41"/>
                                        </p:tgtEl>
                                        <p:attrNameLst>
                                          <p:attrName>style.visibility</p:attrName>
                                        </p:attrNameLst>
                                      </p:cBhvr>
                                      <p:to>
                                        <p:strVal val="visible"/>
                                      </p:to>
                                    </p:set>
                                    <p:animEffect transition="in" filter="wipe(up)">
                                      <p:cBhvr>
                                        <p:cTn id="71" dur="500"/>
                                        <p:tgtEl>
                                          <p:spTgt spid="41"/>
                                        </p:tgtEl>
                                      </p:cBhvr>
                                    </p:animEffect>
                                  </p:childTnLst>
                                </p:cTn>
                              </p:par>
                              <p:par>
                                <p:cTn id="72" presetID="22" presetClass="entr" presetSubtype="1" fill="hold" grpId="0" nodeType="withEffect">
                                  <p:stCondLst>
                                    <p:cond delay="0"/>
                                  </p:stCondLst>
                                  <p:childTnLst>
                                    <p:set>
                                      <p:cBhvr>
                                        <p:cTn id="73" dur="1" fill="hold">
                                          <p:stCondLst>
                                            <p:cond delay="0"/>
                                          </p:stCondLst>
                                        </p:cTn>
                                        <p:tgtEl>
                                          <p:spTgt spid="42"/>
                                        </p:tgtEl>
                                        <p:attrNameLst>
                                          <p:attrName>style.visibility</p:attrName>
                                        </p:attrNameLst>
                                      </p:cBhvr>
                                      <p:to>
                                        <p:strVal val="visible"/>
                                      </p:to>
                                    </p:set>
                                    <p:animEffect transition="in" filter="wipe(up)">
                                      <p:cBhvr>
                                        <p:cTn id="74" dur="500"/>
                                        <p:tgtEl>
                                          <p:spTgt spid="42"/>
                                        </p:tgtEl>
                                      </p:cBhvr>
                                    </p:animEffect>
                                  </p:childTnLst>
                                </p:cTn>
                              </p:par>
                              <p:par>
                                <p:cTn id="75" presetID="22" presetClass="entr" presetSubtype="1" fill="hold" grpId="0" nodeType="withEffect">
                                  <p:stCondLst>
                                    <p:cond delay="0"/>
                                  </p:stCondLst>
                                  <p:childTnLst>
                                    <p:set>
                                      <p:cBhvr>
                                        <p:cTn id="76" dur="1" fill="hold">
                                          <p:stCondLst>
                                            <p:cond delay="0"/>
                                          </p:stCondLst>
                                        </p:cTn>
                                        <p:tgtEl>
                                          <p:spTgt spid="43"/>
                                        </p:tgtEl>
                                        <p:attrNameLst>
                                          <p:attrName>style.visibility</p:attrName>
                                        </p:attrNameLst>
                                      </p:cBhvr>
                                      <p:to>
                                        <p:strVal val="visible"/>
                                      </p:to>
                                    </p:set>
                                    <p:animEffect transition="in" filter="wipe(up)">
                                      <p:cBhvr>
                                        <p:cTn id="77" dur="500"/>
                                        <p:tgtEl>
                                          <p:spTgt spid="43"/>
                                        </p:tgtEl>
                                      </p:cBhvr>
                                    </p:animEffect>
                                  </p:childTnLst>
                                </p:cTn>
                              </p:par>
                            </p:childTnLst>
                          </p:cTn>
                        </p:par>
                        <p:par>
                          <p:cTn id="78" fill="hold">
                            <p:stCondLst>
                              <p:cond delay="7250"/>
                            </p:stCondLst>
                            <p:childTnLst>
                              <p:par>
                                <p:cTn id="79" presetID="16" presetClass="entr" presetSubtype="37" fill="hold" grpId="0" nodeType="afterEffect">
                                  <p:stCondLst>
                                    <p:cond delay="0"/>
                                  </p:stCondLst>
                                  <p:childTnLst>
                                    <p:set>
                                      <p:cBhvr>
                                        <p:cTn id="80" dur="1" fill="hold">
                                          <p:stCondLst>
                                            <p:cond delay="0"/>
                                          </p:stCondLst>
                                        </p:cTn>
                                        <p:tgtEl>
                                          <p:spTgt spid="44"/>
                                        </p:tgtEl>
                                        <p:attrNameLst>
                                          <p:attrName>style.visibility</p:attrName>
                                        </p:attrNameLst>
                                      </p:cBhvr>
                                      <p:to>
                                        <p:strVal val="visible"/>
                                      </p:to>
                                    </p:set>
                                    <p:animEffect transition="in" filter="barn(outVertical)">
                                      <p:cBhvr>
                                        <p:cTn id="81" dur="500"/>
                                        <p:tgtEl>
                                          <p:spTgt spid="44"/>
                                        </p:tgtEl>
                                      </p:cBhvr>
                                    </p:animEffect>
                                  </p:childTnLst>
                                </p:cTn>
                              </p:par>
                            </p:childTnLst>
                          </p:cTn>
                        </p:par>
                        <p:par>
                          <p:cTn id="82" fill="hold">
                            <p:stCondLst>
                              <p:cond delay="7750"/>
                            </p:stCondLst>
                            <p:childTnLst>
                              <p:par>
                                <p:cTn id="83" presetID="41" presetClass="entr" presetSubtype="0" fill="hold" grpId="0" nodeType="afterEffect">
                                  <p:stCondLst>
                                    <p:cond delay="0"/>
                                  </p:stCondLst>
                                  <p:iterate type="lt">
                                    <p:tmPct val="10000"/>
                                  </p:iterate>
                                  <p:childTnLst>
                                    <p:set>
                                      <p:cBhvr>
                                        <p:cTn id="84" dur="1" fill="hold">
                                          <p:stCondLst>
                                            <p:cond delay="0"/>
                                          </p:stCondLst>
                                        </p:cTn>
                                        <p:tgtEl>
                                          <p:spTgt spid="51"/>
                                        </p:tgtEl>
                                        <p:attrNameLst>
                                          <p:attrName>style.visibility</p:attrName>
                                        </p:attrNameLst>
                                      </p:cBhvr>
                                      <p:to>
                                        <p:strVal val="visible"/>
                                      </p:to>
                                    </p:set>
                                    <p:anim calcmode="lin" valueType="num">
                                      <p:cBhvr>
                                        <p:cTn id="85" dur="500" fill="hold"/>
                                        <p:tgtEl>
                                          <p:spTgt spid="51"/>
                                        </p:tgtEl>
                                        <p:attrNameLst>
                                          <p:attrName>ppt_x</p:attrName>
                                        </p:attrNameLst>
                                      </p:cBhvr>
                                      <p:tavLst>
                                        <p:tav tm="0">
                                          <p:val>
                                            <p:strVal val="#ppt_x"/>
                                          </p:val>
                                        </p:tav>
                                        <p:tav tm="50000">
                                          <p:val>
                                            <p:strVal val="#ppt_x+.1"/>
                                          </p:val>
                                        </p:tav>
                                        <p:tav tm="100000">
                                          <p:val>
                                            <p:strVal val="#ppt_x"/>
                                          </p:val>
                                        </p:tav>
                                      </p:tavLst>
                                    </p:anim>
                                    <p:anim calcmode="lin" valueType="num">
                                      <p:cBhvr>
                                        <p:cTn id="86" dur="500" fill="hold"/>
                                        <p:tgtEl>
                                          <p:spTgt spid="51"/>
                                        </p:tgtEl>
                                        <p:attrNameLst>
                                          <p:attrName>ppt_y</p:attrName>
                                        </p:attrNameLst>
                                      </p:cBhvr>
                                      <p:tavLst>
                                        <p:tav tm="0">
                                          <p:val>
                                            <p:strVal val="#ppt_y"/>
                                          </p:val>
                                        </p:tav>
                                        <p:tav tm="100000">
                                          <p:val>
                                            <p:strVal val="#ppt_y"/>
                                          </p:val>
                                        </p:tav>
                                      </p:tavLst>
                                    </p:anim>
                                    <p:anim calcmode="lin" valueType="num">
                                      <p:cBhvr>
                                        <p:cTn id="87" dur="500" fill="hold"/>
                                        <p:tgtEl>
                                          <p:spTgt spid="51"/>
                                        </p:tgtEl>
                                        <p:attrNameLst>
                                          <p:attrName>ppt_h</p:attrName>
                                        </p:attrNameLst>
                                      </p:cBhvr>
                                      <p:tavLst>
                                        <p:tav tm="0">
                                          <p:val>
                                            <p:strVal val="#ppt_h/10"/>
                                          </p:val>
                                        </p:tav>
                                        <p:tav tm="50000">
                                          <p:val>
                                            <p:strVal val="#ppt_h+.01"/>
                                          </p:val>
                                        </p:tav>
                                        <p:tav tm="100000">
                                          <p:val>
                                            <p:strVal val="#ppt_h"/>
                                          </p:val>
                                        </p:tav>
                                      </p:tavLst>
                                    </p:anim>
                                    <p:anim calcmode="lin" valueType="num">
                                      <p:cBhvr>
                                        <p:cTn id="88" dur="500" fill="hold"/>
                                        <p:tgtEl>
                                          <p:spTgt spid="51"/>
                                        </p:tgtEl>
                                        <p:attrNameLst>
                                          <p:attrName>ppt_w</p:attrName>
                                        </p:attrNameLst>
                                      </p:cBhvr>
                                      <p:tavLst>
                                        <p:tav tm="0">
                                          <p:val>
                                            <p:strVal val="#ppt_w/10"/>
                                          </p:val>
                                        </p:tav>
                                        <p:tav tm="50000">
                                          <p:val>
                                            <p:strVal val="#ppt_w+.01"/>
                                          </p:val>
                                        </p:tav>
                                        <p:tav tm="100000">
                                          <p:val>
                                            <p:strVal val="#ppt_w"/>
                                          </p:val>
                                        </p:tav>
                                      </p:tavLst>
                                    </p:anim>
                                    <p:animEffect transition="in" filter="fade">
                                      <p:cBhvr>
                                        <p:cTn id="89" dur="500" tmFilter="0,0; .5, 1; 1, 1"/>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p:bldP spid="46" grpId="0"/>
      <p:bldP spid="47" grpId="0"/>
      <p:bldP spid="48" grpId="0"/>
      <p:bldP spid="49" grpId="0"/>
      <p:bldP spid="50" grpId="0"/>
      <p:bldP spid="51"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Text Box 5"/>
          <p:cNvSpPr txBox="1">
            <a:spLocks noChangeArrowheads="1"/>
          </p:cNvSpPr>
          <p:nvPr/>
        </p:nvSpPr>
        <p:spPr bwMode="ltGray">
          <a:xfrm>
            <a:off x="347663" y="157163"/>
            <a:ext cx="33845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800" b="1" dirty="0" smtClean="0">
                <a:solidFill>
                  <a:schemeClr val="bg1"/>
                </a:solidFill>
                <a:latin typeface="微软雅黑" pitchFamily="34" charset="-122"/>
                <a:ea typeface="微软雅黑" pitchFamily="34" charset="-122"/>
              </a:rPr>
              <a:t>自身能力的提升</a:t>
            </a:r>
            <a:endParaRPr lang="zh-CN" altLang="en-US" sz="2800" b="1" dirty="0">
              <a:solidFill>
                <a:schemeClr val="bg1"/>
              </a:solidFill>
              <a:latin typeface="微软雅黑" pitchFamily="34" charset="-122"/>
              <a:ea typeface="微软雅黑" pitchFamily="34" charset="-122"/>
            </a:endParaRPr>
          </a:p>
        </p:txBody>
      </p:sp>
      <p:sp>
        <p:nvSpPr>
          <p:cNvPr id="392" name="Line 3"/>
          <p:cNvSpPr>
            <a:spLocks noChangeShapeType="1"/>
          </p:cNvSpPr>
          <p:nvPr/>
        </p:nvSpPr>
        <p:spPr bwMode="auto">
          <a:xfrm rot="10800000">
            <a:off x="1641177" y="4270136"/>
            <a:ext cx="2381250" cy="0"/>
          </a:xfrm>
          <a:prstGeom prst="line">
            <a:avLst/>
          </a:prstGeom>
          <a:noFill/>
          <a:ln w="9525">
            <a:solidFill>
              <a:srgbClr val="C0000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393" name="Line 4"/>
          <p:cNvSpPr>
            <a:spLocks noChangeShapeType="1"/>
          </p:cNvSpPr>
          <p:nvPr/>
        </p:nvSpPr>
        <p:spPr bwMode="auto">
          <a:xfrm rot="10800000">
            <a:off x="1645940" y="3501786"/>
            <a:ext cx="3557587" cy="0"/>
          </a:xfrm>
          <a:prstGeom prst="line">
            <a:avLst/>
          </a:prstGeom>
          <a:noFill/>
          <a:ln w="9525">
            <a:solidFill>
              <a:srgbClr val="C0000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394" name="Line 5"/>
          <p:cNvSpPr>
            <a:spLocks noChangeShapeType="1"/>
          </p:cNvSpPr>
          <p:nvPr/>
        </p:nvSpPr>
        <p:spPr bwMode="auto">
          <a:xfrm rot="10800000">
            <a:off x="1626890" y="2892186"/>
            <a:ext cx="4805362" cy="0"/>
          </a:xfrm>
          <a:prstGeom prst="line">
            <a:avLst/>
          </a:prstGeom>
          <a:noFill/>
          <a:ln w="9525">
            <a:solidFill>
              <a:srgbClr val="C0000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395" name="Line 6"/>
          <p:cNvSpPr>
            <a:spLocks noChangeShapeType="1"/>
          </p:cNvSpPr>
          <p:nvPr/>
        </p:nvSpPr>
        <p:spPr bwMode="auto">
          <a:xfrm rot="10800000">
            <a:off x="1638002" y="2234961"/>
            <a:ext cx="5994400" cy="0"/>
          </a:xfrm>
          <a:prstGeom prst="line">
            <a:avLst/>
          </a:prstGeom>
          <a:noFill/>
          <a:ln w="9525">
            <a:solidFill>
              <a:srgbClr val="C0000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396" name="Rectangle 9"/>
          <p:cNvSpPr>
            <a:spLocks noChangeArrowheads="1"/>
          </p:cNvSpPr>
          <p:nvPr/>
        </p:nvSpPr>
        <p:spPr bwMode="auto">
          <a:xfrm>
            <a:off x="6448650" y="2238136"/>
            <a:ext cx="1219200" cy="495300"/>
          </a:xfrm>
          <a:prstGeom prst="rect">
            <a:avLst/>
          </a:prstGeom>
          <a:gradFill rotWithShape="1">
            <a:gsLst>
              <a:gs pos="0">
                <a:srgbClr val="DDDDDD"/>
              </a:gs>
              <a:gs pos="100000">
                <a:srgbClr val="FFFFFF"/>
              </a:gs>
            </a:gsLst>
            <a:lin ang="5400000" scaled="1"/>
          </a:gradFill>
          <a:ln>
            <a:noFill/>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397" name="Rectangle 10"/>
          <p:cNvSpPr>
            <a:spLocks noChangeArrowheads="1"/>
          </p:cNvSpPr>
          <p:nvPr/>
        </p:nvSpPr>
        <p:spPr bwMode="auto">
          <a:xfrm>
            <a:off x="5227340" y="2885836"/>
            <a:ext cx="121920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398" name="Rectangle 11"/>
          <p:cNvSpPr>
            <a:spLocks noChangeArrowheads="1"/>
          </p:cNvSpPr>
          <p:nvPr/>
        </p:nvSpPr>
        <p:spPr bwMode="auto">
          <a:xfrm>
            <a:off x="4041477" y="3506782"/>
            <a:ext cx="1185863"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399" name="Rectangle 12"/>
          <p:cNvSpPr>
            <a:spLocks noChangeArrowheads="1"/>
          </p:cNvSpPr>
          <p:nvPr/>
        </p:nvSpPr>
        <p:spPr bwMode="auto">
          <a:xfrm>
            <a:off x="2574627" y="4266961"/>
            <a:ext cx="1466850" cy="495300"/>
          </a:xfrm>
          <a:prstGeom prst="rect">
            <a:avLst/>
          </a:prstGeom>
          <a:gradFill rotWithShape="1">
            <a:gsLst>
              <a:gs pos="0">
                <a:srgbClr val="DDDDDD"/>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400" name="Line 13"/>
          <p:cNvSpPr>
            <a:spLocks noChangeShapeType="1"/>
          </p:cNvSpPr>
          <p:nvPr/>
        </p:nvSpPr>
        <p:spPr bwMode="auto">
          <a:xfrm>
            <a:off x="1633240" y="4778136"/>
            <a:ext cx="6103937" cy="0"/>
          </a:xfrm>
          <a:prstGeom prst="line">
            <a:avLst/>
          </a:prstGeom>
          <a:noFill/>
          <a:ln w="9525">
            <a:solidFill>
              <a:srgbClr val="C0000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chemeClr val="bg1"/>
              </a:solidFill>
              <a:effectLst/>
              <a:uLnTx/>
              <a:uFillTx/>
              <a:latin typeface="微软雅黑" pitchFamily="34" charset="-122"/>
              <a:ea typeface="微软雅黑" pitchFamily="34" charset="-122"/>
            </a:endParaRPr>
          </a:p>
        </p:txBody>
      </p:sp>
      <p:sp>
        <p:nvSpPr>
          <p:cNvPr id="401" name="Line 14"/>
          <p:cNvSpPr>
            <a:spLocks noChangeShapeType="1"/>
          </p:cNvSpPr>
          <p:nvPr/>
        </p:nvSpPr>
        <p:spPr bwMode="auto">
          <a:xfrm rot="16200000">
            <a:off x="-20935" y="3125549"/>
            <a:ext cx="3308350" cy="0"/>
          </a:xfrm>
          <a:prstGeom prst="line">
            <a:avLst/>
          </a:prstGeom>
          <a:noFill/>
          <a:ln w="9525">
            <a:solidFill>
              <a:srgbClr val="C0000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402" name="Line 15"/>
          <p:cNvSpPr>
            <a:spLocks noChangeShapeType="1"/>
          </p:cNvSpPr>
          <p:nvPr/>
        </p:nvSpPr>
        <p:spPr bwMode="auto">
          <a:xfrm flipV="1">
            <a:off x="1636415" y="1522174"/>
            <a:ext cx="6103937" cy="3248025"/>
          </a:xfrm>
          <a:prstGeom prst="line">
            <a:avLst/>
          </a:prstGeom>
          <a:noFill/>
          <a:ln w="38100">
            <a:solidFill>
              <a:srgbClr val="C00000"/>
            </a:solidFill>
            <a:round/>
            <a:headEnd/>
            <a:tailEnd type="triangle" w="med" len="me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403" name="Line 16"/>
          <p:cNvSpPr>
            <a:spLocks noChangeShapeType="1"/>
          </p:cNvSpPr>
          <p:nvPr/>
        </p:nvSpPr>
        <p:spPr bwMode="auto">
          <a:xfrm rot="16200000">
            <a:off x="924421" y="3126343"/>
            <a:ext cx="3309937" cy="0"/>
          </a:xfrm>
          <a:prstGeom prst="line">
            <a:avLst/>
          </a:prstGeom>
          <a:noFill/>
          <a:ln w="9525">
            <a:solidFill>
              <a:srgbClr val="C0000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404" name="Line 17"/>
          <p:cNvSpPr>
            <a:spLocks noChangeShapeType="1"/>
          </p:cNvSpPr>
          <p:nvPr/>
        </p:nvSpPr>
        <p:spPr bwMode="auto">
          <a:xfrm rot="16200000">
            <a:off x="2384921" y="3126343"/>
            <a:ext cx="3309937" cy="0"/>
          </a:xfrm>
          <a:prstGeom prst="line">
            <a:avLst/>
          </a:prstGeom>
          <a:noFill/>
          <a:ln w="9525">
            <a:solidFill>
              <a:srgbClr val="C0000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405" name="Line 18"/>
          <p:cNvSpPr>
            <a:spLocks noChangeShapeType="1"/>
          </p:cNvSpPr>
          <p:nvPr/>
        </p:nvSpPr>
        <p:spPr bwMode="auto">
          <a:xfrm rot="16200000">
            <a:off x="3572371" y="3126343"/>
            <a:ext cx="3309937" cy="0"/>
          </a:xfrm>
          <a:prstGeom prst="line">
            <a:avLst/>
          </a:prstGeom>
          <a:noFill/>
          <a:ln w="9525">
            <a:solidFill>
              <a:srgbClr val="C0000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sp>
        <p:nvSpPr>
          <p:cNvPr id="406" name="Line 19"/>
          <p:cNvSpPr>
            <a:spLocks noChangeShapeType="1"/>
          </p:cNvSpPr>
          <p:nvPr/>
        </p:nvSpPr>
        <p:spPr bwMode="auto">
          <a:xfrm rot="16200000">
            <a:off x="4791571" y="3126343"/>
            <a:ext cx="3309937" cy="0"/>
          </a:xfrm>
          <a:prstGeom prst="line">
            <a:avLst/>
          </a:prstGeom>
          <a:noFill/>
          <a:ln w="9525">
            <a:solidFill>
              <a:srgbClr val="C00000"/>
            </a:solidFill>
            <a:round/>
            <a:headEnd/>
            <a:tailEnd/>
          </a:ln>
          <a:extLst>
            <a:ext uri="{909E8E84-426E-40DD-AFC4-6F175D3DCCD1}">
              <a14:hiddenFill xmlns:a14="http://schemas.microsoft.com/office/drawing/2010/main">
                <a:no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ysClr val="windowText" lastClr="000000"/>
              </a:solidFill>
              <a:effectLst/>
              <a:uLnTx/>
              <a:uFillTx/>
              <a:latin typeface="微软雅黑" pitchFamily="34" charset="-122"/>
              <a:ea typeface="微软雅黑" pitchFamily="34" charset="-122"/>
            </a:endParaRPr>
          </a:p>
        </p:txBody>
      </p:sp>
      <p:grpSp>
        <p:nvGrpSpPr>
          <p:cNvPr id="407" name="Group 20"/>
          <p:cNvGrpSpPr>
            <a:grpSpLocks/>
          </p:cNvGrpSpPr>
          <p:nvPr/>
        </p:nvGrpSpPr>
        <p:grpSpPr bwMode="auto">
          <a:xfrm>
            <a:off x="2344440" y="4058999"/>
            <a:ext cx="479425" cy="466725"/>
            <a:chOff x="0" y="0"/>
            <a:chExt cx="784" cy="765"/>
          </a:xfrm>
        </p:grpSpPr>
        <p:grpSp>
          <p:nvGrpSpPr>
            <p:cNvPr id="408" name="Group 21"/>
            <p:cNvGrpSpPr>
              <a:grpSpLocks/>
            </p:cNvGrpSpPr>
            <p:nvPr/>
          </p:nvGrpSpPr>
          <p:grpSpPr bwMode="auto">
            <a:xfrm>
              <a:off x="0" y="0"/>
              <a:ext cx="784" cy="765"/>
              <a:chOff x="0" y="0"/>
              <a:chExt cx="1042" cy="1019"/>
            </a:xfrm>
          </p:grpSpPr>
          <p:grpSp>
            <p:nvGrpSpPr>
              <p:cNvPr id="410" name="Group 22"/>
              <p:cNvGrpSpPr>
                <a:grpSpLocks/>
              </p:cNvGrpSpPr>
              <p:nvPr/>
            </p:nvGrpSpPr>
            <p:grpSpPr bwMode="auto">
              <a:xfrm>
                <a:off x="0" y="0"/>
                <a:ext cx="1042" cy="1019"/>
                <a:chOff x="0" y="0"/>
                <a:chExt cx="1042" cy="1019"/>
              </a:xfrm>
            </p:grpSpPr>
            <p:pic>
              <p:nvPicPr>
                <p:cNvPr id="412" name="Picture 23"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3" name="Oval 24"/>
                <p:cNvSpPr>
                  <a:spLocks noChangeArrowheads="1"/>
                </p:cNvSpPr>
                <p:nvPr/>
              </p:nvSpPr>
              <p:spPr bwMode="auto">
                <a:xfrm>
                  <a:off x="0" y="0"/>
                  <a:ext cx="1035" cy="1019"/>
                </a:xfrm>
                <a:prstGeom prst="ellipse">
                  <a:avLst/>
                </a:prstGeom>
                <a:solidFill>
                  <a:srgbClr val="FE6E02"/>
                </a:solidFill>
                <a:ln w="19050">
                  <a:solidFill>
                    <a:srgbClr val="FFFFFF"/>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i="0" u="none" strike="noStrike" kern="0" cap="none" spc="0" normalizeH="0" baseline="0" noProof="0" dirty="0" smtClean="0">
                    <a:solidFill>
                      <a:sysClr val="windowText" lastClr="000000"/>
                    </a:solidFill>
                    <a:effectLst/>
                    <a:uLnTx/>
                    <a:uFillTx/>
                    <a:latin typeface="Impact" pitchFamily="34" charset="0"/>
                    <a:ea typeface="微软雅黑" pitchFamily="34" charset="-122"/>
                  </a:endParaRPr>
                </a:p>
              </p:txBody>
            </p:sp>
          </p:grpSp>
          <p:pic>
            <p:nvPicPr>
              <p:cNvPr id="411" name="Picture 25"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09" name="WordArt 26"/>
            <p:cNvSpPr>
              <a:spLocks noChangeArrowheads="1" noChangeShapeType="1"/>
            </p:cNvSpPr>
            <p:nvPr/>
          </p:nvSpPr>
          <p:spPr bwMode="auto">
            <a:xfrm>
              <a:off x="288" y="227"/>
              <a:ext cx="157" cy="299"/>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rPr>
                <a:t>1</a:t>
              </a:r>
              <a:endParaRPr kumimoji="0" lang="zh-CN" altLang="en-US"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endParaRPr>
            </a:p>
          </p:txBody>
        </p:sp>
      </p:grpSp>
      <p:grpSp>
        <p:nvGrpSpPr>
          <p:cNvPr id="414" name="Group 27"/>
          <p:cNvGrpSpPr>
            <a:grpSpLocks/>
          </p:cNvGrpSpPr>
          <p:nvPr/>
        </p:nvGrpSpPr>
        <p:grpSpPr bwMode="auto">
          <a:xfrm>
            <a:off x="3793827" y="3217624"/>
            <a:ext cx="479425" cy="466725"/>
            <a:chOff x="0" y="0"/>
            <a:chExt cx="302" cy="294"/>
          </a:xfrm>
        </p:grpSpPr>
        <p:grpSp>
          <p:nvGrpSpPr>
            <p:cNvPr id="415" name="Group 28"/>
            <p:cNvGrpSpPr>
              <a:grpSpLocks/>
            </p:cNvGrpSpPr>
            <p:nvPr/>
          </p:nvGrpSpPr>
          <p:grpSpPr bwMode="auto">
            <a:xfrm>
              <a:off x="0" y="0"/>
              <a:ext cx="302" cy="294"/>
              <a:chOff x="0" y="0"/>
              <a:chExt cx="1042" cy="1019"/>
            </a:xfrm>
          </p:grpSpPr>
          <p:grpSp>
            <p:nvGrpSpPr>
              <p:cNvPr id="417" name="Group 29"/>
              <p:cNvGrpSpPr>
                <a:grpSpLocks/>
              </p:cNvGrpSpPr>
              <p:nvPr/>
            </p:nvGrpSpPr>
            <p:grpSpPr bwMode="auto">
              <a:xfrm>
                <a:off x="0" y="0"/>
                <a:ext cx="1042" cy="1019"/>
                <a:chOff x="0" y="0"/>
                <a:chExt cx="1042" cy="1019"/>
              </a:xfrm>
            </p:grpSpPr>
            <p:pic>
              <p:nvPicPr>
                <p:cNvPr id="419" name="Picture 30"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0" name="Oval 31"/>
                <p:cNvSpPr>
                  <a:spLocks noChangeArrowheads="1"/>
                </p:cNvSpPr>
                <p:nvPr/>
              </p:nvSpPr>
              <p:spPr bwMode="auto">
                <a:xfrm>
                  <a:off x="0" y="0"/>
                  <a:ext cx="1035" cy="1019"/>
                </a:xfrm>
                <a:prstGeom prst="ellipse">
                  <a:avLst/>
                </a:prstGeom>
                <a:solidFill>
                  <a:srgbClr val="FF3300"/>
                </a:solidFill>
                <a:ln w="19050">
                  <a:solidFill>
                    <a:srgbClr val="FFFFFF"/>
                  </a:solidFill>
                  <a:round/>
                  <a:headEnd/>
                  <a:tailEnd/>
                </a:ln>
              </p:spPr>
              <p:txBody>
                <a:bodyPr wrap="none" anchor="ctr"/>
                <a:lstStyle/>
                <a:p>
                  <a:endParaRPr lang="zh-CN" altLang="en-US" kern="0" dirty="0">
                    <a:solidFill>
                      <a:sysClr val="windowText" lastClr="000000"/>
                    </a:solidFill>
                    <a:latin typeface="Impact" pitchFamily="34" charset="0"/>
                    <a:ea typeface="微软雅黑" pitchFamily="34" charset="-122"/>
                  </a:endParaRPr>
                </a:p>
              </p:txBody>
            </p:sp>
          </p:grpSp>
          <p:pic>
            <p:nvPicPr>
              <p:cNvPr id="418" name="Picture 32"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16" name="WordArt 33"/>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rPr>
                <a:t>2</a:t>
              </a:r>
              <a:endParaRPr kumimoji="0" lang="zh-CN" altLang="en-US"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endParaRPr>
            </a:p>
          </p:txBody>
        </p:sp>
      </p:grpSp>
      <p:grpSp>
        <p:nvGrpSpPr>
          <p:cNvPr id="421" name="Group 34"/>
          <p:cNvGrpSpPr>
            <a:grpSpLocks/>
          </p:cNvGrpSpPr>
          <p:nvPr/>
        </p:nvGrpSpPr>
        <p:grpSpPr bwMode="auto">
          <a:xfrm>
            <a:off x="4924127" y="2574686"/>
            <a:ext cx="605563" cy="593725"/>
            <a:chOff x="0" y="0"/>
            <a:chExt cx="300" cy="294"/>
          </a:xfrm>
        </p:grpSpPr>
        <p:grpSp>
          <p:nvGrpSpPr>
            <p:cNvPr id="422" name="Group 35"/>
            <p:cNvGrpSpPr>
              <a:grpSpLocks/>
            </p:cNvGrpSpPr>
            <p:nvPr/>
          </p:nvGrpSpPr>
          <p:grpSpPr bwMode="auto">
            <a:xfrm>
              <a:off x="0" y="0"/>
              <a:ext cx="300" cy="294"/>
              <a:chOff x="0" y="0"/>
              <a:chExt cx="1035" cy="1019"/>
            </a:xfrm>
          </p:grpSpPr>
          <p:sp>
            <p:nvSpPr>
              <p:cNvPr id="424" name="Oval 38"/>
              <p:cNvSpPr>
                <a:spLocks noChangeArrowheads="1"/>
              </p:cNvSpPr>
              <p:nvPr/>
            </p:nvSpPr>
            <p:spPr bwMode="auto">
              <a:xfrm>
                <a:off x="0" y="0"/>
                <a:ext cx="1035" cy="1019"/>
              </a:xfrm>
              <a:prstGeom prst="ellipse">
                <a:avLst/>
              </a:prstGeom>
              <a:solidFill>
                <a:srgbClr val="FF0000"/>
              </a:solidFill>
              <a:ln w="9525">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2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pic>
            <p:nvPicPr>
              <p:cNvPr id="425" name="Picture 39"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6" y="32"/>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23"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10" cap="none" spc="0" normalizeH="0" baseline="0" noProof="0" dirty="0" smtClean="0">
                  <a:ln w="9525">
                    <a:noFill/>
                    <a:round/>
                    <a:headEnd/>
                    <a:tailEnd/>
                  </a:ln>
                  <a:solidFill>
                    <a:srgbClr val="FFFFFF"/>
                  </a:solidFill>
                  <a:effectLst/>
                  <a:uLnTx/>
                  <a:uFillTx/>
                  <a:latin typeface="Impact" pitchFamily="34" charset="0"/>
                  <a:ea typeface="微软雅黑" pitchFamily="34" charset="-122"/>
                </a:rPr>
                <a:t>3</a:t>
              </a:r>
              <a:endParaRPr kumimoji="0" lang="zh-CN" altLang="en-US" sz="2400" b="0" i="0" u="none" strike="noStrike" kern="10" cap="none" spc="0" normalizeH="0" baseline="0" noProof="0" dirty="0" smtClean="0">
                <a:ln w="9525">
                  <a:noFill/>
                  <a:round/>
                  <a:headEnd/>
                  <a:tailEnd/>
                </a:ln>
                <a:solidFill>
                  <a:srgbClr val="FFFFFF"/>
                </a:solidFill>
                <a:effectLst/>
                <a:uLnTx/>
                <a:uFillTx/>
                <a:latin typeface="Impact" pitchFamily="34" charset="0"/>
                <a:ea typeface="微软雅黑" pitchFamily="34" charset="-122"/>
              </a:endParaRPr>
            </a:p>
          </p:txBody>
        </p:sp>
      </p:grpSp>
      <p:grpSp>
        <p:nvGrpSpPr>
          <p:cNvPr id="426" name="Group 41"/>
          <p:cNvGrpSpPr>
            <a:grpSpLocks/>
          </p:cNvGrpSpPr>
          <p:nvPr/>
        </p:nvGrpSpPr>
        <p:grpSpPr bwMode="auto">
          <a:xfrm>
            <a:off x="6216352" y="1982549"/>
            <a:ext cx="479425" cy="466725"/>
            <a:chOff x="0" y="0"/>
            <a:chExt cx="302" cy="294"/>
          </a:xfrm>
        </p:grpSpPr>
        <p:grpSp>
          <p:nvGrpSpPr>
            <p:cNvPr id="427" name="Group 42"/>
            <p:cNvGrpSpPr>
              <a:grpSpLocks/>
            </p:cNvGrpSpPr>
            <p:nvPr/>
          </p:nvGrpSpPr>
          <p:grpSpPr bwMode="auto">
            <a:xfrm>
              <a:off x="0" y="0"/>
              <a:ext cx="302" cy="294"/>
              <a:chOff x="0" y="0"/>
              <a:chExt cx="1042" cy="1019"/>
            </a:xfrm>
          </p:grpSpPr>
          <p:grpSp>
            <p:nvGrpSpPr>
              <p:cNvPr id="429" name="Group 43"/>
              <p:cNvGrpSpPr>
                <a:grpSpLocks/>
              </p:cNvGrpSpPr>
              <p:nvPr/>
            </p:nvGrpSpPr>
            <p:grpSpPr bwMode="auto">
              <a:xfrm>
                <a:off x="0" y="0"/>
                <a:ext cx="1042" cy="1019"/>
                <a:chOff x="0" y="0"/>
                <a:chExt cx="1042" cy="1019"/>
              </a:xfrm>
            </p:grpSpPr>
            <p:pic>
              <p:nvPicPr>
                <p:cNvPr id="431" name="Picture 44"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1042" cy="1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2" name="Oval 45"/>
                <p:cNvSpPr>
                  <a:spLocks noChangeArrowheads="1"/>
                </p:cNvSpPr>
                <p:nvPr/>
              </p:nvSpPr>
              <p:spPr bwMode="auto">
                <a:xfrm>
                  <a:off x="0" y="0"/>
                  <a:ext cx="1035" cy="1019"/>
                </a:xfrm>
                <a:prstGeom prst="ellipse">
                  <a:avLst/>
                </a:prstGeom>
                <a:solidFill>
                  <a:srgbClr val="C00000"/>
                </a:solidFill>
                <a:ln w="19050">
                  <a:solidFill>
                    <a:srgbClr val="FFFFFF"/>
                  </a:solidFill>
                  <a:round/>
                  <a:headEnd/>
                  <a:tailEnd/>
                </a:ln>
              </p:spPr>
              <p:txBody>
                <a:bodyPr wrap="none" anchor="ctr"/>
                <a:lstStyle/>
                <a:p>
                  <a:endParaRPr lang="zh-CN" altLang="en-US" kern="0" dirty="0">
                    <a:solidFill>
                      <a:schemeClr val="bg1"/>
                    </a:solidFill>
                    <a:latin typeface="Impact" pitchFamily="34" charset="0"/>
                    <a:ea typeface="微软雅黑" pitchFamily="34" charset="-122"/>
                  </a:endParaRPr>
                </a:p>
              </p:txBody>
            </p:sp>
          </p:grpSp>
          <p:pic>
            <p:nvPicPr>
              <p:cNvPr id="430" name="Picture 46"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 y="10"/>
                <a:ext cx="823"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28" name="WordArt 47"/>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rPr>
                <a:t>4</a:t>
              </a:r>
              <a:endParaRPr kumimoji="0" lang="zh-CN" altLang="en-US" sz="2400" i="0" u="none" strike="noStrike" kern="10" cap="none" spc="0" normalizeH="0" baseline="0" noProof="0" dirty="0" smtClean="0">
                <a:ln w="9525">
                  <a:noFill/>
                  <a:round/>
                  <a:headEnd/>
                  <a:tailEnd/>
                </a:ln>
                <a:solidFill>
                  <a:schemeClr val="bg1"/>
                </a:solidFill>
                <a:effectLst/>
                <a:uLnTx/>
                <a:uFillTx/>
                <a:latin typeface="Impact" pitchFamily="34" charset="0"/>
                <a:ea typeface="微软雅黑" pitchFamily="34" charset="-122"/>
              </a:endParaRPr>
            </a:p>
          </p:txBody>
        </p:sp>
      </p:grpSp>
      <p:sp>
        <p:nvSpPr>
          <p:cNvPr id="433" name="Rectangle 48"/>
          <p:cNvSpPr>
            <a:spLocks noChangeArrowheads="1"/>
          </p:cNvSpPr>
          <p:nvPr/>
        </p:nvSpPr>
        <p:spPr bwMode="auto">
          <a:xfrm>
            <a:off x="2580977" y="4275270"/>
            <a:ext cx="1449388"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rgbClr val="002060"/>
                </a:solidFill>
                <a:latin typeface="微软雅黑" pitchFamily="34" charset="-122"/>
                <a:ea typeface="微软雅黑" pitchFamily="34" charset="-122"/>
              </a:rPr>
              <a:t>单击此处添加</a:t>
            </a:r>
          </a:p>
          <a:p>
            <a:pPr algn="ctr">
              <a:lnSpc>
                <a:spcPct val="150000"/>
              </a:lnSpc>
            </a:pPr>
            <a:r>
              <a:rPr lang="zh-CN" altLang="en-US" sz="1000" kern="0" dirty="0">
                <a:solidFill>
                  <a:srgbClr val="002060"/>
                </a:solidFill>
                <a:latin typeface="微软雅黑" pitchFamily="34" charset="-122"/>
                <a:ea typeface="微软雅黑" pitchFamily="34" charset="-122"/>
              </a:rPr>
              <a:t>段落文字内容</a:t>
            </a:r>
          </a:p>
        </p:txBody>
      </p:sp>
      <p:sp>
        <p:nvSpPr>
          <p:cNvPr id="434" name="Rectangle 49"/>
          <p:cNvSpPr>
            <a:spLocks noChangeArrowheads="1"/>
          </p:cNvSpPr>
          <p:nvPr/>
        </p:nvSpPr>
        <p:spPr bwMode="auto">
          <a:xfrm>
            <a:off x="4036715" y="3501786"/>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rgbClr val="002060"/>
                </a:solidFill>
                <a:latin typeface="微软雅黑" pitchFamily="34" charset="-122"/>
                <a:ea typeface="微软雅黑" pitchFamily="34" charset="-122"/>
              </a:rPr>
              <a:t>单击此处添加</a:t>
            </a:r>
          </a:p>
          <a:p>
            <a:pPr algn="ctr">
              <a:lnSpc>
                <a:spcPct val="150000"/>
              </a:lnSpc>
            </a:pPr>
            <a:r>
              <a:rPr lang="zh-CN" altLang="en-US" sz="1000" kern="0" dirty="0">
                <a:solidFill>
                  <a:srgbClr val="002060"/>
                </a:solidFill>
                <a:latin typeface="微软雅黑" pitchFamily="34" charset="-122"/>
                <a:ea typeface="微软雅黑" pitchFamily="34" charset="-122"/>
              </a:rPr>
              <a:t>段落文字内容</a:t>
            </a:r>
          </a:p>
        </p:txBody>
      </p:sp>
      <p:sp>
        <p:nvSpPr>
          <p:cNvPr id="435" name="Rectangle 50"/>
          <p:cNvSpPr>
            <a:spLocks noChangeArrowheads="1"/>
          </p:cNvSpPr>
          <p:nvPr/>
        </p:nvSpPr>
        <p:spPr bwMode="auto">
          <a:xfrm>
            <a:off x="5344218" y="2892187"/>
            <a:ext cx="1198562"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rgbClr val="002060"/>
                </a:solidFill>
                <a:latin typeface="微软雅黑" pitchFamily="34" charset="-122"/>
                <a:ea typeface="微软雅黑" pitchFamily="34" charset="-122"/>
              </a:rPr>
              <a:t>单击此处添加</a:t>
            </a:r>
          </a:p>
          <a:p>
            <a:pPr algn="ctr">
              <a:lnSpc>
                <a:spcPct val="150000"/>
              </a:lnSpc>
            </a:pPr>
            <a:r>
              <a:rPr lang="zh-CN" altLang="en-US" sz="1000" kern="0" dirty="0">
                <a:solidFill>
                  <a:srgbClr val="002060"/>
                </a:solidFill>
                <a:latin typeface="微软雅黑" pitchFamily="34" charset="-122"/>
                <a:ea typeface="微软雅黑" pitchFamily="34" charset="-122"/>
              </a:rPr>
              <a:t>段落文字内容</a:t>
            </a:r>
          </a:p>
        </p:txBody>
      </p:sp>
      <p:sp>
        <p:nvSpPr>
          <p:cNvPr id="436" name="Rectangle 51"/>
          <p:cNvSpPr>
            <a:spLocks noChangeArrowheads="1"/>
          </p:cNvSpPr>
          <p:nvPr/>
        </p:nvSpPr>
        <p:spPr bwMode="auto">
          <a:xfrm>
            <a:off x="6456588" y="2230992"/>
            <a:ext cx="1198562"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lnSpc>
                <a:spcPct val="150000"/>
              </a:lnSpc>
            </a:pPr>
            <a:r>
              <a:rPr lang="zh-CN" altLang="en-US" sz="1000" kern="0" dirty="0">
                <a:solidFill>
                  <a:srgbClr val="002060"/>
                </a:solidFill>
                <a:latin typeface="微软雅黑" pitchFamily="34" charset="-122"/>
                <a:ea typeface="微软雅黑" pitchFamily="34" charset="-122"/>
              </a:rPr>
              <a:t>单击此处添加</a:t>
            </a:r>
          </a:p>
          <a:p>
            <a:pPr algn="ctr">
              <a:lnSpc>
                <a:spcPct val="150000"/>
              </a:lnSpc>
            </a:pPr>
            <a:r>
              <a:rPr lang="zh-CN" altLang="en-US" sz="1000" kern="0" dirty="0">
                <a:solidFill>
                  <a:srgbClr val="002060"/>
                </a:solidFill>
                <a:latin typeface="微软雅黑" pitchFamily="34" charset="-122"/>
                <a:ea typeface="微软雅黑" pitchFamily="34" charset="-122"/>
              </a:rPr>
              <a:t>段落文字内容</a:t>
            </a:r>
          </a:p>
        </p:txBody>
      </p:sp>
      <p:sp>
        <p:nvSpPr>
          <p:cNvPr id="437" name="Text Box 52"/>
          <p:cNvSpPr txBox="1">
            <a:spLocks noChangeArrowheads="1"/>
          </p:cNvSpPr>
          <p:nvPr/>
        </p:nvSpPr>
        <p:spPr bwMode="auto">
          <a:xfrm>
            <a:off x="1125537" y="1451784"/>
            <a:ext cx="461665"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b="1" i="0" kern="0" dirty="0">
                <a:solidFill>
                  <a:schemeClr val="tx1">
                    <a:lumMod val="75000"/>
                    <a:lumOff val="25000"/>
                  </a:schemeClr>
                </a:solidFill>
                <a:latin typeface="微软雅黑" pitchFamily="34" charset="-122"/>
                <a:ea typeface="微软雅黑" pitchFamily="34" charset="-122"/>
              </a:rPr>
              <a:t>标题</a:t>
            </a:r>
            <a:endParaRPr kumimoji="0" lang="zh-CN" altLang="en-US" sz="1800" b="1" i="0" u="none" strike="noStrike" kern="0" cap="none" spc="0" normalizeH="0" baseline="0" noProof="0" dirty="0" smtClean="0">
              <a:ln>
                <a:noFill/>
              </a:ln>
              <a:solidFill>
                <a:schemeClr val="tx1">
                  <a:lumMod val="75000"/>
                  <a:lumOff val="25000"/>
                </a:schemeClr>
              </a:solidFill>
              <a:effectLst/>
              <a:uLnTx/>
              <a:uFillTx/>
              <a:latin typeface="微软雅黑" pitchFamily="34" charset="-122"/>
              <a:ea typeface="微软雅黑" pitchFamily="34" charset="-122"/>
            </a:endParaRPr>
          </a:p>
        </p:txBody>
      </p:sp>
      <p:sp>
        <p:nvSpPr>
          <p:cNvPr id="438" name="Text Box 53"/>
          <p:cNvSpPr txBox="1">
            <a:spLocks noChangeArrowheads="1"/>
          </p:cNvSpPr>
          <p:nvPr/>
        </p:nvSpPr>
        <p:spPr bwMode="auto">
          <a:xfrm>
            <a:off x="2203152" y="4853979"/>
            <a:ext cx="7493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lang="zh-CN" altLang="en-US" sz="1400" b="1" i="0" kern="0" dirty="0" smtClean="0">
                <a:solidFill>
                  <a:schemeClr val="tx1">
                    <a:lumMod val="75000"/>
                    <a:lumOff val="25000"/>
                  </a:schemeClr>
                </a:solidFill>
                <a:latin typeface="Impact" pitchFamily="34" charset="0"/>
                <a:ea typeface="微软雅黑" pitchFamily="34" charset="-122"/>
              </a:rPr>
              <a:t>能力一</a:t>
            </a:r>
            <a:endParaRPr kumimoji="0" lang="en-US" altLang="zh-CN" sz="1400" b="1" i="0" u="none" strike="noStrike" kern="0" cap="none" spc="0" normalizeH="0" baseline="0" noProof="0" dirty="0" smtClean="0">
              <a:ln>
                <a:noFill/>
              </a:ln>
              <a:solidFill>
                <a:schemeClr val="tx1">
                  <a:lumMod val="75000"/>
                  <a:lumOff val="25000"/>
                </a:schemeClr>
              </a:solidFill>
              <a:effectLst/>
              <a:uLnTx/>
              <a:uFillTx/>
              <a:latin typeface="Impact" pitchFamily="34" charset="0"/>
              <a:ea typeface="微软雅黑" pitchFamily="34" charset="-122"/>
            </a:endParaRPr>
          </a:p>
        </p:txBody>
      </p:sp>
      <p:sp>
        <p:nvSpPr>
          <p:cNvPr id="439" name="Text Box 54"/>
          <p:cNvSpPr txBox="1">
            <a:spLocks noChangeArrowheads="1"/>
          </p:cNvSpPr>
          <p:nvPr/>
        </p:nvSpPr>
        <p:spPr bwMode="auto">
          <a:xfrm>
            <a:off x="3660477" y="4873724"/>
            <a:ext cx="7493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400" b="1" i="0" u="none" strike="noStrike" kern="0" cap="none" spc="0" normalizeH="0" baseline="0" noProof="0" dirty="0" smtClean="0">
                <a:ln>
                  <a:noFill/>
                </a:ln>
                <a:solidFill>
                  <a:schemeClr val="tx1">
                    <a:lumMod val="75000"/>
                    <a:lumOff val="25000"/>
                  </a:schemeClr>
                </a:solidFill>
                <a:effectLst/>
                <a:uLnTx/>
                <a:uFillTx/>
                <a:latin typeface="Impact" pitchFamily="34" charset="0"/>
                <a:ea typeface="微软雅黑" pitchFamily="34" charset="-122"/>
              </a:rPr>
              <a:t>能力二</a:t>
            </a:r>
            <a:endParaRPr kumimoji="0" lang="en-US" altLang="zh-CN" sz="1400" b="1" i="0" u="none" strike="noStrike" kern="0" cap="none" spc="0" normalizeH="0" baseline="0" noProof="0" dirty="0" smtClean="0">
              <a:ln>
                <a:noFill/>
              </a:ln>
              <a:solidFill>
                <a:schemeClr val="tx1">
                  <a:lumMod val="75000"/>
                  <a:lumOff val="25000"/>
                </a:schemeClr>
              </a:solidFill>
              <a:effectLst/>
              <a:uLnTx/>
              <a:uFillTx/>
              <a:latin typeface="Impact" pitchFamily="34" charset="0"/>
              <a:ea typeface="微软雅黑" pitchFamily="34" charset="-122"/>
            </a:endParaRPr>
          </a:p>
        </p:txBody>
      </p:sp>
      <p:sp>
        <p:nvSpPr>
          <p:cNvPr id="440" name="Text Box 55"/>
          <p:cNvSpPr txBox="1">
            <a:spLocks noChangeArrowheads="1"/>
          </p:cNvSpPr>
          <p:nvPr/>
        </p:nvSpPr>
        <p:spPr bwMode="auto">
          <a:xfrm>
            <a:off x="4851102" y="4853979"/>
            <a:ext cx="7493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400" b="1" i="0" u="none" strike="noStrike" kern="0" cap="none" spc="0" normalizeH="0" baseline="0" noProof="0" dirty="0" smtClean="0">
                <a:ln>
                  <a:noFill/>
                </a:ln>
                <a:solidFill>
                  <a:schemeClr val="tx1">
                    <a:lumMod val="75000"/>
                    <a:lumOff val="25000"/>
                  </a:schemeClr>
                </a:solidFill>
                <a:effectLst/>
                <a:uLnTx/>
                <a:uFillTx/>
                <a:latin typeface="Impact" pitchFamily="34" charset="0"/>
                <a:ea typeface="微软雅黑" pitchFamily="34" charset="-122"/>
              </a:rPr>
              <a:t>能力三</a:t>
            </a:r>
            <a:endParaRPr kumimoji="0" lang="en-US" altLang="zh-CN" sz="1400" b="1" i="0" u="none" strike="noStrike" kern="0" cap="none" spc="0" normalizeH="0" baseline="0" noProof="0" dirty="0" smtClean="0">
              <a:ln>
                <a:noFill/>
              </a:ln>
              <a:solidFill>
                <a:schemeClr val="tx1">
                  <a:lumMod val="75000"/>
                  <a:lumOff val="25000"/>
                </a:schemeClr>
              </a:solidFill>
              <a:effectLst/>
              <a:uLnTx/>
              <a:uFillTx/>
              <a:latin typeface="Impact" pitchFamily="34" charset="0"/>
              <a:ea typeface="微软雅黑" pitchFamily="34" charset="-122"/>
            </a:endParaRPr>
          </a:p>
        </p:txBody>
      </p:sp>
      <p:sp>
        <p:nvSpPr>
          <p:cNvPr id="441" name="Text Box 56"/>
          <p:cNvSpPr txBox="1">
            <a:spLocks noChangeArrowheads="1"/>
          </p:cNvSpPr>
          <p:nvPr/>
        </p:nvSpPr>
        <p:spPr bwMode="auto">
          <a:xfrm>
            <a:off x="6065540" y="4853979"/>
            <a:ext cx="7493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400" b="1" i="0" u="none" strike="noStrike" kern="0" cap="none" spc="0" normalizeH="0" baseline="0" noProof="0" dirty="0" smtClean="0">
                <a:ln>
                  <a:noFill/>
                </a:ln>
                <a:solidFill>
                  <a:schemeClr val="tx1">
                    <a:lumMod val="75000"/>
                    <a:lumOff val="25000"/>
                  </a:schemeClr>
                </a:solidFill>
                <a:effectLst/>
                <a:uLnTx/>
                <a:uFillTx/>
                <a:latin typeface="Impact" pitchFamily="34" charset="0"/>
                <a:ea typeface="微软雅黑" pitchFamily="34" charset="-122"/>
              </a:rPr>
              <a:t>能力四</a:t>
            </a:r>
            <a:endParaRPr kumimoji="0" lang="en-US" altLang="zh-CN" sz="1400" b="1" i="0" u="none" strike="noStrike" kern="0" cap="none" spc="0" normalizeH="0" baseline="0" noProof="0" dirty="0" smtClean="0">
              <a:ln>
                <a:noFill/>
              </a:ln>
              <a:solidFill>
                <a:schemeClr val="tx1">
                  <a:lumMod val="75000"/>
                  <a:lumOff val="25000"/>
                </a:schemeClr>
              </a:solidFill>
              <a:effectLst/>
              <a:uLnTx/>
              <a:uFillTx/>
              <a:latin typeface="Impact" pitchFamily="34" charset="0"/>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300" advClick="0">
        <p14:pan/>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750"/>
                                        <p:tgtEl>
                                          <p:spTgt spid="22"/>
                                        </p:tgtEl>
                                      </p:cBhvr>
                                    </p:animEffect>
                                  </p:childTnLst>
                                </p:cTn>
                              </p:par>
                            </p:childTnLst>
                          </p:cTn>
                        </p:par>
                        <p:par>
                          <p:cTn id="8" fill="hold">
                            <p:stCondLst>
                              <p:cond delay="750"/>
                            </p:stCondLst>
                            <p:childTnLst>
                              <p:par>
                                <p:cTn id="9" presetID="22" presetClass="entr" presetSubtype="4" fill="hold" grpId="0" nodeType="afterEffect">
                                  <p:stCondLst>
                                    <p:cond delay="0"/>
                                  </p:stCondLst>
                                  <p:childTnLst>
                                    <p:set>
                                      <p:cBhvr>
                                        <p:cTn id="10" dur="1" fill="hold">
                                          <p:stCondLst>
                                            <p:cond delay="0"/>
                                          </p:stCondLst>
                                        </p:cTn>
                                        <p:tgtEl>
                                          <p:spTgt spid="401"/>
                                        </p:tgtEl>
                                        <p:attrNameLst>
                                          <p:attrName>style.visibility</p:attrName>
                                        </p:attrNameLst>
                                      </p:cBhvr>
                                      <p:to>
                                        <p:strVal val="visible"/>
                                      </p:to>
                                    </p:set>
                                    <p:animEffect transition="in" filter="wipe(down)">
                                      <p:cBhvr>
                                        <p:cTn id="11" dur="500"/>
                                        <p:tgtEl>
                                          <p:spTgt spid="401"/>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400"/>
                                        </p:tgtEl>
                                        <p:attrNameLst>
                                          <p:attrName>style.visibility</p:attrName>
                                        </p:attrNameLst>
                                      </p:cBhvr>
                                      <p:to>
                                        <p:strVal val="visible"/>
                                      </p:to>
                                    </p:set>
                                    <p:animEffect transition="in" filter="wipe(left)">
                                      <p:cBhvr>
                                        <p:cTn id="14" dur="500"/>
                                        <p:tgtEl>
                                          <p:spTgt spid="400"/>
                                        </p:tgtEl>
                                      </p:cBhvr>
                                    </p:animEffect>
                                  </p:childTnLst>
                                </p:cTn>
                              </p:par>
                            </p:childTnLst>
                          </p:cTn>
                        </p:par>
                        <p:par>
                          <p:cTn id="15" fill="hold">
                            <p:stCondLst>
                              <p:cond delay="1250"/>
                            </p:stCondLst>
                            <p:childTnLst>
                              <p:par>
                                <p:cTn id="16" presetID="22" presetClass="entr" presetSubtype="8" fill="hold" grpId="0" nodeType="afterEffect">
                                  <p:stCondLst>
                                    <p:cond delay="0"/>
                                  </p:stCondLst>
                                  <p:childTnLst>
                                    <p:set>
                                      <p:cBhvr>
                                        <p:cTn id="17" dur="1" fill="hold">
                                          <p:stCondLst>
                                            <p:cond delay="0"/>
                                          </p:stCondLst>
                                        </p:cTn>
                                        <p:tgtEl>
                                          <p:spTgt spid="395"/>
                                        </p:tgtEl>
                                        <p:attrNameLst>
                                          <p:attrName>style.visibility</p:attrName>
                                        </p:attrNameLst>
                                      </p:cBhvr>
                                      <p:to>
                                        <p:strVal val="visible"/>
                                      </p:to>
                                    </p:set>
                                    <p:animEffect transition="in" filter="wipe(left)">
                                      <p:cBhvr>
                                        <p:cTn id="18" dur="500"/>
                                        <p:tgtEl>
                                          <p:spTgt spid="395"/>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394"/>
                                        </p:tgtEl>
                                        <p:attrNameLst>
                                          <p:attrName>style.visibility</p:attrName>
                                        </p:attrNameLst>
                                      </p:cBhvr>
                                      <p:to>
                                        <p:strVal val="visible"/>
                                      </p:to>
                                    </p:set>
                                    <p:animEffect transition="in" filter="wipe(left)">
                                      <p:cBhvr>
                                        <p:cTn id="21" dur="500"/>
                                        <p:tgtEl>
                                          <p:spTgt spid="394"/>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393"/>
                                        </p:tgtEl>
                                        <p:attrNameLst>
                                          <p:attrName>style.visibility</p:attrName>
                                        </p:attrNameLst>
                                      </p:cBhvr>
                                      <p:to>
                                        <p:strVal val="visible"/>
                                      </p:to>
                                    </p:set>
                                    <p:animEffect transition="in" filter="wipe(left)">
                                      <p:cBhvr>
                                        <p:cTn id="24" dur="500"/>
                                        <p:tgtEl>
                                          <p:spTgt spid="393"/>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392"/>
                                        </p:tgtEl>
                                        <p:attrNameLst>
                                          <p:attrName>style.visibility</p:attrName>
                                        </p:attrNameLst>
                                      </p:cBhvr>
                                      <p:to>
                                        <p:strVal val="visible"/>
                                      </p:to>
                                    </p:set>
                                    <p:animEffect transition="in" filter="wipe(left)">
                                      <p:cBhvr>
                                        <p:cTn id="27" dur="500"/>
                                        <p:tgtEl>
                                          <p:spTgt spid="392"/>
                                        </p:tgtEl>
                                      </p:cBhvr>
                                    </p:animEffect>
                                  </p:childTnLst>
                                </p:cTn>
                              </p:par>
                            </p:childTnLst>
                          </p:cTn>
                        </p:par>
                        <p:par>
                          <p:cTn id="28" fill="hold">
                            <p:stCondLst>
                              <p:cond delay="1750"/>
                            </p:stCondLst>
                            <p:childTnLst>
                              <p:par>
                                <p:cTn id="29" presetID="22" presetClass="entr" presetSubtype="4" fill="hold" grpId="0" nodeType="afterEffect">
                                  <p:stCondLst>
                                    <p:cond delay="0"/>
                                  </p:stCondLst>
                                  <p:childTnLst>
                                    <p:set>
                                      <p:cBhvr>
                                        <p:cTn id="30" dur="1" fill="hold">
                                          <p:stCondLst>
                                            <p:cond delay="0"/>
                                          </p:stCondLst>
                                        </p:cTn>
                                        <p:tgtEl>
                                          <p:spTgt spid="403"/>
                                        </p:tgtEl>
                                        <p:attrNameLst>
                                          <p:attrName>style.visibility</p:attrName>
                                        </p:attrNameLst>
                                      </p:cBhvr>
                                      <p:to>
                                        <p:strVal val="visible"/>
                                      </p:to>
                                    </p:set>
                                    <p:animEffect transition="in" filter="wipe(down)">
                                      <p:cBhvr>
                                        <p:cTn id="31" dur="500"/>
                                        <p:tgtEl>
                                          <p:spTgt spid="403"/>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404"/>
                                        </p:tgtEl>
                                        <p:attrNameLst>
                                          <p:attrName>style.visibility</p:attrName>
                                        </p:attrNameLst>
                                      </p:cBhvr>
                                      <p:to>
                                        <p:strVal val="visible"/>
                                      </p:to>
                                    </p:set>
                                    <p:animEffect transition="in" filter="wipe(down)">
                                      <p:cBhvr>
                                        <p:cTn id="34" dur="500"/>
                                        <p:tgtEl>
                                          <p:spTgt spid="404"/>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405"/>
                                        </p:tgtEl>
                                        <p:attrNameLst>
                                          <p:attrName>style.visibility</p:attrName>
                                        </p:attrNameLst>
                                      </p:cBhvr>
                                      <p:to>
                                        <p:strVal val="visible"/>
                                      </p:to>
                                    </p:set>
                                    <p:animEffect transition="in" filter="wipe(down)">
                                      <p:cBhvr>
                                        <p:cTn id="37" dur="500"/>
                                        <p:tgtEl>
                                          <p:spTgt spid="405"/>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406"/>
                                        </p:tgtEl>
                                        <p:attrNameLst>
                                          <p:attrName>style.visibility</p:attrName>
                                        </p:attrNameLst>
                                      </p:cBhvr>
                                      <p:to>
                                        <p:strVal val="visible"/>
                                      </p:to>
                                    </p:set>
                                    <p:animEffect transition="in" filter="wipe(down)">
                                      <p:cBhvr>
                                        <p:cTn id="40" dur="500"/>
                                        <p:tgtEl>
                                          <p:spTgt spid="406"/>
                                        </p:tgtEl>
                                      </p:cBhvr>
                                    </p:animEffect>
                                  </p:childTnLst>
                                </p:cTn>
                              </p:par>
                            </p:childTnLst>
                          </p:cTn>
                        </p:par>
                        <p:par>
                          <p:cTn id="41" fill="hold">
                            <p:stCondLst>
                              <p:cond delay="2250"/>
                            </p:stCondLst>
                            <p:childTnLst>
                              <p:par>
                                <p:cTn id="42" presetID="22" presetClass="entr" presetSubtype="4" fill="hold" grpId="0" nodeType="afterEffect">
                                  <p:stCondLst>
                                    <p:cond delay="0"/>
                                  </p:stCondLst>
                                  <p:childTnLst>
                                    <p:set>
                                      <p:cBhvr>
                                        <p:cTn id="43" dur="1" fill="hold">
                                          <p:stCondLst>
                                            <p:cond delay="0"/>
                                          </p:stCondLst>
                                        </p:cTn>
                                        <p:tgtEl>
                                          <p:spTgt spid="402"/>
                                        </p:tgtEl>
                                        <p:attrNameLst>
                                          <p:attrName>style.visibility</p:attrName>
                                        </p:attrNameLst>
                                      </p:cBhvr>
                                      <p:to>
                                        <p:strVal val="visible"/>
                                      </p:to>
                                    </p:set>
                                    <p:animEffect transition="in" filter="wipe(down)">
                                      <p:cBhvr>
                                        <p:cTn id="44" dur="500"/>
                                        <p:tgtEl>
                                          <p:spTgt spid="402"/>
                                        </p:tgtEl>
                                      </p:cBhvr>
                                    </p:animEffect>
                                  </p:childTnLst>
                                </p:cTn>
                              </p:par>
                            </p:childTnLst>
                          </p:cTn>
                        </p:par>
                        <p:par>
                          <p:cTn id="45" fill="hold">
                            <p:stCondLst>
                              <p:cond delay="2750"/>
                            </p:stCondLst>
                            <p:childTnLst>
                              <p:par>
                                <p:cTn id="46" presetID="52" presetClass="entr" presetSubtype="0" fill="hold" nodeType="afterEffect">
                                  <p:stCondLst>
                                    <p:cond delay="0"/>
                                  </p:stCondLst>
                                  <p:childTnLst>
                                    <p:set>
                                      <p:cBhvr>
                                        <p:cTn id="47" dur="1" fill="hold">
                                          <p:stCondLst>
                                            <p:cond delay="0"/>
                                          </p:stCondLst>
                                        </p:cTn>
                                        <p:tgtEl>
                                          <p:spTgt spid="407"/>
                                        </p:tgtEl>
                                        <p:attrNameLst>
                                          <p:attrName>style.visibility</p:attrName>
                                        </p:attrNameLst>
                                      </p:cBhvr>
                                      <p:to>
                                        <p:strVal val="visible"/>
                                      </p:to>
                                    </p:set>
                                    <p:animScale>
                                      <p:cBhvr>
                                        <p:cTn id="48" dur="250" decel="50000" fill="hold">
                                          <p:stCondLst>
                                            <p:cond delay="0"/>
                                          </p:stCondLst>
                                        </p:cTn>
                                        <p:tgtEl>
                                          <p:spTgt spid="40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250" decel="50000" fill="hold">
                                          <p:stCondLst>
                                            <p:cond delay="0"/>
                                          </p:stCondLst>
                                        </p:cTn>
                                        <p:tgtEl>
                                          <p:spTgt spid="407"/>
                                        </p:tgtEl>
                                        <p:attrNameLst>
                                          <p:attrName>ppt_x</p:attrName>
                                          <p:attrName>ppt_y</p:attrName>
                                        </p:attrNameLst>
                                      </p:cBhvr>
                                    </p:animMotion>
                                    <p:animEffect transition="in" filter="fade">
                                      <p:cBhvr>
                                        <p:cTn id="50" dur="250"/>
                                        <p:tgtEl>
                                          <p:spTgt spid="407"/>
                                        </p:tgtEl>
                                      </p:cBhvr>
                                    </p:animEffect>
                                  </p:childTnLst>
                                </p:cTn>
                              </p:par>
                              <p:par>
                                <p:cTn id="51" presetID="52" presetClass="entr" presetSubtype="0" fill="hold" nodeType="withEffect">
                                  <p:stCondLst>
                                    <p:cond delay="250"/>
                                  </p:stCondLst>
                                  <p:childTnLst>
                                    <p:set>
                                      <p:cBhvr>
                                        <p:cTn id="52" dur="1" fill="hold">
                                          <p:stCondLst>
                                            <p:cond delay="0"/>
                                          </p:stCondLst>
                                        </p:cTn>
                                        <p:tgtEl>
                                          <p:spTgt spid="414"/>
                                        </p:tgtEl>
                                        <p:attrNameLst>
                                          <p:attrName>style.visibility</p:attrName>
                                        </p:attrNameLst>
                                      </p:cBhvr>
                                      <p:to>
                                        <p:strVal val="visible"/>
                                      </p:to>
                                    </p:set>
                                    <p:animScale>
                                      <p:cBhvr>
                                        <p:cTn id="53" dur="250" decel="50000" fill="hold">
                                          <p:stCondLst>
                                            <p:cond delay="0"/>
                                          </p:stCondLst>
                                        </p:cTn>
                                        <p:tgtEl>
                                          <p:spTgt spid="4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250" decel="50000" fill="hold">
                                          <p:stCondLst>
                                            <p:cond delay="0"/>
                                          </p:stCondLst>
                                        </p:cTn>
                                        <p:tgtEl>
                                          <p:spTgt spid="414"/>
                                        </p:tgtEl>
                                        <p:attrNameLst>
                                          <p:attrName>ppt_x</p:attrName>
                                          <p:attrName>ppt_y</p:attrName>
                                        </p:attrNameLst>
                                      </p:cBhvr>
                                    </p:animMotion>
                                    <p:animEffect transition="in" filter="fade">
                                      <p:cBhvr>
                                        <p:cTn id="55" dur="250"/>
                                        <p:tgtEl>
                                          <p:spTgt spid="414"/>
                                        </p:tgtEl>
                                      </p:cBhvr>
                                    </p:animEffect>
                                  </p:childTnLst>
                                </p:cTn>
                              </p:par>
                              <p:par>
                                <p:cTn id="56" presetID="52" presetClass="entr" presetSubtype="0" fill="hold" nodeType="withEffect">
                                  <p:stCondLst>
                                    <p:cond delay="500"/>
                                  </p:stCondLst>
                                  <p:childTnLst>
                                    <p:set>
                                      <p:cBhvr>
                                        <p:cTn id="57" dur="1" fill="hold">
                                          <p:stCondLst>
                                            <p:cond delay="0"/>
                                          </p:stCondLst>
                                        </p:cTn>
                                        <p:tgtEl>
                                          <p:spTgt spid="421"/>
                                        </p:tgtEl>
                                        <p:attrNameLst>
                                          <p:attrName>style.visibility</p:attrName>
                                        </p:attrNameLst>
                                      </p:cBhvr>
                                      <p:to>
                                        <p:strVal val="visible"/>
                                      </p:to>
                                    </p:set>
                                    <p:animScale>
                                      <p:cBhvr>
                                        <p:cTn id="58" dur="250" decel="50000" fill="hold">
                                          <p:stCondLst>
                                            <p:cond delay="0"/>
                                          </p:stCondLst>
                                        </p:cTn>
                                        <p:tgtEl>
                                          <p:spTgt spid="4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250" decel="50000" fill="hold">
                                          <p:stCondLst>
                                            <p:cond delay="0"/>
                                          </p:stCondLst>
                                        </p:cTn>
                                        <p:tgtEl>
                                          <p:spTgt spid="421"/>
                                        </p:tgtEl>
                                        <p:attrNameLst>
                                          <p:attrName>ppt_x</p:attrName>
                                          <p:attrName>ppt_y</p:attrName>
                                        </p:attrNameLst>
                                      </p:cBhvr>
                                    </p:animMotion>
                                    <p:animEffect transition="in" filter="fade">
                                      <p:cBhvr>
                                        <p:cTn id="60" dur="250"/>
                                        <p:tgtEl>
                                          <p:spTgt spid="421"/>
                                        </p:tgtEl>
                                      </p:cBhvr>
                                    </p:animEffect>
                                  </p:childTnLst>
                                </p:cTn>
                              </p:par>
                              <p:par>
                                <p:cTn id="61" presetID="52" presetClass="entr" presetSubtype="0" fill="hold" nodeType="withEffect">
                                  <p:stCondLst>
                                    <p:cond delay="750"/>
                                  </p:stCondLst>
                                  <p:childTnLst>
                                    <p:set>
                                      <p:cBhvr>
                                        <p:cTn id="62" dur="1" fill="hold">
                                          <p:stCondLst>
                                            <p:cond delay="0"/>
                                          </p:stCondLst>
                                        </p:cTn>
                                        <p:tgtEl>
                                          <p:spTgt spid="426"/>
                                        </p:tgtEl>
                                        <p:attrNameLst>
                                          <p:attrName>style.visibility</p:attrName>
                                        </p:attrNameLst>
                                      </p:cBhvr>
                                      <p:to>
                                        <p:strVal val="visible"/>
                                      </p:to>
                                    </p:set>
                                    <p:animScale>
                                      <p:cBhvr>
                                        <p:cTn id="63" dur="250" decel="50000" fill="hold">
                                          <p:stCondLst>
                                            <p:cond delay="0"/>
                                          </p:stCondLst>
                                        </p:cTn>
                                        <p:tgtEl>
                                          <p:spTgt spid="4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250" decel="50000" fill="hold">
                                          <p:stCondLst>
                                            <p:cond delay="0"/>
                                          </p:stCondLst>
                                        </p:cTn>
                                        <p:tgtEl>
                                          <p:spTgt spid="426"/>
                                        </p:tgtEl>
                                        <p:attrNameLst>
                                          <p:attrName>ppt_x</p:attrName>
                                          <p:attrName>ppt_y</p:attrName>
                                        </p:attrNameLst>
                                      </p:cBhvr>
                                    </p:animMotion>
                                    <p:animEffect transition="in" filter="fade">
                                      <p:cBhvr>
                                        <p:cTn id="65" dur="250"/>
                                        <p:tgtEl>
                                          <p:spTgt spid="426"/>
                                        </p:tgtEl>
                                      </p:cBhvr>
                                    </p:animEffect>
                                  </p:childTnLst>
                                </p:cTn>
                              </p:par>
                            </p:childTnLst>
                          </p:cTn>
                        </p:par>
                        <p:par>
                          <p:cTn id="66" fill="hold">
                            <p:stCondLst>
                              <p:cond delay="3750"/>
                            </p:stCondLst>
                            <p:childTnLst>
                              <p:par>
                                <p:cTn id="67" presetID="2" presetClass="entr" presetSubtype="8" fill="hold" grpId="0" nodeType="afterEffect">
                                  <p:stCondLst>
                                    <p:cond delay="0"/>
                                  </p:stCondLst>
                                  <p:childTnLst>
                                    <p:set>
                                      <p:cBhvr>
                                        <p:cTn id="68" dur="1" fill="hold">
                                          <p:stCondLst>
                                            <p:cond delay="0"/>
                                          </p:stCondLst>
                                        </p:cTn>
                                        <p:tgtEl>
                                          <p:spTgt spid="437"/>
                                        </p:tgtEl>
                                        <p:attrNameLst>
                                          <p:attrName>style.visibility</p:attrName>
                                        </p:attrNameLst>
                                      </p:cBhvr>
                                      <p:to>
                                        <p:strVal val="visible"/>
                                      </p:to>
                                    </p:set>
                                    <p:anim calcmode="lin" valueType="num">
                                      <p:cBhvr additive="base">
                                        <p:cTn id="69" dur="250" fill="hold"/>
                                        <p:tgtEl>
                                          <p:spTgt spid="437"/>
                                        </p:tgtEl>
                                        <p:attrNameLst>
                                          <p:attrName>ppt_x</p:attrName>
                                        </p:attrNameLst>
                                      </p:cBhvr>
                                      <p:tavLst>
                                        <p:tav tm="0">
                                          <p:val>
                                            <p:strVal val="0-#ppt_w/2"/>
                                          </p:val>
                                        </p:tav>
                                        <p:tav tm="100000">
                                          <p:val>
                                            <p:strVal val="#ppt_x"/>
                                          </p:val>
                                        </p:tav>
                                      </p:tavLst>
                                    </p:anim>
                                    <p:anim calcmode="lin" valueType="num">
                                      <p:cBhvr additive="base">
                                        <p:cTn id="70" dur="250" fill="hold"/>
                                        <p:tgtEl>
                                          <p:spTgt spid="437"/>
                                        </p:tgtEl>
                                        <p:attrNameLst>
                                          <p:attrName>ppt_y</p:attrName>
                                        </p:attrNameLst>
                                      </p:cBhvr>
                                      <p:tavLst>
                                        <p:tav tm="0">
                                          <p:val>
                                            <p:strVal val="#ppt_y"/>
                                          </p:val>
                                        </p:tav>
                                        <p:tav tm="100000">
                                          <p:val>
                                            <p:strVal val="#ppt_y"/>
                                          </p:val>
                                        </p:tav>
                                      </p:tavLst>
                                    </p:anim>
                                  </p:childTnLst>
                                </p:cTn>
                              </p:par>
                            </p:childTnLst>
                          </p:cTn>
                        </p:par>
                        <p:par>
                          <p:cTn id="71" fill="hold">
                            <p:stCondLst>
                              <p:cond delay="4000"/>
                            </p:stCondLst>
                            <p:childTnLst>
                              <p:par>
                                <p:cTn id="72" presetID="2" presetClass="entr" presetSubtype="4" fill="hold" grpId="0" nodeType="afterEffect">
                                  <p:stCondLst>
                                    <p:cond delay="0"/>
                                  </p:stCondLst>
                                  <p:childTnLst>
                                    <p:set>
                                      <p:cBhvr>
                                        <p:cTn id="73" dur="1" fill="hold">
                                          <p:stCondLst>
                                            <p:cond delay="0"/>
                                          </p:stCondLst>
                                        </p:cTn>
                                        <p:tgtEl>
                                          <p:spTgt spid="438"/>
                                        </p:tgtEl>
                                        <p:attrNameLst>
                                          <p:attrName>style.visibility</p:attrName>
                                        </p:attrNameLst>
                                      </p:cBhvr>
                                      <p:to>
                                        <p:strVal val="visible"/>
                                      </p:to>
                                    </p:set>
                                    <p:anim calcmode="lin" valueType="num">
                                      <p:cBhvr additive="base">
                                        <p:cTn id="74" dur="500" fill="hold"/>
                                        <p:tgtEl>
                                          <p:spTgt spid="438"/>
                                        </p:tgtEl>
                                        <p:attrNameLst>
                                          <p:attrName>ppt_x</p:attrName>
                                        </p:attrNameLst>
                                      </p:cBhvr>
                                      <p:tavLst>
                                        <p:tav tm="0">
                                          <p:val>
                                            <p:strVal val="#ppt_x"/>
                                          </p:val>
                                        </p:tav>
                                        <p:tav tm="100000">
                                          <p:val>
                                            <p:strVal val="#ppt_x"/>
                                          </p:val>
                                        </p:tav>
                                      </p:tavLst>
                                    </p:anim>
                                    <p:anim calcmode="lin" valueType="num">
                                      <p:cBhvr additive="base">
                                        <p:cTn id="75" dur="500" fill="hold"/>
                                        <p:tgtEl>
                                          <p:spTgt spid="438"/>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439"/>
                                        </p:tgtEl>
                                        <p:attrNameLst>
                                          <p:attrName>style.visibility</p:attrName>
                                        </p:attrNameLst>
                                      </p:cBhvr>
                                      <p:to>
                                        <p:strVal val="visible"/>
                                      </p:to>
                                    </p:set>
                                    <p:anim calcmode="lin" valueType="num">
                                      <p:cBhvr additive="base">
                                        <p:cTn id="78" dur="500" fill="hold"/>
                                        <p:tgtEl>
                                          <p:spTgt spid="439"/>
                                        </p:tgtEl>
                                        <p:attrNameLst>
                                          <p:attrName>ppt_x</p:attrName>
                                        </p:attrNameLst>
                                      </p:cBhvr>
                                      <p:tavLst>
                                        <p:tav tm="0">
                                          <p:val>
                                            <p:strVal val="#ppt_x"/>
                                          </p:val>
                                        </p:tav>
                                        <p:tav tm="100000">
                                          <p:val>
                                            <p:strVal val="#ppt_x"/>
                                          </p:val>
                                        </p:tav>
                                      </p:tavLst>
                                    </p:anim>
                                    <p:anim calcmode="lin" valueType="num">
                                      <p:cBhvr additive="base">
                                        <p:cTn id="79" dur="500" fill="hold"/>
                                        <p:tgtEl>
                                          <p:spTgt spid="439"/>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440"/>
                                        </p:tgtEl>
                                        <p:attrNameLst>
                                          <p:attrName>style.visibility</p:attrName>
                                        </p:attrNameLst>
                                      </p:cBhvr>
                                      <p:to>
                                        <p:strVal val="visible"/>
                                      </p:to>
                                    </p:set>
                                    <p:anim calcmode="lin" valueType="num">
                                      <p:cBhvr additive="base">
                                        <p:cTn id="82" dur="500" fill="hold"/>
                                        <p:tgtEl>
                                          <p:spTgt spid="440"/>
                                        </p:tgtEl>
                                        <p:attrNameLst>
                                          <p:attrName>ppt_x</p:attrName>
                                        </p:attrNameLst>
                                      </p:cBhvr>
                                      <p:tavLst>
                                        <p:tav tm="0">
                                          <p:val>
                                            <p:strVal val="#ppt_x"/>
                                          </p:val>
                                        </p:tav>
                                        <p:tav tm="100000">
                                          <p:val>
                                            <p:strVal val="#ppt_x"/>
                                          </p:val>
                                        </p:tav>
                                      </p:tavLst>
                                    </p:anim>
                                    <p:anim calcmode="lin" valueType="num">
                                      <p:cBhvr additive="base">
                                        <p:cTn id="83" dur="500" fill="hold"/>
                                        <p:tgtEl>
                                          <p:spTgt spid="440"/>
                                        </p:tgtEl>
                                        <p:attrNameLst>
                                          <p:attrName>ppt_y</p:attrName>
                                        </p:attrNameLst>
                                      </p:cBhvr>
                                      <p:tavLst>
                                        <p:tav tm="0">
                                          <p:val>
                                            <p:strVal val="1+#ppt_h/2"/>
                                          </p:val>
                                        </p:tav>
                                        <p:tav tm="100000">
                                          <p:val>
                                            <p:strVal val="#ppt_y"/>
                                          </p:val>
                                        </p:tav>
                                      </p:tavLst>
                                    </p:anim>
                                  </p:childTnLst>
                                </p:cTn>
                              </p:par>
                              <p:par>
                                <p:cTn id="84" presetID="2" presetClass="entr" presetSubtype="4" fill="hold" grpId="0" nodeType="withEffect">
                                  <p:stCondLst>
                                    <p:cond delay="0"/>
                                  </p:stCondLst>
                                  <p:childTnLst>
                                    <p:set>
                                      <p:cBhvr>
                                        <p:cTn id="85" dur="1" fill="hold">
                                          <p:stCondLst>
                                            <p:cond delay="0"/>
                                          </p:stCondLst>
                                        </p:cTn>
                                        <p:tgtEl>
                                          <p:spTgt spid="441"/>
                                        </p:tgtEl>
                                        <p:attrNameLst>
                                          <p:attrName>style.visibility</p:attrName>
                                        </p:attrNameLst>
                                      </p:cBhvr>
                                      <p:to>
                                        <p:strVal val="visible"/>
                                      </p:to>
                                    </p:set>
                                    <p:anim calcmode="lin" valueType="num">
                                      <p:cBhvr additive="base">
                                        <p:cTn id="86" dur="500" fill="hold"/>
                                        <p:tgtEl>
                                          <p:spTgt spid="441"/>
                                        </p:tgtEl>
                                        <p:attrNameLst>
                                          <p:attrName>ppt_x</p:attrName>
                                        </p:attrNameLst>
                                      </p:cBhvr>
                                      <p:tavLst>
                                        <p:tav tm="0">
                                          <p:val>
                                            <p:strVal val="#ppt_x"/>
                                          </p:val>
                                        </p:tav>
                                        <p:tav tm="100000">
                                          <p:val>
                                            <p:strVal val="#ppt_x"/>
                                          </p:val>
                                        </p:tav>
                                      </p:tavLst>
                                    </p:anim>
                                    <p:anim calcmode="lin" valueType="num">
                                      <p:cBhvr additive="base">
                                        <p:cTn id="87" dur="500" fill="hold"/>
                                        <p:tgtEl>
                                          <p:spTgt spid="441"/>
                                        </p:tgtEl>
                                        <p:attrNameLst>
                                          <p:attrName>ppt_y</p:attrName>
                                        </p:attrNameLst>
                                      </p:cBhvr>
                                      <p:tavLst>
                                        <p:tav tm="0">
                                          <p:val>
                                            <p:strVal val="1+#ppt_h/2"/>
                                          </p:val>
                                        </p:tav>
                                        <p:tav tm="100000">
                                          <p:val>
                                            <p:strVal val="#ppt_y"/>
                                          </p:val>
                                        </p:tav>
                                      </p:tavLst>
                                    </p:anim>
                                  </p:childTnLst>
                                </p:cTn>
                              </p:par>
                            </p:childTnLst>
                          </p:cTn>
                        </p:par>
                        <p:par>
                          <p:cTn id="88" fill="hold">
                            <p:stCondLst>
                              <p:cond delay="4500"/>
                            </p:stCondLst>
                            <p:childTnLst>
                              <p:par>
                                <p:cTn id="89" presetID="2" presetClass="entr" presetSubtype="2" fill="hold" grpId="0" nodeType="afterEffect">
                                  <p:stCondLst>
                                    <p:cond delay="0"/>
                                  </p:stCondLst>
                                  <p:childTnLst>
                                    <p:set>
                                      <p:cBhvr>
                                        <p:cTn id="90" dur="1" fill="hold">
                                          <p:stCondLst>
                                            <p:cond delay="0"/>
                                          </p:stCondLst>
                                        </p:cTn>
                                        <p:tgtEl>
                                          <p:spTgt spid="399"/>
                                        </p:tgtEl>
                                        <p:attrNameLst>
                                          <p:attrName>style.visibility</p:attrName>
                                        </p:attrNameLst>
                                      </p:cBhvr>
                                      <p:to>
                                        <p:strVal val="visible"/>
                                      </p:to>
                                    </p:set>
                                    <p:anim calcmode="lin" valueType="num">
                                      <p:cBhvr additive="base">
                                        <p:cTn id="91" dur="500" fill="hold"/>
                                        <p:tgtEl>
                                          <p:spTgt spid="399"/>
                                        </p:tgtEl>
                                        <p:attrNameLst>
                                          <p:attrName>ppt_x</p:attrName>
                                        </p:attrNameLst>
                                      </p:cBhvr>
                                      <p:tavLst>
                                        <p:tav tm="0">
                                          <p:val>
                                            <p:strVal val="1+#ppt_w/2"/>
                                          </p:val>
                                        </p:tav>
                                        <p:tav tm="100000">
                                          <p:val>
                                            <p:strVal val="#ppt_x"/>
                                          </p:val>
                                        </p:tav>
                                      </p:tavLst>
                                    </p:anim>
                                    <p:anim calcmode="lin" valueType="num">
                                      <p:cBhvr additive="base">
                                        <p:cTn id="92" dur="500" fill="hold"/>
                                        <p:tgtEl>
                                          <p:spTgt spid="399"/>
                                        </p:tgtEl>
                                        <p:attrNameLst>
                                          <p:attrName>ppt_y</p:attrName>
                                        </p:attrNameLst>
                                      </p:cBhvr>
                                      <p:tavLst>
                                        <p:tav tm="0">
                                          <p:val>
                                            <p:strVal val="#ppt_y"/>
                                          </p:val>
                                        </p:tav>
                                        <p:tav tm="100000">
                                          <p:val>
                                            <p:strVal val="#ppt_y"/>
                                          </p:val>
                                        </p:tav>
                                      </p:tavLst>
                                    </p:anim>
                                  </p:childTnLst>
                                </p:cTn>
                              </p:par>
                              <p:par>
                                <p:cTn id="93" presetID="2" presetClass="entr" presetSubtype="2" fill="hold" grpId="0" nodeType="withEffect">
                                  <p:stCondLst>
                                    <p:cond delay="0"/>
                                  </p:stCondLst>
                                  <p:childTnLst>
                                    <p:set>
                                      <p:cBhvr>
                                        <p:cTn id="94" dur="1" fill="hold">
                                          <p:stCondLst>
                                            <p:cond delay="0"/>
                                          </p:stCondLst>
                                        </p:cTn>
                                        <p:tgtEl>
                                          <p:spTgt spid="433"/>
                                        </p:tgtEl>
                                        <p:attrNameLst>
                                          <p:attrName>style.visibility</p:attrName>
                                        </p:attrNameLst>
                                      </p:cBhvr>
                                      <p:to>
                                        <p:strVal val="visible"/>
                                      </p:to>
                                    </p:set>
                                    <p:anim calcmode="lin" valueType="num">
                                      <p:cBhvr additive="base">
                                        <p:cTn id="95" dur="500" fill="hold"/>
                                        <p:tgtEl>
                                          <p:spTgt spid="433"/>
                                        </p:tgtEl>
                                        <p:attrNameLst>
                                          <p:attrName>ppt_x</p:attrName>
                                        </p:attrNameLst>
                                      </p:cBhvr>
                                      <p:tavLst>
                                        <p:tav tm="0">
                                          <p:val>
                                            <p:strVal val="1+#ppt_w/2"/>
                                          </p:val>
                                        </p:tav>
                                        <p:tav tm="100000">
                                          <p:val>
                                            <p:strVal val="#ppt_x"/>
                                          </p:val>
                                        </p:tav>
                                      </p:tavLst>
                                    </p:anim>
                                    <p:anim calcmode="lin" valueType="num">
                                      <p:cBhvr additive="base">
                                        <p:cTn id="96" dur="500" fill="hold"/>
                                        <p:tgtEl>
                                          <p:spTgt spid="433"/>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0"/>
                                  </p:stCondLst>
                                  <p:childTnLst>
                                    <p:set>
                                      <p:cBhvr>
                                        <p:cTn id="98" dur="1" fill="hold">
                                          <p:stCondLst>
                                            <p:cond delay="0"/>
                                          </p:stCondLst>
                                        </p:cTn>
                                        <p:tgtEl>
                                          <p:spTgt spid="398"/>
                                        </p:tgtEl>
                                        <p:attrNameLst>
                                          <p:attrName>style.visibility</p:attrName>
                                        </p:attrNameLst>
                                      </p:cBhvr>
                                      <p:to>
                                        <p:strVal val="visible"/>
                                      </p:to>
                                    </p:set>
                                    <p:anim calcmode="lin" valueType="num">
                                      <p:cBhvr additive="base">
                                        <p:cTn id="99" dur="500" fill="hold"/>
                                        <p:tgtEl>
                                          <p:spTgt spid="398"/>
                                        </p:tgtEl>
                                        <p:attrNameLst>
                                          <p:attrName>ppt_x</p:attrName>
                                        </p:attrNameLst>
                                      </p:cBhvr>
                                      <p:tavLst>
                                        <p:tav tm="0">
                                          <p:val>
                                            <p:strVal val="1+#ppt_w/2"/>
                                          </p:val>
                                        </p:tav>
                                        <p:tav tm="100000">
                                          <p:val>
                                            <p:strVal val="#ppt_x"/>
                                          </p:val>
                                        </p:tav>
                                      </p:tavLst>
                                    </p:anim>
                                    <p:anim calcmode="lin" valueType="num">
                                      <p:cBhvr additive="base">
                                        <p:cTn id="100" dur="500" fill="hold"/>
                                        <p:tgtEl>
                                          <p:spTgt spid="398"/>
                                        </p:tgtEl>
                                        <p:attrNameLst>
                                          <p:attrName>ppt_y</p:attrName>
                                        </p:attrNameLst>
                                      </p:cBhvr>
                                      <p:tavLst>
                                        <p:tav tm="0">
                                          <p:val>
                                            <p:strVal val="#ppt_y"/>
                                          </p:val>
                                        </p:tav>
                                        <p:tav tm="100000">
                                          <p:val>
                                            <p:strVal val="#ppt_y"/>
                                          </p:val>
                                        </p:tav>
                                      </p:tavLst>
                                    </p:anim>
                                  </p:childTnLst>
                                </p:cTn>
                              </p:par>
                              <p:par>
                                <p:cTn id="101" presetID="2" presetClass="entr" presetSubtype="2" fill="hold" grpId="0" nodeType="withEffect">
                                  <p:stCondLst>
                                    <p:cond delay="0"/>
                                  </p:stCondLst>
                                  <p:childTnLst>
                                    <p:set>
                                      <p:cBhvr>
                                        <p:cTn id="102" dur="1" fill="hold">
                                          <p:stCondLst>
                                            <p:cond delay="0"/>
                                          </p:stCondLst>
                                        </p:cTn>
                                        <p:tgtEl>
                                          <p:spTgt spid="434"/>
                                        </p:tgtEl>
                                        <p:attrNameLst>
                                          <p:attrName>style.visibility</p:attrName>
                                        </p:attrNameLst>
                                      </p:cBhvr>
                                      <p:to>
                                        <p:strVal val="visible"/>
                                      </p:to>
                                    </p:set>
                                    <p:anim calcmode="lin" valueType="num">
                                      <p:cBhvr additive="base">
                                        <p:cTn id="103" dur="500" fill="hold"/>
                                        <p:tgtEl>
                                          <p:spTgt spid="434"/>
                                        </p:tgtEl>
                                        <p:attrNameLst>
                                          <p:attrName>ppt_x</p:attrName>
                                        </p:attrNameLst>
                                      </p:cBhvr>
                                      <p:tavLst>
                                        <p:tav tm="0">
                                          <p:val>
                                            <p:strVal val="1+#ppt_w/2"/>
                                          </p:val>
                                        </p:tav>
                                        <p:tav tm="100000">
                                          <p:val>
                                            <p:strVal val="#ppt_x"/>
                                          </p:val>
                                        </p:tav>
                                      </p:tavLst>
                                    </p:anim>
                                    <p:anim calcmode="lin" valueType="num">
                                      <p:cBhvr additive="base">
                                        <p:cTn id="104" dur="500" fill="hold"/>
                                        <p:tgtEl>
                                          <p:spTgt spid="434"/>
                                        </p:tgtEl>
                                        <p:attrNameLst>
                                          <p:attrName>ppt_y</p:attrName>
                                        </p:attrNameLst>
                                      </p:cBhvr>
                                      <p:tavLst>
                                        <p:tav tm="0">
                                          <p:val>
                                            <p:strVal val="#ppt_y"/>
                                          </p:val>
                                        </p:tav>
                                        <p:tav tm="100000">
                                          <p:val>
                                            <p:strVal val="#ppt_y"/>
                                          </p:val>
                                        </p:tav>
                                      </p:tavLst>
                                    </p:anim>
                                  </p:childTnLst>
                                </p:cTn>
                              </p:par>
                              <p:par>
                                <p:cTn id="105" presetID="2" presetClass="entr" presetSubtype="2" fill="hold" grpId="0" nodeType="withEffect">
                                  <p:stCondLst>
                                    <p:cond delay="0"/>
                                  </p:stCondLst>
                                  <p:childTnLst>
                                    <p:set>
                                      <p:cBhvr>
                                        <p:cTn id="106" dur="1" fill="hold">
                                          <p:stCondLst>
                                            <p:cond delay="0"/>
                                          </p:stCondLst>
                                        </p:cTn>
                                        <p:tgtEl>
                                          <p:spTgt spid="397"/>
                                        </p:tgtEl>
                                        <p:attrNameLst>
                                          <p:attrName>style.visibility</p:attrName>
                                        </p:attrNameLst>
                                      </p:cBhvr>
                                      <p:to>
                                        <p:strVal val="visible"/>
                                      </p:to>
                                    </p:set>
                                    <p:anim calcmode="lin" valueType="num">
                                      <p:cBhvr additive="base">
                                        <p:cTn id="107" dur="500" fill="hold"/>
                                        <p:tgtEl>
                                          <p:spTgt spid="397"/>
                                        </p:tgtEl>
                                        <p:attrNameLst>
                                          <p:attrName>ppt_x</p:attrName>
                                        </p:attrNameLst>
                                      </p:cBhvr>
                                      <p:tavLst>
                                        <p:tav tm="0">
                                          <p:val>
                                            <p:strVal val="1+#ppt_w/2"/>
                                          </p:val>
                                        </p:tav>
                                        <p:tav tm="100000">
                                          <p:val>
                                            <p:strVal val="#ppt_x"/>
                                          </p:val>
                                        </p:tav>
                                      </p:tavLst>
                                    </p:anim>
                                    <p:anim calcmode="lin" valueType="num">
                                      <p:cBhvr additive="base">
                                        <p:cTn id="108" dur="500" fill="hold"/>
                                        <p:tgtEl>
                                          <p:spTgt spid="397"/>
                                        </p:tgtEl>
                                        <p:attrNameLst>
                                          <p:attrName>ppt_y</p:attrName>
                                        </p:attrNameLst>
                                      </p:cBhvr>
                                      <p:tavLst>
                                        <p:tav tm="0">
                                          <p:val>
                                            <p:strVal val="#ppt_y"/>
                                          </p:val>
                                        </p:tav>
                                        <p:tav tm="100000">
                                          <p:val>
                                            <p:strVal val="#ppt_y"/>
                                          </p:val>
                                        </p:tav>
                                      </p:tavLst>
                                    </p:anim>
                                  </p:childTnLst>
                                </p:cTn>
                              </p:par>
                              <p:par>
                                <p:cTn id="109" presetID="2" presetClass="entr" presetSubtype="2" fill="hold" grpId="0" nodeType="withEffect">
                                  <p:stCondLst>
                                    <p:cond delay="0"/>
                                  </p:stCondLst>
                                  <p:childTnLst>
                                    <p:set>
                                      <p:cBhvr>
                                        <p:cTn id="110" dur="1" fill="hold">
                                          <p:stCondLst>
                                            <p:cond delay="0"/>
                                          </p:stCondLst>
                                        </p:cTn>
                                        <p:tgtEl>
                                          <p:spTgt spid="435"/>
                                        </p:tgtEl>
                                        <p:attrNameLst>
                                          <p:attrName>style.visibility</p:attrName>
                                        </p:attrNameLst>
                                      </p:cBhvr>
                                      <p:to>
                                        <p:strVal val="visible"/>
                                      </p:to>
                                    </p:set>
                                    <p:anim calcmode="lin" valueType="num">
                                      <p:cBhvr additive="base">
                                        <p:cTn id="111" dur="500" fill="hold"/>
                                        <p:tgtEl>
                                          <p:spTgt spid="435"/>
                                        </p:tgtEl>
                                        <p:attrNameLst>
                                          <p:attrName>ppt_x</p:attrName>
                                        </p:attrNameLst>
                                      </p:cBhvr>
                                      <p:tavLst>
                                        <p:tav tm="0">
                                          <p:val>
                                            <p:strVal val="1+#ppt_w/2"/>
                                          </p:val>
                                        </p:tav>
                                        <p:tav tm="100000">
                                          <p:val>
                                            <p:strVal val="#ppt_x"/>
                                          </p:val>
                                        </p:tav>
                                      </p:tavLst>
                                    </p:anim>
                                    <p:anim calcmode="lin" valueType="num">
                                      <p:cBhvr additive="base">
                                        <p:cTn id="112" dur="500" fill="hold"/>
                                        <p:tgtEl>
                                          <p:spTgt spid="435"/>
                                        </p:tgtEl>
                                        <p:attrNameLst>
                                          <p:attrName>ppt_y</p:attrName>
                                        </p:attrNameLst>
                                      </p:cBhvr>
                                      <p:tavLst>
                                        <p:tav tm="0">
                                          <p:val>
                                            <p:strVal val="#ppt_y"/>
                                          </p:val>
                                        </p:tav>
                                        <p:tav tm="100000">
                                          <p:val>
                                            <p:strVal val="#ppt_y"/>
                                          </p:val>
                                        </p:tav>
                                      </p:tavLst>
                                    </p:anim>
                                  </p:childTnLst>
                                </p:cTn>
                              </p:par>
                              <p:par>
                                <p:cTn id="113" presetID="2" presetClass="entr" presetSubtype="2" fill="hold" grpId="0" nodeType="withEffect">
                                  <p:stCondLst>
                                    <p:cond delay="0"/>
                                  </p:stCondLst>
                                  <p:childTnLst>
                                    <p:set>
                                      <p:cBhvr>
                                        <p:cTn id="114" dur="1" fill="hold">
                                          <p:stCondLst>
                                            <p:cond delay="0"/>
                                          </p:stCondLst>
                                        </p:cTn>
                                        <p:tgtEl>
                                          <p:spTgt spid="396"/>
                                        </p:tgtEl>
                                        <p:attrNameLst>
                                          <p:attrName>style.visibility</p:attrName>
                                        </p:attrNameLst>
                                      </p:cBhvr>
                                      <p:to>
                                        <p:strVal val="visible"/>
                                      </p:to>
                                    </p:set>
                                    <p:anim calcmode="lin" valueType="num">
                                      <p:cBhvr additive="base">
                                        <p:cTn id="115" dur="500" fill="hold"/>
                                        <p:tgtEl>
                                          <p:spTgt spid="396"/>
                                        </p:tgtEl>
                                        <p:attrNameLst>
                                          <p:attrName>ppt_x</p:attrName>
                                        </p:attrNameLst>
                                      </p:cBhvr>
                                      <p:tavLst>
                                        <p:tav tm="0">
                                          <p:val>
                                            <p:strVal val="1+#ppt_w/2"/>
                                          </p:val>
                                        </p:tav>
                                        <p:tav tm="100000">
                                          <p:val>
                                            <p:strVal val="#ppt_x"/>
                                          </p:val>
                                        </p:tav>
                                      </p:tavLst>
                                    </p:anim>
                                    <p:anim calcmode="lin" valueType="num">
                                      <p:cBhvr additive="base">
                                        <p:cTn id="116" dur="500" fill="hold"/>
                                        <p:tgtEl>
                                          <p:spTgt spid="396"/>
                                        </p:tgtEl>
                                        <p:attrNameLst>
                                          <p:attrName>ppt_y</p:attrName>
                                        </p:attrNameLst>
                                      </p:cBhvr>
                                      <p:tavLst>
                                        <p:tav tm="0">
                                          <p:val>
                                            <p:strVal val="#ppt_y"/>
                                          </p:val>
                                        </p:tav>
                                        <p:tav tm="100000">
                                          <p:val>
                                            <p:strVal val="#ppt_y"/>
                                          </p:val>
                                        </p:tav>
                                      </p:tavLst>
                                    </p:anim>
                                  </p:childTnLst>
                                </p:cTn>
                              </p:par>
                              <p:par>
                                <p:cTn id="117" presetID="2" presetClass="entr" presetSubtype="2" fill="hold" grpId="0" nodeType="withEffect">
                                  <p:stCondLst>
                                    <p:cond delay="0"/>
                                  </p:stCondLst>
                                  <p:childTnLst>
                                    <p:set>
                                      <p:cBhvr>
                                        <p:cTn id="118" dur="1" fill="hold">
                                          <p:stCondLst>
                                            <p:cond delay="0"/>
                                          </p:stCondLst>
                                        </p:cTn>
                                        <p:tgtEl>
                                          <p:spTgt spid="436"/>
                                        </p:tgtEl>
                                        <p:attrNameLst>
                                          <p:attrName>style.visibility</p:attrName>
                                        </p:attrNameLst>
                                      </p:cBhvr>
                                      <p:to>
                                        <p:strVal val="visible"/>
                                      </p:to>
                                    </p:set>
                                    <p:anim calcmode="lin" valueType="num">
                                      <p:cBhvr additive="base">
                                        <p:cTn id="119" dur="500" fill="hold"/>
                                        <p:tgtEl>
                                          <p:spTgt spid="436"/>
                                        </p:tgtEl>
                                        <p:attrNameLst>
                                          <p:attrName>ppt_x</p:attrName>
                                        </p:attrNameLst>
                                      </p:cBhvr>
                                      <p:tavLst>
                                        <p:tav tm="0">
                                          <p:val>
                                            <p:strVal val="1+#ppt_w/2"/>
                                          </p:val>
                                        </p:tav>
                                        <p:tav tm="100000">
                                          <p:val>
                                            <p:strVal val="#ppt_x"/>
                                          </p:val>
                                        </p:tav>
                                      </p:tavLst>
                                    </p:anim>
                                    <p:anim calcmode="lin" valueType="num">
                                      <p:cBhvr additive="base">
                                        <p:cTn id="120" dur="500" fill="hold"/>
                                        <p:tgtEl>
                                          <p:spTgt spid="4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92" grpId="0" animBg="1"/>
      <p:bldP spid="393" grpId="0" animBg="1"/>
      <p:bldP spid="394" grpId="0" animBg="1"/>
      <p:bldP spid="395" grpId="0" animBg="1"/>
      <p:bldP spid="396" grpId="0" animBg="1"/>
      <p:bldP spid="397" grpId="0" animBg="1"/>
      <p:bldP spid="398" grpId="0" animBg="1"/>
      <p:bldP spid="399" grpId="0" animBg="1"/>
      <p:bldP spid="400" grpId="0" animBg="1"/>
      <p:bldP spid="401" grpId="0" animBg="1"/>
      <p:bldP spid="402" grpId="0" animBg="1"/>
      <p:bldP spid="403" grpId="0" animBg="1"/>
      <p:bldP spid="404" grpId="0" animBg="1"/>
      <p:bldP spid="405" grpId="0" animBg="1"/>
      <p:bldP spid="406" grpId="0" animBg="1"/>
      <p:bldP spid="433" grpId="0"/>
      <p:bldP spid="434" grpId="0"/>
      <p:bldP spid="435" grpId="0"/>
      <p:bldP spid="436" grpId="0"/>
      <p:bldP spid="437" grpId="0"/>
      <p:bldP spid="438" grpId="0"/>
      <p:bldP spid="439" grpId="0"/>
      <p:bldP spid="440" grpId="0"/>
      <p:bldP spid="441"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Text Box 5"/>
          <p:cNvSpPr txBox="1">
            <a:spLocks noChangeArrowheads="1"/>
          </p:cNvSpPr>
          <p:nvPr/>
        </p:nvSpPr>
        <p:spPr bwMode="ltGray">
          <a:xfrm>
            <a:off x="347663" y="157163"/>
            <a:ext cx="33845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800" b="1" dirty="0" smtClean="0">
                <a:solidFill>
                  <a:schemeClr val="bg1"/>
                </a:solidFill>
                <a:latin typeface="微软雅黑" pitchFamily="34" charset="-122"/>
                <a:ea typeface="微软雅黑" pitchFamily="34" charset="-122"/>
              </a:rPr>
              <a:t>对市场的了解</a:t>
            </a:r>
            <a:endParaRPr lang="zh-CN" altLang="en-US" sz="2800" b="1" dirty="0">
              <a:solidFill>
                <a:schemeClr val="bg1"/>
              </a:solidFill>
              <a:latin typeface="微软雅黑" pitchFamily="34" charset="-122"/>
              <a:ea typeface="微软雅黑" pitchFamily="34" charset="-122"/>
            </a:endParaRPr>
          </a:p>
        </p:txBody>
      </p:sp>
      <p:sp>
        <p:nvSpPr>
          <p:cNvPr id="15" name="Oval 2"/>
          <p:cNvSpPr>
            <a:spLocks noChangeArrowheads="1"/>
          </p:cNvSpPr>
          <p:nvPr/>
        </p:nvSpPr>
        <p:spPr bwMode="auto">
          <a:xfrm>
            <a:off x="3533775" y="2016125"/>
            <a:ext cx="2025650" cy="2025650"/>
          </a:xfrm>
          <a:prstGeom prst="ellipse">
            <a:avLst/>
          </a:prstGeom>
          <a:solidFill>
            <a:schemeClr val="tx1">
              <a:alpha val="10196"/>
            </a:schemeClr>
          </a:solidFill>
          <a:ln w="19050" cap="rnd" algn="ctr">
            <a:solidFill>
              <a:srgbClr val="9E9E9E"/>
            </a:solidFill>
            <a:prstDash val="sysDot"/>
            <a:round/>
            <a:headEnd/>
            <a:tailEnd/>
          </a:ln>
        </p:spPr>
        <p:txBody>
          <a:bodyPr wrap="none" lIns="100803" tIns="50402" rIns="100803" bIns="50402" anchor="ct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endParaRPr lang="zh-CN" altLang="en-US">
              <a:ea typeface="微软雅黑" pitchFamily="34" charset="-122"/>
            </a:endParaRPr>
          </a:p>
        </p:txBody>
      </p:sp>
      <p:sp>
        <p:nvSpPr>
          <p:cNvPr id="16" name="Freeform 6"/>
          <p:cNvSpPr>
            <a:spLocks/>
          </p:cNvSpPr>
          <p:nvPr/>
        </p:nvSpPr>
        <p:spPr bwMode="auto">
          <a:xfrm rot="5400000">
            <a:off x="2088356" y="1677195"/>
            <a:ext cx="3743325" cy="2360612"/>
          </a:xfrm>
          <a:custGeom>
            <a:avLst/>
            <a:gdLst>
              <a:gd name="T0" fmla="*/ 224 w 2848"/>
              <a:gd name="T1" fmla="*/ 484 h 1795"/>
              <a:gd name="T2" fmla="*/ 231 w 2848"/>
              <a:gd name="T3" fmla="*/ 587 h 1795"/>
              <a:gd name="T4" fmla="*/ 246 w 2848"/>
              <a:gd name="T5" fmla="*/ 687 h 1795"/>
              <a:gd name="T6" fmla="*/ 267 w 2848"/>
              <a:gd name="T7" fmla="*/ 785 h 1795"/>
              <a:gd name="T8" fmla="*/ 295 w 2848"/>
              <a:gd name="T9" fmla="*/ 881 h 1795"/>
              <a:gd name="T10" fmla="*/ 329 w 2848"/>
              <a:gd name="T11" fmla="*/ 973 h 1795"/>
              <a:gd name="T12" fmla="*/ 371 w 2848"/>
              <a:gd name="T13" fmla="*/ 1062 h 1795"/>
              <a:gd name="T14" fmla="*/ 419 w 2848"/>
              <a:gd name="T15" fmla="*/ 1147 h 1795"/>
              <a:gd name="T16" fmla="*/ 472 w 2848"/>
              <a:gd name="T17" fmla="*/ 1228 h 1795"/>
              <a:gd name="T18" fmla="*/ 531 w 2848"/>
              <a:gd name="T19" fmla="*/ 1305 h 1795"/>
              <a:gd name="T20" fmla="*/ 595 w 2848"/>
              <a:gd name="T21" fmla="*/ 1377 h 1795"/>
              <a:gd name="T22" fmla="*/ 665 w 2848"/>
              <a:gd name="T23" fmla="*/ 1445 h 1795"/>
              <a:gd name="T24" fmla="*/ 739 w 2848"/>
              <a:gd name="T25" fmla="*/ 1508 h 1795"/>
              <a:gd name="T26" fmla="*/ 817 w 2848"/>
              <a:gd name="T27" fmla="*/ 1565 h 1795"/>
              <a:gd name="T28" fmla="*/ 900 w 2848"/>
              <a:gd name="T29" fmla="*/ 1617 h 1795"/>
              <a:gd name="T30" fmla="*/ 986 w 2848"/>
              <a:gd name="T31" fmla="*/ 1662 h 1795"/>
              <a:gd name="T32" fmla="*/ 1076 w 2848"/>
              <a:gd name="T33" fmla="*/ 1702 h 1795"/>
              <a:gd name="T34" fmla="*/ 1169 w 2848"/>
              <a:gd name="T35" fmla="*/ 1734 h 1795"/>
              <a:gd name="T36" fmla="*/ 1266 w 2848"/>
              <a:gd name="T37" fmla="*/ 1761 h 1795"/>
              <a:gd name="T38" fmla="*/ 1365 w 2848"/>
              <a:gd name="T39" fmla="*/ 1780 h 1795"/>
              <a:gd name="T40" fmla="*/ 1467 w 2848"/>
              <a:gd name="T41" fmla="*/ 1790 h 1795"/>
              <a:gd name="T42" fmla="*/ 1569 w 2848"/>
              <a:gd name="T43" fmla="*/ 1795 h 1795"/>
              <a:gd name="T44" fmla="*/ 1680 w 2848"/>
              <a:gd name="T45" fmla="*/ 1790 h 1795"/>
              <a:gd name="T46" fmla="*/ 1842 w 2848"/>
              <a:gd name="T47" fmla="*/ 1767 h 1795"/>
              <a:gd name="T48" fmla="*/ 1997 w 2848"/>
              <a:gd name="T49" fmla="*/ 1725 h 1795"/>
              <a:gd name="T50" fmla="*/ 2143 w 2848"/>
              <a:gd name="T51" fmla="*/ 1666 h 1795"/>
              <a:gd name="T52" fmla="*/ 2281 w 2848"/>
              <a:gd name="T53" fmla="*/ 1592 h 1795"/>
              <a:gd name="T54" fmla="*/ 2408 w 2848"/>
              <a:gd name="T55" fmla="*/ 1501 h 1795"/>
              <a:gd name="T56" fmla="*/ 2525 w 2848"/>
              <a:gd name="T57" fmla="*/ 1397 h 1795"/>
              <a:gd name="T58" fmla="*/ 2627 w 2848"/>
              <a:gd name="T59" fmla="*/ 1280 h 1795"/>
              <a:gd name="T60" fmla="*/ 2716 w 2848"/>
              <a:gd name="T61" fmla="*/ 1153 h 1795"/>
              <a:gd name="T62" fmla="*/ 2790 w 2848"/>
              <a:gd name="T63" fmla="*/ 1015 h 1795"/>
              <a:gd name="T64" fmla="*/ 2848 w 2848"/>
              <a:gd name="T65" fmla="*/ 867 h 1795"/>
              <a:gd name="T66" fmla="*/ 2721 w 2848"/>
              <a:gd name="T67" fmla="*/ 994 h 1795"/>
              <a:gd name="T68" fmla="*/ 2691 w 2848"/>
              <a:gd name="T69" fmla="*/ 1003 h 1795"/>
              <a:gd name="T70" fmla="*/ 2671 w 2848"/>
              <a:gd name="T71" fmla="*/ 999 h 1795"/>
              <a:gd name="T72" fmla="*/ 2415 w 2848"/>
              <a:gd name="T73" fmla="*/ 749 h 1795"/>
              <a:gd name="T74" fmla="*/ 2390 w 2848"/>
              <a:gd name="T75" fmla="*/ 813 h 1795"/>
              <a:gd name="T76" fmla="*/ 2343 w 2848"/>
              <a:gd name="T77" fmla="*/ 905 h 1795"/>
              <a:gd name="T78" fmla="*/ 2286 w 2848"/>
              <a:gd name="T79" fmla="*/ 990 h 1795"/>
              <a:gd name="T80" fmla="*/ 2220 w 2848"/>
              <a:gd name="T81" fmla="*/ 1066 h 1795"/>
              <a:gd name="T82" fmla="*/ 2146 w 2848"/>
              <a:gd name="T83" fmla="*/ 1136 h 1795"/>
              <a:gd name="T84" fmla="*/ 2064 w 2848"/>
              <a:gd name="T85" fmla="*/ 1198 h 1795"/>
              <a:gd name="T86" fmla="*/ 1976 w 2848"/>
              <a:gd name="T87" fmla="*/ 1249 h 1795"/>
              <a:gd name="T88" fmla="*/ 1882 w 2848"/>
              <a:gd name="T89" fmla="*/ 1291 h 1795"/>
              <a:gd name="T90" fmla="*/ 1782 w 2848"/>
              <a:gd name="T91" fmla="*/ 1320 h 1795"/>
              <a:gd name="T92" fmla="*/ 1678 w 2848"/>
              <a:gd name="T93" fmla="*/ 1339 h 1795"/>
              <a:gd name="T94" fmla="*/ 1569 w 2848"/>
              <a:gd name="T95" fmla="*/ 1346 h 1795"/>
              <a:gd name="T96" fmla="*/ 1478 w 2848"/>
              <a:gd name="T97" fmla="*/ 1342 h 1795"/>
              <a:gd name="T98" fmla="*/ 1345 w 2848"/>
              <a:gd name="T99" fmla="*/ 1318 h 1795"/>
              <a:gd name="T100" fmla="*/ 1221 w 2848"/>
              <a:gd name="T101" fmla="*/ 1275 h 1795"/>
              <a:gd name="T102" fmla="*/ 1104 w 2848"/>
              <a:gd name="T103" fmla="*/ 1216 h 1795"/>
              <a:gd name="T104" fmla="*/ 999 w 2848"/>
              <a:gd name="T105" fmla="*/ 1141 h 1795"/>
              <a:gd name="T106" fmla="*/ 906 w 2848"/>
              <a:gd name="T107" fmla="*/ 1052 h 1795"/>
              <a:gd name="T108" fmla="*/ 825 w 2848"/>
              <a:gd name="T109" fmla="*/ 951 h 1795"/>
              <a:gd name="T110" fmla="*/ 760 w 2848"/>
              <a:gd name="T111" fmla="*/ 839 h 1795"/>
              <a:gd name="T112" fmla="*/ 713 w 2848"/>
              <a:gd name="T113" fmla="*/ 716 h 1795"/>
              <a:gd name="T114" fmla="*/ 683 w 2848"/>
              <a:gd name="T115" fmla="*/ 586 h 1795"/>
              <a:gd name="T116" fmla="*/ 673 w 2848"/>
              <a:gd name="T117" fmla="*/ 449 h 1795"/>
              <a:gd name="T118" fmla="*/ 0 w 2848"/>
              <a:gd name="T119" fmla="*/ 449 h 1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48" h="1795">
                <a:moveTo>
                  <a:pt x="224" y="449"/>
                </a:moveTo>
                <a:lnTo>
                  <a:pt x="224" y="449"/>
                </a:lnTo>
                <a:lnTo>
                  <a:pt x="224" y="484"/>
                </a:lnTo>
                <a:lnTo>
                  <a:pt x="226" y="519"/>
                </a:lnTo>
                <a:lnTo>
                  <a:pt x="228" y="553"/>
                </a:lnTo>
                <a:lnTo>
                  <a:pt x="231" y="587"/>
                </a:lnTo>
                <a:lnTo>
                  <a:pt x="235" y="620"/>
                </a:lnTo>
                <a:lnTo>
                  <a:pt x="240" y="654"/>
                </a:lnTo>
                <a:lnTo>
                  <a:pt x="246" y="687"/>
                </a:lnTo>
                <a:lnTo>
                  <a:pt x="252" y="720"/>
                </a:lnTo>
                <a:lnTo>
                  <a:pt x="259" y="754"/>
                </a:lnTo>
                <a:lnTo>
                  <a:pt x="267" y="785"/>
                </a:lnTo>
                <a:lnTo>
                  <a:pt x="275" y="817"/>
                </a:lnTo>
                <a:lnTo>
                  <a:pt x="285" y="849"/>
                </a:lnTo>
                <a:lnTo>
                  <a:pt x="295" y="881"/>
                </a:lnTo>
                <a:lnTo>
                  <a:pt x="306" y="912"/>
                </a:lnTo>
                <a:lnTo>
                  <a:pt x="318" y="942"/>
                </a:lnTo>
                <a:lnTo>
                  <a:pt x="329" y="973"/>
                </a:lnTo>
                <a:lnTo>
                  <a:pt x="342" y="1003"/>
                </a:lnTo>
                <a:lnTo>
                  <a:pt x="357" y="1032"/>
                </a:lnTo>
                <a:lnTo>
                  <a:pt x="371" y="1062"/>
                </a:lnTo>
                <a:lnTo>
                  <a:pt x="386" y="1090"/>
                </a:lnTo>
                <a:lnTo>
                  <a:pt x="403" y="1118"/>
                </a:lnTo>
                <a:lnTo>
                  <a:pt x="419" y="1147"/>
                </a:lnTo>
                <a:lnTo>
                  <a:pt x="436" y="1174"/>
                </a:lnTo>
                <a:lnTo>
                  <a:pt x="453" y="1201"/>
                </a:lnTo>
                <a:lnTo>
                  <a:pt x="472" y="1228"/>
                </a:lnTo>
                <a:lnTo>
                  <a:pt x="491" y="1254"/>
                </a:lnTo>
                <a:lnTo>
                  <a:pt x="511" y="1280"/>
                </a:lnTo>
                <a:lnTo>
                  <a:pt x="531" y="1305"/>
                </a:lnTo>
                <a:lnTo>
                  <a:pt x="553" y="1330"/>
                </a:lnTo>
                <a:lnTo>
                  <a:pt x="574" y="1353"/>
                </a:lnTo>
                <a:lnTo>
                  <a:pt x="595" y="1377"/>
                </a:lnTo>
                <a:lnTo>
                  <a:pt x="618" y="1401"/>
                </a:lnTo>
                <a:lnTo>
                  <a:pt x="641" y="1423"/>
                </a:lnTo>
                <a:lnTo>
                  <a:pt x="665" y="1445"/>
                </a:lnTo>
                <a:lnTo>
                  <a:pt x="690" y="1467"/>
                </a:lnTo>
                <a:lnTo>
                  <a:pt x="713" y="1487"/>
                </a:lnTo>
                <a:lnTo>
                  <a:pt x="739" y="1508"/>
                </a:lnTo>
                <a:lnTo>
                  <a:pt x="764" y="1527"/>
                </a:lnTo>
                <a:lnTo>
                  <a:pt x="791" y="1546"/>
                </a:lnTo>
                <a:lnTo>
                  <a:pt x="817" y="1565"/>
                </a:lnTo>
                <a:lnTo>
                  <a:pt x="844" y="1582"/>
                </a:lnTo>
                <a:lnTo>
                  <a:pt x="872" y="1600"/>
                </a:lnTo>
                <a:lnTo>
                  <a:pt x="900" y="1617"/>
                </a:lnTo>
                <a:lnTo>
                  <a:pt x="928" y="1632"/>
                </a:lnTo>
                <a:lnTo>
                  <a:pt x="957" y="1647"/>
                </a:lnTo>
                <a:lnTo>
                  <a:pt x="986" y="1662"/>
                </a:lnTo>
                <a:lnTo>
                  <a:pt x="1016" y="1676"/>
                </a:lnTo>
                <a:lnTo>
                  <a:pt x="1046" y="1689"/>
                </a:lnTo>
                <a:lnTo>
                  <a:pt x="1076" y="1702"/>
                </a:lnTo>
                <a:lnTo>
                  <a:pt x="1106" y="1714"/>
                </a:lnTo>
                <a:lnTo>
                  <a:pt x="1138" y="1724"/>
                </a:lnTo>
                <a:lnTo>
                  <a:pt x="1169" y="1734"/>
                </a:lnTo>
                <a:lnTo>
                  <a:pt x="1201" y="1743"/>
                </a:lnTo>
                <a:lnTo>
                  <a:pt x="1233" y="1752"/>
                </a:lnTo>
                <a:lnTo>
                  <a:pt x="1266" y="1761"/>
                </a:lnTo>
                <a:lnTo>
                  <a:pt x="1299" y="1768"/>
                </a:lnTo>
                <a:lnTo>
                  <a:pt x="1332" y="1774"/>
                </a:lnTo>
                <a:lnTo>
                  <a:pt x="1365" y="1780"/>
                </a:lnTo>
                <a:lnTo>
                  <a:pt x="1398" y="1784"/>
                </a:lnTo>
                <a:lnTo>
                  <a:pt x="1432" y="1788"/>
                </a:lnTo>
                <a:lnTo>
                  <a:pt x="1467" y="1790"/>
                </a:lnTo>
                <a:lnTo>
                  <a:pt x="1501" y="1793"/>
                </a:lnTo>
                <a:lnTo>
                  <a:pt x="1535" y="1794"/>
                </a:lnTo>
                <a:lnTo>
                  <a:pt x="1569" y="1795"/>
                </a:lnTo>
                <a:lnTo>
                  <a:pt x="1569" y="1795"/>
                </a:lnTo>
                <a:lnTo>
                  <a:pt x="1625" y="1794"/>
                </a:lnTo>
                <a:lnTo>
                  <a:pt x="1680" y="1790"/>
                </a:lnTo>
                <a:lnTo>
                  <a:pt x="1735" y="1784"/>
                </a:lnTo>
                <a:lnTo>
                  <a:pt x="1789" y="1777"/>
                </a:lnTo>
                <a:lnTo>
                  <a:pt x="1842" y="1767"/>
                </a:lnTo>
                <a:lnTo>
                  <a:pt x="1894" y="1755"/>
                </a:lnTo>
                <a:lnTo>
                  <a:pt x="1946" y="1742"/>
                </a:lnTo>
                <a:lnTo>
                  <a:pt x="1997" y="1725"/>
                </a:lnTo>
                <a:lnTo>
                  <a:pt x="2046" y="1708"/>
                </a:lnTo>
                <a:lnTo>
                  <a:pt x="2096" y="1688"/>
                </a:lnTo>
                <a:lnTo>
                  <a:pt x="2143" y="1666"/>
                </a:lnTo>
                <a:lnTo>
                  <a:pt x="2191" y="1643"/>
                </a:lnTo>
                <a:lnTo>
                  <a:pt x="2237" y="1618"/>
                </a:lnTo>
                <a:lnTo>
                  <a:pt x="2281" y="1592"/>
                </a:lnTo>
                <a:lnTo>
                  <a:pt x="2325" y="1562"/>
                </a:lnTo>
                <a:lnTo>
                  <a:pt x="2368" y="1533"/>
                </a:lnTo>
                <a:lnTo>
                  <a:pt x="2408" y="1501"/>
                </a:lnTo>
                <a:lnTo>
                  <a:pt x="2448" y="1468"/>
                </a:lnTo>
                <a:lnTo>
                  <a:pt x="2487" y="1434"/>
                </a:lnTo>
                <a:lnTo>
                  <a:pt x="2525" y="1397"/>
                </a:lnTo>
                <a:lnTo>
                  <a:pt x="2560" y="1359"/>
                </a:lnTo>
                <a:lnTo>
                  <a:pt x="2594" y="1322"/>
                </a:lnTo>
                <a:lnTo>
                  <a:pt x="2627" y="1280"/>
                </a:lnTo>
                <a:lnTo>
                  <a:pt x="2658" y="1239"/>
                </a:lnTo>
                <a:lnTo>
                  <a:pt x="2689" y="1196"/>
                </a:lnTo>
                <a:lnTo>
                  <a:pt x="2716" y="1153"/>
                </a:lnTo>
                <a:lnTo>
                  <a:pt x="2743" y="1108"/>
                </a:lnTo>
                <a:lnTo>
                  <a:pt x="2768" y="1062"/>
                </a:lnTo>
                <a:lnTo>
                  <a:pt x="2790" y="1015"/>
                </a:lnTo>
                <a:lnTo>
                  <a:pt x="2812" y="966"/>
                </a:lnTo>
                <a:lnTo>
                  <a:pt x="2832" y="918"/>
                </a:lnTo>
                <a:lnTo>
                  <a:pt x="2848" y="867"/>
                </a:lnTo>
                <a:lnTo>
                  <a:pt x="2728" y="987"/>
                </a:lnTo>
                <a:lnTo>
                  <a:pt x="2728" y="987"/>
                </a:lnTo>
                <a:lnTo>
                  <a:pt x="2721" y="994"/>
                </a:lnTo>
                <a:lnTo>
                  <a:pt x="2711" y="999"/>
                </a:lnTo>
                <a:lnTo>
                  <a:pt x="2702" y="1002"/>
                </a:lnTo>
                <a:lnTo>
                  <a:pt x="2691" y="1003"/>
                </a:lnTo>
                <a:lnTo>
                  <a:pt x="2691" y="1003"/>
                </a:lnTo>
                <a:lnTo>
                  <a:pt x="2681" y="1002"/>
                </a:lnTo>
                <a:lnTo>
                  <a:pt x="2671" y="999"/>
                </a:lnTo>
                <a:lnTo>
                  <a:pt x="2662" y="994"/>
                </a:lnTo>
                <a:lnTo>
                  <a:pt x="2653" y="987"/>
                </a:lnTo>
                <a:lnTo>
                  <a:pt x="2415" y="749"/>
                </a:lnTo>
                <a:lnTo>
                  <a:pt x="2415" y="749"/>
                </a:lnTo>
                <a:lnTo>
                  <a:pt x="2403" y="782"/>
                </a:lnTo>
                <a:lnTo>
                  <a:pt x="2390" y="813"/>
                </a:lnTo>
                <a:lnTo>
                  <a:pt x="2375" y="844"/>
                </a:lnTo>
                <a:lnTo>
                  <a:pt x="2359" y="875"/>
                </a:lnTo>
                <a:lnTo>
                  <a:pt x="2343" y="905"/>
                </a:lnTo>
                <a:lnTo>
                  <a:pt x="2325" y="933"/>
                </a:lnTo>
                <a:lnTo>
                  <a:pt x="2306" y="961"/>
                </a:lnTo>
                <a:lnTo>
                  <a:pt x="2286" y="990"/>
                </a:lnTo>
                <a:lnTo>
                  <a:pt x="2265" y="1016"/>
                </a:lnTo>
                <a:lnTo>
                  <a:pt x="2243" y="1042"/>
                </a:lnTo>
                <a:lnTo>
                  <a:pt x="2220" y="1066"/>
                </a:lnTo>
                <a:lnTo>
                  <a:pt x="2196" y="1091"/>
                </a:lnTo>
                <a:lnTo>
                  <a:pt x="2172" y="1114"/>
                </a:lnTo>
                <a:lnTo>
                  <a:pt x="2146" y="1136"/>
                </a:lnTo>
                <a:lnTo>
                  <a:pt x="2120" y="1157"/>
                </a:lnTo>
                <a:lnTo>
                  <a:pt x="2093" y="1179"/>
                </a:lnTo>
                <a:lnTo>
                  <a:pt x="2064" y="1198"/>
                </a:lnTo>
                <a:lnTo>
                  <a:pt x="2036" y="1215"/>
                </a:lnTo>
                <a:lnTo>
                  <a:pt x="2006" y="1233"/>
                </a:lnTo>
                <a:lnTo>
                  <a:pt x="1976" y="1249"/>
                </a:lnTo>
                <a:lnTo>
                  <a:pt x="1945" y="1264"/>
                </a:lnTo>
                <a:lnTo>
                  <a:pt x="1914" y="1278"/>
                </a:lnTo>
                <a:lnTo>
                  <a:pt x="1882" y="1291"/>
                </a:lnTo>
                <a:lnTo>
                  <a:pt x="1849" y="1301"/>
                </a:lnTo>
                <a:lnTo>
                  <a:pt x="1816" y="1312"/>
                </a:lnTo>
                <a:lnTo>
                  <a:pt x="1782" y="1320"/>
                </a:lnTo>
                <a:lnTo>
                  <a:pt x="1748" y="1329"/>
                </a:lnTo>
                <a:lnTo>
                  <a:pt x="1713" y="1334"/>
                </a:lnTo>
                <a:lnTo>
                  <a:pt x="1678" y="1339"/>
                </a:lnTo>
                <a:lnTo>
                  <a:pt x="1643" y="1343"/>
                </a:lnTo>
                <a:lnTo>
                  <a:pt x="1606" y="1345"/>
                </a:lnTo>
                <a:lnTo>
                  <a:pt x="1569" y="1346"/>
                </a:lnTo>
                <a:lnTo>
                  <a:pt x="1569" y="1346"/>
                </a:lnTo>
                <a:lnTo>
                  <a:pt x="1523" y="1345"/>
                </a:lnTo>
                <a:lnTo>
                  <a:pt x="1478" y="1342"/>
                </a:lnTo>
                <a:lnTo>
                  <a:pt x="1434" y="1336"/>
                </a:lnTo>
                <a:lnTo>
                  <a:pt x="1389" y="1327"/>
                </a:lnTo>
                <a:lnTo>
                  <a:pt x="1345" y="1318"/>
                </a:lnTo>
                <a:lnTo>
                  <a:pt x="1303" y="1306"/>
                </a:lnTo>
                <a:lnTo>
                  <a:pt x="1261" y="1292"/>
                </a:lnTo>
                <a:lnTo>
                  <a:pt x="1221" y="1275"/>
                </a:lnTo>
                <a:lnTo>
                  <a:pt x="1181" y="1258"/>
                </a:lnTo>
                <a:lnTo>
                  <a:pt x="1142" y="1238"/>
                </a:lnTo>
                <a:lnTo>
                  <a:pt x="1104" y="1216"/>
                </a:lnTo>
                <a:lnTo>
                  <a:pt x="1069" y="1193"/>
                </a:lnTo>
                <a:lnTo>
                  <a:pt x="1033" y="1168"/>
                </a:lnTo>
                <a:lnTo>
                  <a:pt x="999" y="1141"/>
                </a:lnTo>
                <a:lnTo>
                  <a:pt x="966" y="1114"/>
                </a:lnTo>
                <a:lnTo>
                  <a:pt x="935" y="1083"/>
                </a:lnTo>
                <a:lnTo>
                  <a:pt x="906" y="1052"/>
                </a:lnTo>
                <a:lnTo>
                  <a:pt x="877" y="1019"/>
                </a:lnTo>
                <a:lnTo>
                  <a:pt x="850" y="986"/>
                </a:lnTo>
                <a:lnTo>
                  <a:pt x="825" y="951"/>
                </a:lnTo>
                <a:lnTo>
                  <a:pt x="803" y="914"/>
                </a:lnTo>
                <a:lnTo>
                  <a:pt x="781" y="876"/>
                </a:lnTo>
                <a:lnTo>
                  <a:pt x="760" y="839"/>
                </a:lnTo>
                <a:lnTo>
                  <a:pt x="743" y="798"/>
                </a:lnTo>
                <a:lnTo>
                  <a:pt x="727" y="757"/>
                </a:lnTo>
                <a:lnTo>
                  <a:pt x="713" y="716"/>
                </a:lnTo>
                <a:lnTo>
                  <a:pt x="700" y="673"/>
                </a:lnTo>
                <a:lnTo>
                  <a:pt x="691" y="630"/>
                </a:lnTo>
                <a:lnTo>
                  <a:pt x="683" y="586"/>
                </a:lnTo>
                <a:lnTo>
                  <a:pt x="677" y="541"/>
                </a:lnTo>
                <a:lnTo>
                  <a:pt x="674" y="495"/>
                </a:lnTo>
                <a:lnTo>
                  <a:pt x="673" y="449"/>
                </a:lnTo>
                <a:lnTo>
                  <a:pt x="897" y="449"/>
                </a:lnTo>
                <a:lnTo>
                  <a:pt x="449" y="0"/>
                </a:lnTo>
                <a:lnTo>
                  <a:pt x="0" y="449"/>
                </a:lnTo>
                <a:lnTo>
                  <a:pt x="224" y="449"/>
                </a:lnTo>
                <a:close/>
              </a:path>
            </a:pathLst>
          </a:custGeom>
          <a:solidFill>
            <a:srgbClr val="C00000"/>
          </a:solidFill>
          <a:ln>
            <a:noFill/>
          </a:ln>
          <a:effectLst/>
          <a:extLst/>
        </p:spPr>
        <p:txBody>
          <a:bodyPr wrap="none" lIns="100803" tIns="50402" rIns="100803" bIns="50402" anchor="ctr"/>
          <a:lstStyle/>
          <a:p>
            <a:pPr fontAlgn="auto">
              <a:spcBef>
                <a:spcPts val="0"/>
              </a:spcBef>
              <a:spcAft>
                <a:spcPts val="0"/>
              </a:spcAft>
              <a:defRPr/>
            </a:pPr>
            <a:endParaRPr lang="zh-CN" altLang="en-US">
              <a:latin typeface="+mn-lt"/>
              <a:ea typeface="+mn-ea"/>
            </a:endParaRPr>
          </a:p>
        </p:txBody>
      </p:sp>
      <p:sp>
        <p:nvSpPr>
          <p:cNvPr id="17" name="Freeform 7"/>
          <p:cNvSpPr>
            <a:spLocks/>
          </p:cNvSpPr>
          <p:nvPr/>
        </p:nvSpPr>
        <p:spPr bwMode="auto">
          <a:xfrm rot="5400000">
            <a:off x="3267075" y="2060575"/>
            <a:ext cx="3743325" cy="2359025"/>
          </a:xfrm>
          <a:custGeom>
            <a:avLst/>
            <a:gdLst>
              <a:gd name="T0" fmla="*/ 2147483647 w 2849"/>
              <a:gd name="T1" fmla="*/ 2147483647 h 1794"/>
              <a:gd name="T2" fmla="*/ 2147483647 w 2849"/>
              <a:gd name="T3" fmla="*/ 2147483647 h 1794"/>
              <a:gd name="T4" fmla="*/ 2147483647 w 2849"/>
              <a:gd name="T5" fmla="*/ 2147483647 h 1794"/>
              <a:gd name="T6" fmla="*/ 2147483647 w 2849"/>
              <a:gd name="T7" fmla="*/ 2147483647 h 1794"/>
              <a:gd name="T8" fmla="*/ 2147483647 w 2849"/>
              <a:gd name="T9" fmla="*/ 2147483647 h 1794"/>
              <a:gd name="T10" fmla="*/ 2147483647 w 2849"/>
              <a:gd name="T11" fmla="*/ 2147483647 h 1794"/>
              <a:gd name="T12" fmla="*/ 2147483647 w 2849"/>
              <a:gd name="T13" fmla="*/ 2147483647 h 1794"/>
              <a:gd name="T14" fmla="*/ 2147483647 w 2849"/>
              <a:gd name="T15" fmla="*/ 2147483647 h 1794"/>
              <a:gd name="T16" fmla="*/ 2147483647 w 2849"/>
              <a:gd name="T17" fmla="*/ 2147483647 h 1794"/>
              <a:gd name="T18" fmla="*/ 2147483647 w 2849"/>
              <a:gd name="T19" fmla="*/ 2147483647 h 1794"/>
              <a:gd name="T20" fmla="*/ 2147483647 w 2849"/>
              <a:gd name="T21" fmla="*/ 2147483647 h 1794"/>
              <a:gd name="T22" fmla="*/ 2147483647 w 2849"/>
              <a:gd name="T23" fmla="*/ 2147483647 h 1794"/>
              <a:gd name="T24" fmla="*/ 2147483647 w 2849"/>
              <a:gd name="T25" fmla="*/ 2147483647 h 1794"/>
              <a:gd name="T26" fmla="*/ 2147483647 w 2849"/>
              <a:gd name="T27" fmla="*/ 2147483647 h 1794"/>
              <a:gd name="T28" fmla="*/ 2147483647 w 2849"/>
              <a:gd name="T29" fmla="*/ 2147483647 h 1794"/>
              <a:gd name="T30" fmla="*/ 2147483647 w 2849"/>
              <a:gd name="T31" fmla="*/ 2147483647 h 1794"/>
              <a:gd name="T32" fmla="*/ 2147483647 w 2849"/>
              <a:gd name="T33" fmla="*/ 2147483647 h 1794"/>
              <a:gd name="T34" fmla="*/ 2147483647 w 2849"/>
              <a:gd name="T35" fmla="*/ 2147483647 h 1794"/>
              <a:gd name="T36" fmla="*/ 2147483647 w 2849"/>
              <a:gd name="T37" fmla="*/ 2147483647 h 1794"/>
              <a:gd name="T38" fmla="*/ 2147483647 w 2849"/>
              <a:gd name="T39" fmla="*/ 2147483647 h 1794"/>
              <a:gd name="T40" fmla="*/ 2147483647 w 2849"/>
              <a:gd name="T41" fmla="*/ 2147483647 h 1794"/>
              <a:gd name="T42" fmla="*/ 2147483647 w 2849"/>
              <a:gd name="T43" fmla="*/ 0 h 1794"/>
              <a:gd name="T44" fmla="*/ 2147483647 w 2849"/>
              <a:gd name="T45" fmla="*/ 2147483647 h 1794"/>
              <a:gd name="T46" fmla="*/ 2147483647 w 2849"/>
              <a:gd name="T47" fmla="*/ 2147483647 h 1794"/>
              <a:gd name="T48" fmla="*/ 2147483647 w 2849"/>
              <a:gd name="T49" fmla="*/ 2147483647 h 1794"/>
              <a:gd name="T50" fmla="*/ 2147483647 w 2849"/>
              <a:gd name="T51" fmla="*/ 2147483647 h 1794"/>
              <a:gd name="T52" fmla="*/ 2147483647 w 2849"/>
              <a:gd name="T53" fmla="*/ 2147483647 h 1794"/>
              <a:gd name="T54" fmla="*/ 2147483647 w 2849"/>
              <a:gd name="T55" fmla="*/ 2147483647 h 1794"/>
              <a:gd name="T56" fmla="*/ 2147483647 w 2849"/>
              <a:gd name="T57" fmla="*/ 2147483647 h 1794"/>
              <a:gd name="T58" fmla="*/ 2147483647 w 2849"/>
              <a:gd name="T59" fmla="*/ 2147483647 h 1794"/>
              <a:gd name="T60" fmla="*/ 2147483647 w 2849"/>
              <a:gd name="T61" fmla="*/ 2147483647 h 1794"/>
              <a:gd name="T62" fmla="*/ 2147483647 w 2849"/>
              <a:gd name="T63" fmla="*/ 2147483647 h 1794"/>
              <a:gd name="T64" fmla="*/ 0 w 2849"/>
              <a:gd name="T65" fmla="*/ 2147483647 h 1794"/>
              <a:gd name="T66" fmla="*/ 2147483647 w 2849"/>
              <a:gd name="T67" fmla="*/ 2147483647 h 1794"/>
              <a:gd name="T68" fmla="*/ 2147483647 w 2849"/>
              <a:gd name="T69" fmla="*/ 2147483647 h 1794"/>
              <a:gd name="T70" fmla="*/ 2147483647 w 2849"/>
              <a:gd name="T71" fmla="*/ 2147483647 h 1794"/>
              <a:gd name="T72" fmla="*/ 2147483647 w 2849"/>
              <a:gd name="T73" fmla="*/ 2147483647 h 1794"/>
              <a:gd name="T74" fmla="*/ 2147483647 w 2849"/>
              <a:gd name="T75" fmla="*/ 2147483647 h 1794"/>
              <a:gd name="T76" fmla="*/ 2147483647 w 2849"/>
              <a:gd name="T77" fmla="*/ 2147483647 h 1794"/>
              <a:gd name="T78" fmla="*/ 2147483647 w 2849"/>
              <a:gd name="T79" fmla="*/ 2147483647 h 1794"/>
              <a:gd name="T80" fmla="*/ 2147483647 w 2849"/>
              <a:gd name="T81" fmla="*/ 2147483647 h 1794"/>
              <a:gd name="T82" fmla="*/ 2147483647 w 2849"/>
              <a:gd name="T83" fmla="*/ 2147483647 h 1794"/>
              <a:gd name="T84" fmla="*/ 2147483647 w 2849"/>
              <a:gd name="T85" fmla="*/ 2147483647 h 1794"/>
              <a:gd name="T86" fmla="*/ 2147483647 w 2849"/>
              <a:gd name="T87" fmla="*/ 2147483647 h 1794"/>
              <a:gd name="T88" fmla="*/ 2147483647 w 2849"/>
              <a:gd name="T89" fmla="*/ 2147483647 h 1794"/>
              <a:gd name="T90" fmla="*/ 2147483647 w 2849"/>
              <a:gd name="T91" fmla="*/ 2147483647 h 1794"/>
              <a:gd name="T92" fmla="*/ 2147483647 w 2849"/>
              <a:gd name="T93" fmla="*/ 2147483647 h 1794"/>
              <a:gd name="T94" fmla="*/ 2147483647 w 2849"/>
              <a:gd name="T95" fmla="*/ 2147483647 h 1794"/>
              <a:gd name="T96" fmla="*/ 2147483647 w 2849"/>
              <a:gd name="T97" fmla="*/ 2147483647 h 1794"/>
              <a:gd name="T98" fmla="*/ 2147483647 w 2849"/>
              <a:gd name="T99" fmla="*/ 2147483647 h 1794"/>
              <a:gd name="T100" fmla="*/ 2147483647 w 2849"/>
              <a:gd name="T101" fmla="*/ 2147483647 h 1794"/>
              <a:gd name="T102" fmla="*/ 2147483647 w 2849"/>
              <a:gd name="T103" fmla="*/ 2147483647 h 1794"/>
              <a:gd name="T104" fmla="*/ 2147483647 w 2849"/>
              <a:gd name="T105" fmla="*/ 2147483647 h 1794"/>
              <a:gd name="T106" fmla="*/ 2147483647 w 2849"/>
              <a:gd name="T107" fmla="*/ 2147483647 h 1794"/>
              <a:gd name="T108" fmla="*/ 2147483647 w 2849"/>
              <a:gd name="T109" fmla="*/ 2147483647 h 1794"/>
              <a:gd name="T110" fmla="*/ 2147483647 w 2849"/>
              <a:gd name="T111" fmla="*/ 2147483647 h 1794"/>
              <a:gd name="T112" fmla="*/ 2147483647 w 2849"/>
              <a:gd name="T113" fmla="*/ 2147483647 h 1794"/>
              <a:gd name="T114" fmla="*/ 2147483647 w 2849"/>
              <a:gd name="T115" fmla="*/ 2147483647 h 1794"/>
              <a:gd name="T116" fmla="*/ 2147483647 w 2849"/>
              <a:gd name="T117" fmla="*/ 2147483647 h 1794"/>
              <a:gd name="T118" fmla="*/ 2147483647 w 2849"/>
              <a:gd name="T119" fmla="*/ 2147483647 h 17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849"/>
              <a:gd name="T181" fmla="*/ 0 h 1794"/>
              <a:gd name="T182" fmla="*/ 2849 w 2849"/>
              <a:gd name="T183" fmla="*/ 1794 h 179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849" h="1794">
                <a:moveTo>
                  <a:pt x="2625" y="1345"/>
                </a:moveTo>
                <a:lnTo>
                  <a:pt x="2625" y="1345"/>
                </a:lnTo>
                <a:lnTo>
                  <a:pt x="2623" y="1311"/>
                </a:lnTo>
                <a:lnTo>
                  <a:pt x="2622" y="1276"/>
                </a:lnTo>
                <a:lnTo>
                  <a:pt x="2620" y="1242"/>
                </a:lnTo>
                <a:lnTo>
                  <a:pt x="2618" y="1208"/>
                </a:lnTo>
                <a:lnTo>
                  <a:pt x="2614" y="1174"/>
                </a:lnTo>
                <a:lnTo>
                  <a:pt x="2609" y="1141"/>
                </a:lnTo>
                <a:lnTo>
                  <a:pt x="2603" y="1106"/>
                </a:lnTo>
                <a:lnTo>
                  <a:pt x="2597" y="1075"/>
                </a:lnTo>
                <a:lnTo>
                  <a:pt x="2590" y="1041"/>
                </a:lnTo>
                <a:lnTo>
                  <a:pt x="2582" y="1008"/>
                </a:lnTo>
                <a:lnTo>
                  <a:pt x="2574" y="977"/>
                </a:lnTo>
                <a:lnTo>
                  <a:pt x="2564" y="945"/>
                </a:lnTo>
                <a:lnTo>
                  <a:pt x="2554" y="914"/>
                </a:lnTo>
                <a:lnTo>
                  <a:pt x="2543" y="882"/>
                </a:lnTo>
                <a:lnTo>
                  <a:pt x="2531" y="851"/>
                </a:lnTo>
                <a:lnTo>
                  <a:pt x="2518" y="822"/>
                </a:lnTo>
                <a:lnTo>
                  <a:pt x="2505" y="791"/>
                </a:lnTo>
                <a:lnTo>
                  <a:pt x="2491" y="762"/>
                </a:lnTo>
                <a:lnTo>
                  <a:pt x="2477" y="732"/>
                </a:lnTo>
                <a:lnTo>
                  <a:pt x="2462" y="704"/>
                </a:lnTo>
                <a:lnTo>
                  <a:pt x="2446" y="675"/>
                </a:lnTo>
                <a:lnTo>
                  <a:pt x="2430" y="647"/>
                </a:lnTo>
                <a:lnTo>
                  <a:pt x="2412" y="620"/>
                </a:lnTo>
                <a:lnTo>
                  <a:pt x="2394" y="593"/>
                </a:lnTo>
                <a:lnTo>
                  <a:pt x="2377" y="567"/>
                </a:lnTo>
                <a:lnTo>
                  <a:pt x="2357" y="540"/>
                </a:lnTo>
                <a:lnTo>
                  <a:pt x="2338" y="515"/>
                </a:lnTo>
                <a:lnTo>
                  <a:pt x="2318" y="489"/>
                </a:lnTo>
                <a:lnTo>
                  <a:pt x="2296" y="464"/>
                </a:lnTo>
                <a:lnTo>
                  <a:pt x="2275" y="440"/>
                </a:lnTo>
                <a:lnTo>
                  <a:pt x="2253" y="417"/>
                </a:lnTo>
                <a:lnTo>
                  <a:pt x="2230" y="393"/>
                </a:lnTo>
                <a:lnTo>
                  <a:pt x="2207" y="371"/>
                </a:lnTo>
                <a:lnTo>
                  <a:pt x="2183" y="350"/>
                </a:lnTo>
                <a:lnTo>
                  <a:pt x="2159" y="328"/>
                </a:lnTo>
                <a:lnTo>
                  <a:pt x="2135" y="307"/>
                </a:lnTo>
                <a:lnTo>
                  <a:pt x="2110" y="287"/>
                </a:lnTo>
                <a:lnTo>
                  <a:pt x="2084" y="267"/>
                </a:lnTo>
                <a:lnTo>
                  <a:pt x="2058" y="248"/>
                </a:lnTo>
                <a:lnTo>
                  <a:pt x="2031" y="229"/>
                </a:lnTo>
                <a:lnTo>
                  <a:pt x="2003" y="211"/>
                </a:lnTo>
                <a:lnTo>
                  <a:pt x="1976" y="195"/>
                </a:lnTo>
                <a:lnTo>
                  <a:pt x="1948" y="178"/>
                </a:lnTo>
                <a:lnTo>
                  <a:pt x="1920" y="162"/>
                </a:lnTo>
                <a:lnTo>
                  <a:pt x="1891" y="146"/>
                </a:lnTo>
                <a:lnTo>
                  <a:pt x="1862" y="132"/>
                </a:lnTo>
                <a:lnTo>
                  <a:pt x="1832" y="118"/>
                </a:lnTo>
                <a:lnTo>
                  <a:pt x="1803" y="105"/>
                </a:lnTo>
                <a:lnTo>
                  <a:pt x="1772" y="93"/>
                </a:lnTo>
                <a:lnTo>
                  <a:pt x="1741" y="81"/>
                </a:lnTo>
                <a:lnTo>
                  <a:pt x="1711" y="71"/>
                </a:lnTo>
                <a:lnTo>
                  <a:pt x="1679" y="60"/>
                </a:lnTo>
                <a:lnTo>
                  <a:pt x="1647" y="51"/>
                </a:lnTo>
                <a:lnTo>
                  <a:pt x="1615" y="43"/>
                </a:lnTo>
                <a:lnTo>
                  <a:pt x="1583" y="34"/>
                </a:lnTo>
                <a:lnTo>
                  <a:pt x="1550" y="27"/>
                </a:lnTo>
                <a:lnTo>
                  <a:pt x="1517" y="20"/>
                </a:lnTo>
                <a:lnTo>
                  <a:pt x="1484" y="15"/>
                </a:lnTo>
                <a:lnTo>
                  <a:pt x="1450" y="11"/>
                </a:lnTo>
                <a:lnTo>
                  <a:pt x="1417" y="7"/>
                </a:lnTo>
                <a:lnTo>
                  <a:pt x="1382" y="4"/>
                </a:lnTo>
                <a:lnTo>
                  <a:pt x="1348" y="1"/>
                </a:lnTo>
                <a:lnTo>
                  <a:pt x="1314" y="0"/>
                </a:lnTo>
                <a:lnTo>
                  <a:pt x="1278" y="0"/>
                </a:lnTo>
                <a:lnTo>
                  <a:pt x="1223" y="1"/>
                </a:lnTo>
                <a:lnTo>
                  <a:pt x="1167" y="4"/>
                </a:lnTo>
                <a:lnTo>
                  <a:pt x="1113" y="9"/>
                </a:lnTo>
                <a:lnTo>
                  <a:pt x="1060" y="18"/>
                </a:lnTo>
                <a:lnTo>
                  <a:pt x="1007" y="27"/>
                </a:lnTo>
                <a:lnTo>
                  <a:pt x="954" y="39"/>
                </a:lnTo>
                <a:lnTo>
                  <a:pt x="903" y="53"/>
                </a:lnTo>
                <a:lnTo>
                  <a:pt x="852" y="68"/>
                </a:lnTo>
                <a:lnTo>
                  <a:pt x="801" y="86"/>
                </a:lnTo>
                <a:lnTo>
                  <a:pt x="753" y="106"/>
                </a:lnTo>
                <a:lnTo>
                  <a:pt x="704" y="128"/>
                </a:lnTo>
                <a:lnTo>
                  <a:pt x="658" y="151"/>
                </a:lnTo>
                <a:lnTo>
                  <a:pt x="612" y="176"/>
                </a:lnTo>
                <a:lnTo>
                  <a:pt x="568" y="203"/>
                </a:lnTo>
                <a:lnTo>
                  <a:pt x="524" y="231"/>
                </a:lnTo>
                <a:lnTo>
                  <a:pt x="481" y="261"/>
                </a:lnTo>
                <a:lnTo>
                  <a:pt x="440" y="293"/>
                </a:lnTo>
                <a:lnTo>
                  <a:pt x="400" y="326"/>
                </a:lnTo>
                <a:lnTo>
                  <a:pt x="362" y="361"/>
                </a:lnTo>
                <a:lnTo>
                  <a:pt x="324" y="397"/>
                </a:lnTo>
                <a:lnTo>
                  <a:pt x="289" y="435"/>
                </a:lnTo>
                <a:lnTo>
                  <a:pt x="255" y="473"/>
                </a:lnTo>
                <a:lnTo>
                  <a:pt x="222" y="514"/>
                </a:lnTo>
                <a:lnTo>
                  <a:pt x="190" y="555"/>
                </a:lnTo>
                <a:lnTo>
                  <a:pt x="160" y="597"/>
                </a:lnTo>
                <a:lnTo>
                  <a:pt x="132" y="641"/>
                </a:lnTo>
                <a:lnTo>
                  <a:pt x="106" y="686"/>
                </a:lnTo>
                <a:lnTo>
                  <a:pt x="81" y="732"/>
                </a:lnTo>
                <a:lnTo>
                  <a:pt x="57" y="779"/>
                </a:lnTo>
                <a:lnTo>
                  <a:pt x="36" y="828"/>
                </a:lnTo>
                <a:lnTo>
                  <a:pt x="17" y="877"/>
                </a:lnTo>
                <a:lnTo>
                  <a:pt x="0" y="927"/>
                </a:lnTo>
                <a:lnTo>
                  <a:pt x="120" y="806"/>
                </a:lnTo>
                <a:lnTo>
                  <a:pt x="128" y="801"/>
                </a:lnTo>
                <a:lnTo>
                  <a:pt x="138" y="795"/>
                </a:lnTo>
                <a:lnTo>
                  <a:pt x="147" y="792"/>
                </a:lnTo>
                <a:lnTo>
                  <a:pt x="158" y="791"/>
                </a:lnTo>
                <a:lnTo>
                  <a:pt x="167" y="792"/>
                </a:lnTo>
                <a:lnTo>
                  <a:pt x="178" y="795"/>
                </a:lnTo>
                <a:lnTo>
                  <a:pt x="186" y="801"/>
                </a:lnTo>
                <a:lnTo>
                  <a:pt x="194" y="806"/>
                </a:lnTo>
                <a:lnTo>
                  <a:pt x="433" y="1045"/>
                </a:lnTo>
                <a:lnTo>
                  <a:pt x="446" y="1013"/>
                </a:lnTo>
                <a:lnTo>
                  <a:pt x="459" y="981"/>
                </a:lnTo>
                <a:lnTo>
                  <a:pt x="473" y="951"/>
                </a:lnTo>
                <a:lnTo>
                  <a:pt x="488" y="920"/>
                </a:lnTo>
                <a:lnTo>
                  <a:pt x="506" y="890"/>
                </a:lnTo>
                <a:lnTo>
                  <a:pt x="524" y="861"/>
                </a:lnTo>
                <a:lnTo>
                  <a:pt x="543" y="832"/>
                </a:lnTo>
                <a:lnTo>
                  <a:pt x="563" y="805"/>
                </a:lnTo>
                <a:lnTo>
                  <a:pt x="584" y="778"/>
                </a:lnTo>
                <a:lnTo>
                  <a:pt x="605" y="752"/>
                </a:lnTo>
                <a:lnTo>
                  <a:pt x="628" y="727"/>
                </a:lnTo>
                <a:lnTo>
                  <a:pt x="653" y="704"/>
                </a:lnTo>
                <a:lnTo>
                  <a:pt x="677" y="680"/>
                </a:lnTo>
                <a:lnTo>
                  <a:pt x="702" y="658"/>
                </a:lnTo>
                <a:lnTo>
                  <a:pt x="729" y="636"/>
                </a:lnTo>
                <a:lnTo>
                  <a:pt x="756" y="616"/>
                </a:lnTo>
                <a:lnTo>
                  <a:pt x="784" y="596"/>
                </a:lnTo>
                <a:lnTo>
                  <a:pt x="813" y="579"/>
                </a:lnTo>
                <a:lnTo>
                  <a:pt x="843" y="561"/>
                </a:lnTo>
                <a:lnTo>
                  <a:pt x="872" y="546"/>
                </a:lnTo>
                <a:lnTo>
                  <a:pt x="903" y="530"/>
                </a:lnTo>
                <a:lnTo>
                  <a:pt x="935" y="516"/>
                </a:lnTo>
                <a:lnTo>
                  <a:pt x="967" y="504"/>
                </a:lnTo>
                <a:lnTo>
                  <a:pt x="1000" y="492"/>
                </a:lnTo>
                <a:lnTo>
                  <a:pt x="1033" y="482"/>
                </a:lnTo>
                <a:lnTo>
                  <a:pt x="1066" y="473"/>
                </a:lnTo>
                <a:lnTo>
                  <a:pt x="1100" y="465"/>
                </a:lnTo>
                <a:lnTo>
                  <a:pt x="1136" y="459"/>
                </a:lnTo>
                <a:lnTo>
                  <a:pt x="1171" y="455"/>
                </a:lnTo>
                <a:lnTo>
                  <a:pt x="1206" y="451"/>
                </a:lnTo>
                <a:lnTo>
                  <a:pt x="1242" y="449"/>
                </a:lnTo>
                <a:lnTo>
                  <a:pt x="1278" y="448"/>
                </a:lnTo>
                <a:lnTo>
                  <a:pt x="1324" y="449"/>
                </a:lnTo>
                <a:lnTo>
                  <a:pt x="1371" y="452"/>
                </a:lnTo>
                <a:lnTo>
                  <a:pt x="1415" y="458"/>
                </a:lnTo>
                <a:lnTo>
                  <a:pt x="1459" y="466"/>
                </a:lnTo>
                <a:lnTo>
                  <a:pt x="1503" y="476"/>
                </a:lnTo>
                <a:lnTo>
                  <a:pt x="1545" y="489"/>
                </a:lnTo>
                <a:lnTo>
                  <a:pt x="1587" y="503"/>
                </a:lnTo>
                <a:lnTo>
                  <a:pt x="1628" y="518"/>
                </a:lnTo>
                <a:lnTo>
                  <a:pt x="1668" y="536"/>
                </a:lnTo>
                <a:lnTo>
                  <a:pt x="1706" y="556"/>
                </a:lnTo>
                <a:lnTo>
                  <a:pt x="1744" y="577"/>
                </a:lnTo>
                <a:lnTo>
                  <a:pt x="1780" y="601"/>
                </a:lnTo>
                <a:lnTo>
                  <a:pt x="1816" y="626"/>
                </a:lnTo>
                <a:lnTo>
                  <a:pt x="1850" y="653"/>
                </a:lnTo>
                <a:lnTo>
                  <a:pt x="1882" y="681"/>
                </a:lnTo>
                <a:lnTo>
                  <a:pt x="1913" y="711"/>
                </a:lnTo>
                <a:lnTo>
                  <a:pt x="1943" y="742"/>
                </a:lnTo>
                <a:lnTo>
                  <a:pt x="1970" y="775"/>
                </a:lnTo>
                <a:lnTo>
                  <a:pt x="1998" y="809"/>
                </a:lnTo>
                <a:lnTo>
                  <a:pt x="2022" y="843"/>
                </a:lnTo>
                <a:lnTo>
                  <a:pt x="2046" y="880"/>
                </a:lnTo>
                <a:lnTo>
                  <a:pt x="2067" y="917"/>
                </a:lnTo>
                <a:lnTo>
                  <a:pt x="2087" y="956"/>
                </a:lnTo>
                <a:lnTo>
                  <a:pt x="2105" y="995"/>
                </a:lnTo>
                <a:lnTo>
                  <a:pt x="2122" y="1037"/>
                </a:lnTo>
                <a:lnTo>
                  <a:pt x="2136" y="1078"/>
                </a:lnTo>
                <a:lnTo>
                  <a:pt x="2148" y="1121"/>
                </a:lnTo>
                <a:lnTo>
                  <a:pt x="2158" y="1164"/>
                </a:lnTo>
                <a:lnTo>
                  <a:pt x="2165" y="1208"/>
                </a:lnTo>
                <a:lnTo>
                  <a:pt x="2171" y="1254"/>
                </a:lnTo>
                <a:lnTo>
                  <a:pt x="2175" y="1299"/>
                </a:lnTo>
                <a:lnTo>
                  <a:pt x="2176" y="1345"/>
                </a:lnTo>
                <a:lnTo>
                  <a:pt x="1952" y="1345"/>
                </a:lnTo>
                <a:lnTo>
                  <a:pt x="2400" y="1794"/>
                </a:lnTo>
                <a:lnTo>
                  <a:pt x="2849" y="1345"/>
                </a:lnTo>
                <a:lnTo>
                  <a:pt x="2625" y="1345"/>
                </a:lnTo>
                <a:close/>
              </a:path>
            </a:pathLst>
          </a:custGeom>
          <a:solidFill>
            <a:srgbClr val="FE6E02"/>
          </a:solidFill>
          <a:ln>
            <a:noFill/>
          </a:ln>
          <a:extLst/>
        </p:spPr>
        <p:txBody>
          <a:bodyPr wrap="none" lIns="100803" tIns="50402" rIns="100803" bIns="50402" anchor="ctr"/>
          <a:lstStyle/>
          <a:p>
            <a:endParaRPr lang="zh-CN" altLang="en-US"/>
          </a:p>
        </p:txBody>
      </p:sp>
      <p:sp>
        <p:nvSpPr>
          <p:cNvPr id="18" name="WordArt 9"/>
          <p:cNvSpPr>
            <a:spLocks noChangeArrowheads="1" noChangeShapeType="1" noTextEdit="1"/>
          </p:cNvSpPr>
          <p:nvPr/>
        </p:nvSpPr>
        <p:spPr bwMode="auto">
          <a:xfrm rot="-5400000">
            <a:off x="3001169" y="1716882"/>
            <a:ext cx="2820987" cy="26289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2276668"/>
              </a:avLst>
            </a:prstTxWarp>
          </a:bodyPr>
          <a:lstStyle/>
          <a:p>
            <a:pPr algn="ctr"/>
            <a:r>
              <a:rPr lang="zh-CN" altLang="en-US" sz="700" kern="10">
                <a:solidFill>
                  <a:schemeClr val="bg1"/>
                </a:solidFill>
                <a:latin typeface="微软雅黑"/>
                <a:ea typeface="微软雅黑"/>
              </a:rPr>
              <a:t>       单击此处填加文字内容     </a:t>
            </a:r>
          </a:p>
        </p:txBody>
      </p:sp>
      <p:sp>
        <p:nvSpPr>
          <p:cNvPr id="19" name="WordArt 9"/>
          <p:cNvSpPr>
            <a:spLocks noChangeArrowheads="1" noChangeShapeType="1" noTextEdit="1"/>
          </p:cNvSpPr>
          <p:nvPr/>
        </p:nvSpPr>
        <p:spPr bwMode="auto">
          <a:xfrm rot="5400000">
            <a:off x="3309144" y="1756569"/>
            <a:ext cx="2820988" cy="26289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spcFirstLastPara="1" wrap="none" fromWordArt="1">
            <a:prstTxWarp prst="textArchUp">
              <a:avLst>
                <a:gd name="adj" fmla="val 12276668"/>
              </a:avLst>
            </a:prstTxWarp>
          </a:bodyPr>
          <a:lstStyle/>
          <a:p>
            <a:pPr algn="ctr"/>
            <a:r>
              <a:rPr lang="zh-CN" altLang="en-US" sz="700" kern="10" dirty="0">
                <a:solidFill>
                  <a:schemeClr val="bg1"/>
                </a:solidFill>
                <a:latin typeface="微软雅黑"/>
                <a:ea typeface="微软雅黑"/>
              </a:rPr>
              <a:t>       单击此处填加文字内容     </a:t>
            </a:r>
          </a:p>
        </p:txBody>
      </p:sp>
      <p:sp>
        <p:nvSpPr>
          <p:cNvPr id="20" name="Text Box 45"/>
          <p:cNvSpPr txBox="1">
            <a:spLocks noChangeArrowheads="1"/>
          </p:cNvSpPr>
          <p:nvPr/>
        </p:nvSpPr>
        <p:spPr bwMode="auto">
          <a:xfrm>
            <a:off x="468313" y="1898650"/>
            <a:ext cx="2222500" cy="71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0803" tIns="50402" rIns="100803" bIns="504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1500" b="1">
                <a:solidFill>
                  <a:srgbClr val="363636"/>
                </a:solidFill>
                <a:latin typeface="微软雅黑" pitchFamily="34" charset="-122"/>
                <a:ea typeface="微软雅黑" pitchFamily="34" charset="-122"/>
              </a:rPr>
              <a:t>单击填加标题</a:t>
            </a:r>
            <a:endParaRPr lang="en-US" altLang="ko-KR" sz="1500" b="1">
              <a:solidFill>
                <a:srgbClr val="363636"/>
              </a:solidFill>
              <a:latin typeface="微软雅黑" pitchFamily="34" charset="-122"/>
              <a:ea typeface="微软雅黑" pitchFamily="34" charset="-122"/>
            </a:endParaRPr>
          </a:p>
          <a:p>
            <a:pPr marL="0" lvl="2">
              <a:buClr>
                <a:srgbClr val="0070C0"/>
              </a:buClr>
              <a:buSzPct val="80000"/>
            </a:pPr>
            <a:r>
              <a:rPr lang="zh-CN" altLang="en-US" sz="1200">
                <a:solidFill>
                  <a:srgbClr val="363636"/>
                </a:solidFill>
                <a:latin typeface="微软雅黑" pitchFamily="34" charset="-122"/>
                <a:ea typeface="微软雅黑" pitchFamily="34" charset="-122"/>
              </a:rPr>
              <a:t>点击添加文本点击添加文本</a:t>
            </a:r>
            <a:endParaRPr lang="en-US" altLang="zh-CN" sz="1200">
              <a:solidFill>
                <a:srgbClr val="363636"/>
              </a:solidFill>
              <a:latin typeface="微软雅黑" pitchFamily="34" charset="-122"/>
              <a:ea typeface="微软雅黑" pitchFamily="34" charset="-122"/>
            </a:endParaRPr>
          </a:p>
          <a:p>
            <a:pPr marL="0" lvl="2">
              <a:buClr>
                <a:srgbClr val="0070C0"/>
              </a:buClr>
              <a:buSzPct val="80000"/>
            </a:pPr>
            <a:r>
              <a:rPr lang="zh-CN" altLang="en-US" sz="1200">
                <a:solidFill>
                  <a:srgbClr val="363636"/>
                </a:solidFill>
                <a:latin typeface="微软雅黑" pitchFamily="34" charset="-122"/>
                <a:ea typeface="微软雅黑" pitchFamily="34" charset="-122"/>
              </a:rPr>
              <a:t>点击添加文本点击添加文本</a:t>
            </a:r>
            <a:endParaRPr lang="en-US" altLang="zh-CN" sz="1200">
              <a:solidFill>
                <a:srgbClr val="363636"/>
              </a:solidFill>
              <a:latin typeface="微软雅黑" pitchFamily="34" charset="-122"/>
              <a:ea typeface="微软雅黑" pitchFamily="34" charset="-122"/>
            </a:endParaRPr>
          </a:p>
        </p:txBody>
      </p:sp>
      <p:sp>
        <p:nvSpPr>
          <p:cNvPr id="21" name="Text Box 45"/>
          <p:cNvSpPr txBox="1">
            <a:spLocks noChangeArrowheads="1"/>
          </p:cNvSpPr>
          <p:nvPr/>
        </p:nvSpPr>
        <p:spPr bwMode="auto">
          <a:xfrm>
            <a:off x="468313" y="2887663"/>
            <a:ext cx="2222500" cy="71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0803" tIns="50402" rIns="100803" bIns="504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1500" b="1">
                <a:solidFill>
                  <a:srgbClr val="363636"/>
                </a:solidFill>
                <a:latin typeface="微软雅黑" pitchFamily="34" charset="-122"/>
                <a:ea typeface="微软雅黑" pitchFamily="34" charset="-122"/>
              </a:rPr>
              <a:t>单击填加标题</a:t>
            </a:r>
            <a:endParaRPr lang="en-US" altLang="ko-KR" sz="1500" b="1">
              <a:solidFill>
                <a:srgbClr val="363636"/>
              </a:solidFill>
              <a:latin typeface="微软雅黑" pitchFamily="34" charset="-122"/>
              <a:ea typeface="微软雅黑" pitchFamily="34" charset="-122"/>
            </a:endParaRPr>
          </a:p>
          <a:p>
            <a:pPr marL="0" lvl="2">
              <a:buClr>
                <a:srgbClr val="0070C0"/>
              </a:buClr>
              <a:buSzPct val="80000"/>
            </a:pPr>
            <a:r>
              <a:rPr lang="zh-CN" altLang="en-US" sz="1200">
                <a:solidFill>
                  <a:srgbClr val="363636"/>
                </a:solidFill>
                <a:latin typeface="微软雅黑" pitchFamily="34" charset="-122"/>
                <a:ea typeface="微软雅黑" pitchFamily="34" charset="-122"/>
              </a:rPr>
              <a:t>点击添加文本点击添加文本</a:t>
            </a:r>
            <a:endParaRPr lang="en-US" altLang="zh-CN" sz="1200">
              <a:solidFill>
                <a:srgbClr val="363636"/>
              </a:solidFill>
              <a:latin typeface="微软雅黑" pitchFamily="34" charset="-122"/>
              <a:ea typeface="微软雅黑" pitchFamily="34" charset="-122"/>
            </a:endParaRPr>
          </a:p>
          <a:p>
            <a:pPr marL="0" lvl="2">
              <a:buClr>
                <a:srgbClr val="0070C0"/>
              </a:buClr>
              <a:buSzPct val="80000"/>
            </a:pPr>
            <a:r>
              <a:rPr lang="zh-CN" altLang="en-US" sz="1200">
                <a:solidFill>
                  <a:srgbClr val="363636"/>
                </a:solidFill>
                <a:latin typeface="微软雅黑" pitchFamily="34" charset="-122"/>
                <a:ea typeface="微软雅黑" pitchFamily="34" charset="-122"/>
              </a:rPr>
              <a:t>点击添加文本点击添加文本</a:t>
            </a:r>
            <a:endParaRPr lang="en-US" altLang="zh-CN" sz="1200">
              <a:solidFill>
                <a:srgbClr val="363636"/>
              </a:solidFill>
              <a:latin typeface="微软雅黑" pitchFamily="34" charset="-122"/>
              <a:ea typeface="微软雅黑" pitchFamily="34" charset="-122"/>
            </a:endParaRPr>
          </a:p>
        </p:txBody>
      </p:sp>
      <p:sp>
        <p:nvSpPr>
          <p:cNvPr id="23" name="Text Box 45"/>
          <p:cNvSpPr txBox="1">
            <a:spLocks noChangeArrowheads="1"/>
          </p:cNvSpPr>
          <p:nvPr/>
        </p:nvSpPr>
        <p:spPr bwMode="auto">
          <a:xfrm>
            <a:off x="468313" y="3841750"/>
            <a:ext cx="2222500"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0803" tIns="50402" rIns="100803" bIns="504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1500" b="1">
                <a:solidFill>
                  <a:srgbClr val="363636"/>
                </a:solidFill>
                <a:latin typeface="微软雅黑" pitchFamily="34" charset="-122"/>
                <a:ea typeface="微软雅黑" pitchFamily="34" charset="-122"/>
              </a:rPr>
              <a:t>单击填加标题</a:t>
            </a:r>
            <a:endParaRPr lang="en-US" altLang="ko-KR" sz="1500" b="1">
              <a:solidFill>
                <a:srgbClr val="363636"/>
              </a:solidFill>
              <a:latin typeface="微软雅黑" pitchFamily="34" charset="-122"/>
              <a:ea typeface="微软雅黑" pitchFamily="34" charset="-122"/>
            </a:endParaRPr>
          </a:p>
          <a:p>
            <a:pPr marL="0" lvl="2">
              <a:buClr>
                <a:srgbClr val="0070C0"/>
              </a:buClr>
              <a:buSzPct val="80000"/>
            </a:pPr>
            <a:r>
              <a:rPr lang="zh-CN" altLang="en-US" sz="1200">
                <a:solidFill>
                  <a:srgbClr val="363636"/>
                </a:solidFill>
                <a:latin typeface="微软雅黑" pitchFamily="34" charset="-122"/>
                <a:ea typeface="微软雅黑" pitchFamily="34" charset="-122"/>
              </a:rPr>
              <a:t>点击添加文本点击添加文本</a:t>
            </a:r>
            <a:endParaRPr lang="en-US" altLang="zh-CN" sz="1200">
              <a:solidFill>
                <a:srgbClr val="363636"/>
              </a:solidFill>
              <a:latin typeface="微软雅黑" pitchFamily="34" charset="-122"/>
              <a:ea typeface="微软雅黑" pitchFamily="34" charset="-122"/>
            </a:endParaRPr>
          </a:p>
          <a:p>
            <a:pPr marL="0" lvl="2">
              <a:buClr>
                <a:srgbClr val="0070C0"/>
              </a:buClr>
              <a:buSzPct val="80000"/>
            </a:pPr>
            <a:r>
              <a:rPr lang="zh-CN" altLang="en-US" sz="1200">
                <a:solidFill>
                  <a:srgbClr val="363636"/>
                </a:solidFill>
                <a:latin typeface="微软雅黑" pitchFamily="34" charset="-122"/>
                <a:ea typeface="微软雅黑" pitchFamily="34" charset="-122"/>
              </a:rPr>
              <a:t>点击添加文本点击添加文本</a:t>
            </a:r>
            <a:endParaRPr lang="en-US" altLang="zh-CN" sz="1200">
              <a:solidFill>
                <a:srgbClr val="363636"/>
              </a:solidFill>
              <a:latin typeface="微软雅黑" pitchFamily="34" charset="-122"/>
              <a:ea typeface="微软雅黑" pitchFamily="34" charset="-122"/>
            </a:endParaRPr>
          </a:p>
        </p:txBody>
      </p:sp>
      <p:sp>
        <p:nvSpPr>
          <p:cNvPr id="24" name="Text Box 45"/>
          <p:cNvSpPr txBox="1">
            <a:spLocks noChangeArrowheads="1"/>
          </p:cNvSpPr>
          <p:nvPr/>
        </p:nvSpPr>
        <p:spPr bwMode="auto">
          <a:xfrm>
            <a:off x="6526213" y="1898650"/>
            <a:ext cx="2222500" cy="71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0803" tIns="50402" rIns="100803" bIns="504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1500" b="1" dirty="0">
                <a:solidFill>
                  <a:srgbClr val="C00000"/>
                </a:solidFill>
                <a:latin typeface="微软雅黑" pitchFamily="34" charset="-122"/>
                <a:ea typeface="微软雅黑" pitchFamily="34" charset="-122"/>
              </a:rPr>
              <a:t>单击填加标题</a:t>
            </a:r>
            <a:endParaRPr lang="en-US" altLang="ko-KR" sz="1500" b="1" dirty="0">
              <a:solidFill>
                <a:srgbClr val="C00000"/>
              </a:solidFill>
              <a:latin typeface="微软雅黑" pitchFamily="34" charset="-122"/>
              <a:ea typeface="微软雅黑" pitchFamily="34" charset="-122"/>
            </a:endParaRPr>
          </a:p>
          <a:p>
            <a:pPr marL="0" lvl="2">
              <a:buClr>
                <a:srgbClr val="0070C0"/>
              </a:buClr>
              <a:buSzPct val="80000"/>
            </a:pPr>
            <a:r>
              <a:rPr lang="zh-CN" altLang="en-US" sz="1200" dirty="0">
                <a:solidFill>
                  <a:srgbClr val="363636"/>
                </a:solidFill>
                <a:latin typeface="微软雅黑" pitchFamily="34" charset="-122"/>
                <a:ea typeface="微软雅黑" pitchFamily="34" charset="-122"/>
              </a:rPr>
              <a:t>点击添加文本点击添加文本</a:t>
            </a:r>
            <a:endParaRPr lang="en-US" altLang="zh-CN" sz="1200" dirty="0">
              <a:solidFill>
                <a:srgbClr val="363636"/>
              </a:solidFill>
              <a:latin typeface="微软雅黑" pitchFamily="34" charset="-122"/>
              <a:ea typeface="微软雅黑" pitchFamily="34" charset="-122"/>
            </a:endParaRPr>
          </a:p>
          <a:p>
            <a:pPr marL="0" lvl="2">
              <a:buClr>
                <a:srgbClr val="0070C0"/>
              </a:buClr>
              <a:buSzPct val="80000"/>
            </a:pPr>
            <a:r>
              <a:rPr lang="zh-CN" altLang="en-US" sz="1200" dirty="0">
                <a:solidFill>
                  <a:srgbClr val="363636"/>
                </a:solidFill>
                <a:latin typeface="微软雅黑" pitchFamily="34" charset="-122"/>
                <a:ea typeface="微软雅黑" pitchFamily="34" charset="-122"/>
              </a:rPr>
              <a:t>点击添加文本点击添加文本</a:t>
            </a:r>
            <a:endParaRPr lang="en-US" altLang="zh-CN" sz="1200" dirty="0">
              <a:solidFill>
                <a:srgbClr val="363636"/>
              </a:solidFill>
              <a:latin typeface="微软雅黑" pitchFamily="34" charset="-122"/>
              <a:ea typeface="微软雅黑" pitchFamily="34" charset="-122"/>
            </a:endParaRPr>
          </a:p>
        </p:txBody>
      </p:sp>
      <p:sp>
        <p:nvSpPr>
          <p:cNvPr id="25" name="Text Box 45"/>
          <p:cNvSpPr txBox="1">
            <a:spLocks noChangeArrowheads="1"/>
          </p:cNvSpPr>
          <p:nvPr/>
        </p:nvSpPr>
        <p:spPr bwMode="auto">
          <a:xfrm>
            <a:off x="6526213" y="2887663"/>
            <a:ext cx="2222500" cy="71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0803" tIns="50402" rIns="100803" bIns="504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1500" b="1" dirty="0">
                <a:solidFill>
                  <a:srgbClr val="C00000"/>
                </a:solidFill>
                <a:latin typeface="微软雅黑" pitchFamily="34" charset="-122"/>
                <a:ea typeface="微软雅黑" pitchFamily="34" charset="-122"/>
              </a:rPr>
              <a:t>单击填加标题</a:t>
            </a:r>
            <a:endParaRPr lang="en-US" altLang="ko-KR" sz="1500" b="1" dirty="0">
              <a:solidFill>
                <a:srgbClr val="C00000"/>
              </a:solidFill>
              <a:latin typeface="微软雅黑" pitchFamily="34" charset="-122"/>
              <a:ea typeface="微软雅黑" pitchFamily="34" charset="-122"/>
            </a:endParaRPr>
          </a:p>
          <a:p>
            <a:pPr marL="0" lvl="2">
              <a:buClr>
                <a:srgbClr val="0070C0"/>
              </a:buClr>
              <a:buSzPct val="80000"/>
            </a:pPr>
            <a:r>
              <a:rPr lang="zh-CN" altLang="en-US" sz="1200" dirty="0">
                <a:solidFill>
                  <a:srgbClr val="363636"/>
                </a:solidFill>
                <a:latin typeface="微软雅黑" pitchFamily="34" charset="-122"/>
                <a:ea typeface="微软雅黑" pitchFamily="34" charset="-122"/>
              </a:rPr>
              <a:t>点击添加文本点击添加文本</a:t>
            </a:r>
            <a:endParaRPr lang="en-US" altLang="zh-CN" sz="1200" dirty="0">
              <a:solidFill>
                <a:srgbClr val="363636"/>
              </a:solidFill>
              <a:latin typeface="微软雅黑" pitchFamily="34" charset="-122"/>
              <a:ea typeface="微软雅黑" pitchFamily="34" charset="-122"/>
            </a:endParaRPr>
          </a:p>
          <a:p>
            <a:pPr marL="0" lvl="2">
              <a:buClr>
                <a:srgbClr val="0070C0"/>
              </a:buClr>
              <a:buSzPct val="80000"/>
            </a:pPr>
            <a:r>
              <a:rPr lang="zh-CN" altLang="en-US" sz="1200" dirty="0">
                <a:solidFill>
                  <a:srgbClr val="363636"/>
                </a:solidFill>
                <a:latin typeface="微软雅黑" pitchFamily="34" charset="-122"/>
                <a:ea typeface="微软雅黑" pitchFamily="34" charset="-122"/>
              </a:rPr>
              <a:t>点击添加文本点击添加文本</a:t>
            </a:r>
            <a:endParaRPr lang="en-US" altLang="zh-CN" sz="1200" dirty="0">
              <a:solidFill>
                <a:srgbClr val="363636"/>
              </a:solidFill>
              <a:latin typeface="微软雅黑" pitchFamily="34" charset="-122"/>
              <a:ea typeface="微软雅黑" pitchFamily="34" charset="-122"/>
            </a:endParaRPr>
          </a:p>
        </p:txBody>
      </p:sp>
      <p:sp>
        <p:nvSpPr>
          <p:cNvPr id="26" name="Text Box 45"/>
          <p:cNvSpPr txBox="1">
            <a:spLocks noChangeArrowheads="1"/>
          </p:cNvSpPr>
          <p:nvPr/>
        </p:nvSpPr>
        <p:spPr bwMode="auto">
          <a:xfrm>
            <a:off x="6526213" y="3841750"/>
            <a:ext cx="2222500"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0803" tIns="50402" rIns="100803" bIns="504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1500" b="1" dirty="0">
                <a:solidFill>
                  <a:srgbClr val="C00000"/>
                </a:solidFill>
                <a:latin typeface="微软雅黑" pitchFamily="34" charset="-122"/>
                <a:ea typeface="微软雅黑" pitchFamily="34" charset="-122"/>
              </a:rPr>
              <a:t>单击填加标题</a:t>
            </a:r>
            <a:endParaRPr lang="en-US" altLang="ko-KR" sz="1500" b="1" dirty="0">
              <a:solidFill>
                <a:srgbClr val="C00000"/>
              </a:solidFill>
              <a:latin typeface="微软雅黑" pitchFamily="34" charset="-122"/>
              <a:ea typeface="微软雅黑" pitchFamily="34" charset="-122"/>
            </a:endParaRPr>
          </a:p>
          <a:p>
            <a:pPr marL="0" lvl="2">
              <a:buClr>
                <a:srgbClr val="0070C0"/>
              </a:buClr>
              <a:buSzPct val="80000"/>
            </a:pPr>
            <a:r>
              <a:rPr lang="zh-CN" altLang="en-US" sz="1200" dirty="0">
                <a:solidFill>
                  <a:srgbClr val="363636"/>
                </a:solidFill>
                <a:latin typeface="微软雅黑" pitchFamily="34" charset="-122"/>
                <a:ea typeface="微软雅黑" pitchFamily="34" charset="-122"/>
              </a:rPr>
              <a:t>点击添加文本点击添加文本</a:t>
            </a:r>
            <a:endParaRPr lang="en-US" altLang="zh-CN" sz="1200" dirty="0">
              <a:solidFill>
                <a:srgbClr val="363636"/>
              </a:solidFill>
              <a:latin typeface="微软雅黑" pitchFamily="34" charset="-122"/>
              <a:ea typeface="微软雅黑" pitchFamily="34" charset="-122"/>
            </a:endParaRPr>
          </a:p>
          <a:p>
            <a:pPr marL="0" lvl="2">
              <a:buClr>
                <a:srgbClr val="0070C0"/>
              </a:buClr>
              <a:buSzPct val="80000"/>
            </a:pPr>
            <a:r>
              <a:rPr lang="zh-CN" altLang="en-US" sz="1200" dirty="0">
                <a:solidFill>
                  <a:srgbClr val="363636"/>
                </a:solidFill>
                <a:latin typeface="微软雅黑" pitchFamily="34" charset="-122"/>
                <a:ea typeface="微软雅黑" pitchFamily="34" charset="-122"/>
              </a:rPr>
              <a:t>点击添加文本点击添加文本</a:t>
            </a:r>
            <a:endParaRPr lang="en-US" altLang="zh-CN" sz="1200" dirty="0">
              <a:solidFill>
                <a:srgbClr val="363636"/>
              </a:solidFill>
              <a:latin typeface="微软雅黑" pitchFamily="34" charset="-122"/>
              <a:ea typeface="微软雅黑" pitchFamily="34" charset="-122"/>
            </a:endParaRPr>
          </a:p>
        </p:txBody>
      </p:sp>
      <p:sp>
        <p:nvSpPr>
          <p:cNvPr id="27" name="Text Box 16"/>
          <p:cNvSpPr txBox="1">
            <a:spLocks noChangeArrowheads="1"/>
          </p:cNvSpPr>
          <p:nvPr/>
        </p:nvSpPr>
        <p:spPr bwMode="auto">
          <a:xfrm>
            <a:off x="4049713" y="2533650"/>
            <a:ext cx="995362" cy="105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00803" tIns="50402" rIns="100803" bIns="504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r" eaLnBrk="1" hangingPunct="1"/>
            <a:r>
              <a:rPr lang="zh-CN" altLang="en-US" sz="3100" b="1" dirty="0">
                <a:solidFill>
                  <a:srgbClr val="C00000"/>
                </a:solidFill>
                <a:latin typeface="微软雅黑" pitchFamily="34" charset="-122"/>
                <a:ea typeface="微软雅黑" pitchFamily="34" charset="-122"/>
              </a:rPr>
              <a:t>填加</a:t>
            </a:r>
            <a:endParaRPr lang="en-US" altLang="zh-CN" sz="3100" b="1" dirty="0">
              <a:solidFill>
                <a:srgbClr val="C00000"/>
              </a:solidFill>
              <a:latin typeface="微软雅黑" pitchFamily="34" charset="-122"/>
              <a:ea typeface="微软雅黑" pitchFamily="34" charset="-122"/>
            </a:endParaRPr>
          </a:p>
          <a:p>
            <a:pPr algn="r" eaLnBrk="1" hangingPunct="1"/>
            <a:r>
              <a:rPr lang="zh-CN" altLang="en-US" sz="3100" b="1" dirty="0">
                <a:solidFill>
                  <a:srgbClr val="C00000"/>
                </a:solidFill>
                <a:latin typeface="微软雅黑" pitchFamily="34" charset="-122"/>
                <a:ea typeface="微软雅黑" pitchFamily="34" charset="-122"/>
              </a:rPr>
              <a:t>标题</a:t>
            </a:r>
            <a:endParaRPr lang="en-US" altLang="ko-KR" sz="3100" b="1" dirty="0">
              <a:solidFill>
                <a:srgbClr val="C00000"/>
              </a:solidFill>
              <a:latin typeface="微软雅黑" pitchFamily="34" charset="-122"/>
              <a:ea typeface="微软雅黑" pitchFamily="34" charset="-122"/>
            </a:endParaRPr>
          </a:p>
        </p:txBody>
      </p:sp>
    </p:spTree>
  </p:cSld>
  <p:clrMapOvr>
    <a:masterClrMapping/>
  </p:clrMapOvr>
  <p:transition spd="slow"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750"/>
                                        <p:tgtEl>
                                          <p:spTgt spid="22"/>
                                        </p:tgtEl>
                                      </p:cBhvr>
                                    </p:animEffect>
                                  </p:childTnLst>
                                </p:cTn>
                              </p:par>
                            </p:childTnLst>
                          </p:cTn>
                        </p:par>
                        <p:par>
                          <p:cTn id="8" fill="hold" nodeType="afterGroup">
                            <p:stCondLst>
                              <p:cond delay="750"/>
                            </p:stCondLst>
                            <p:childTnLst>
                              <p:par>
                                <p:cTn id="9" presetID="22" presetClass="entr" presetSubtype="4"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down)">
                                      <p:cBhvr>
                                        <p:cTn id="11" dur="750"/>
                                        <p:tgtEl>
                                          <p:spTgt spid="16"/>
                                        </p:tgtEl>
                                      </p:cBhvr>
                                    </p:animEffect>
                                  </p:childTnLst>
                                </p:cTn>
                              </p:par>
                            </p:childTnLst>
                          </p:cTn>
                        </p:par>
                        <p:par>
                          <p:cTn id="12" fill="hold" nodeType="afterGroup">
                            <p:stCondLst>
                              <p:cond delay="1500"/>
                            </p:stCondLst>
                            <p:childTnLst>
                              <p:par>
                                <p:cTn id="13" presetID="22" presetClass="entr" presetSubtype="1"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up)">
                                      <p:cBhvr>
                                        <p:cTn id="15" dur="750"/>
                                        <p:tgtEl>
                                          <p:spTgt spid="17"/>
                                        </p:tgtEl>
                                      </p:cBhvr>
                                    </p:animEffect>
                                  </p:childTnLst>
                                </p:cTn>
                              </p:par>
                            </p:childTnLst>
                          </p:cTn>
                        </p:par>
                        <p:par>
                          <p:cTn id="16" fill="hold" nodeType="afterGroup">
                            <p:stCondLst>
                              <p:cond delay="2250"/>
                            </p:stCondLst>
                            <p:childTnLst>
                              <p:par>
                                <p:cTn id="17" presetID="53" presetClass="entr" presetSubtype="16"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750" fill="hold"/>
                                        <p:tgtEl>
                                          <p:spTgt spid="15"/>
                                        </p:tgtEl>
                                        <p:attrNameLst>
                                          <p:attrName>ppt_w</p:attrName>
                                        </p:attrNameLst>
                                      </p:cBhvr>
                                      <p:tavLst>
                                        <p:tav tm="0">
                                          <p:val>
                                            <p:fltVal val="0"/>
                                          </p:val>
                                        </p:tav>
                                        <p:tav tm="100000">
                                          <p:val>
                                            <p:strVal val="#ppt_w"/>
                                          </p:val>
                                        </p:tav>
                                      </p:tavLst>
                                    </p:anim>
                                    <p:anim calcmode="lin" valueType="num">
                                      <p:cBhvr>
                                        <p:cTn id="20" dur="750" fill="hold"/>
                                        <p:tgtEl>
                                          <p:spTgt spid="15"/>
                                        </p:tgtEl>
                                        <p:attrNameLst>
                                          <p:attrName>ppt_h</p:attrName>
                                        </p:attrNameLst>
                                      </p:cBhvr>
                                      <p:tavLst>
                                        <p:tav tm="0">
                                          <p:val>
                                            <p:fltVal val="0"/>
                                          </p:val>
                                        </p:tav>
                                        <p:tav tm="100000">
                                          <p:val>
                                            <p:strVal val="#ppt_h"/>
                                          </p:val>
                                        </p:tav>
                                      </p:tavLst>
                                    </p:anim>
                                    <p:animEffect transition="in" filter="fade">
                                      <p:cBhvr>
                                        <p:cTn id="21" dur="750"/>
                                        <p:tgtEl>
                                          <p:spTgt spid="15"/>
                                        </p:tgtEl>
                                      </p:cBhvr>
                                    </p:animEffect>
                                  </p:childTnLst>
                                </p:cTn>
                              </p:par>
                            </p:childTnLst>
                          </p:cTn>
                        </p:par>
                        <p:par>
                          <p:cTn id="22" fill="hold" nodeType="afterGroup">
                            <p:stCondLst>
                              <p:cond delay="3000"/>
                            </p:stCondLst>
                            <p:childTnLst>
                              <p:par>
                                <p:cTn id="23" presetID="49" presetClass="entr" presetSubtype="0" decel="100000"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p:cTn id="25" dur="750" fill="hold"/>
                                        <p:tgtEl>
                                          <p:spTgt spid="27"/>
                                        </p:tgtEl>
                                        <p:attrNameLst>
                                          <p:attrName>ppt_w</p:attrName>
                                        </p:attrNameLst>
                                      </p:cBhvr>
                                      <p:tavLst>
                                        <p:tav tm="0">
                                          <p:val>
                                            <p:fltVal val="0"/>
                                          </p:val>
                                        </p:tav>
                                        <p:tav tm="100000">
                                          <p:val>
                                            <p:strVal val="#ppt_w"/>
                                          </p:val>
                                        </p:tav>
                                      </p:tavLst>
                                    </p:anim>
                                    <p:anim calcmode="lin" valueType="num">
                                      <p:cBhvr>
                                        <p:cTn id="26" dur="750" fill="hold"/>
                                        <p:tgtEl>
                                          <p:spTgt spid="27"/>
                                        </p:tgtEl>
                                        <p:attrNameLst>
                                          <p:attrName>ppt_h</p:attrName>
                                        </p:attrNameLst>
                                      </p:cBhvr>
                                      <p:tavLst>
                                        <p:tav tm="0">
                                          <p:val>
                                            <p:fltVal val="0"/>
                                          </p:val>
                                        </p:tav>
                                        <p:tav tm="100000">
                                          <p:val>
                                            <p:strVal val="#ppt_h"/>
                                          </p:val>
                                        </p:tav>
                                      </p:tavLst>
                                    </p:anim>
                                    <p:anim calcmode="lin" valueType="num">
                                      <p:cBhvr>
                                        <p:cTn id="27" dur="750" fill="hold"/>
                                        <p:tgtEl>
                                          <p:spTgt spid="27"/>
                                        </p:tgtEl>
                                        <p:attrNameLst>
                                          <p:attrName>style.rotation</p:attrName>
                                        </p:attrNameLst>
                                      </p:cBhvr>
                                      <p:tavLst>
                                        <p:tav tm="0">
                                          <p:val>
                                            <p:fltVal val="360"/>
                                          </p:val>
                                        </p:tav>
                                        <p:tav tm="100000">
                                          <p:val>
                                            <p:fltVal val="0"/>
                                          </p:val>
                                        </p:tav>
                                      </p:tavLst>
                                    </p:anim>
                                    <p:animEffect transition="in" filter="fade">
                                      <p:cBhvr>
                                        <p:cTn id="28" dur="750"/>
                                        <p:tgtEl>
                                          <p:spTgt spid="27"/>
                                        </p:tgtEl>
                                      </p:cBhvr>
                                    </p:animEffect>
                                  </p:childTnLst>
                                </p:cTn>
                              </p:par>
                            </p:childTnLst>
                          </p:cTn>
                        </p:par>
                        <p:par>
                          <p:cTn id="29" fill="hold" nodeType="withGroup">
                            <p:stCondLst>
                              <p:cond delay="3750"/>
                            </p:stCondLst>
                            <p:childTnLst>
                              <p:par>
                                <p:cTn id="30" presetID="21" presetClass="entr" presetSubtype="1"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heel(1)">
                                      <p:cBhvr>
                                        <p:cTn id="32" dur="1750"/>
                                        <p:tgtEl>
                                          <p:spTgt spid="19"/>
                                        </p:tgtEl>
                                      </p:cBhvr>
                                    </p:animEffect>
                                  </p:childTnLst>
                                </p:cTn>
                              </p:par>
                              <p:par>
                                <p:cTn id="33" presetID="21" presetClass="entr" presetSubtype="1"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heel(1)">
                                      <p:cBhvr>
                                        <p:cTn id="35" dur="1750"/>
                                        <p:tgtEl>
                                          <p:spTgt spid="18"/>
                                        </p:tgtEl>
                                      </p:cBhvr>
                                    </p:animEffect>
                                  </p:childTnLst>
                                </p:cTn>
                              </p:par>
                            </p:childTnLst>
                          </p:cTn>
                        </p:par>
                        <p:par>
                          <p:cTn id="36" fill="hold" nodeType="afterGroup">
                            <p:stCondLst>
                              <p:cond delay="5500"/>
                            </p:stCondLst>
                            <p:childTnLst>
                              <p:par>
                                <p:cTn id="37" presetID="42" presetClass="entr" presetSubtype="0"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fade">
                                      <p:cBhvr>
                                        <p:cTn id="39" dur="500"/>
                                        <p:tgtEl>
                                          <p:spTgt spid="20"/>
                                        </p:tgtEl>
                                      </p:cBhvr>
                                    </p:animEffect>
                                    <p:anim calcmode="lin" valueType="num">
                                      <p:cBhvr>
                                        <p:cTn id="40" dur="500" fill="hold"/>
                                        <p:tgtEl>
                                          <p:spTgt spid="20"/>
                                        </p:tgtEl>
                                        <p:attrNameLst>
                                          <p:attrName>ppt_x</p:attrName>
                                        </p:attrNameLst>
                                      </p:cBhvr>
                                      <p:tavLst>
                                        <p:tav tm="0">
                                          <p:val>
                                            <p:strVal val="#ppt_x"/>
                                          </p:val>
                                        </p:tav>
                                        <p:tav tm="100000">
                                          <p:val>
                                            <p:strVal val="#ppt_x"/>
                                          </p:val>
                                        </p:tav>
                                      </p:tavLst>
                                    </p:anim>
                                    <p:anim calcmode="lin" valueType="num">
                                      <p:cBhvr>
                                        <p:cTn id="41" dur="500" fill="hold"/>
                                        <p:tgtEl>
                                          <p:spTgt spid="20"/>
                                        </p:tgtEl>
                                        <p:attrNameLst>
                                          <p:attrName>ppt_y</p:attrName>
                                        </p:attrNameLst>
                                      </p:cBhvr>
                                      <p:tavLst>
                                        <p:tav tm="0">
                                          <p:val>
                                            <p:strVal val="#ppt_y+.1"/>
                                          </p:val>
                                        </p:tav>
                                        <p:tav tm="100000">
                                          <p:val>
                                            <p:strVal val="#ppt_y"/>
                                          </p:val>
                                        </p:tav>
                                      </p:tavLst>
                                    </p:anim>
                                  </p:childTnLst>
                                </p:cTn>
                              </p:par>
                            </p:childTnLst>
                          </p:cTn>
                        </p:par>
                        <p:par>
                          <p:cTn id="42" fill="hold" nodeType="afterGroup">
                            <p:stCondLst>
                              <p:cond delay="6000"/>
                            </p:stCondLst>
                            <p:childTnLst>
                              <p:par>
                                <p:cTn id="43" presetID="42" presetClass="entr" presetSubtype="0"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500"/>
                                        <p:tgtEl>
                                          <p:spTgt spid="21"/>
                                        </p:tgtEl>
                                      </p:cBhvr>
                                    </p:animEffect>
                                    <p:anim calcmode="lin" valueType="num">
                                      <p:cBhvr>
                                        <p:cTn id="46" dur="500" fill="hold"/>
                                        <p:tgtEl>
                                          <p:spTgt spid="21"/>
                                        </p:tgtEl>
                                        <p:attrNameLst>
                                          <p:attrName>ppt_x</p:attrName>
                                        </p:attrNameLst>
                                      </p:cBhvr>
                                      <p:tavLst>
                                        <p:tav tm="0">
                                          <p:val>
                                            <p:strVal val="#ppt_x"/>
                                          </p:val>
                                        </p:tav>
                                        <p:tav tm="100000">
                                          <p:val>
                                            <p:strVal val="#ppt_x"/>
                                          </p:val>
                                        </p:tav>
                                      </p:tavLst>
                                    </p:anim>
                                    <p:anim calcmode="lin" valueType="num">
                                      <p:cBhvr>
                                        <p:cTn id="47" dur="500" fill="hold"/>
                                        <p:tgtEl>
                                          <p:spTgt spid="21"/>
                                        </p:tgtEl>
                                        <p:attrNameLst>
                                          <p:attrName>ppt_y</p:attrName>
                                        </p:attrNameLst>
                                      </p:cBhvr>
                                      <p:tavLst>
                                        <p:tav tm="0">
                                          <p:val>
                                            <p:strVal val="#ppt_y+.1"/>
                                          </p:val>
                                        </p:tav>
                                        <p:tav tm="100000">
                                          <p:val>
                                            <p:strVal val="#ppt_y"/>
                                          </p:val>
                                        </p:tav>
                                      </p:tavLst>
                                    </p:anim>
                                  </p:childTnLst>
                                </p:cTn>
                              </p:par>
                            </p:childTnLst>
                          </p:cTn>
                        </p:par>
                        <p:par>
                          <p:cTn id="48" fill="hold" nodeType="afterGroup">
                            <p:stCondLst>
                              <p:cond delay="6500"/>
                            </p:stCondLst>
                            <p:childTnLst>
                              <p:par>
                                <p:cTn id="49" presetID="42" presetClass="entr" presetSubtype="0"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anim calcmode="lin" valueType="num">
                                      <p:cBhvr>
                                        <p:cTn id="52" dur="500" fill="hold"/>
                                        <p:tgtEl>
                                          <p:spTgt spid="23"/>
                                        </p:tgtEl>
                                        <p:attrNameLst>
                                          <p:attrName>ppt_x</p:attrName>
                                        </p:attrNameLst>
                                      </p:cBhvr>
                                      <p:tavLst>
                                        <p:tav tm="0">
                                          <p:val>
                                            <p:strVal val="#ppt_x"/>
                                          </p:val>
                                        </p:tav>
                                        <p:tav tm="100000">
                                          <p:val>
                                            <p:strVal val="#ppt_x"/>
                                          </p:val>
                                        </p:tav>
                                      </p:tavLst>
                                    </p:anim>
                                    <p:anim calcmode="lin" valueType="num">
                                      <p:cBhvr>
                                        <p:cTn id="53" dur="500" fill="hold"/>
                                        <p:tgtEl>
                                          <p:spTgt spid="23"/>
                                        </p:tgtEl>
                                        <p:attrNameLst>
                                          <p:attrName>ppt_y</p:attrName>
                                        </p:attrNameLst>
                                      </p:cBhvr>
                                      <p:tavLst>
                                        <p:tav tm="0">
                                          <p:val>
                                            <p:strVal val="#ppt_y+.1"/>
                                          </p:val>
                                        </p:tav>
                                        <p:tav tm="100000">
                                          <p:val>
                                            <p:strVal val="#ppt_y"/>
                                          </p:val>
                                        </p:tav>
                                      </p:tavLst>
                                    </p:anim>
                                  </p:childTnLst>
                                </p:cTn>
                              </p:par>
                            </p:childTnLst>
                          </p:cTn>
                        </p:par>
                        <p:par>
                          <p:cTn id="54" fill="hold" nodeType="afterGroup">
                            <p:stCondLst>
                              <p:cond delay="7000"/>
                            </p:stCondLst>
                            <p:childTnLst>
                              <p:par>
                                <p:cTn id="55" presetID="42" presetClass="entr" presetSubtype="0"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500"/>
                                        <p:tgtEl>
                                          <p:spTgt spid="24"/>
                                        </p:tgtEl>
                                      </p:cBhvr>
                                    </p:animEffect>
                                    <p:anim calcmode="lin" valueType="num">
                                      <p:cBhvr>
                                        <p:cTn id="58" dur="500" fill="hold"/>
                                        <p:tgtEl>
                                          <p:spTgt spid="24"/>
                                        </p:tgtEl>
                                        <p:attrNameLst>
                                          <p:attrName>ppt_x</p:attrName>
                                        </p:attrNameLst>
                                      </p:cBhvr>
                                      <p:tavLst>
                                        <p:tav tm="0">
                                          <p:val>
                                            <p:strVal val="#ppt_x"/>
                                          </p:val>
                                        </p:tav>
                                        <p:tav tm="100000">
                                          <p:val>
                                            <p:strVal val="#ppt_x"/>
                                          </p:val>
                                        </p:tav>
                                      </p:tavLst>
                                    </p:anim>
                                    <p:anim calcmode="lin" valueType="num">
                                      <p:cBhvr>
                                        <p:cTn id="59" dur="500" fill="hold"/>
                                        <p:tgtEl>
                                          <p:spTgt spid="24"/>
                                        </p:tgtEl>
                                        <p:attrNameLst>
                                          <p:attrName>ppt_y</p:attrName>
                                        </p:attrNameLst>
                                      </p:cBhvr>
                                      <p:tavLst>
                                        <p:tav tm="0">
                                          <p:val>
                                            <p:strVal val="#ppt_y+.1"/>
                                          </p:val>
                                        </p:tav>
                                        <p:tav tm="100000">
                                          <p:val>
                                            <p:strVal val="#ppt_y"/>
                                          </p:val>
                                        </p:tav>
                                      </p:tavLst>
                                    </p:anim>
                                  </p:childTnLst>
                                </p:cTn>
                              </p:par>
                            </p:childTnLst>
                          </p:cTn>
                        </p:par>
                        <p:par>
                          <p:cTn id="60" fill="hold" nodeType="afterGroup">
                            <p:stCondLst>
                              <p:cond delay="7500"/>
                            </p:stCondLst>
                            <p:childTnLst>
                              <p:par>
                                <p:cTn id="61" presetID="42" presetClass="entr" presetSubtype="0" fill="hold" grpId="0" nodeType="after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fade">
                                      <p:cBhvr>
                                        <p:cTn id="63" dur="500"/>
                                        <p:tgtEl>
                                          <p:spTgt spid="25"/>
                                        </p:tgtEl>
                                      </p:cBhvr>
                                    </p:animEffect>
                                    <p:anim calcmode="lin" valueType="num">
                                      <p:cBhvr>
                                        <p:cTn id="64" dur="500" fill="hold"/>
                                        <p:tgtEl>
                                          <p:spTgt spid="25"/>
                                        </p:tgtEl>
                                        <p:attrNameLst>
                                          <p:attrName>ppt_x</p:attrName>
                                        </p:attrNameLst>
                                      </p:cBhvr>
                                      <p:tavLst>
                                        <p:tav tm="0">
                                          <p:val>
                                            <p:strVal val="#ppt_x"/>
                                          </p:val>
                                        </p:tav>
                                        <p:tav tm="100000">
                                          <p:val>
                                            <p:strVal val="#ppt_x"/>
                                          </p:val>
                                        </p:tav>
                                      </p:tavLst>
                                    </p:anim>
                                    <p:anim calcmode="lin" valueType="num">
                                      <p:cBhvr>
                                        <p:cTn id="65" dur="500" fill="hold"/>
                                        <p:tgtEl>
                                          <p:spTgt spid="25"/>
                                        </p:tgtEl>
                                        <p:attrNameLst>
                                          <p:attrName>ppt_y</p:attrName>
                                        </p:attrNameLst>
                                      </p:cBhvr>
                                      <p:tavLst>
                                        <p:tav tm="0">
                                          <p:val>
                                            <p:strVal val="#ppt_y+.1"/>
                                          </p:val>
                                        </p:tav>
                                        <p:tav tm="100000">
                                          <p:val>
                                            <p:strVal val="#ppt_y"/>
                                          </p:val>
                                        </p:tav>
                                      </p:tavLst>
                                    </p:anim>
                                  </p:childTnLst>
                                </p:cTn>
                              </p:par>
                            </p:childTnLst>
                          </p:cTn>
                        </p:par>
                        <p:par>
                          <p:cTn id="66" fill="hold" nodeType="afterGroup">
                            <p:stCondLst>
                              <p:cond delay="8000"/>
                            </p:stCondLst>
                            <p:childTnLst>
                              <p:par>
                                <p:cTn id="67" presetID="42" presetClass="entr" presetSubtype="0" fill="hold" grpId="0" nodeType="afterEffect">
                                  <p:stCondLst>
                                    <p:cond delay="0"/>
                                  </p:stCondLst>
                                  <p:childTnLst>
                                    <p:set>
                                      <p:cBhvr>
                                        <p:cTn id="68" dur="1" fill="hold">
                                          <p:stCondLst>
                                            <p:cond delay="0"/>
                                          </p:stCondLst>
                                        </p:cTn>
                                        <p:tgtEl>
                                          <p:spTgt spid="26"/>
                                        </p:tgtEl>
                                        <p:attrNameLst>
                                          <p:attrName>style.visibility</p:attrName>
                                        </p:attrNameLst>
                                      </p:cBhvr>
                                      <p:to>
                                        <p:strVal val="visible"/>
                                      </p:to>
                                    </p:set>
                                    <p:animEffect transition="in" filter="fade">
                                      <p:cBhvr>
                                        <p:cTn id="69" dur="500"/>
                                        <p:tgtEl>
                                          <p:spTgt spid="26"/>
                                        </p:tgtEl>
                                      </p:cBhvr>
                                    </p:animEffect>
                                    <p:anim calcmode="lin" valueType="num">
                                      <p:cBhvr>
                                        <p:cTn id="70" dur="500" fill="hold"/>
                                        <p:tgtEl>
                                          <p:spTgt spid="26"/>
                                        </p:tgtEl>
                                        <p:attrNameLst>
                                          <p:attrName>ppt_x</p:attrName>
                                        </p:attrNameLst>
                                      </p:cBhvr>
                                      <p:tavLst>
                                        <p:tav tm="0">
                                          <p:val>
                                            <p:strVal val="#ppt_x"/>
                                          </p:val>
                                        </p:tav>
                                        <p:tav tm="100000">
                                          <p:val>
                                            <p:strVal val="#ppt_x"/>
                                          </p:val>
                                        </p:tav>
                                      </p:tavLst>
                                    </p:anim>
                                    <p:anim calcmode="lin" valueType="num">
                                      <p:cBhvr>
                                        <p:cTn id="71"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5" grpId="0" animBg="1"/>
      <p:bldP spid="17" grpId="0" animBg="1"/>
      <p:bldP spid="18" grpId="0" animBg="1"/>
      <p:bldP spid="19" grpId="0" animBg="1"/>
      <p:bldP spid="20" grpId="0"/>
      <p:bldP spid="21" grpId="0"/>
      <p:bldP spid="23" grpId="0"/>
      <p:bldP spid="24" grpId="0"/>
      <p:bldP spid="25" grpId="0"/>
      <p:bldP spid="26" grpId="0"/>
      <p:bldP spid="27"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Title Tile"/>
          <p:cNvSpPr/>
          <p:nvPr/>
        </p:nvSpPr>
        <p:spPr bwMode="auto">
          <a:xfrm>
            <a:off x="2813050" y="2682875"/>
            <a:ext cx="5922963" cy="2335213"/>
          </a:xfrm>
          <a:prstGeom prst="rect">
            <a:avLst/>
          </a:prstGeom>
          <a:solidFill>
            <a:srgbClr val="FF00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lIns="75566" tIns="37784" rIns="75566" bIns="37784" anchor="ctr"/>
          <a:lstStyle/>
          <a:p>
            <a:pPr algn="ctr" defTabSz="755463" fontAlgn="auto">
              <a:spcBef>
                <a:spcPts val="0"/>
              </a:spcBef>
              <a:spcAft>
                <a:spcPts val="0"/>
              </a:spcAft>
              <a:defRPr/>
            </a:pPr>
            <a:endParaRPr lang="en-US" sz="1900" dirty="0">
              <a:solidFill>
                <a:schemeClr val="tx1">
                  <a:lumMod val="20000"/>
                  <a:lumOff val="80000"/>
                  <a:alpha val="99000"/>
                </a:schemeClr>
              </a:solidFill>
              <a:latin typeface="微软雅黑" pitchFamily="34" charset="-122"/>
              <a:cs typeface="Segoe UI" pitchFamily="34" charset="0"/>
            </a:endParaRPr>
          </a:p>
        </p:txBody>
      </p:sp>
      <p:grpSp>
        <p:nvGrpSpPr>
          <p:cNvPr id="14" name="组合 13"/>
          <p:cNvGrpSpPr/>
          <p:nvPr/>
        </p:nvGrpSpPr>
        <p:grpSpPr>
          <a:xfrm>
            <a:off x="2812613" y="1365955"/>
            <a:ext cx="5923911" cy="1239960"/>
            <a:chOff x="3008303" y="947472"/>
            <a:chExt cx="5373500" cy="1124712"/>
          </a:xfrm>
          <a:solidFill>
            <a:schemeClr val="accent5">
              <a:lumMod val="60000"/>
              <a:lumOff val="40000"/>
            </a:schemeClr>
          </a:solidFill>
        </p:grpSpPr>
        <p:sp>
          <p:nvSpPr>
            <p:cNvPr id="15" name="Arrow Bar"/>
            <p:cNvSpPr/>
            <p:nvPr/>
          </p:nvSpPr>
          <p:spPr bwMode="auto">
            <a:xfrm>
              <a:off x="3008303" y="947472"/>
              <a:ext cx="5373500" cy="1124712"/>
            </a:xfrm>
            <a:prstGeom prst="rect">
              <a:avLst/>
            </a:prstGeom>
            <a:solidFill>
              <a:srgbClr val="FFC0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lIns="68547" tIns="34274" rIns="68547" bIns="34274" anchor="ctr"/>
            <a:lstStyle/>
            <a:p>
              <a:pPr algn="ctr" defTabSz="755463" fontAlgn="auto">
                <a:spcBef>
                  <a:spcPts val="0"/>
                </a:spcBef>
                <a:spcAft>
                  <a:spcPts val="0"/>
                </a:spcAft>
                <a:defRPr/>
              </a:pPr>
              <a:endParaRPr lang="en-US" sz="1900" dirty="0">
                <a:solidFill>
                  <a:schemeClr val="tx1">
                    <a:lumMod val="20000"/>
                    <a:lumOff val="80000"/>
                    <a:alpha val="99000"/>
                  </a:schemeClr>
                </a:solidFill>
                <a:latin typeface="微软雅黑" pitchFamily="34" charset="-122"/>
                <a:cs typeface="Segoe UI" pitchFamily="34" charset="0"/>
              </a:endParaRPr>
            </a:p>
          </p:txBody>
        </p:sp>
        <p:sp>
          <p:nvSpPr>
            <p:cNvPr id="16" name="Circle Arrow"/>
            <p:cNvSpPr>
              <a:spLocks noEditPoints="1"/>
            </p:cNvSpPr>
            <p:nvPr/>
          </p:nvSpPr>
          <p:spPr bwMode="auto">
            <a:xfrm rot="5400000">
              <a:off x="7463204" y="1216326"/>
              <a:ext cx="631031"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bg1">
                <a:lumMod val="95000"/>
              </a:schemeClr>
            </a:solidFill>
            <a:ln>
              <a:noFill/>
            </a:ln>
          </p:spPr>
          <p:txBody>
            <a:bodyPr lIns="68550" tIns="34276" rIns="68550" bIns="34276"/>
            <a:lstStyle/>
            <a:p>
              <a:pPr fontAlgn="auto">
                <a:spcBef>
                  <a:spcPts val="0"/>
                </a:spcBef>
                <a:spcAft>
                  <a:spcPts val="0"/>
                </a:spcAft>
                <a:defRPr/>
              </a:pPr>
              <a:endParaRPr lang="en-US" sz="1500" dirty="0">
                <a:latin typeface="微软雅黑" pitchFamily="34" charset="-122"/>
                <a:ea typeface="微软雅黑" pitchFamily="34" charset="-122"/>
              </a:endParaRPr>
            </a:p>
          </p:txBody>
        </p:sp>
      </p:grpSp>
      <p:sp>
        <p:nvSpPr>
          <p:cNvPr id="17" name="TechEd Tile"/>
          <p:cNvSpPr/>
          <p:nvPr/>
        </p:nvSpPr>
        <p:spPr bwMode="auto">
          <a:xfrm>
            <a:off x="396875" y="1365250"/>
            <a:ext cx="2336800" cy="1241425"/>
          </a:xfrm>
          <a:prstGeom prst="rect">
            <a:avLst/>
          </a:prstGeom>
          <a:solidFill>
            <a:schemeClr val="bg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lIns="75566" tIns="37784" rIns="75566" bIns="37784" anchor="ctr"/>
          <a:lstStyle/>
          <a:p>
            <a:pPr algn="ctr" defTabSz="755463" fontAlgn="auto">
              <a:spcBef>
                <a:spcPts val="0"/>
              </a:spcBef>
              <a:spcAft>
                <a:spcPts val="0"/>
              </a:spcAft>
              <a:defRPr/>
            </a:pPr>
            <a:endParaRPr lang="en-US" sz="1900" dirty="0">
              <a:solidFill>
                <a:schemeClr val="tx1">
                  <a:lumMod val="20000"/>
                  <a:lumOff val="80000"/>
                  <a:alpha val="99000"/>
                </a:schemeClr>
              </a:solidFill>
              <a:latin typeface="微软雅黑" pitchFamily="34" charset="-122"/>
              <a:cs typeface="Segoe UI" pitchFamily="34" charset="0"/>
            </a:endParaRPr>
          </a:p>
        </p:txBody>
      </p:sp>
      <p:sp>
        <p:nvSpPr>
          <p:cNvPr id="18" name="Title 1"/>
          <p:cNvSpPr txBox="1">
            <a:spLocks/>
          </p:cNvSpPr>
          <p:nvPr/>
        </p:nvSpPr>
        <p:spPr>
          <a:xfrm>
            <a:off x="2974975" y="2678113"/>
            <a:ext cx="5467350" cy="1258887"/>
          </a:xfrm>
          <a:prstGeom prst="rect">
            <a:avLst/>
          </a:prstGeom>
        </p:spPr>
        <p:txBody>
          <a:bodyPr lIns="100803" tIns="50402" rIns="100803" bIns="50402" anchor="ctr"/>
          <a:lstStyle>
            <a:lvl1pPr algn="l" defTabSz="685487" rtl="0" eaLnBrk="1" latinLnBrk="0" hangingPunct="1">
              <a:lnSpc>
                <a:spcPct val="90000"/>
              </a:lnSpc>
              <a:spcBef>
                <a:spcPct val="0"/>
              </a:spcBef>
              <a:buNone/>
              <a:defRPr lang="en-US" sz="3000" b="1" kern="1200" cap="none" spc="-75" baseline="0" dirty="0">
                <a:ln w="3175">
                  <a:noFill/>
                </a:ln>
                <a:solidFill>
                  <a:schemeClr val="accent1">
                    <a:alpha val="99000"/>
                  </a:schemeClr>
                </a:solidFill>
                <a:effectLst/>
                <a:latin typeface="Segoe UI" pitchFamily="34" charset="0"/>
                <a:ea typeface="Segoe UI" pitchFamily="34" charset="0"/>
                <a:cs typeface="Segoe UI" pitchFamily="34" charset="0"/>
              </a:defRPr>
            </a:lvl1pPr>
          </a:lstStyle>
          <a:p>
            <a:pPr fontAlgn="auto">
              <a:spcAft>
                <a:spcPts val="0"/>
              </a:spcAft>
              <a:defRPr/>
            </a:pPr>
            <a:endParaRPr>
              <a:latin typeface="微软雅黑" pitchFamily="34" charset="-122"/>
              <a:ea typeface="微软雅黑" pitchFamily="34" charset="-122"/>
            </a:endParaRPr>
          </a:p>
        </p:txBody>
      </p:sp>
      <p:sp>
        <p:nvSpPr>
          <p:cNvPr id="20" name="矩形 19"/>
          <p:cNvSpPr>
            <a:spLocks noChangeArrowheads="1"/>
          </p:cNvSpPr>
          <p:nvPr/>
        </p:nvSpPr>
        <p:spPr bwMode="auto">
          <a:xfrm>
            <a:off x="781050" y="1730375"/>
            <a:ext cx="1763713" cy="501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0803" tIns="50402" rIns="100803" bIns="504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600" b="1" dirty="0" smtClean="0">
                <a:latin typeface="微软雅黑" pitchFamily="34" charset="-122"/>
                <a:ea typeface="微软雅黑" pitchFamily="34" charset="-122"/>
              </a:rPr>
              <a:t>第三部分</a:t>
            </a:r>
            <a:endParaRPr lang="zh-CN" altLang="en-US" sz="2600" b="1" dirty="0">
              <a:latin typeface="微软雅黑" pitchFamily="34" charset="-122"/>
              <a:ea typeface="微软雅黑" pitchFamily="34" charset="-122"/>
            </a:endParaRPr>
          </a:p>
        </p:txBody>
      </p:sp>
      <p:sp>
        <p:nvSpPr>
          <p:cNvPr id="21" name="Text Box 76"/>
          <p:cNvSpPr txBox="1">
            <a:spLocks noChangeArrowheads="1"/>
          </p:cNvSpPr>
          <p:nvPr/>
        </p:nvSpPr>
        <p:spPr bwMode="auto">
          <a:xfrm>
            <a:off x="3003550" y="3033713"/>
            <a:ext cx="5240858" cy="655786"/>
          </a:xfrm>
          <a:prstGeom prst="rect">
            <a:avLst/>
          </a:prstGeom>
          <a:noFill/>
          <a:ln w="9525" algn="ctr">
            <a:noFill/>
            <a:miter lim="800000"/>
            <a:headEnd/>
            <a:tailEnd/>
          </a:ln>
          <a:effectLst>
            <a:prstShdw prst="shdw17" dist="17961" dir="2700000">
              <a:schemeClr val="accent1">
                <a:gamma/>
                <a:shade val="60000"/>
                <a:invGamma/>
              </a:schemeClr>
            </a:prstShdw>
          </a:effectLst>
        </p:spPr>
        <p:txBody>
          <a:bodyPr wrap="square" lIns="100803" tIns="50402" rIns="100803" bIns="50402">
            <a:spAutoFit/>
          </a:bodyPr>
          <a:lstStyle/>
          <a:p>
            <a:pPr defTabSz="756034" fontAlgn="auto">
              <a:lnSpc>
                <a:spcPct val="90000"/>
              </a:lnSpc>
              <a:spcBef>
                <a:spcPct val="20000"/>
              </a:spcBef>
              <a:spcAft>
                <a:spcPts val="0"/>
              </a:spcAft>
              <a:buSzPct val="105000"/>
              <a:defRPr/>
            </a:pPr>
            <a:r>
              <a:rPr lang="zh-CN" altLang="en-US" sz="4000" b="1" dirty="0">
                <a:solidFill>
                  <a:srgbClr val="FFFFFF">
                    <a:alpha val="99000"/>
                  </a:srgbClr>
                </a:solidFill>
                <a:latin typeface="微软雅黑" pitchFamily="34" charset="-122"/>
                <a:ea typeface="微软雅黑" pitchFamily="34" charset="-122"/>
              </a:rPr>
              <a:t>不足之处及原因分析</a:t>
            </a:r>
            <a:endParaRPr lang="en-US" altLang="zh-CN" sz="4000" b="1" dirty="0">
              <a:solidFill>
                <a:srgbClr val="FFFF00">
                  <a:alpha val="99000"/>
                </a:srgbClr>
              </a:solidFill>
              <a:latin typeface="微软雅黑" pitchFamily="34" charset="-122"/>
              <a:ea typeface="微软雅黑" pitchFamily="34" charset="-122"/>
            </a:endParaRPr>
          </a:p>
        </p:txBody>
      </p:sp>
      <p:pic>
        <p:nvPicPr>
          <p:cNvPr id="22" name="Picture 3"/>
          <p:cNvPicPr>
            <a:picLocks noChangeAspect="1" noChangeArrowheads="1"/>
          </p:cNvPicPr>
          <p:nvPr/>
        </p:nvPicPr>
        <p:blipFill>
          <a:blip r:embed="rId3">
            <a:extLst>
              <a:ext uri="{28A0092B-C50C-407E-A947-70E740481C1C}">
                <a14:useLocalDpi xmlns:a14="http://schemas.microsoft.com/office/drawing/2010/main" val="0"/>
              </a:ext>
            </a:extLst>
          </a:blip>
          <a:srcRect r="61816" b="32188"/>
          <a:stretch>
            <a:fillRect/>
          </a:stretch>
        </p:blipFill>
        <p:spPr bwMode="auto">
          <a:xfrm>
            <a:off x="396875" y="2678113"/>
            <a:ext cx="2336800" cy="233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右箭头 33"/>
          <p:cNvSpPr/>
          <p:nvPr/>
        </p:nvSpPr>
        <p:spPr>
          <a:xfrm>
            <a:off x="3218308" y="3857016"/>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3397031" y="3793604"/>
            <a:ext cx="1620957" cy="307777"/>
          </a:xfrm>
          <a:prstGeom prst="rect">
            <a:avLst/>
          </a:prstGeom>
          <a:noFill/>
        </p:spPr>
        <p:txBody>
          <a:bodyPr wrap="none" rtlCol="0">
            <a:spAutoFit/>
          </a:bodyPr>
          <a:lstStyle/>
          <a:p>
            <a:r>
              <a:rPr lang="zh-CN" altLang="en-US" sz="1400" dirty="0">
                <a:solidFill>
                  <a:schemeClr val="bg1"/>
                </a:solidFill>
              </a:rPr>
              <a:t>某些问题认识不足</a:t>
            </a:r>
          </a:p>
        </p:txBody>
      </p:sp>
      <p:sp>
        <p:nvSpPr>
          <p:cNvPr id="36" name="右箭头 35"/>
          <p:cNvSpPr/>
          <p:nvPr/>
        </p:nvSpPr>
        <p:spPr>
          <a:xfrm>
            <a:off x="5788873" y="3857016"/>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5939859" y="3793604"/>
            <a:ext cx="1800493" cy="307777"/>
          </a:xfrm>
          <a:prstGeom prst="rect">
            <a:avLst/>
          </a:prstGeom>
          <a:noFill/>
        </p:spPr>
        <p:txBody>
          <a:bodyPr wrap="none" rtlCol="0">
            <a:spAutoFit/>
          </a:bodyPr>
          <a:lstStyle/>
          <a:p>
            <a:r>
              <a:rPr lang="zh-CN" altLang="en-US" sz="1400" dirty="0">
                <a:solidFill>
                  <a:schemeClr val="bg1"/>
                </a:solidFill>
              </a:rPr>
              <a:t>对竟争对手分析不够</a:t>
            </a:r>
          </a:p>
        </p:txBody>
      </p:sp>
      <p:sp>
        <p:nvSpPr>
          <p:cNvPr id="38" name="右箭头 37"/>
          <p:cNvSpPr/>
          <p:nvPr/>
        </p:nvSpPr>
        <p:spPr>
          <a:xfrm>
            <a:off x="3203848" y="4210959"/>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3390061" y="4147547"/>
            <a:ext cx="1980029" cy="307777"/>
          </a:xfrm>
          <a:prstGeom prst="rect">
            <a:avLst/>
          </a:prstGeom>
          <a:noFill/>
        </p:spPr>
        <p:txBody>
          <a:bodyPr wrap="none" rtlCol="0">
            <a:spAutoFit/>
          </a:bodyPr>
          <a:lstStyle/>
          <a:p>
            <a:r>
              <a:rPr lang="zh-CN" altLang="en-US" sz="1400" dirty="0">
                <a:solidFill>
                  <a:schemeClr val="bg1"/>
                </a:solidFill>
              </a:rPr>
              <a:t>一些目标制定脱离实际</a:t>
            </a:r>
          </a:p>
        </p:txBody>
      </p:sp>
      <p:sp>
        <p:nvSpPr>
          <p:cNvPr id="40" name="右箭头 39"/>
          <p:cNvSpPr/>
          <p:nvPr/>
        </p:nvSpPr>
        <p:spPr>
          <a:xfrm>
            <a:off x="5774413" y="4210959"/>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40"/>
          <p:cNvSpPr txBox="1"/>
          <p:nvPr/>
        </p:nvSpPr>
        <p:spPr>
          <a:xfrm>
            <a:off x="5925399" y="4147547"/>
            <a:ext cx="1620957" cy="307777"/>
          </a:xfrm>
          <a:prstGeom prst="rect">
            <a:avLst/>
          </a:prstGeom>
          <a:noFill/>
        </p:spPr>
        <p:txBody>
          <a:bodyPr wrap="none" rtlCol="0">
            <a:spAutoFit/>
          </a:bodyPr>
          <a:lstStyle/>
          <a:p>
            <a:r>
              <a:rPr lang="zh-CN" altLang="en-US" sz="1400" dirty="0">
                <a:solidFill>
                  <a:schemeClr val="bg1"/>
                </a:solidFill>
              </a:rPr>
              <a:t>自身能力有待提高</a:t>
            </a:r>
          </a:p>
        </p:txBody>
      </p:sp>
      <p:sp>
        <p:nvSpPr>
          <p:cNvPr id="42" name="右箭头 41"/>
          <p:cNvSpPr/>
          <p:nvPr/>
        </p:nvSpPr>
        <p:spPr>
          <a:xfrm>
            <a:off x="3203848" y="4570999"/>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3382571" y="4507587"/>
            <a:ext cx="1441420" cy="307777"/>
          </a:xfrm>
          <a:prstGeom prst="rect">
            <a:avLst/>
          </a:prstGeom>
          <a:noFill/>
        </p:spPr>
        <p:txBody>
          <a:bodyPr wrap="none" rtlCol="0">
            <a:spAutoFit/>
          </a:bodyPr>
          <a:lstStyle/>
          <a:p>
            <a:r>
              <a:rPr lang="zh-CN" altLang="en-US" sz="1400" dirty="0">
                <a:solidFill>
                  <a:schemeClr val="bg1"/>
                </a:solidFill>
              </a:rPr>
              <a:t>执行力有待加强</a:t>
            </a:r>
          </a:p>
        </p:txBody>
      </p:sp>
    </p:spTree>
    <p:extLst>
      <p:ext uri="{BB962C8B-B14F-4D97-AF65-F5344CB8AC3E}">
        <p14:creationId xmlns:p14="http://schemas.microsoft.com/office/powerpoint/2010/main" val="1964652494"/>
      </p:ext>
    </p:extLst>
  </p:cSld>
  <p:clrMapOvr>
    <a:masterClrMapping/>
  </p:clrMapOvr>
  <mc:AlternateContent xmlns:mc="http://schemas.openxmlformats.org/markup-compatibility/2006" xmlns:p14="http://schemas.microsoft.com/office/powerpoint/2010/main">
    <mc:Choice Requires="p14">
      <p:transition spd="slow" p14:dur="1600" advClick="0">
        <p:blinds dir="vert"/>
      </p:transition>
    </mc:Choice>
    <mc:Fallback xmlns="">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750"/>
                                        <p:tgtEl>
                                          <p:spTgt spid="20"/>
                                        </p:tgtEl>
                                      </p:cBhvr>
                                    </p:animEffect>
                                    <p:anim calcmode="lin" valueType="num">
                                      <p:cBhvr>
                                        <p:cTn id="13" dur="750" fill="hold"/>
                                        <p:tgtEl>
                                          <p:spTgt spid="20"/>
                                        </p:tgtEl>
                                        <p:attrNameLst>
                                          <p:attrName>ppt_x</p:attrName>
                                        </p:attrNameLst>
                                      </p:cBhvr>
                                      <p:tavLst>
                                        <p:tav tm="0">
                                          <p:val>
                                            <p:strVal val="#ppt_x"/>
                                          </p:val>
                                        </p:tav>
                                        <p:tav tm="100000">
                                          <p:val>
                                            <p:strVal val="#ppt_x"/>
                                          </p:val>
                                        </p:tav>
                                      </p:tavLst>
                                    </p:anim>
                                    <p:anim calcmode="lin" valueType="num">
                                      <p:cBhvr>
                                        <p:cTn id="14" dur="750" fill="hold"/>
                                        <p:tgtEl>
                                          <p:spTgt spid="20"/>
                                        </p:tgtEl>
                                        <p:attrNameLst>
                                          <p:attrName>ppt_y</p:attrName>
                                        </p:attrNameLst>
                                      </p:cBhvr>
                                      <p:tavLst>
                                        <p:tav tm="0">
                                          <p:val>
                                            <p:strVal val="#ppt_y+.1"/>
                                          </p:val>
                                        </p:tav>
                                        <p:tav tm="100000">
                                          <p:val>
                                            <p:strVal val="#ppt_y"/>
                                          </p:val>
                                        </p:tav>
                                      </p:tavLst>
                                    </p:anim>
                                  </p:childTnLst>
                                </p:cTn>
                              </p:par>
                              <p:par>
                                <p:cTn id="15" presetID="2" presetClass="entr" presetSubtype="4" fill="hold" grpId="0" nodeType="withEffect">
                                  <p:stCondLst>
                                    <p:cond delay="25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750" fill="hold"/>
                                        <p:tgtEl>
                                          <p:spTgt spid="13"/>
                                        </p:tgtEl>
                                        <p:attrNameLst>
                                          <p:attrName>ppt_x</p:attrName>
                                        </p:attrNameLst>
                                      </p:cBhvr>
                                      <p:tavLst>
                                        <p:tav tm="0">
                                          <p:val>
                                            <p:strVal val="#ppt_x"/>
                                          </p:val>
                                        </p:tav>
                                        <p:tav tm="100000">
                                          <p:val>
                                            <p:strVal val="#ppt_x"/>
                                          </p:val>
                                        </p:tav>
                                      </p:tavLst>
                                    </p:anim>
                                    <p:anim calcmode="lin" valueType="num">
                                      <p:cBhvr additive="base">
                                        <p:cTn id="18" dur="750" fill="hold"/>
                                        <p:tgtEl>
                                          <p:spTgt spid="13"/>
                                        </p:tgtEl>
                                        <p:attrNameLst>
                                          <p:attrName>ppt_y</p:attrName>
                                        </p:attrNameLst>
                                      </p:cBhvr>
                                      <p:tavLst>
                                        <p:tav tm="0">
                                          <p:val>
                                            <p:strVal val="1+#ppt_h/2"/>
                                          </p:val>
                                        </p:tav>
                                        <p:tav tm="100000">
                                          <p:val>
                                            <p:strVal val="#ppt_y"/>
                                          </p:val>
                                        </p:tav>
                                      </p:tavLst>
                                    </p:anim>
                                  </p:childTnLst>
                                </p:cTn>
                              </p:par>
                              <p:par>
                                <p:cTn id="19" presetID="2" presetClass="entr" presetSubtype="8" fill="hold" nodeType="withEffect">
                                  <p:stCondLst>
                                    <p:cond delay="25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750" fill="hold"/>
                                        <p:tgtEl>
                                          <p:spTgt spid="22"/>
                                        </p:tgtEl>
                                        <p:attrNameLst>
                                          <p:attrName>ppt_x</p:attrName>
                                        </p:attrNameLst>
                                      </p:cBhvr>
                                      <p:tavLst>
                                        <p:tav tm="0">
                                          <p:val>
                                            <p:strVal val="0-#ppt_w/2"/>
                                          </p:val>
                                        </p:tav>
                                        <p:tav tm="100000">
                                          <p:val>
                                            <p:strVal val="#ppt_x"/>
                                          </p:val>
                                        </p:tav>
                                      </p:tavLst>
                                    </p:anim>
                                    <p:anim calcmode="lin" valueType="num">
                                      <p:cBhvr additive="base">
                                        <p:cTn id="22" dur="750" fill="hold"/>
                                        <p:tgtEl>
                                          <p:spTgt spid="22"/>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10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1+#ppt_w/2"/>
                                          </p:val>
                                        </p:tav>
                                        <p:tav tm="100000">
                                          <p:val>
                                            <p:strVal val="#ppt_x"/>
                                          </p:val>
                                        </p:tav>
                                      </p:tavLst>
                                    </p:anim>
                                    <p:anim calcmode="lin" valueType="num">
                                      <p:cBhvr additive="base">
                                        <p:cTn id="26" dur="500" fill="hold"/>
                                        <p:tgtEl>
                                          <p:spTgt spid="14"/>
                                        </p:tgtEl>
                                        <p:attrNameLst>
                                          <p:attrName>ppt_y</p:attrName>
                                        </p:attrNameLst>
                                      </p:cBhvr>
                                      <p:tavLst>
                                        <p:tav tm="0">
                                          <p:val>
                                            <p:strVal val="#ppt_y"/>
                                          </p:val>
                                        </p:tav>
                                        <p:tav tm="100000">
                                          <p:val>
                                            <p:strVal val="#ppt_y"/>
                                          </p:val>
                                        </p:tav>
                                      </p:tavLst>
                                    </p:anim>
                                  </p:childTnLst>
                                </p:cTn>
                              </p:par>
                            </p:childTnLst>
                          </p:cTn>
                        </p:par>
                        <p:par>
                          <p:cTn id="27" fill="hold" nodeType="afterGroup">
                            <p:stCondLst>
                              <p:cond delay="1500"/>
                            </p:stCondLst>
                            <p:childTnLst>
                              <p:par>
                                <p:cTn id="28" presetID="16" presetClass="entr" presetSubtype="21" fill="hold" grpId="0" nodeType="afterEffect" nodePh="1">
                                  <p:stCondLst>
                                    <p:cond delay="0"/>
                                  </p:stCondLst>
                                  <p:endCondLst>
                                    <p:cond evt="begin" delay="0">
                                      <p:tn val="28"/>
                                    </p:cond>
                                  </p:endCondLst>
                                  <p:childTnLst>
                                    <p:set>
                                      <p:cBhvr>
                                        <p:cTn id="29" dur="1" fill="hold">
                                          <p:stCondLst>
                                            <p:cond delay="0"/>
                                          </p:stCondLst>
                                        </p:cTn>
                                        <p:tgtEl>
                                          <p:spTgt spid="18"/>
                                        </p:tgtEl>
                                        <p:attrNameLst>
                                          <p:attrName>style.visibility</p:attrName>
                                        </p:attrNameLst>
                                      </p:cBhvr>
                                      <p:to>
                                        <p:strVal val="visible"/>
                                      </p:to>
                                    </p:set>
                                    <p:animEffect transition="in" filter="barn(inVertical)">
                                      <p:cBhvr>
                                        <p:cTn id="30" dur="750"/>
                                        <p:tgtEl>
                                          <p:spTgt spid="18"/>
                                        </p:tgtEl>
                                      </p:cBhvr>
                                    </p:animEffect>
                                  </p:childTnLst>
                                </p:cTn>
                              </p:par>
                              <p:par>
                                <p:cTn id="31" presetID="12" presetClass="entr" presetSubtype="1"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slide(fromTop)">
                                      <p:cBhvr>
                                        <p:cTn id="33" dur="500"/>
                                        <p:tgtEl>
                                          <p:spTgt spid="21"/>
                                        </p:tgtEl>
                                      </p:cBhvr>
                                    </p:animEffect>
                                  </p:childTnLst>
                                </p:cTn>
                              </p:par>
                            </p:childTnLst>
                          </p:cTn>
                        </p:par>
                        <p:par>
                          <p:cTn id="34" fill="hold">
                            <p:stCondLst>
                              <p:cond delay="2250"/>
                            </p:stCondLst>
                            <p:childTnLst>
                              <p:par>
                                <p:cTn id="35" presetID="2" presetClass="entr" presetSubtype="4"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additive="base">
                                        <p:cTn id="37" dur="500" fill="hold"/>
                                        <p:tgtEl>
                                          <p:spTgt spid="35"/>
                                        </p:tgtEl>
                                        <p:attrNameLst>
                                          <p:attrName>ppt_x</p:attrName>
                                        </p:attrNameLst>
                                      </p:cBhvr>
                                      <p:tavLst>
                                        <p:tav tm="0">
                                          <p:val>
                                            <p:strVal val="#ppt_x"/>
                                          </p:val>
                                        </p:tav>
                                        <p:tav tm="100000">
                                          <p:val>
                                            <p:strVal val="#ppt_x"/>
                                          </p:val>
                                        </p:tav>
                                      </p:tavLst>
                                    </p:anim>
                                    <p:anim calcmode="lin" valueType="num">
                                      <p:cBhvr additive="base">
                                        <p:cTn id="38" dur="500" fill="hold"/>
                                        <p:tgtEl>
                                          <p:spTgt spid="35"/>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34"/>
                                        </p:tgtEl>
                                        <p:attrNameLst>
                                          <p:attrName>style.visibility</p:attrName>
                                        </p:attrNameLst>
                                      </p:cBhvr>
                                      <p:to>
                                        <p:strVal val="visible"/>
                                      </p:to>
                                    </p:set>
                                    <p:anim calcmode="lin" valueType="num">
                                      <p:cBhvr additive="base">
                                        <p:cTn id="41" dur="500" fill="hold"/>
                                        <p:tgtEl>
                                          <p:spTgt spid="34"/>
                                        </p:tgtEl>
                                        <p:attrNameLst>
                                          <p:attrName>ppt_x</p:attrName>
                                        </p:attrNameLst>
                                      </p:cBhvr>
                                      <p:tavLst>
                                        <p:tav tm="0">
                                          <p:val>
                                            <p:strVal val="#ppt_x"/>
                                          </p:val>
                                        </p:tav>
                                        <p:tav tm="100000">
                                          <p:val>
                                            <p:strVal val="#ppt_x"/>
                                          </p:val>
                                        </p:tav>
                                      </p:tavLst>
                                    </p:anim>
                                    <p:anim calcmode="lin" valueType="num">
                                      <p:cBhvr additive="base">
                                        <p:cTn id="42" dur="500" fill="hold"/>
                                        <p:tgtEl>
                                          <p:spTgt spid="34"/>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6"/>
                                        </p:tgtEl>
                                        <p:attrNameLst>
                                          <p:attrName>style.visibility</p:attrName>
                                        </p:attrNameLst>
                                      </p:cBhvr>
                                      <p:to>
                                        <p:strVal val="visible"/>
                                      </p:to>
                                    </p:set>
                                    <p:anim calcmode="lin" valueType="num">
                                      <p:cBhvr additive="base">
                                        <p:cTn id="45" dur="500" fill="hold"/>
                                        <p:tgtEl>
                                          <p:spTgt spid="36"/>
                                        </p:tgtEl>
                                        <p:attrNameLst>
                                          <p:attrName>ppt_x</p:attrName>
                                        </p:attrNameLst>
                                      </p:cBhvr>
                                      <p:tavLst>
                                        <p:tav tm="0">
                                          <p:val>
                                            <p:strVal val="#ppt_x"/>
                                          </p:val>
                                        </p:tav>
                                        <p:tav tm="100000">
                                          <p:val>
                                            <p:strVal val="#ppt_x"/>
                                          </p:val>
                                        </p:tav>
                                      </p:tavLst>
                                    </p:anim>
                                    <p:anim calcmode="lin" valueType="num">
                                      <p:cBhvr additive="base">
                                        <p:cTn id="46" dur="500" fill="hold"/>
                                        <p:tgtEl>
                                          <p:spTgt spid="36"/>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37"/>
                                        </p:tgtEl>
                                        <p:attrNameLst>
                                          <p:attrName>style.visibility</p:attrName>
                                        </p:attrNameLst>
                                      </p:cBhvr>
                                      <p:to>
                                        <p:strVal val="visible"/>
                                      </p:to>
                                    </p:set>
                                    <p:anim calcmode="lin" valueType="num">
                                      <p:cBhvr additive="base">
                                        <p:cTn id="49" dur="500" fill="hold"/>
                                        <p:tgtEl>
                                          <p:spTgt spid="37"/>
                                        </p:tgtEl>
                                        <p:attrNameLst>
                                          <p:attrName>ppt_x</p:attrName>
                                        </p:attrNameLst>
                                      </p:cBhvr>
                                      <p:tavLst>
                                        <p:tav tm="0">
                                          <p:val>
                                            <p:strVal val="#ppt_x"/>
                                          </p:val>
                                        </p:tav>
                                        <p:tav tm="100000">
                                          <p:val>
                                            <p:strVal val="#ppt_x"/>
                                          </p:val>
                                        </p:tav>
                                      </p:tavLst>
                                    </p:anim>
                                    <p:anim calcmode="lin" valueType="num">
                                      <p:cBhvr additive="base">
                                        <p:cTn id="50" dur="500" fill="hold"/>
                                        <p:tgtEl>
                                          <p:spTgt spid="37"/>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39"/>
                                        </p:tgtEl>
                                        <p:attrNameLst>
                                          <p:attrName>style.visibility</p:attrName>
                                        </p:attrNameLst>
                                      </p:cBhvr>
                                      <p:to>
                                        <p:strVal val="visible"/>
                                      </p:to>
                                    </p:set>
                                    <p:anim calcmode="lin" valueType="num">
                                      <p:cBhvr additive="base">
                                        <p:cTn id="53" dur="500" fill="hold"/>
                                        <p:tgtEl>
                                          <p:spTgt spid="39"/>
                                        </p:tgtEl>
                                        <p:attrNameLst>
                                          <p:attrName>ppt_x</p:attrName>
                                        </p:attrNameLst>
                                      </p:cBhvr>
                                      <p:tavLst>
                                        <p:tav tm="0">
                                          <p:val>
                                            <p:strVal val="#ppt_x"/>
                                          </p:val>
                                        </p:tav>
                                        <p:tav tm="100000">
                                          <p:val>
                                            <p:strVal val="#ppt_x"/>
                                          </p:val>
                                        </p:tav>
                                      </p:tavLst>
                                    </p:anim>
                                    <p:anim calcmode="lin" valueType="num">
                                      <p:cBhvr additive="base">
                                        <p:cTn id="54" dur="500" fill="hold"/>
                                        <p:tgtEl>
                                          <p:spTgt spid="39"/>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38"/>
                                        </p:tgtEl>
                                        <p:attrNameLst>
                                          <p:attrName>style.visibility</p:attrName>
                                        </p:attrNameLst>
                                      </p:cBhvr>
                                      <p:to>
                                        <p:strVal val="visible"/>
                                      </p:to>
                                    </p:set>
                                    <p:anim calcmode="lin" valueType="num">
                                      <p:cBhvr additive="base">
                                        <p:cTn id="57" dur="500" fill="hold"/>
                                        <p:tgtEl>
                                          <p:spTgt spid="38"/>
                                        </p:tgtEl>
                                        <p:attrNameLst>
                                          <p:attrName>ppt_x</p:attrName>
                                        </p:attrNameLst>
                                      </p:cBhvr>
                                      <p:tavLst>
                                        <p:tav tm="0">
                                          <p:val>
                                            <p:strVal val="#ppt_x"/>
                                          </p:val>
                                        </p:tav>
                                        <p:tav tm="100000">
                                          <p:val>
                                            <p:strVal val="#ppt_x"/>
                                          </p:val>
                                        </p:tav>
                                      </p:tavLst>
                                    </p:anim>
                                    <p:anim calcmode="lin" valueType="num">
                                      <p:cBhvr additive="base">
                                        <p:cTn id="58" dur="500" fill="hold"/>
                                        <p:tgtEl>
                                          <p:spTgt spid="38"/>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40"/>
                                        </p:tgtEl>
                                        <p:attrNameLst>
                                          <p:attrName>style.visibility</p:attrName>
                                        </p:attrNameLst>
                                      </p:cBhvr>
                                      <p:to>
                                        <p:strVal val="visible"/>
                                      </p:to>
                                    </p:set>
                                    <p:anim calcmode="lin" valueType="num">
                                      <p:cBhvr additive="base">
                                        <p:cTn id="61" dur="500" fill="hold"/>
                                        <p:tgtEl>
                                          <p:spTgt spid="40"/>
                                        </p:tgtEl>
                                        <p:attrNameLst>
                                          <p:attrName>ppt_x</p:attrName>
                                        </p:attrNameLst>
                                      </p:cBhvr>
                                      <p:tavLst>
                                        <p:tav tm="0">
                                          <p:val>
                                            <p:strVal val="#ppt_x"/>
                                          </p:val>
                                        </p:tav>
                                        <p:tav tm="100000">
                                          <p:val>
                                            <p:strVal val="#ppt_x"/>
                                          </p:val>
                                        </p:tav>
                                      </p:tavLst>
                                    </p:anim>
                                    <p:anim calcmode="lin" valueType="num">
                                      <p:cBhvr additive="base">
                                        <p:cTn id="62" dur="500" fill="hold"/>
                                        <p:tgtEl>
                                          <p:spTgt spid="40"/>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41"/>
                                        </p:tgtEl>
                                        <p:attrNameLst>
                                          <p:attrName>style.visibility</p:attrName>
                                        </p:attrNameLst>
                                      </p:cBhvr>
                                      <p:to>
                                        <p:strVal val="visible"/>
                                      </p:to>
                                    </p:set>
                                    <p:anim calcmode="lin" valueType="num">
                                      <p:cBhvr additive="base">
                                        <p:cTn id="65" dur="500" fill="hold"/>
                                        <p:tgtEl>
                                          <p:spTgt spid="41"/>
                                        </p:tgtEl>
                                        <p:attrNameLst>
                                          <p:attrName>ppt_x</p:attrName>
                                        </p:attrNameLst>
                                      </p:cBhvr>
                                      <p:tavLst>
                                        <p:tav tm="0">
                                          <p:val>
                                            <p:strVal val="#ppt_x"/>
                                          </p:val>
                                        </p:tav>
                                        <p:tav tm="100000">
                                          <p:val>
                                            <p:strVal val="#ppt_x"/>
                                          </p:val>
                                        </p:tav>
                                      </p:tavLst>
                                    </p:anim>
                                    <p:anim calcmode="lin" valueType="num">
                                      <p:cBhvr additive="base">
                                        <p:cTn id="66" dur="500" fill="hold"/>
                                        <p:tgtEl>
                                          <p:spTgt spid="41"/>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43"/>
                                        </p:tgtEl>
                                        <p:attrNameLst>
                                          <p:attrName>style.visibility</p:attrName>
                                        </p:attrNameLst>
                                      </p:cBhvr>
                                      <p:to>
                                        <p:strVal val="visible"/>
                                      </p:to>
                                    </p:set>
                                    <p:anim calcmode="lin" valueType="num">
                                      <p:cBhvr additive="base">
                                        <p:cTn id="69" dur="500" fill="hold"/>
                                        <p:tgtEl>
                                          <p:spTgt spid="43"/>
                                        </p:tgtEl>
                                        <p:attrNameLst>
                                          <p:attrName>ppt_x</p:attrName>
                                        </p:attrNameLst>
                                      </p:cBhvr>
                                      <p:tavLst>
                                        <p:tav tm="0">
                                          <p:val>
                                            <p:strVal val="#ppt_x"/>
                                          </p:val>
                                        </p:tav>
                                        <p:tav tm="100000">
                                          <p:val>
                                            <p:strVal val="#ppt_x"/>
                                          </p:val>
                                        </p:tav>
                                      </p:tavLst>
                                    </p:anim>
                                    <p:anim calcmode="lin" valueType="num">
                                      <p:cBhvr additive="base">
                                        <p:cTn id="70" dur="500" fill="hold"/>
                                        <p:tgtEl>
                                          <p:spTgt spid="43"/>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42"/>
                                        </p:tgtEl>
                                        <p:attrNameLst>
                                          <p:attrName>style.visibility</p:attrName>
                                        </p:attrNameLst>
                                      </p:cBhvr>
                                      <p:to>
                                        <p:strVal val="visible"/>
                                      </p:to>
                                    </p:set>
                                    <p:anim calcmode="lin" valueType="num">
                                      <p:cBhvr additive="base">
                                        <p:cTn id="73" dur="500" fill="hold"/>
                                        <p:tgtEl>
                                          <p:spTgt spid="42"/>
                                        </p:tgtEl>
                                        <p:attrNameLst>
                                          <p:attrName>ppt_x</p:attrName>
                                        </p:attrNameLst>
                                      </p:cBhvr>
                                      <p:tavLst>
                                        <p:tav tm="0">
                                          <p:val>
                                            <p:strVal val="#ppt_x"/>
                                          </p:val>
                                        </p:tav>
                                        <p:tav tm="100000">
                                          <p:val>
                                            <p:strVal val="#ppt_x"/>
                                          </p:val>
                                        </p:tav>
                                      </p:tavLst>
                                    </p:anim>
                                    <p:anim calcmode="lin" valueType="num">
                                      <p:cBhvr additive="base">
                                        <p:cTn id="74"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0" animBg="1"/>
      <p:bldP spid="18" grpId="0"/>
      <p:bldP spid="20" grpId="0"/>
      <p:bldP spid="21" grpId="0"/>
      <p:bldP spid="34" grpId="0" animBg="1"/>
      <p:bldP spid="35" grpId="0"/>
      <p:bldP spid="36" grpId="0" animBg="1"/>
      <p:bldP spid="37" grpId="0"/>
      <p:bldP spid="38" grpId="0" animBg="1"/>
      <p:bldP spid="39" grpId="0"/>
      <p:bldP spid="40" grpId="0" animBg="1"/>
      <p:bldP spid="41" grpId="0"/>
      <p:bldP spid="42" grpId="0" animBg="1"/>
      <p:bldP spid="43"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1" name="Rectangle 3"/>
          <p:cNvSpPr/>
          <p:nvPr/>
        </p:nvSpPr>
        <p:spPr bwMode="auto">
          <a:xfrm>
            <a:off x="381000" y="2087364"/>
            <a:ext cx="8382000" cy="457076"/>
          </a:xfrm>
          <a:prstGeom prst="rect">
            <a:avLst/>
          </a:prstGeom>
          <a:solidFill>
            <a:srgbClr val="FD9803"/>
          </a:solidFill>
          <a:ln w="38100">
            <a:no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lIns="68580" tIns="102875" rIns="68580" bIns="102875">
            <a:spAutoFit/>
          </a:bodyPr>
          <a:lstStyle/>
          <a:p>
            <a:pPr marL="345297" indent="-345297" defTabSz="685807" fontAlgn="auto">
              <a:lnSpc>
                <a:spcPct val="90000"/>
              </a:lnSpc>
              <a:spcBef>
                <a:spcPct val="20000"/>
              </a:spcBef>
              <a:spcAft>
                <a:spcPts val="0"/>
              </a:spcAft>
              <a:buSzPct val="90000"/>
              <a:buFontTx/>
              <a:buBlip>
                <a:blip r:embed="rId3"/>
              </a:buBlip>
              <a:defRPr/>
            </a:pPr>
            <a:endParaRPr lang="en-US" dirty="0">
              <a:gradFill>
                <a:gsLst>
                  <a:gs pos="0">
                    <a:srgbClr val="FFFFFF"/>
                  </a:gs>
                  <a:gs pos="100000">
                    <a:srgbClr val="FFFFFF"/>
                  </a:gs>
                </a:gsLst>
                <a:lin ang="5400000" scaled="0"/>
              </a:gradFill>
              <a:latin typeface="微软雅黑" pitchFamily="34" charset="-122"/>
            </a:endParaRPr>
          </a:p>
        </p:txBody>
      </p:sp>
      <p:sp>
        <p:nvSpPr>
          <p:cNvPr id="32" name="Rectangle 4"/>
          <p:cNvSpPr/>
          <p:nvPr/>
        </p:nvSpPr>
        <p:spPr bwMode="auto">
          <a:xfrm>
            <a:off x="381000" y="2669685"/>
            <a:ext cx="8382000" cy="457076"/>
          </a:xfrm>
          <a:prstGeom prst="rect">
            <a:avLst/>
          </a:prstGeom>
          <a:solidFill>
            <a:srgbClr val="FE6E02"/>
          </a:solidFill>
          <a:ln w="38100">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lIns="68580" tIns="102875" rIns="68580" bIns="102875">
            <a:spAutoFit/>
          </a:bodyPr>
          <a:lstStyle/>
          <a:p>
            <a:pPr marL="345297" indent="-345297" defTabSz="685807" fontAlgn="auto">
              <a:lnSpc>
                <a:spcPct val="90000"/>
              </a:lnSpc>
              <a:spcBef>
                <a:spcPct val="20000"/>
              </a:spcBef>
              <a:spcAft>
                <a:spcPts val="0"/>
              </a:spcAft>
              <a:buSzPct val="90000"/>
              <a:buFontTx/>
              <a:buBlip>
                <a:blip r:embed="rId4"/>
              </a:buBlip>
              <a:defRPr/>
            </a:pPr>
            <a:endParaRPr lang="en-US" dirty="0">
              <a:gradFill>
                <a:gsLst>
                  <a:gs pos="0">
                    <a:srgbClr val="FFFFFF"/>
                  </a:gs>
                  <a:gs pos="100000">
                    <a:srgbClr val="FFFFFF"/>
                  </a:gs>
                </a:gsLst>
                <a:lin ang="5400000" scaled="0"/>
              </a:gradFill>
              <a:latin typeface="微软雅黑" pitchFamily="34" charset="-122"/>
            </a:endParaRPr>
          </a:p>
        </p:txBody>
      </p:sp>
      <p:sp>
        <p:nvSpPr>
          <p:cNvPr id="33" name="Rectangle 5"/>
          <p:cNvSpPr/>
          <p:nvPr/>
        </p:nvSpPr>
        <p:spPr bwMode="auto">
          <a:xfrm>
            <a:off x="381000" y="3252006"/>
            <a:ext cx="8382000" cy="457076"/>
          </a:xfrm>
          <a:prstGeom prst="rect">
            <a:avLst/>
          </a:prstGeom>
          <a:solidFill>
            <a:srgbClr val="FF3300"/>
          </a:solidFill>
          <a:ln w="38100">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lIns="68580" tIns="102875" rIns="68580" bIns="102875">
            <a:spAutoFit/>
          </a:bodyPr>
          <a:lstStyle/>
          <a:p>
            <a:pPr marL="345297" indent="-345297" defTabSz="685807" fontAlgn="auto">
              <a:lnSpc>
                <a:spcPct val="90000"/>
              </a:lnSpc>
              <a:spcBef>
                <a:spcPct val="20000"/>
              </a:spcBef>
              <a:spcAft>
                <a:spcPts val="0"/>
              </a:spcAft>
              <a:buSzPct val="90000"/>
              <a:buFontTx/>
              <a:buBlip>
                <a:blip r:embed="rId4"/>
              </a:buBlip>
              <a:defRPr/>
            </a:pPr>
            <a:endParaRPr lang="en-US" dirty="0">
              <a:gradFill>
                <a:gsLst>
                  <a:gs pos="0">
                    <a:srgbClr val="FFFFFF"/>
                  </a:gs>
                  <a:gs pos="100000">
                    <a:srgbClr val="FFFFFF"/>
                  </a:gs>
                </a:gsLst>
                <a:lin ang="5400000" scaled="0"/>
              </a:gradFill>
              <a:latin typeface="微软雅黑" pitchFamily="34" charset="-122"/>
            </a:endParaRPr>
          </a:p>
        </p:txBody>
      </p:sp>
      <p:sp>
        <p:nvSpPr>
          <p:cNvPr id="34" name="Rectangle 6"/>
          <p:cNvSpPr>
            <a:spLocks noChangeArrowheads="1"/>
          </p:cNvSpPr>
          <p:nvPr/>
        </p:nvSpPr>
        <p:spPr bwMode="auto">
          <a:xfrm>
            <a:off x="492125" y="2135188"/>
            <a:ext cx="8261350" cy="36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3" tIns="34292" rIns="68583" bIns="34292">
            <a:spAutoFit/>
          </a:bodyPr>
          <a:lstStyle>
            <a:lvl1pPr marL="301625" indent="-301625" defTabSz="685800" eaLnBrk="0" hangingPunct="0">
              <a:defRPr>
                <a:solidFill>
                  <a:schemeClr val="tx1"/>
                </a:solidFill>
                <a:latin typeface="Arial" charset="0"/>
                <a:ea typeface="宋体" pitchFamily="2" charset="-122"/>
              </a:defRPr>
            </a:lvl1pPr>
            <a:lvl2pPr marL="742950" indent="-285750" defTabSz="685800" eaLnBrk="0" hangingPunct="0">
              <a:defRPr>
                <a:solidFill>
                  <a:schemeClr val="tx1"/>
                </a:solidFill>
                <a:latin typeface="Arial" charset="0"/>
                <a:ea typeface="宋体" pitchFamily="2" charset="-122"/>
              </a:defRPr>
            </a:lvl2pPr>
            <a:lvl3pPr marL="1143000" indent="-228600" defTabSz="685800" eaLnBrk="0" hangingPunct="0">
              <a:defRPr>
                <a:solidFill>
                  <a:schemeClr val="tx1"/>
                </a:solidFill>
                <a:latin typeface="Arial" charset="0"/>
                <a:ea typeface="宋体" pitchFamily="2" charset="-122"/>
              </a:defRPr>
            </a:lvl3pPr>
            <a:lvl4pPr marL="1600200" indent="-228600" defTabSz="685800" eaLnBrk="0" hangingPunct="0">
              <a:defRPr>
                <a:solidFill>
                  <a:schemeClr val="tx1"/>
                </a:solidFill>
                <a:latin typeface="Arial" charset="0"/>
                <a:ea typeface="宋体" pitchFamily="2" charset="-122"/>
              </a:defRPr>
            </a:lvl4pPr>
            <a:lvl5pPr marL="2057400" indent="-228600" defTabSz="685800" eaLnBrk="0" hangingPunct="0">
              <a:defRPr>
                <a:solidFill>
                  <a:schemeClr val="tx1"/>
                </a:solidFill>
                <a:latin typeface="Arial" charset="0"/>
                <a:ea typeface="宋体" pitchFamily="2" charset="-122"/>
              </a:defRPr>
            </a:lvl5pPr>
            <a:lvl6pPr marL="2514600" indent="-228600" defTabSz="685800" eaLnBrk="0" fontAlgn="base" hangingPunct="0">
              <a:spcBef>
                <a:spcPct val="0"/>
              </a:spcBef>
              <a:spcAft>
                <a:spcPct val="0"/>
              </a:spcAft>
              <a:defRPr>
                <a:solidFill>
                  <a:schemeClr val="tx1"/>
                </a:solidFill>
                <a:latin typeface="Arial" charset="0"/>
                <a:ea typeface="宋体" pitchFamily="2" charset="-122"/>
              </a:defRPr>
            </a:lvl6pPr>
            <a:lvl7pPr marL="2971800" indent="-228600" defTabSz="685800" eaLnBrk="0" fontAlgn="base" hangingPunct="0">
              <a:spcBef>
                <a:spcPct val="0"/>
              </a:spcBef>
              <a:spcAft>
                <a:spcPct val="0"/>
              </a:spcAft>
              <a:defRPr>
                <a:solidFill>
                  <a:schemeClr val="tx1"/>
                </a:solidFill>
                <a:latin typeface="Arial" charset="0"/>
                <a:ea typeface="宋体" pitchFamily="2" charset="-122"/>
              </a:defRPr>
            </a:lvl7pPr>
            <a:lvl8pPr marL="3429000" indent="-228600" defTabSz="685800" eaLnBrk="0" fontAlgn="base" hangingPunct="0">
              <a:spcBef>
                <a:spcPct val="0"/>
              </a:spcBef>
              <a:spcAft>
                <a:spcPct val="0"/>
              </a:spcAft>
              <a:defRPr>
                <a:solidFill>
                  <a:schemeClr val="tx1"/>
                </a:solidFill>
                <a:latin typeface="Arial" charset="0"/>
                <a:ea typeface="宋体" pitchFamily="2" charset="-122"/>
              </a:defRPr>
            </a:lvl8pPr>
            <a:lvl9pPr marL="3886200" indent="-228600" defTabSz="685800" eaLnBrk="0" fontAlgn="base" hangingPunct="0">
              <a:spcBef>
                <a:spcPct val="0"/>
              </a:spcBef>
              <a:spcAft>
                <a:spcPct val="0"/>
              </a:spcAft>
              <a:defRPr>
                <a:solidFill>
                  <a:schemeClr val="tx1"/>
                </a:solidFill>
                <a:latin typeface="Arial" charset="0"/>
                <a:ea typeface="宋体" pitchFamily="2" charset="-122"/>
              </a:defRPr>
            </a:lvl9pPr>
          </a:lstStyle>
          <a:p>
            <a:pPr eaLnBrk="1" hangingPunct="1">
              <a:lnSpc>
                <a:spcPct val="90000"/>
              </a:lnSpc>
              <a:spcBef>
                <a:spcPct val="20000"/>
              </a:spcBef>
              <a:buSzPct val="105000"/>
              <a:buFontTx/>
              <a:buBlip>
                <a:blip r:embed="rId3"/>
              </a:buBlip>
            </a:pPr>
            <a:r>
              <a:rPr lang="zh-CN" altLang="en-US" sz="2100" dirty="0">
                <a:solidFill>
                  <a:srgbClr val="FFFFFF"/>
                </a:solidFill>
                <a:latin typeface="微软雅黑" pitchFamily="34" charset="-122"/>
                <a:ea typeface="微软雅黑" pitchFamily="34" charset="-122"/>
              </a:rPr>
              <a:t>前阶段工作回顾</a:t>
            </a:r>
            <a:endParaRPr lang="en-US" altLang="zh-CN" sz="2100" dirty="0">
              <a:solidFill>
                <a:srgbClr val="FFFF00"/>
              </a:solidFill>
              <a:latin typeface="微软雅黑" pitchFamily="34" charset="-122"/>
              <a:ea typeface="微软雅黑" pitchFamily="34" charset="-122"/>
            </a:endParaRPr>
          </a:p>
        </p:txBody>
      </p:sp>
      <p:sp>
        <p:nvSpPr>
          <p:cNvPr id="35" name="Rectangle 7"/>
          <p:cNvSpPr>
            <a:spLocks noChangeArrowheads="1"/>
          </p:cNvSpPr>
          <p:nvPr/>
        </p:nvSpPr>
        <p:spPr bwMode="auto">
          <a:xfrm>
            <a:off x="482600" y="2713038"/>
            <a:ext cx="8261350" cy="36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3" tIns="34292" rIns="68583" bIns="34292">
            <a:spAutoFit/>
          </a:bodyPr>
          <a:lstStyle>
            <a:lvl1pPr marL="301625" indent="-301625" defTabSz="685800" eaLnBrk="0" hangingPunct="0">
              <a:defRPr>
                <a:solidFill>
                  <a:schemeClr val="tx1"/>
                </a:solidFill>
                <a:latin typeface="Arial" charset="0"/>
                <a:ea typeface="宋体" pitchFamily="2" charset="-122"/>
              </a:defRPr>
            </a:lvl1pPr>
            <a:lvl2pPr marL="742950" indent="-285750" defTabSz="685800" eaLnBrk="0" hangingPunct="0">
              <a:defRPr>
                <a:solidFill>
                  <a:schemeClr val="tx1"/>
                </a:solidFill>
                <a:latin typeface="Arial" charset="0"/>
                <a:ea typeface="宋体" pitchFamily="2" charset="-122"/>
              </a:defRPr>
            </a:lvl2pPr>
            <a:lvl3pPr marL="1143000" indent="-228600" defTabSz="685800" eaLnBrk="0" hangingPunct="0">
              <a:defRPr>
                <a:solidFill>
                  <a:schemeClr val="tx1"/>
                </a:solidFill>
                <a:latin typeface="Arial" charset="0"/>
                <a:ea typeface="宋体" pitchFamily="2" charset="-122"/>
              </a:defRPr>
            </a:lvl3pPr>
            <a:lvl4pPr marL="1600200" indent="-228600" defTabSz="685800" eaLnBrk="0" hangingPunct="0">
              <a:defRPr>
                <a:solidFill>
                  <a:schemeClr val="tx1"/>
                </a:solidFill>
                <a:latin typeface="Arial" charset="0"/>
                <a:ea typeface="宋体" pitchFamily="2" charset="-122"/>
              </a:defRPr>
            </a:lvl4pPr>
            <a:lvl5pPr marL="2057400" indent="-228600" defTabSz="685800" eaLnBrk="0" hangingPunct="0">
              <a:defRPr>
                <a:solidFill>
                  <a:schemeClr val="tx1"/>
                </a:solidFill>
                <a:latin typeface="Arial" charset="0"/>
                <a:ea typeface="宋体" pitchFamily="2" charset="-122"/>
              </a:defRPr>
            </a:lvl5pPr>
            <a:lvl6pPr marL="2514600" indent="-228600" defTabSz="685800" eaLnBrk="0" fontAlgn="base" hangingPunct="0">
              <a:spcBef>
                <a:spcPct val="0"/>
              </a:spcBef>
              <a:spcAft>
                <a:spcPct val="0"/>
              </a:spcAft>
              <a:defRPr>
                <a:solidFill>
                  <a:schemeClr val="tx1"/>
                </a:solidFill>
                <a:latin typeface="Arial" charset="0"/>
                <a:ea typeface="宋体" pitchFamily="2" charset="-122"/>
              </a:defRPr>
            </a:lvl6pPr>
            <a:lvl7pPr marL="2971800" indent="-228600" defTabSz="685800" eaLnBrk="0" fontAlgn="base" hangingPunct="0">
              <a:spcBef>
                <a:spcPct val="0"/>
              </a:spcBef>
              <a:spcAft>
                <a:spcPct val="0"/>
              </a:spcAft>
              <a:defRPr>
                <a:solidFill>
                  <a:schemeClr val="tx1"/>
                </a:solidFill>
                <a:latin typeface="Arial" charset="0"/>
                <a:ea typeface="宋体" pitchFamily="2" charset="-122"/>
              </a:defRPr>
            </a:lvl7pPr>
            <a:lvl8pPr marL="3429000" indent="-228600" defTabSz="685800" eaLnBrk="0" fontAlgn="base" hangingPunct="0">
              <a:spcBef>
                <a:spcPct val="0"/>
              </a:spcBef>
              <a:spcAft>
                <a:spcPct val="0"/>
              </a:spcAft>
              <a:defRPr>
                <a:solidFill>
                  <a:schemeClr val="tx1"/>
                </a:solidFill>
                <a:latin typeface="Arial" charset="0"/>
                <a:ea typeface="宋体" pitchFamily="2" charset="-122"/>
              </a:defRPr>
            </a:lvl8pPr>
            <a:lvl9pPr marL="3886200" indent="-228600" defTabSz="685800" eaLnBrk="0" fontAlgn="base" hangingPunct="0">
              <a:spcBef>
                <a:spcPct val="0"/>
              </a:spcBef>
              <a:spcAft>
                <a:spcPct val="0"/>
              </a:spcAft>
              <a:defRPr>
                <a:solidFill>
                  <a:schemeClr val="tx1"/>
                </a:solidFill>
                <a:latin typeface="Arial" charset="0"/>
                <a:ea typeface="宋体" pitchFamily="2" charset="-122"/>
              </a:defRPr>
            </a:lvl9pPr>
          </a:lstStyle>
          <a:p>
            <a:pPr eaLnBrk="1" hangingPunct="1">
              <a:lnSpc>
                <a:spcPct val="90000"/>
              </a:lnSpc>
              <a:spcBef>
                <a:spcPct val="20000"/>
              </a:spcBef>
              <a:buSzPct val="105000"/>
              <a:buFontTx/>
              <a:buBlip>
                <a:blip r:embed="rId3"/>
              </a:buBlip>
            </a:pPr>
            <a:r>
              <a:rPr lang="zh-CN" altLang="en-US" sz="2100" dirty="0">
                <a:solidFill>
                  <a:srgbClr val="FFFFFF"/>
                </a:solidFill>
                <a:latin typeface="微软雅黑" pitchFamily="34" charset="-122"/>
                <a:ea typeface="微软雅黑" pitchFamily="34" charset="-122"/>
              </a:rPr>
              <a:t>取得的成绩及经验</a:t>
            </a:r>
            <a:endParaRPr lang="en-US" altLang="zh-CN" sz="2100" dirty="0">
              <a:solidFill>
                <a:srgbClr val="FFFF00"/>
              </a:solidFill>
              <a:latin typeface="微软雅黑" pitchFamily="34" charset="-122"/>
              <a:ea typeface="微软雅黑" pitchFamily="34" charset="-122"/>
            </a:endParaRPr>
          </a:p>
        </p:txBody>
      </p:sp>
      <p:sp>
        <p:nvSpPr>
          <p:cNvPr id="36" name="Rectangle 8"/>
          <p:cNvSpPr>
            <a:spLocks noChangeArrowheads="1"/>
          </p:cNvSpPr>
          <p:nvPr/>
        </p:nvSpPr>
        <p:spPr bwMode="auto">
          <a:xfrm>
            <a:off x="501650" y="3325813"/>
            <a:ext cx="8261350" cy="36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3" tIns="34292" rIns="68583" bIns="34292">
            <a:spAutoFit/>
          </a:bodyPr>
          <a:lstStyle>
            <a:lvl1pPr marL="301625" indent="-301625" defTabSz="685800" eaLnBrk="0" hangingPunct="0">
              <a:defRPr>
                <a:solidFill>
                  <a:schemeClr val="tx1"/>
                </a:solidFill>
                <a:latin typeface="Arial" charset="0"/>
                <a:ea typeface="宋体" pitchFamily="2" charset="-122"/>
              </a:defRPr>
            </a:lvl1pPr>
            <a:lvl2pPr marL="742950" indent="-285750" defTabSz="685800" eaLnBrk="0" hangingPunct="0">
              <a:defRPr>
                <a:solidFill>
                  <a:schemeClr val="tx1"/>
                </a:solidFill>
                <a:latin typeface="Arial" charset="0"/>
                <a:ea typeface="宋体" pitchFamily="2" charset="-122"/>
              </a:defRPr>
            </a:lvl2pPr>
            <a:lvl3pPr marL="1143000" indent="-228600" defTabSz="685800" eaLnBrk="0" hangingPunct="0">
              <a:defRPr>
                <a:solidFill>
                  <a:schemeClr val="tx1"/>
                </a:solidFill>
                <a:latin typeface="Arial" charset="0"/>
                <a:ea typeface="宋体" pitchFamily="2" charset="-122"/>
              </a:defRPr>
            </a:lvl3pPr>
            <a:lvl4pPr marL="1600200" indent="-228600" defTabSz="685800" eaLnBrk="0" hangingPunct="0">
              <a:defRPr>
                <a:solidFill>
                  <a:schemeClr val="tx1"/>
                </a:solidFill>
                <a:latin typeface="Arial" charset="0"/>
                <a:ea typeface="宋体" pitchFamily="2" charset="-122"/>
              </a:defRPr>
            </a:lvl4pPr>
            <a:lvl5pPr marL="2057400" indent="-228600" defTabSz="685800" eaLnBrk="0" hangingPunct="0">
              <a:defRPr>
                <a:solidFill>
                  <a:schemeClr val="tx1"/>
                </a:solidFill>
                <a:latin typeface="Arial" charset="0"/>
                <a:ea typeface="宋体" pitchFamily="2" charset="-122"/>
              </a:defRPr>
            </a:lvl5pPr>
            <a:lvl6pPr marL="2514600" indent="-228600" defTabSz="685800" eaLnBrk="0" fontAlgn="base" hangingPunct="0">
              <a:spcBef>
                <a:spcPct val="0"/>
              </a:spcBef>
              <a:spcAft>
                <a:spcPct val="0"/>
              </a:spcAft>
              <a:defRPr>
                <a:solidFill>
                  <a:schemeClr val="tx1"/>
                </a:solidFill>
                <a:latin typeface="Arial" charset="0"/>
                <a:ea typeface="宋体" pitchFamily="2" charset="-122"/>
              </a:defRPr>
            </a:lvl6pPr>
            <a:lvl7pPr marL="2971800" indent="-228600" defTabSz="685800" eaLnBrk="0" fontAlgn="base" hangingPunct="0">
              <a:spcBef>
                <a:spcPct val="0"/>
              </a:spcBef>
              <a:spcAft>
                <a:spcPct val="0"/>
              </a:spcAft>
              <a:defRPr>
                <a:solidFill>
                  <a:schemeClr val="tx1"/>
                </a:solidFill>
                <a:latin typeface="Arial" charset="0"/>
                <a:ea typeface="宋体" pitchFamily="2" charset="-122"/>
              </a:defRPr>
            </a:lvl7pPr>
            <a:lvl8pPr marL="3429000" indent="-228600" defTabSz="685800" eaLnBrk="0" fontAlgn="base" hangingPunct="0">
              <a:spcBef>
                <a:spcPct val="0"/>
              </a:spcBef>
              <a:spcAft>
                <a:spcPct val="0"/>
              </a:spcAft>
              <a:defRPr>
                <a:solidFill>
                  <a:schemeClr val="tx1"/>
                </a:solidFill>
                <a:latin typeface="Arial" charset="0"/>
                <a:ea typeface="宋体" pitchFamily="2" charset="-122"/>
              </a:defRPr>
            </a:lvl8pPr>
            <a:lvl9pPr marL="3886200" indent="-228600" defTabSz="685800" eaLnBrk="0" fontAlgn="base" hangingPunct="0">
              <a:spcBef>
                <a:spcPct val="0"/>
              </a:spcBef>
              <a:spcAft>
                <a:spcPct val="0"/>
              </a:spcAft>
              <a:defRPr>
                <a:solidFill>
                  <a:schemeClr val="tx1"/>
                </a:solidFill>
                <a:latin typeface="Arial" charset="0"/>
                <a:ea typeface="宋体" pitchFamily="2" charset="-122"/>
              </a:defRPr>
            </a:lvl9pPr>
          </a:lstStyle>
          <a:p>
            <a:pPr eaLnBrk="1" hangingPunct="1">
              <a:lnSpc>
                <a:spcPct val="90000"/>
              </a:lnSpc>
              <a:spcBef>
                <a:spcPct val="20000"/>
              </a:spcBef>
              <a:buSzPct val="105000"/>
              <a:buFontTx/>
              <a:buBlip>
                <a:blip r:embed="rId3"/>
              </a:buBlip>
            </a:pPr>
            <a:r>
              <a:rPr lang="zh-CN" altLang="en-US" sz="2100" dirty="0">
                <a:solidFill>
                  <a:srgbClr val="FFFFFF"/>
                </a:solidFill>
                <a:latin typeface="微软雅黑" pitchFamily="34" charset="-122"/>
                <a:ea typeface="微软雅黑" pitchFamily="34" charset="-122"/>
              </a:rPr>
              <a:t>不足之处及原因分析</a:t>
            </a:r>
            <a:endParaRPr lang="en-US" altLang="zh-CN" sz="2100" dirty="0">
              <a:solidFill>
                <a:srgbClr val="FFFF00"/>
              </a:solidFill>
              <a:latin typeface="微软雅黑" pitchFamily="34" charset="-122"/>
              <a:ea typeface="微软雅黑" pitchFamily="34" charset="-122"/>
            </a:endParaRPr>
          </a:p>
        </p:txBody>
      </p:sp>
      <p:sp>
        <p:nvSpPr>
          <p:cNvPr id="37" name="Rectangle 9"/>
          <p:cNvSpPr/>
          <p:nvPr/>
        </p:nvSpPr>
        <p:spPr bwMode="auto">
          <a:xfrm>
            <a:off x="398963" y="3834327"/>
            <a:ext cx="8382000" cy="457076"/>
          </a:xfrm>
          <a:prstGeom prst="rect">
            <a:avLst/>
          </a:prstGeom>
          <a:solidFill>
            <a:srgbClr val="FF0000"/>
          </a:solidFill>
          <a:ln w="38100">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lIns="68580" tIns="102875" rIns="68580" bIns="102875">
            <a:spAutoFit/>
          </a:bodyPr>
          <a:lstStyle/>
          <a:p>
            <a:pPr marL="345297" indent="-345297" defTabSz="685807" fontAlgn="auto">
              <a:lnSpc>
                <a:spcPct val="90000"/>
              </a:lnSpc>
              <a:spcBef>
                <a:spcPct val="20000"/>
              </a:spcBef>
              <a:spcAft>
                <a:spcPts val="0"/>
              </a:spcAft>
              <a:buSzPct val="90000"/>
              <a:buFontTx/>
              <a:buBlip>
                <a:blip r:embed="rId4"/>
              </a:buBlip>
              <a:defRPr/>
            </a:pPr>
            <a:endParaRPr lang="en-US" dirty="0">
              <a:gradFill>
                <a:gsLst>
                  <a:gs pos="0">
                    <a:srgbClr val="FFFFFF"/>
                  </a:gs>
                  <a:gs pos="100000">
                    <a:srgbClr val="FFFFFF"/>
                  </a:gs>
                </a:gsLst>
                <a:lin ang="5400000" scaled="0"/>
              </a:gradFill>
              <a:latin typeface="微软雅黑" pitchFamily="34" charset="-122"/>
            </a:endParaRPr>
          </a:p>
        </p:txBody>
      </p:sp>
      <p:sp>
        <p:nvSpPr>
          <p:cNvPr id="38" name="Rectangle 10"/>
          <p:cNvSpPr>
            <a:spLocks noChangeArrowheads="1"/>
          </p:cNvSpPr>
          <p:nvPr/>
        </p:nvSpPr>
        <p:spPr bwMode="auto">
          <a:xfrm>
            <a:off x="519113" y="3883025"/>
            <a:ext cx="8261350"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3" tIns="34292" rIns="68583" bIns="34292">
            <a:spAutoFit/>
          </a:bodyPr>
          <a:lstStyle>
            <a:lvl1pPr marL="301625" indent="-301625" defTabSz="685800" eaLnBrk="0" hangingPunct="0">
              <a:defRPr>
                <a:solidFill>
                  <a:schemeClr val="tx1"/>
                </a:solidFill>
                <a:latin typeface="Arial" charset="0"/>
                <a:ea typeface="宋体" pitchFamily="2" charset="-122"/>
              </a:defRPr>
            </a:lvl1pPr>
            <a:lvl2pPr marL="742950" indent="-285750" defTabSz="685800" eaLnBrk="0" hangingPunct="0">
              <a:defRPr>
                <a:solidFill>
                  <a:schemeClr val="tx1"/>
                </a:solidFill>
                <a:latin typeface="Arial" charset="0"/>
                <a:ea typeface="宋体" pitchFamily="2" charset="-122"/>
              </a:defRPr>
            </a:lvl2pPr>
            <a:lvl3pPr marL="1143000" indent="-228600" defTabSz="685800" eaLnBrk="0" hangingPunct="0">
              <a:defRPr>
                <a:solidFill>
                  <a:schemeClr val="tx1"/>
                </a:solidFill>
                <a:latin typeface="Arial" charset="0"/>
                <a:ea typeface="宋体" pitchFamily="2" charset="-122"/>
              </a:defRPr>
            </a:lvl3pPr>
            <a:lvl4pPr marL="1600200" indent="-228600" defTabSz="685800" eaLnBrk="0" hangingPunct="0">
              <a:defRPr>
                <a:solidFill>
                  <a:schemeClr val="tx1"/>
                </a:solidFill>
                <a:latin typeface="Arial" charset="0"/>
                <a:ea typeface="宋体" pitchFamily="2" charset="-122"/>
              </a:defRPr>
            </a:lvl4pPr>
            <a:lvl5pPr marL="2057400" indent="-228600" defTabSz="685800" eaLnBrk="0" hangingPunct="0">
              <a:defRPr>
                <a:solidFill>
                  <a:schemeClr val="tx1"/>
                </a:solidFill>
                <a:latin typeface="Arial" charset="0"/>
                <a:ea typeface="宋体" pitchFamily="2" charset="-122"/>
              </a:defRPr>
            </a:lvl5pPr>
            <a:lvl6pPr marL="2514600" indent="-228600" defTabSz="685800" eaLnBrk="0" fontAlgn="base" hangingPunct="0">
              <a:spcBef>
                <a:spcPct val="0"/>
              </a:spcBef>
              <a:spcAft>
                <a:spcPct val="0"/>
              </a:spcAft>
              <a:defRPr>
                <a:solidFill>
                  <a:schemeClr val="tx1"/>
                </a:solidFill>
                <a:latin typeface="Arial" charset="0"/>
                <a:ea typeface="宋体" pitchFamily="2" charset="-122"/>
              </a:defRPr>
            </a:lvl6pPr>
            <a:lvl7pPr marL="2971800" indent="-228600" defTabSz="685800" eaLnBrk="0" fontAlgn="base" hangingPunct="0">
              <a:spcBef>
                <a:spcPct val="0"/>
              </a:spcBef>
              <a:spcAft>
                <a:spcPct val="0"/>
              </a:spcAft>
              <a:defRPr>
                <a:solidFill>
                  <a:schemeClr val="tx1"/>
                </a:solidFill>
                <a:latin typeface="Arial" charset="0"/>
                <a:ea typeface="宋体" pitchFamily="2" charset="-122"/>
              </a:defRPr>
            </a:lvl7pPr>
            <a:lvl8pPr marL="3429000" indent="-228600" defTabSz="685800" eaLnBrk="0" fontAlgn="base" hangingPunct="0">
              <a:spcBef>
                <a:spcPct val="0"/>
              </a:spcBef>
              <a:spcAft>
                <a:spcPct val="0"/>
              </a:spcAft>
              <a:defRPr>
                <a:solidFill>
                  <a:schemeClr val="tx1"/>
                </a:solidFill>
                <a:latin typeface="Arial" charset="0"/>
                <a:ea typeface="宋体" pitchFamily="2" charset="-122"/>
              </a:defRPr>
            </a:lvl8pPr>
            <a:lvl9pPr marL="3886200" indent="-228600" defTabSz="685800" eaLnBrk="0" fontAlgn="base" hangingPunct="0">
              <a:spcBef>
                <a:spcPct val="0"/>
              </a:spcBef>
              <a:spcAft>
                <a:spcPct val="0"/>
              </a:spcAft>
              <a:defRPr>
                <a:solidFill>
                  <a:schemeClr val="tx1"/>
                </a:solidFill>
                <a:latin typeface="Arial" charset="0"/>
                <a:ea typeface="宋体" pitchFamily="2" charset="-122"/>
              </a:defRPr>
            </a:lvl9pPr>
          </a:lstStyle>
          <a:p>
            <a:pPr eaLnBrk="1" hangingPunct="1">
              <a:lnSpc>
                <a:spcPct val="90000"/>
              </a:lnSpc>
              <a:spcBef>
                <a:spcPct val="20000"/>
              </a:spcBef>
              <a:buSzPct val="105000"/>
              <a:buFontTx/>
              <a:buBlip>
                <a:blip r:embed="rId3"/>
              </a:buBlip>
            </a:pPr>
            <a:r>
              <a:rPr lang="zh-CN" altLang="en-US" sz="2100" dirty="0">
                <a:solidFill>
                  <a:srgbClr val="FFFFFF"/>
                </a:solidFill>
                <a:latin typeface="微软雅黑" pitchFamily="34" charset="-122"/>
                <a:ea typeface="微软雅黑" pitchFamily="34" charset="-122"/>
              </a:rPr>
              <a:t>目前市场情况分析</a:t>
            </a:r>
            <a:endParaRPr lang="en-US" altLang="zh-CN" sz="2100" dirty="0">
              <a:solidFill>
                <a:srgbClr val="FFFF00"/>
              </a:solidFill>
              <a:latin typeface="微软雅黑" pitchFamily="34" charset="-122"/>
              <a:ea typeface="微软雅黑" pitchFamily="34" charset="-122"/>
            </a:endParaRPr>
          </a:p>
        </p:txBody>
      </p:sp>
      <p:sp>
        <p:nvSpPr>
          <p:cNvPr id="39" name="Title 2"/>
          <p:cNvSpPr txBox="1">
            <a:spLocks/>
          </p:cNvSpPr>
          <p:nvPr/>
        </p:nvSpPr>
        <p:spPr>
          <a:xfrm>
            <a:off x="388938" y="1381125"/>
            <a:ext cx="8364537" cy="457200"/>
          </a:xfrm>
          <a:prstGeom prst="rect">
            <a:avLst/>
          </a:prstGeom>
        </p:spPr>
        <p:txBody>
          <a:bodyPr anchor="ctr">
            <a:normAutofit fontScale="92500" lnSpcReduction="10000"/>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pPr fontAlgn="auto">
              <a:spcAft>
                <a:spcPts val="0"/>
              </a:spcAft>
              <a:defRPr/>
            </a:pPr>
            <a:r>
              <a:rPr lang="zh-CN" altLang="en-US" dirty="0" smtClean="0">
                <a:solidFill>
                  <a:srgbClr val="C00000"/>
                </a:solidFill>
              </a:rPr>
              <a:t>目录 </a:t>
            </a:r>
            <a:r>
              <a:rPr lang="en-US" altLang="zh-CN" dirty="0" smtClean="0">
                <a:solidFill>
                  <a:srgbClr val="C00000"/>
                </a:solidFill>
              </a:rPr>
              <a:t>CONTENTS</a:t>
            </a:r>
            <a:endParaRPr lang="en-US" dirty="0">
              <a:solidFill>
                <a:srgbClr val="C00000"/>
              </a:solidFill>
            </a:endParaRPr>
          </a:p>
        </p:txBody>
      </p:sp>
      <p:sp>
        <p:nvSpPr>
          <p:cNvPr id="40" name="Rectangle 9"/>
          <p:cNvSpPr/>
          <p:nvPr/>
        </p:nvSpPr>
        <p:spPr bwMode="auto">
          <a:xfrm>
            <a:off x="398963" y="4416648"/>
            <a:ext cx="8382000" cy="457076"/>
          </a:xfrm>
          <a:prstGeom prst="rect">
            <a:avLst/>
          </a:prstGeom>
          <a:solidFill>
            <a:srgbClr val="C00000"/>
          </a:solidFill>
          <a:ln w="38100">
            <a:no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lIns="68580" tIns="102875" rIns="68580" bIns="102875">
            <a:spAutoFit/>
          </a:bodyPr>
          <a:lstStyle/>
          <a:p>
            <a:pPr marL="345297" indent="-345297" defTabSz="685807" fontAlgn="auto">
              <a:lnSpc>
                <a:spcPct val="90000"/>
              </a:lnSpc>
              <a:spcBef>
                <a:spcPct val="20000"/>
              </a:spcBef>
              <a:spcAft>
                <a:spcPts val="0"/>
              </a:spcAft>
              <a:buSzPct val="90000"/>
              <a:buFontTx/>
              <a:buBlip>
                <a:blip r:embed="rId4"/>
              </a:buBlip>
              <a:defRPr/>
            </a:pPr>
            <a:endParaRPr lang="en-US" dirty="0">
              <a:gradFill>
                <a:gsLst>
                  <a:gs pos="0">
                    <a:srgbClr val="FFFFFF"/>
                  </a:gs>
                  <a:gs pos="100000">
                    <a:srgbClr val="FFFFFF"/>
                  </a:gs>
                </a:gsLst>
                <a:lin ang="5400000" scaled="0"/>
              </a:gradFill>
              <a:latin typeface="微软雅黑" pitchFamily="34" charset="-122"/>
            </a:endParaRPr>
          </a:p>
        </p:txBody>
      </p:sp>
      <p:sp>
        <p:nvSpPr>
          <p:cNvPr id="41" name="Rectangle 10"/>
          <p:cNvSpPr>
            <a:spLocks noChangeArrowheads="1"/>
          </p:cNvSpPr>
          <p:nvPr/>
        </p:nvSpPr>
        <p:spPr bwMode="auto">
          <a:xfrm>
            <a:off x="519113" y="4457700"/>
            <a:ext cx="8261350" cy="35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3" tIns="34292" rIns="68583" bIns="34292">
            <a:spAutoFit/>
          </a:bodyPr>
          <a:lstStyle>
            <a:lvl1pPr marL="301625" indent="-301625" defTabSz="685800" eaLnBrk="0" hangingPunct="0">
              <a:defRPr>
                <a:solidFill>
                  <a:schemeClr val="tx1"/>
                </a:solidFill>
                <a:latin typeface="Arial" charset="0"/>
                <a:ea typeface="宋体" pitchFamily="2" charset="-122"/>
              </a:defRPr>
            </a:lvl1pPr>
            <a:lvl2pPr marL="742950" indent="-285750" defTabSz="685800" eaLnBrk="0" hangingPunct="0">
              <a:defRPr>
                <a:solidFill>
                  <a:schemeClr val="tx1"/>
                </a:solidFill>
                <a:latin typeface="Arial" charset="0"/>
                <a:ea typeface="宋体" pitchFamily="2" charset="-122"/>
              </a:defRPr>
            </a:lvl2pPr>
            <a:lvl3pPr marL="1143000" indent="-228600" defTabSz="685800" eaLnBrk="0" hangingPunct="0">
              <a:defRPr>
                <a:solidFill>
                  <a:schemeClr val="tx1"/>
                </a:solidFill>
                <a:latin typeface="Arial" charset="0"/>
                <a:ea typeface="宋体" pitchFamily="2" charset="-122"/>
              </a:defRPr>
            </a:lvl3pPr>
            <a:lvl4pPr marL="1600200" indent="-228600" defTabSz="685800" eaLnBrk="0" hangingPunct="0">
              <a:defRPr>
                <a:solidFill>
                  <a:schemeClr val="tx1"/>
                </a:solidFill>
                <a:latin typeface="Arial" charset="0"/>
                <a:ea typeface="宋体" pitchFamily="2" charset="-122"/>
              </a:defRPr>
            </a:lvl4pPr>
            <a:lvl5pPr marL="2057400" indent="-228600" defTabSz="685800" eaLnBrk="0" hangingPunct="0">
              <a:defRPr>
                <a:solidFill>
                  <a:schemeClr val="tx1"/>
                </a:solidFill>
                <a:latin typeface="Arial" charset="0"/>
                <a:ea typeface="宋体" pitchFamily="2" charset="-122"/>
              </a:defRPr>
            </a:lvl5pPr>
            <a:lvl6pPr marL="2514600" indent="-228600" defTabSz="685800" eaLnBrk="0" fontAlgn="base" hangingPunct="0">
              <a:spcBef>
                <a:spcPct val="0"/>
              </a:spcBef>
              <a:spcAft>
                <a:spcPct val="0"/>
              </a:spcAft>
              <a:defRPr>
                <a:solidFill>
                  <a:schemeClr val="tx1"/>
                </a:solidFill>
                <a:latin typeface="Arial" charset="0"/>
                <a:ea typeface="宋体" pitchFamily="2" charset="-122"/>
              </a:defRPr>
            </a:lvl6pPr>
            <a:lvl7pPr marL="2971800" indent="-228600" defTabSz="685800" eaLnBrk="0" fontAlgn="base" hangingPunct="0">
              <a:spcBef>
                <a:spcPct val="0"/>
              </a:spcBef>
              <a:spcAft>
                <a:spcPct val="0"/>
              </a:spcAft>
              <a:defRPr>
                <a:solidFill>
                  <a:schemeClr val="tx1"/>
                </a:solidFill>
                <a:latin typeface="Arial" charset="0"/>
                <a:ea typeface="宋体" pitchFamily="2" charset="-122"/>
              </a:defRPr>
            </a:lvl7pPr>
            <a:lvl8pPr marL="3429000" indent="-228600" defTabSz="685800" eaLnBrk="0" fontAlgn="base" hangingPunct="0">
              <a:spcBef>
                <a:spcPct val="0"/>
              </a:spcBef>
              <a:spcAft>
                <a:spcPct val="0"/>
              </a:spcAft>
              <a:defRPr>
                <a:solidFill>
                  <a:schemeClr val="tx1"/>
                </a:solidFill>
                <a:latin typeface="Arial" charset="0"/>
                <a:ea typeface="宋体" pitchFamily="2" charset="-122"/>
              </a:defRPr>
            </a:lvl8pPr>
            <a:lvl9pPr marL="3886200" indent="-228600" defTabSz="685800" eaLnBrk="0" fontAlgn="base" hangingPunct="0">
              <a:spcBef>
                <a:spcPct val="0"/>
              </a:spcBef>
              <a:spcAft>
                <a:spcPct val="0"/>
              </a:spcAft>
              <a:defRPr>
                <a:solidFill>
                  <a:schemeClr val="tx1"/>
                </a:solidFill>
                <a:latin typeface="Arial" charset="0"/>
                <a:ea typeface="宋体" pitchFamily="2" charset="-122"/>
              </a:defRPr>
            </a:lvl9pPr>
          </a:lstStyle>
          <a:p>
            <a:pPr eaLnBrk="1" hangingPunct="1">
              <a:lnSpc>
                <a:spcPct val="90000"/>
              </a:lnSpc>
              <a:spcBef>
                <a:spcPct val="20000"/>
              </a:spcBef>
              <a:buSzPct val="105000"/>
              <a:buFontTx/>
              <a:buBlip>
                <a:blip r:embed="rId3"/>
              </a:buBlip>
            </a:pPr>
            <a:r>
              <a:rPr lang="zh-CN" altLang="en-US" sz="2100" dirty="0">
                <a:solidFill>
                  <a:srgbClr val="FFFFFF"/>
                </a:solidFill>
                <a:latin typeface="微软雅黑" pitchFamily="34" charset="-122"/>
                <a:ea typeface="微软雅黑" pitchFamily="34" charset="-122"/>
              </a:rPr>
              <a:t>下一步工作计划</a:t>
            </a:r>
            <a:endParaRPr lang="en-US" altLang="zh-CN" sz="2100" dirty="0">
              <a:solidFill>
                <a:srgbClr val="FFFF00"/>
              </a:solidFill>
              <a:latin typeface="微软雅黑" pitchFamily="34" charset="-122"/>
              <a:ea typeface="微软雅黑" pitchFamily="34" charset="-122"/>
            </a:endParaRPr>
          </a:p>
        </p:txBody>
      </p:sp>
    </p:spTree>
  </p:cSld>
  <p:clrMapOvr>
    <a:masterClrMapping/>
  </p:clrMapOvr>
  <p:transition spd="slow"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barn(inVertical)">
                                      <p:cBhvr>
                                        <p:cTn id="7" dur="500"/>
                                        <p:tgtEl>
                                          <p:spTgt spid="39"/>
                                        </p:tgtEl>
                                      </p:cBhvr>
                                    </p:animEffect>
                                  </p:childTnLst>
                                </p:cTn>
                              </p:par>
                            </p:childTnLst>
                          </p:cTn>
                        </p:par>
                        <p:par>
                          <p:cTn id="8" fill="hold" nodeType="afterGroup">
                            <p:stCondLst>
                              <p:cond delay="500"/>
                            </p:stCondLst>
                            <p:childTnLst>
                              <p:par>
                                <p:cTn id="9" presetID="2" presetClass="entr" presetSubtype="8" decel="100000"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1000" fill="hold"/>
                                        <p:tgtEl>
                                          <p:spTgt spid="31"/>
                                        </p:tgtEl>
                                        <p:attrNameLst>
                                          <p:attrName>ppt_x</p:attrName>
                                        </p:attrNameLst>
                                      </p:cBhvr>
                                      <p:tavLst>
                                        <p:tav tm="0">
                                          <p:val>
                                            <p:strVal val="0-#ppt_w/2"/>
                                          </p:val>
                                        </p:tav>
                                        <p:tav tm="100000">
                                          <p:val>
                                            <p:strVal val="#ppt_x"/>
                                          </p:val>
                                        </p:tav>
                                      </p:tavLst>
                                    </p:anim>
                                    <p:anim calcmode="lin" valueType="num">
                                      <p:cBhvr additive="base">
                                        <p:cTn id="12" dur="1000" fill="hold"/>
                                        <p:tgtEl>
                                          <p:spTgt spid="31"/>
                                        </p:tgtEl>
                                        <p:attrNameLst>
                                          <p:attrName>ppt_y</p:attrName>
                                        </p:attrNameLst>
                                      </p:cBhvr>
                                      <p:tavLst>
                                        <p:tav tm="0">
                                          <p:val>
                                            <p:strVal val="#ppt_y"/>
                                          </p:val>
                                        </p:tav>
                                        <p:tav tm="100000">
                                          <p:val>
                                            <p:strVal val="#ppt_y"/>
                                          </p:val>
                                        </p:tav>
                                      </p:tavLst>
                                    </p:anim>
                                  </p:childTnLst>
                                </p:cTn>
                              </p:par>
                            </p:childTnLst>
                          </p:cTn>
                        </p:par>
                        <p:par>
                          <p:cTn id="13" fill="hold" nodeType="afterGroup">
                            <p:stCondLst>
                              <p:cond delay="1500"/>
                            </p:stCondLst>
                            <p:childTnLst>
                              <p:par>
                                <p:cTn id="14" presetID="2" presetClass="entr" presetSubtype="8" decel="100000" fill="hold" grpId="0" nodeType="afterEffect">
                                  <p:stCondLst>
                                    <p:cond delay="0"/>
                                  </p:stCondLst>
                                  <p:childTnLst>
                                    <p:set>
                                      <p:cBhvr>
                                        <p:cTn id="15" dur="1" fill="hold">
                                          <p:stCondLst>
                                            <p:cond delay="0"/>
                                          </p:stCondLst>
                                        </p:cTn>
                                        <p:tgtEl>
                                          <p:spTgt spid="34"/>
                                        </p:tgtEl>
                                        <p:attrNameLst>
                                          <p:attrName>style.visibility</p:attrName>
                                        </p:attrNameLst>
                                      </p:cBhvr>
                                      <p:to>
                                        <p:strVal val="visible"/>
                                      </p:to>
                                    </p:set>
                                    <p:anim calcmode="lin" valueType="num">
                                      <p:cBhvr additive="base">
                                        <p:cTn id="16" dur="1000" fill="hold"/>
                                        <p:tgtEl>
                                          <p:spTgt spid="34"/>
                                        </p:tgtEl>
                                        <p:attrNameLst>
                                          <p:attrName>ppt_x</p:attrName>
                                        </p:attrNameLst>
                                      </p:cBhvr>
                                      <p:tavLst>
                                        <p:tav tm="0">
                                          <p:val>
                                            <p:strVal val="0-#ppt_w/2"/>
                                          </p:val>
                                        </p:tav>
                                        <p:tav tm="100000">
                                          <p:val>
                                            <p:strVal val="#ppt_x"/>
                                          </p:val>
                                        </p:tav>
                                      </p:tavLst>
                                    </p:anim>
                                    <p:anim calcmode="lin" valueType="num">
                                      <p:cBhvr additive="base">
                                        <p:cTn id="17" dur="1000" fill="hold"/>
                                        <p:tgtEl>
                                          <p:spTgt spid="34"/>
                                        </p:tgtEl>
                                        <p:attrNameLst>
                                          <p:attrName>ppt_y</p:attrName>
                                        </p:attrNameLst>
                                      </p:cBhvr>
                                      <p:tavLst>
                                        <p:tav tm="0">
                                          <p:val>
                                            <p:strVal val="#ppt_y"/>
                                          </p:val>
                                        </p:tav>
                                        <p:tav tm="100000">
                                          <p:val>
                                            <p:strVal val="#ppt_y"/>
                                          </p:val>
                                        </p:tav>
                                      </p:tavLst>
                                    </p:anim>
                                  </p:childTnLst>
                                </p:cTn>
                              </p:par>
                            </p:childTnLst>
                          </p:cTn>
                        </p:par>
                        <p:par>
                          <p:cTn id="18" fill="hold" nodeType="afterGroup">
                            <p:stCondLst>
                              <p:cond delay="2500"/>
                            </p:stCondLst>
                            <p:childTnLst>
                              <p:par>
                                <p:cTn id="19" presetID="2" presetClass="entr" presetSubtype="8" decel="100000"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additive="base">
                                        <p:cTn id="21" dur="1000" fill="hold"/>
                                        <p:tgtEl>
                                          <p:spTgt spid="32"/>
                                        </p:tgtEl>
                                        <p:attrNameLst>
                                          <p:attrName>ppt_x</p:attrName>
                                        </p:attrNameLst>
                                      </p:cBhvr>
                                      <p:tavLst>
                                        <p:tav tm="0">
                                          <p:val>
                                            <p:strVal val="0-#ppt_w/2"/>
                                          </p:val>
                                        </p:tav>
                                        <p:tav tm="100000">
                                          <p:val>
                                            <p:strVal val="#ppt_x"/>
                                          </p:val>
                                        </p:tav>
                                      </p:tavLst>
                                    </p:anim>
                                    <p:anim calcmode="lin" valueType="num">
                                      <p:cBhvr additive="base">
                                        <p:cTn id="22" dur="1000" fill="hold"/>
                                        <p:tgtEl>
                                          <p:spTgt spid="32"/>
                                        </p:tgtEl>
                                        <p:attrNameLst>
                                          <p:attrName>ppt_y</p:attrName>
                                        </p:attrNameLst>
                                      </p:cBhvr>
                                      <p:tavLst>
                                        <p:tav tm="0">
                                          <p:val>
                                            <p:strVal val="#ppt_y"/>
                                          </p:val>
                                        </p:tav>
                                        <p:tav tm="100000">
                                          <p:val>
                                            <p:strVal val="#ppt_y"/>
                                          </p:val>
                                        </p:tav>
                                      </p:tavLst>
                                    </p:anim>
                                  </p:childTnLst>
                                </p:cTn>
                              </p:par>
                            </p:childTnLst>
                          </p:cTn>
                        </p:par>
                        <p:par>
                          <p:cTn id="23" fill="hold" nodeType="afterGroup">
                            <p:stCondLst>
                              <p:cond delay="3500"/>
                            </p:stCondLst>
                            <p:childTnLst>
                              <p:par>
                                <p:cTn id="24" presetID="2" presetClass="entr" presetSubtype="8" decel="100000" fill="hold" grpId="0" nodeType="afterEffect">
                                  <p:stCondLst>
                                    <p:cond delay="0"/>
                                  </p:stCondLst>
                                  <p:childTnLst>
                                    <p:set>
                                      <p:cBhvr>
                                        <p:cTn id="25" dur="1" fill="hold">
                                          <p:stCondLst>
                                            <p:cond delay="0"/>
                                          </p:stCondLst>
                                        </p:cTn>
                                        <p:tgtEl>
                                          <p:spTgt spid="35"/>
                                        </p:tgtEl>
                                        <p:attrNameLst>
                                          <p:attrName>style.visibility</p:attrName>
                                        </p:attrNameLst>
                                      </p:cBhvr>
                                      <p:to>
                                        <p:strVal val="visible"/>
                                      </p:to>
                                    </p:set>
                                    <p:anim calcmode="lin" valueType="num">
                                      <p:cBhvr additive="base">
                                        <p:cTn id="26" dur="1000" fill="hold"/>
                                        <p:tgtEl>
                                          <p:spTgt spid="35"/>
                                        </p:tgtEl>
                                        <p:attrNameLst>
                                          <p:attrName>ppt_x</p:attrName>
                                        </p:attrNameLst>
                                      </p:cBhvr>
                                      <p:tavLst>
                                        <p:tav tm="0">
                                          <p:val>
                                            <p:strVal val="0-#ppt_w/2"/>
                                          </p:val>
                                        </p:tav>
                                        <p:tav tm="100000">
                                          <p:val>
                                            <p:strVal val="#ppt_x"/>
                                          </p:val>
                                        </p:tav>
                                      </p:tavLst>
                                    </p:anim>
                                    <p:anim calcmode="lin" valueType="num">
                                      <p:cBhvr additive="base">
                                        <p:cTn id="27" dur="1000" fill="hold"/>
                                        <p:tgtEl>
                                          <p:spTgt spid="35"/>
                                        </p:tgtEl>
                                        <p:attrNameLst>
                                          <p:attrName>ppt_y</p:attrName>
                                        </p:attrNameLst>
                                      </p:cBhvr>
                                      <p:tavLst>
                                        <p:tav tm="0">
                                          <p:val>
                                            <p:strVal val="#ppt_y"/>
                                          </p:val>
                                        </p:tav>
                                        <p:tav tm="100000">
                                          <p:val>
                                            <p:strVal val="#ppt_y"/>
                                          </p:val>
                                        </p:tav>
                                      </p:tavLst>
                                    </p:anim>
                                  </p:childTnLst>
                                </p:cTn>
                              </p:par>
                            </p:childTnLst>
                          </p:cTn>
                        </p:par>
                        <p:par>
                          <p:cTn id="28" fill="hold" nodeType="afterGroup">
                            <p:stCondLst>
                              <p:cond delay="4500"/>
                            </p:stCondLst>
                            <p:childTnLst>
                              <p:par>
                                <p:cTn id="29" presetID="2" presetClass="entr" presetSubtype="8" decel="100000" fill="hold" nodeType="after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additive="base">
                                        <p:cTn id="31" dur="1000" fill="hold"/>
                                        <p:tgtEl>
                                          <p:spTgt spid="33"/>
                                        </p:tgtEl>
                                        <p:attrNameLst>
                                          <p:attrName>ppt_x</p:attrName>
                                        </p:attrNameLst>
                                      </p:cBhvr>
                                      <p:tavLst>
                                        <p:tav tm="0">
                                          <p:val>
                                            <p:strVal val="0-#ppt_w/2"/>
                                          </p:val>
                                        </p:tav>
                                        <p:tav tm="100000">
                                          <p:val>
                                            <p:strVal val="#ppt_x"/>
                                          </p:val>
                                        </p:tav>
                                      </p:tavLst>
                                    </p:anim>
                                    <p:anim calcmode="lin" valueType="num">
                                      <p:cBhvr additive="base">
                                        <p:cTn id="32" dur="1000" fill="hold"/>
                                        <p:tgtEl>
                                          <p:spTgt spid="33"/>
                                        </p:tgtEl>
                                        <p:attrNameLst>
                                          <p:attrName>ppt_y</p:attrName>
                                        </p:attrNameLst>
                                      </p:cBhvr>
                                      <p:tavLst>
                                        <p:tav tm="0">
                                          <p:val>
                                            <p:strVal val="#ppt_y"/>
                                          </p:val>
                                        </p:tav>
                                        <p:tav tm="100000">
                                          <p:val>
                                            <p:strVal val="#ppt_y"/>
                                          </p:val>
                                        </p:tav>
                                      </p:tavLst>
                                    </p:anim>
                                  </p:childTnLst>
                                </p:cTn>
                              </p:par>
                            </p:childTnLst>
                          </p:cTn>
                        </p:par>
                        <p:par>
                          <p:cTn id="33" fill="hold" nodeType="afterGroup">
                            <p:stCondLst>
                              <p:cond delay="5500"/>
                            </p:stCondLst>
                            <p:childTnLst>
                              <p:par>
                                <p:cTn id="34" presetID="2" presetClass="entr" presetSubtype="8" decel="100000" fill="hold" grpId="0" nodeType="afterEffect">
                                  <p:stCondLst>
                                    <p:cond delay="0"/>
                                  </p:stCondLst>
                                  <p:childTnLst>
                                    <p:set>
                                      <p:cBhvr>
                                        <p:cTn id="35" dur="1" fill="hold">
                                          <p:stCondLst>
                                            <p:cond delay="0"/>
                                          </p:stCondLst>
                                        </p:cTn>
                                        <p:tgtEl>
                                          <p:spTgt spid="36"/>
                                        </p:tgtEl>
                                        <p:attrNameLst>
                                          <p:attrName>style.visibility</p:attrName>
                                        </p:attrNameLst>
                                      </p:cBhvr>
                                      <p:to>
                                        <p:strVal val="visible"/>
                                      </p:to>
                                    </p:set>
                                    <p:anim calcmode="lin" valueType="num">
                                      <p:cBhvr additive="base">
                                        <p:cTn id="36" dur="1000" fill="hold"/>
                                        <p:tgtEl>
                                          <p:spTgt spid="36"/>
                                        </p:tgtEl>
                                        <p:attrNameLst>
                                          <p:attrName>ppt_x</p:attrName>
                                        </p:attrNameLst>
                                      </p:cBhvr>
                                      <p:tavLst>
                                        <p:tav tm="0">
                                          <p:val>
                                            <p:strVal val="0-#ppt_w/2"/>
                                          </p:val>
                                        </p:tav>
                                        <p:tav tm="100000">
                                          <p:val>
                                            <p:strVal val="#ppt_x"/>
                                          </p:val>
                                        </p:tav>
                                      </p:tavLst>
                                    </p:anim>
                                    <p:anim calcmode="lin" valueType="num">
                                      <p:cBhvr additive="base">
                                        <p:cTn id="37" dur="1000" fill="hold"/>
                                        <p:tgtEl>
                                          <p:spTgt spid="36"/>
                                        </p:tgtEl>
                                        <p:attrNameLst>
                                          <p:attrName>ppt_y</p:attrName>
                                        </p:attrNameLst>
                                      </p:cBhvr>
                                      <p:tavLst>
                                        <p:tav tm="0">
                                          <p:val>
                                            <p:strVal val="#ppt_y"/>
                                          </p:val>
                                        </p:tav>
                                        <p:tav tm="100000">
                                          <p:val>
                                            <p:strVal val="#ppt_y"/>
                                          </p:val>
                                        </p:tav>
                                      </p:tavLst>
                                    </p:anim>
                                  </p:childTnLst>
                                </p:cTn>
                              </p:par>
                            </p:childTnLst>
                          </p:cTn>
                        </p:par>
                        <p:par>
                          <p:cTn id="38" fill="hold" nodeType="afterGroup">
                            <p:stCondLst>
                              <p:cond delay="6500"/>
                            </p:stCondLst>
                            <p:childTnLst>
                              <p:par>
                                <p:cTn id="39" presetID="2" presetClass="entr" presetSubtype="8" decel="100000" fill="hold" nodeType="afterEffect">
                                  <p:stCondLst>
                                    <p:cond delay="0"/>
                                  </p:stCondLst>
                                  <p:childTnLst>
                                    <p:set>
                                      <p:cBhvr>
                                        <p:cTn id="40" dur="1" fill="hold">
                                          <p:stCondLst>
                                            <p:cond delay="0"/>
                                          </p:stCondLst>
                                        </p:cTn>
                                        <p:tgtEl>
                                          <p:spTgt spid="37"/>
                                        </p:tgtEl>
                                        <p:attrNameLst>
                                          <p:attrName>style.visibility</p:attrName>
                                        </p:attrNameLst>
                                      </p:cBhvr>
                                      <p:to>
                                        <p:strVal val="visible"/>
                                      </p:to>
                                    </p:set>
                                    <p:anim calcmode="lin" valueType="num">
                                      <p:cBhvr additive="base">
                                        <p:cTn id="41" dur="1000" fill="hold"/>
                                        <p:tgtEl>
                                          <p:spTgt spid="37"/>
                                        </p:tgtEl>
                                        <p:attrNameLst>
                                          <p:attrName>ppt_x</p:attrName>
                                        </p:attrNameLst>
                                      </p:cBhvr>
                                      <p:tavLst>
                                        <p:tav tm="0">
                                          <p:val>
                                            <p:strVal val="0-#ppt_w/2"/>
                                          </p:val>
                                        </p:tav>
                                        <p:tav tm="100000">
                                          <p:val>
                                            <p:strVal val="#ppt_x"/>
                                          </p:val>
                                        </p:tav>
                                      </p:tavLst>
                                    </p:anim>
                                    <p:anim calcmode="lin" valueType="num">
                                      <p:cBhvr additive="base">
                                        <p:cTn id="42" dur="1000" fill="hold"/>
                                        <p:tgtEl>
                                          <p:spTgt spid="37"/>
                                        </p:tgtEl>
                                        <p:attrNameLst>
                                          <p:attrName>ppt_y</p:attrName>
                                        </p:attrNameLst>
                                      </p:cBhvr>
                                      <p:tavLst>
                                        <p:tav tm="0">
                                          <p:val>
                                            <p:strVal val="#ppt_y"/>
                                          </p:val>
                                        </p:tav>
                                        <p:tav tm="100000">
                                          <p:val>
                                            <p:strVal val="#ppt_y"/>
                                          </p:val>
                                        </p:tav>
                                      </p:tavLst>
                                    </p:anim>
                                  </p:childTnLst>
                                </p:cTn>
                              </p:par>
                            </p:childTnLst>
                          </p:cTn>
                        </p:par>
                        <p:par>
                          <p:cTn id="43" fill="hold" nodeType="afterGroup">
                            <p:stCondLst>
                              <p:cond delay="7500"/>
                            </p:stCondLst>
                            <p:childTnLst>
                              <p:par>
                                <p:cTn id="44" presetID="2" presetClass="entr" presetSubtype="8" decel="100000" fill="hold" grpId="0" nodeType="afterEffect">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cBhvr additive="base">
                                        <p:cTn id="46" dur="1000" fill="hold"/>
                                        <p:tgtEl>
                                          <p:spTgt spid="38"/>
                                        </p:tgtEl>
                                        <p:attrNameLst>
                                          <p:attrName>ppt_x</p:attrName>
                                        </p:attrNameLst>
                                      </p:cBhvr>
                                      <p:tavLst>
                                        <p:tav tm="0">
                                          <p:val>
                                            <p:strVal val="0-#ppt_w/2"/>
                                          </p:val>
                                        </p:tav>
                                        <p:tav tm="100000">
                                          <p:val>
                                            <p:strVal val="#ppt_x"/>
                                          </p:val>
                                        </p:tav>
                                      </p:tavLst>
                                    </p:anim>
                                    <p:anim calcmode="lin" valueType="num">
                                      <p:cBhvr additive="base">
                                        <p:cTn id="47" dur="1000" fill="hold"/>
                                        <p:tgtEl>
                                          <p:spTgt spid="38"/>
                                        </p:tgtEl>
                                        <p:attrNameLst>
                                          <p:attrName>ppt_y</p:attrName>
                                        </p:attrNameLst>
                                      </p:cBhvr>
                                      <p:tavLst>
                                        <p:tav tm="0">
                                          <p:val>
                                            <p:strVal val="#ppt_y"/>
                                          </p:val>
                                        </p:tav>
                                        <p:tav tm="100000">
                                          <p:val>
                                            <p:strVal val="#ppt_y"/>
                                          </p:val>
                                        </p:tav>
                                      </p:tavLst>
                                    </p:anim>
                                  </p:childTnLst>
                                </p:cTn>
                              </p:par>
                            </p:childTnLst>
                          </p:cTn>
                        </p:par>
                        <p:par>
                          <p:cTn id="48" fill="hold" nodeType="afterGroup">
                            <p:stCondLst>
                              <p:cond delay="8500"/>
                            </p:stCondLst>
                            <p:childTnLst>
                              <p:par>
                                <p:cTn id="49" presetID="2" presetClass="entr" presetSubtype="8" decel="100000" fill="hold" nodeType="afterEffect">
                                  <p:stCondLst>
                                    <p:cond delay="0"/>
                                  </p:stCondLst>
                                  <p:childTnLst>
                                    <p:set>
                                      <p:cBhvr>
                                        <p:cTn id="50" dur="1" fill="hold">
                                          <p:stCondLst>
                                            <p:cond delay="0"/>
                                          </p:stCondLst>
                                        </p:cTn>
                                        <p:tgtEl>
                                          <p:spTgt spid="40"/>
                                        </p:tgtEl>
                                        <p:attrNameLst>
                                          <p:attrName>style.visibility</p:attrName>
                                        </p:attrNameLst>
                                      </p:cBhvr>
                                      <p:to>
                                        <p:strVal val="visible"/>
                                      </p:to>
                                    </p:set>
                                    <p:anim calcmode="lin" valueType="num">
                                      <p:cBhvr additive="base">
                                        <p:cTn id="51" dur="1000" fill="hold"/>
                                        <p:tgtEl>
                                          <p:spTgt spid="40"/>
                                        </p:tgtEl>
                                        <p:attrNameLst>
                                          <p:attrName>ppt_x</p:attrName>
                                        </p:attrNameLst>
                                      </p:cBhvr>
                                      <p:tavLst>
                                        <p:tav tm="0">
                                          <p:val>
                                            <p:strVal val="0-#ppt_w/2"/>
                                          </p:val>
                                        </p:tav>
                                        <p:tav tm="100000">
                                          <p:val>
                                            <p:strVal val="#ppt_x"/>
                                          </p:val>
                                        </p:tav>
                                      </p:tavLst>
                                    </p:anim>
                                    <p:anim calcmode="lin" valueType="num">
                                      <p:cBhvr additive="base">
                                        <p:cTn id="52" dur="1000" fill="hold"/>
                                        <p:tgtEl>
                                          <p:spTgt spid="40"/>
                                        </p:tgtEl>
                                        <p:attrNameLst>
                                          <p:attrName>ppt_y</p:attrName>
                                        </p:attrNameLst>
                                      </p:cBhvr>
                                      <p:tavLst>
                                        <p:tav tm="0">
                                          <p:val>
                                            <p:strVal val="#ppt_y"/>
                                          </p:val>
                                        </p:tav>
                                        <p:tav tm="100000">
                                          <p:val>
                                            <p:strVal val="#ppt_y"/>
                                          </p:val>
                                        </p:tav>
                                      </p:tavLst>
                                    </p:anim>
                                  </p:childTnLst>
                                </p:cTn>
                              </p:par>
                            </p:childTnLst>
                          </p:cTn>
                        </p:par>
                        <p:par>
                          <p:cTn id="53" fill="hold" nodeType="afterGroup">
                            <p:stCondLst>
                              <p:cond delay="9500"/>
                            </p:stCondLst>
                            <p:childTnLst>
                              <p:par>
                                <p:cTn id="54" presetID="2" presetClass="entr" presetSubtype="8" decel="100000" fill="hold" grpId="0" nodeType="afterEffect">
                                  <p:stCondLst>
                                    <p:cond delay="0"/>
                                  </p:stCondLst>
                                  <p:childTnLst>
                                    <p:set>
                                      <p:cBhvr>
                                        <p:cTn id="55" dur="1" fill="hold">
                                          <p:stCondLst>
                                            <p:cond delay="0"/>
                                          </p:stCondLst>
                                        </p:cTn>
                                        <p:tgtEl>
                                          <p:spTgt spid="41"/>
                                        </p:tgtEl>
                                        <p:attrNameLst>
                                          <p:attrName>style.visibility</p:attrName>
                                        </p:attrNameLst>
                                      </p:cBhvr>
                                      <p:to>
                                        <p:strVal val="visible"/>
                                      </p:to>
                                    </p:set>
                                    <p:anim calcmode="lin" valueType="num">
                                      <p:cBhvr additive="base">
                                        <p:cTn id="56" dur="1000" fill="hold"/>
                                        <p:tgtEl>
                                          <p:spTgt spid="41"/>
                                        </p:tgtEl>
                                        <p:attrNameLst>
                                          <p:attrName>ppt_x</p:attrName>
                                        </p:attrNameLst>
                                      </p:cBhvr>
                                      <p:tavLst>
                                        <p:tav tm="0">
                                          <p:val>
                                            <p:strVal val="0-#ppt_w/2"/>
                                          </p:val>
                                        </p:tav>
                                        <p:tav tm="100000">
                                          <p:val>
                                            <p:strVal val="#ppt_x"/>
                                          </p:val>
                                        </p:tav>
                                      </p:tavLst>
                                    </p:anim>
                                    <p:anim calcmode="lin" valueType="num">
                                      <p:cBhvr additive="base">
                                        <p:cTn id="57" dur="10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8" grpId="0"/>
      <p:bldP spid="39" grpId="0"/>
      <p:bldP spid="41"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Text Box 5"/>
          <p:cNvSpPr txBox="1">
            <a:spLocks noChangeArrowheads="1"/>
          </p:cNvSpPr>
          <p:nvPr/>
        </p:nvSpPr>
        <p:spPr bwMode="ltGray">
          <a:xfrm>
            <a:off x="347663" y="157163"/>
            <a:ext cx="33845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800" b="1" dirty="0" smtClean="0">
                <a:solidFill>
                  <a:schemeClr val="bg1"/>
                </a:solidFill>
                <a:latin typeface="微软雅黑" pitchFamily="34" charset="-122"/>
                <a:ea typeface="微软雅黑" pitchFamily="34" charset="-122"/>
              </a:rPr>
              <a:t>某些问题认知不足</a:t>
            </a:r>
            <a:endParaRPr lang="zh-CN" altLang="en-US" sz="2800" b="1" dirty="0">
              <a:solidFill>
                <a:schemeClr val="bg1"/>
              </a:solidFill>
              <a:latin typeface="微软雅黑" pitchFamily="34" charset="-122"/>
              <a:ea typeface="微软雅黑" pitchFamily="34" charset="-122"/>
            </a:endParaRPr>
          </a:p>
        </p:txBody>
      </p:sp>
      <p:sp>
        <p:nvSpPr>
          <p:cNvPr id="17" name="Oval 98"/>
          <p:cNvSpPr>
            <a:spLocks noChangeArrowheads="1"/>
          </p:cNvSpPr>
          <p:nvPr/>
        </p:nvSpPr>
        <p:spPr bwMode="auto">
          <a:xfrm>
            <a:off x="3024410" y="1485298"/>
            <a:ext cx="1699993" cy="1690091"/>
          </a:xfrm>
          <a:prstGeom prst="ellipse">
            <a:avLst/>
          </a:prstGeom>
          <a:solidFill>
            <a:srgbClr val="FF0000"/>
          </a:solidFill>
          <a:ln w="25400">
            <a:solidFill>
              <a:srgbClr val="C00000"/>
            </a:solid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bg2">
                  <a:lumMod val="10000"/>
                </a:schemeClr>
              </a:solidFill>
              <a:effectLst/>
              <a:uLnTx/>
              <a:uFillTx/>
              <a:latin typeface="Calibri"/>
              <a:ea typeface="微软雅黑"/>
            </a:endParaRPr>
          </a:p>
        </p:txBody>
      </p:sp>
      <p:sp>
        <p:nvSpPr>
          <p:cNvPr id="18" name="Oval 100"/>
          <p:cNvSpPr>
            <a:spLocks noChangeArrowheads="1"/>
          </p:cNvSpPr>
          <p:nvPr/>
        </p:nvSpPr>
        <p:spPr bwMode="auto">
          <a:xfrm>
            <a:off x="4288677" y="1399473"/>
            <a:ext cx="2112613" cy="2102710"/>
          </a:xfrm>
          <a:prstGeom prst="ellipse">
            <a:avLst/>
          </a:prstGeom>
          <a:solidFill>
            <a:srgbClr val="FD9803"/>
          </a:solidFill>
          <a:ln w="19050">
            <a:solidFill>
              <a:schemeClr val="accent6">
                <a:lumMod val="40000"/>
                <a:lumOff val="60000"/>
              </a:schemeClr>
            </a:solid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bg2">
                  <a:lumMod val="10000"/>
                </a:schemeClr>
              </a:solidFill>
              <a:effectLst/>
              <a:uLnTx/>
              <a:uFillTx/>
              <a:latin typeface="Calibri"/>
              <a:ea typeface="微软雅黑"/>
            </a:endParaRPr>
          </a:p>
        </p:txBody>
      </p:sp>
      <p:sp>
        <p:nvSpPr>
          <p:cNvPr id="19" name="Oval 101"/>
          <p:cNvSpPr>
            <a:spLocks noChangeArrowheads="1"/>
          </p:cNvSpPr>
          <p:nvPr/>
        </p:nvSpPr>
        <p:spPr bwMode="auto">
          <a:xfrm>
            <a:off x="3555864" y="2521799"/>
            <a:ext cx="1769314" cy="1775916"/>
          </a:xfrm>
          <a:prstGeom prst="ellipse">
            <a:avLst/>
          </a:prstGeom>
          <a:solidFill>
            <a:srgbClr val="FF3300"/>
          </a:solidFill>
          <a:ln w="19050">
            <a:solidFill>
              <a:schemeClr val="accent6">
                <a:lumMod val="75000"/>
              </a:schemeClr>
            </a:solidFill>
          </a:ln>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a:solidFill>
                <a:schemeClr val="bg2">
                  <a:lumMod val="10000"/>
                </a:schemeClr>
              </a:solidFill>
              <a:latin typeface="Calibri"/>
              <a:ea typeface="微软雅黑"/>
            </a:endParaRPr>
          </a:p>
        </p:txBody>
      </p:sp>
      <p:cxnSp>
        <p:nvCxnSpPr>
          <p:cNvPr id="20" name="直接箭头连接符 19"/>
          <p:cNvCxnSpPr/>
          <p:nvPr/>
        </p:nvCxnSpPr>
        <p:spPr>
          <a:xfrm>
            <a:off x="6401290" y="2196654"/>
            <a:ext cx="1627094" cy="0"/>
          </a:xfrm>
          <a:prstGeom prst="straightConnector1">
            <a:avLst/>
          </a:prstGeom>
          <a:noFill/>
          <a:ln w="9525" cap="flat" cmpd="sng" algn="ctr">
            <a:solidFill>
              <a:srgbClr val="FD9803"/>
            </a:solidFill>
            <a:prstDash val="solid"/>
            <a:tailEnd type="arrow"/>
          </a:ln>
          <a:effectLst/>
        </p:spPr>
      </p:cxnSp>
      <p:sp>
        <p:nvSpPr>
          <p:cNvPr id="21" name="TextBox 20"/>
          <p:cNvSpPr txBox="1"/>
          <p:nvPr/>
        </p:nvSpPr>
        <p:spPr>
          <a:xfrm>
            <a:off x="6486759" y="1273324"/>
            <a:ext cx="1541625" cy="923330"/>
          </a:xfrm>
          <a:prstGeom prst="rect">
            <a:avLst/>
          </a:prstGeom>
          <a:noFill/>
        </p:spPr>
        <p:txBody>
          <a:bodyPr wrap="square" rtlCol="0">
            <a:spAutoFit/>
          </a:bodyPr>
          <a:lstStyle/>
          <a:p>
            <a:pPr fontAlgn="auto">
              <a:lnSpc>
                <a:spcPct val="150000"/>
              </a:lnSpc>
              <a:spcBef>
                <a:spcPts val="0"/>
              </a:spcBef>
              <a:spcAft>
                <a:spcPts val="0"/>
              </a:spcAft>
            </a:pPr>
            <a:r>
              <a:rPr lang="zh-CN" altLang="en-US" sz="1200" dirty="0" smtClean="0">
                <a:solidFill>
                  <a:schemeClr val="bg2">
                    <a:lumMod val="10000"/>
                  </a:schemeClr>
                </a:solidFill>
                <a:latin typeface="Calibri"/>
                <a:ea typeface="微软雅黑"/>
              </a:rPr>
              <a:t>添加文本说明内容添加文本说明内容</a:t>
            </a:r>
          </a:p>
          <a:p>
            <a:pPr fontAlgn="auto">
              <a:lnSpc>
                <a:spcPct val="150000"/>
              </a:lnSpc>
              <a:spcBef>
                <a:spcPts val="0"/>
              </a:spcBef>
              <a:spcAft>
                <a:spcPts val="0"/>
              </a:spcAft>
            </a:pPr>
            <a:r>
              <a:rPr lang="zh-CN" altLang="en-US" sz="1200" dirty="0" smtClean="0">
                <a:solidFill>
                  <a:schemeClr val="bg2">
                    <a:lumMod val="10000"/>
                  </a:schemeClr>
                </a:solidFill>
                <a:latin typeface="Calibri"/>
                <a:ea typeface="微软雅黑"/>
              </a:rPr>
              <a:t>添加文本说明内容</a:t>
            </a:r>
            <a:endParaRPr lang="zh-CN" altLang="en-US" sz="1200" dirty="0">
              <a:solidFill>
                <a:schemeClr val="bg2">
                  <a:lumMod val="10000"/>
                </a:schemeClr>
              </a:solidFill>
              <a:latin typeface="Calibri"/>
              <a:ea typeface="微软雅黑"/>
            </a:endParaRPr>
          </a:p>
        </p:txBody>
      </p:sp>
      <p:cxnSp>
        <p:nvCxnSpPr>
          <p:cNvPr id="23" name="直接箭头连接符 22"/>
          <p:cNvCxnSpPr>
            <a:stCxn id="19" idx="4"/>
          </p:cNvCxnSpPr>
          <p:nvPr/>
        </p:nvCxnSpPr>
        <p:spPr>
          <a:xfrm>
            <a:off x="4440521" y="4297715"/>
            <a:ext cx="6602" cy="990851"/>
          </a:xfrm>
          <a:prstGeom prst="straightConnector1">
            <a:avLst/>
          </a:prstGeom>
          <a:noFill/>
          <a:ln w="9525" cap="flat" cmpd="sng" algn="ctr">
            <a:solidFill>
              <a:srgbClr val="FF3300"/>
            </a:solidFill>
            <a:prstDash val="solid"/>
            <a:tailEnd type="arrow"/>
          </a:ln>
          <a:effectLst/>
        </p:spPr>
      </p:cxnSp>
      <p:sp>
        <p:nvSpPr>
          <p:cNvPr id="24" name="TextBox 23"/>
          <p:cNvSpPr txBox="1"/>
          <p:nvPr/>
        </p:nvSpPr>
        <p:spPr>
          <a:xfrm>
            <a:off x="4560447" y="4297715"/>
            <a:ext cx="1804013" cy="867930"/>
          </a:xfrm>
          <a:prstGeom prst="rect">
            <a:avLst/>
          </a:prstGeom>
          <a:noFill/>
        </p:spPr>
        <p:txBody>
          <a:bodyPr wrap="square" rtlCol="0">
            <a:spAutoFit/>
          </a:bodyPr>
          <a:lstStyle/>
          <a:p>
            <a:pPr fontAlgn="auto">
              <a:lnSpc>
                <a:spcPct val="120000"/>
              </a:lnSpc>
              <a:spcBef>
                <a:spcPts val="0"/>
              </a:spcBef>
              <a:spcAft>
                <a:spcPts val="0"/>
              </a:spcAft>
            </a:pPr>
            <a:r>
              <a:rPr lang="zh-CN" altLang="en-US" sz="1400" b="1" dirty="0" smtClean="0">
                <a:solidFill>
                  <a:schemeClr val="bg2">
                    <a:lumMod val="10000"/>
                  </a:schemeClr>
                </a:solidFill>
                <a:latin typeface="Calibri"/>
                <a:ea typeface="微软雅黑"/>
              </a:rPr>
              <a:t>添加文本说明内容</a:t>
            </a:r>
            <a:endParaRPr lang="en-US" altLang="zh-CN" sz="1400" b="1" dirty="0" smtClean="0">
              <a:solidFill>
                <a:schemeClr val="bg2">
                  <a:lumMod val="10000"/>
                </a:schemeClr>
              </a:solidFill>
              <a:latin typeface="Calibri"/>
              <a:ea typeface="微软雅黑"/>
            </a:endParaRPr>
          </a:p>
          <a:p>
            <a:pPr fontAlgn="auto">
              <a:lnSpc>
                <a:spcPct val="120000"/>
              </a:lnSpc>
              <a:spcBef>
                <a:spcPts val="0"/>
              </a:spcBef>
              <a:spcAft>
                <a:spcPts val="0"/>
              </a:spcAft>
            </a:pPr>
            <a:r>
              <a:rPr lang="zh-CN" altLang="en-US" sz="1400" b="1" dirty="0" smtClean="0">
                <a:solidFill>
                  <a:schemeClr val="bg2">
                    <a:lumMod val="10000"/>
                  </a:schemeClr>
                </a:solidFill>
                <a:latin typeface="Calibri"/>
                <a:ea typeface="微软雅黑"/>
              </a:rPr>
              <a:t>添加文本说明内容</a:t>
            </a:r>
          </a:p>
          <a:p>
            <a:pPr fontAlgn="auto">
              <a:lnSpc>
                <a:spcPct val="120000"/>
              </a:lnSpc>
              <a:spcBef>
                <a:spcPts val="0"/>
              </a:spcBef>
              <a:spcAft>
                <a:spcPts val="0"/>
              </a:spcAft>
            </a:pPr>
            <a:r>
              <a:rPr lang="zh-CN" altLang="en-US" sz="1400" b="1" dirty="0" smtClean="0">
                <a:solidFill>
                  <a:schemeClr val="bg2">
                    <a:lumMod val="10000"/>
                  </a:schemeClr>
                </a:solidFill>
                <a:latin typeface="Calibri"/>
                <a:ea typeface="微软雅黑"/>
              </a:rPr>
              <a:t>添加文本说明内容</a:t>
            </a:r>
            <a:endParaRPr lang="zh-CN" altLang="en-US" sz="1400" b="1" dirty="0">
              <a:solidFill>
                <a:schemeClr val="bg2">
                  <a:lumMod val="10000"/>
                </a:schemeClr>
              </a:solidFill>
              <a:latin typeface="Calibri"/>
              <a:ea typeface="微软雅黑"/>
            </a:endParaRPr>
          </a:p>
        </p:txBody>
      </p:sp>
      <p:cxnSp>
        <p:nvCxnSpPr>
          <p:cNvPr id="25" name="直接箭头连接符 24"/>
          <p:cNvCxnSpPr/>
          <p:nvPr/>
        </p:nvCxnSpPr>
        <p:spPr>
          <a:xfrm flipH="1">
            <a:off x="1248079" y="2389761"/>
            <a:ext cx="1776331" cy="0"/>
          </a:xfrm>
          <a:prstGeom prst="straightConnector1">
            <a:avLst/>
          </a:prstGeom>
          <a:noFill/>
          <a:ln w="9525" cap="flat" cmpd="sng" algn="ctr">
            <a:solidFill>
              <a:srgbClr val="C00000"/>
            </a:solidFill>
            <a:prstDash val="solid"/>
            <a:tailEnd type="arrow"/>
          </a:ln>
          <a:effectLst/>
        </p:spPr>
      </p:cxnSp>
      <p:sp>
        <p:nvSpPr>
          <p:cNvPr id="26" name="TextBox 25"/>
          <p:cNvSpPr txBox="1"/>
          <p:nvPr/>
        </p:nvSpPr>
        <p:spPr>
          <a:xfrm>
            <a:off x="1444685" y="1454299"/>
            <a:ext cx="1541625" cy="923330"/>
          </a:xfrm>
          <a:prstGeom prst="rect">
            <a:avLst/>
          </a:prstGeom>
          <a:noFill/>
        </p:spPr>
        <p:txBody>
          <a:bodyPr wrap="square" rtlCol="0">
            <a:spAutoFit/>
          </a:bodyPr>
          <a:lstStyle/>
          <a:p>
            <a:pPr fontAlgn="auto">
              <a:lnSpc>
                <a:spcPct val="150000"/>
              </a:lnSpc>
              <a:spcBef>
                <a:spcPts val="0"/>
              </a:spcBef>
              <a:spcAft>
                <a:spcPts val="0"/>
              </a:spcAft>
            </a:pPr>
            <a:r>
              <a:rPr lang="zh-CN" altLang="en-US" sz="1200" dirty="0" smtClean="0">
                <a:solidFill>
                  <a:schemeClr val="bg2">
                    <a:lumMod val="10000"/>
                  </a:schemeClr>
                </a:solidFill>
                <a:latin typeface="Calibri"/>
                <a:ea typeface="微软雅黑"/>
              </a:rPr>
              <a:t>添加文本说明内容添加文本说明内容</a:t>
            </a:r>
          </a:p>
          <a:p>
            <a:pPr fontAlgn="auto">
              <a:lnSpc>
                <a:spcPct val="150000"/>
              </a:lnSpc>
              <a:spcBef>
                <a:spcPts val="0"/>
              </a:spcBef>
              <a:spcAft>
                <a:spcPts val="0"/>
              </a:spcAft>
            </a:pPr>
            <a:r>
              <a:rPr lang="zh-CN" altLang="en-US" sz="1200" dirty="0" smtClean="0">
                <a:solidFill>
                  <a:schemeClr val="bg2">
                    <a:lumMod val="10000"/>
                  </a:schemeClr>
                </a:solidFill>
                <a:latin typeface="Calibri"/>
                <a:ea typeface="微软雅黑"/>
              </a:rPr>
              <a:t>添加文本说明内容</a:t>
            </a:r>
            <a:endParaRPr lang="zh-CN" altLang="en-US" sz="1200" dirty="0">
              <a:solidFill>
                <a:schemeClr val="bg2">
                  <a:lumMod val="10000"/>
                </a:schemeClr>
              </a:solidFill>
              <a:latin typeface="Calibri"/>
              <a:ea typeface="微软雅黑"/>
            </a:endParaRPr>
          </a:p>
        </p:txBody>
      </p:sp>
      <p:sp>
        <p:nvSpPr>
          <p:cNvPr id="27" name="TextBox 26"/>
          <p:cNvSpPr txBox="1"/>
          <p:nvPr/>
        </p:nvSpPr>
        <p:spPr>
          <a:xfrm>
            <a:off x="3382919" y="2008445"/>
            <a:ext cx="1057602" cy="400110"/>
          </a:xfrm>
          <a:prstGeom prst="rect">
            <a:avLst/>
          </a:prstGeom>
          <a:noFill/>
        </p:spPr>
        <p:txBody>
          <a:bodyPr wrap="square" rtlCol="0">
            <a:spAutoFit/>
          </a:bodyPr>
          <a:lstStyle/>
          <a:p>
            <a:pPr fontAlgn="auto">
              <a:spcBef>
                <a:spcPts val="0"/>
              </a:spcBef>
              <a:spcAft>
                <a:spcPts val="0"/>
              </a:spcAft>
            </a:pPr>
            <a:r>
              <a:rPr lang="zh-CN" altLang="en-US" sz="2000" b="1" dirty="0" smtClean="0">
                <a:solidFill>
                  <a:schemeClr val="bg1"/>
                </a:solidFill>
                <a:latin typeface="微软雅黑" pitchFamily="34" charset="-122"/>
                <a:ea typeface="微软雅黑" pitchFamily="34" charset="-122"/>
              </a:rPr>
              <a:t>认知一</a:t>
            </a:r>
            <a:endParaRPr lang="zh-CN" altLang="en-US" sz="2000" b="1" dirty="0">
              <a:solidFill>
                <a:schemeClr val="bg1"/>
              </a:solidFill>
              <a:latin typeface="微软雅黑" pitchFamily="34" charset="-122"/>
              <a:ea typeface="微软雅黑" pitchFamily="34" charset="-122"/>
            </a:endParaRPr>
          </a:p>
        </p:txBody>
      </p:sp>
      <p:sp>
        <p:nvSpPr>
          <p:cNvPr id="28" name="TextBox 27"/>
          <p:cNvSpPr txBox="1"/>
          <p:nvPr/>
        </p:nvSpPr>
        <p:spPr>
          <a:xfrm>
            <a:off x="4992494" y="2130288"/>
            <a:ext cx="1091673" cy="400110"/>
          </a:xfrm>
          <a:prstGeom prst="rect">
            <a:avLst/>
          </a:prstGeom>
          <a:noFill/>
        </p:spPr>
        <p:txBody>
          <a:bodyPr wrap="square" rtlCol="0">
            <a:spAutoFit/>
          </a:bodyPr>
          <a:lstStyle/>
          <a:p>
            <a:pPr fontAlgn="auto">
              <a:spcBef>
                <a:spcPts val="0"/>
              </a:spcBef>
              <a:spcAft>
                <a:spcPts val="0"/>
              </a:spcAft>
            </a:pPr>
            <a:r>
              <a:rPr lang="zh-CN" altLang="en-US" sz="2000" b="1" dirty="0" smtClean="0">
                <a:solidFill>
                  <a:schemeClr val="bg1"/>
                </a:solidFill>
                <a:latin typeface="微软雅黑" pitchFamily="34" charset="-122"/>
                <a:ea typeface="微软雅黑" pitchFamily="34" charset="-122"/>
              </a:rPr>
              <a:t>认知二</a:t>
            </a:r>
            <a:endParaRPr lang="zh-CN" altLang="en-US" sz="2000" b="1" dirty="0">
              <a:solidFill>
                <a:schemeClr val="bg1"/>
              </a:solidFill>
              <a:latin typeface="微软雅黑" pitchFamily="34" charset="-122"/>
              <a:ea typeface="微软雅黑" pitchFamily="34" charset="-122"/>
            </a:endParaRPr>
          </a:p>
        </p:txBody>
      </p:sp>
      <p:sp>
        <p:nvSpPr>
          <p:cNvPr id="29" name="TextBox 28"/>
          <p:cNvSpPr txBox="1"/>
          <p:nvPr/>
        </p:nvSpPr>
        <p:spPr>
          <a:xfrm>
            <a:off x="4013042" y="3207836"/>
            <a:ext cx="979452" cy="400110"/>
          </a:xfrm>
          <a:prstGeom prst="rect">
            <a:avLst/>
          </a:prstGeom>
          <a:noFill/>
        </p:spPr>
        <p:txBody>
          <a:bodyPr wrap="square" rtlCol="0">
            <a:spAutoFit/>
          </a:bodyPr>
          <a:lstStyle/>
          <a:p>
            <a:pPr fontAlgn="auto">
              <a:spcBef>
                <a:spcPts val="0"/>
              </a:spcBef>
              <a:spcAft>
                <a:spcPts val="0"/>
              </a:spcAft>
            </a:pPr>
            <a:r>
              <a:rPr lang="zh-CN" altLang="en-US" sz="2000" b="1" dirty="0" smtClean="0">
                <a:solidFill>
                  <a:schemeClr val="bg1"/>
                </a:solidFill>
                <a:latin typeface="微软雅黑" pitchFamily="34" charset="-122"/>
                <a:ea typeface="微软雅黑" pitchFamily="34" charset="-122"/>
              </a:rPr>
              <a:t>认知三</a:t>
            </a:r>
            <a:endParaRPr lang="zh-CN" altLang="en-US" sz="2000" b="1" dirty="0">
              <a:solidFill>
                <a:schemeClr val="bg1"/>
              </a:solidFill>
              <a:latin typeface="微软雅黑" pitchFamily="34" charset="-122"/>
              <a:ea typeface="微软雅黑" pitchFamily="34" charset="-122"/>
            </a:endParaRPr>
          </a:p>
        </p:txBody>
      </p:sp>
      <p:sp>
        <p:nvSpPr>
          <p:cNvPr id="30" name="右弧形箭头 29"/>
          <p:cNvSpPr/>
          <p:nvPr/>
        </p:nvSpPr>
        <p:spPr>
          <a:xfrm rot="9229339">
            <a:off x="2864947" y="2994398"/>
            <a:ext cx="504056" cy="948336"/>
          </a:xfrm>
          <a:prstGeom prst="curvedLeftArrow">
            <a:avLst/>
          </a:prstGeom>
          <a:solidFill>
            <a:srgbClr val="C00000"/>
          </a:solidFill>
          <a:ln w="19050">
            <a:noFill/>
          </a:ln>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kern="0">
              <a:solidFill>
                <a:schemeClr val="bg2">
                  <a:lumMod val="10000"/>
                </a:schemeClr>
              </a:solidFill>
              <a:latin typeface="Calibri"/>
              <a:ea typeface="微软雅黑"/>
            </a:endParaRPr>
          </a:p>
        </p:txBody>
      </p:sp>
      <p:sp>
        <p:nvSpPr>
          <p:cNvPr id="31" name="TextBox 30"/>
          <p:cNvSpPr txBox="1"/>
          <p:nvPr/>
        </p:nvSpPr>
        <p:spPr>
          <a:xfrm>
            <a:off x="1608119" y="3507913"/>
            <a:ext cx="1354634" cy="338554"/>
          </a:xfrm>
          <a:prstGeom prst="rect">
            <a:avLst/>
          </a:prstGeom>
          <a:noFill/>
        </p:spPr>
        <p:txBody>
          <a:bodyPr wrap="square" rtlCol="0">
            <a:spAutoFit/>
          </a:bodyPr>
          <a:lstStyle/>
          <a:p>
            <a:pPr algn="ctr" fontAlgn="auto">
              <a:spcBef>
                <a:spcPts val="0"/>
              </a:spcBef>
              <a:spcAft>
                <a:spcPts val="0"/>
              </a:spcAft>
            </a:pPr>
            <a:r>
              <a:rPr lang="zh-CN" altLang="en-US" sz="1600" b="1" dirty="0" smtClean="0">
                <a:solidFill>
                  <a:schemeClr val="bg2">
                    <a:lumMod val="10000"/>
                  </a:schemeClr>
                </a:solidFill>
                <a:latin typeface="Broadway BT"/>
                <a:ea typeface="微软雅黑"/>
              </a:rPr>
              <a:t>补充性文字</a:t>
            </a:r>
            <a:endParaRPr lang="zh-CN" altLang="en-US" sz="1600" b="1" dirty="0">
              <a:solidFill>
                <a:schemeClr val="bg2">
                  <a:lumMod val="10000"/>
                </a:schemeClr>
              </a:solidFill>
              <a:latin typeface="Broadway BT"/>
              <a:ea typeface="微软雅黑"/>
            </a:endParaRPr>
          </a:p>
        </p:txBody>
      </p:sp>
    </p:spTree>
  </p:cSld>
  <p:clrMapOvr>
    <a:masterClrMapping/>
  </p:clrMapOvr>
  <p:transition spd="slow" advClick="0">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750"/>
                                        <p:tgtEl>
                                          <p:spTgt spid="22"/>
                                        </p:tgtEl>
                                      </p:cBhvr>
                                    </p:animEffect>
                                  </p:childTnLst>
                                </p:cTn>
                              </p:par>
                            </p:childTnLst>
                          </p:cTn>
                        </p:par>
                        <p:par>
                          <p:cTn id="8" fill="hold">
                            <p:stCondLst>
                              <p:cond delay="750"/>
                            </p:stCondLst>
                            <p:childTnLst>
                              <p:par>
                                <p:cTn id="9" presetID="23" presetClass="entr" presetSubtype="3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strVal val="4*#ppt_w"/>
                                          </p:val>
                                        </p:tav>
                                        <p:tav tm="100000">
                                          <p:val>
                                            <p:strVal val="#ppt_w"/>
                                          </p:val>
                                        </p:tav>
                                      </p:tavLst>
                                    </p:anim>
                                    <p:anim calcmode="lin" valueType="num">
                                      <p:cBhvr>
                                        <p:cTn id="12" dur="500" fill="hold"/>
                                        <p:tgtEl>
                                          <p:spTgt spid="18"/>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250"/>
                                  </p:stCondLst>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strVal val="4*#ppt_w"/>
                                          </p:val>
                                        </p:tav>
                                        <p:tav tm="100000">
                                          <p:val>
                                            <p:strVal val="#ppt_w"/>
                                          </p:val>
                                        </p:tav>
                                      </p:tavLst>
                                    </p:anim>
                                    <p:anim calcmode="lin" valueType="num">
                                      <p:cBhvr>
                                        <p:cTn id="16" dur="500" fill="hold"/>
                                        <p:tgtEl>
                                          <p:spTgt spid="17"/>
                                        </p:tgtEl>
                                        <p:attrNameLst>
                                          <p:attrName>ppt_h</p:attrName>
                                        </p:attrNameLst>
                                      </p:cBhvr>
                                      <p:tavLst>
                                        <p:tav tm="0">
                                          <p:val>
                                            <p:strVal val="4*#ppt_h"/>
                                          </p:val>
                                        </p:tav>
                                        <p:tav tm="100000">
                                          <p:val>
                                            <p:strVal val="#ppt_h"/>
                                          </p:val>
                                        </p:tav>
                                      </p:tavLst>
                                    </p:anim>
                                  </p:childTnLst>
                                </p:cTn>
                              </p:par>
                              <p:par>
                                <p:cTn id="17" presetID="23" presetClass="entr" presetSubtype="32" fill="hold" grpId="0" nodeType="withEffect">
                                  <p:stCondLst>
                                    <p:cond delay="500"/>
                                  </p:stCondLst>
                                  <p:childTnLst>
                                    <p:set>
                                      <p:cBhvr>
                                        <p:cTn id="18" dur="1" fill="hold">
                                          <p:stCondLst>
                                            <p:cond delay="0"/>
                                          </p:stCondLst>
                                        </p:cTn>
                                        <p:tgtEl>
                                          <p:spTgt spid="19"/>
                                        </p:tgtEl>
                                        <p:attrNameLst>
                                          <p:attrName>style.visibility</p:attrName>
                                        </p:attrNameLst>
                                      </p:cBhvr>
                                      <p:to>
                                        <p:strVal val="visible"/>
                                      </p:to>
                                    </p:set>
                                    <p:anim calcmode="lin" valueType="num">
                                      <p:cBhvr>
                                        <p:cTn id="19" dur="250" fill="hold"/>
                                        <p:tgtEl>
                                          <p:spTgt spid="19"/>
                                        </p:tgtEl>
                                        <p:attrNameLst>
                                          <p:attrName>ppt_w</p:attrName>
                                        </p:attrNameLst>
                                      </p:cBhvr>
                                      <p:tavLst>
                                        <p:tav tm="0">
                                          <p:val>
                                            <p:strVal val="4*#ppt_w"/>
                                          </p:val>
                                        </p:tav>
                                        <p:tav tm="100000">
                                          <p:val>
                                            <p:strVal val="#ppt_w"/>
                                          </p:val>
                                        </p:tav>
                                      </p:tavLst>
                                    </p:anim>
                                    <p:anim calcmode="lin" valueType="num">
                                      <p:cBhvr>
                                        <p:cTn id="20" dur="250" fill="hold"/>
                                        <p:tgtEl>
                                          <p:spTgt spid="19"/>
                                        </p:tgtEl>
                                        <p:attrNameLst>
                                          <p:attrName>ppt_h</p:attrName>
                                        </p:attrNameLst>
                                      </p:cBhvr>
                                      <p:tavLst>
                                        <p:tav tm="0">
                                          <p:val>
                                            <p:strVal val="4*#ppt_h"/>
                                          </p:val>
                                        </p:tav>
                                        <p:tav tm="100000">
                                          <p:val>
                                            <p:strVal val="#ppt_h"/>
                                          </p:val>
                                        </p:tav>
                                      </p:tavLst>
                                    </p:anim>
                                  </p:childTnLst>
                                </p:cTn>
                              </p:par>
                            </p:childTnLst>
                          </p:cTn>
                        </p:par>
                        <p:par>
                          <p:cTn id="21" fill="hold">
                            <p:stCondLst>
                              <p:cond delay="1500"/>
                            </p:stCondLst>
                            <p:childTnLst>
                              <p:par>
                                <p:cTn id="22" presetID="49" presetClass="entr" presetSubtype="0" decel="100000"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p:cTn id="24" dur="500" fill="hold"/>
                                        <p:tgtEl>
                                          <p:spTgt spid="27"/>
                                        </p:tgtEl>
                                        <p:attrNameLst>
                                          <p:attrName>ppt_w</p:attrName>
                                        </p:attrNameLst>
                                      </p:cBhvr>
                                      <p:tavLst>
                                        <p:tav tm="0">
                                          <p:val>
                                            <p:fltVal val="0"/>
                                          </p:val>
                                        </p:tav>
                                        <p:tav tm="100000">
                                          <p:val>
                                            <p:strVal val="#ppt_w"/>
                                          </p:val>
                                        </p:tav>
                                      </p:tavLst>
                                    </p:anim>
                                    <p:anim calcmode="lin" valueType="num">
                                      <p:cBhvr>
                                        <p:cTn id="25" dur="500" fill="hold"/>
                                        <p:tgtEl>
                                          <p:spTgt spid="27"/>
                                        </p:tgtEl>
                                        <p:attrNameLst>
                                          <p:attrName>ppt_h</p:attrName>
                                        </p:attrNameLst>
                                      </p:cBhvr>
                                      <p:tavLst>
                                        <p:tav tm="0">
                                          <p:val>
                                            <p:fltVal val="0"/>
                                          </p:val>
                                        </p:tav>
                                        <p:tav tm="100000">
                                          <p:val>
                                            <p:strVal val="#ppt_h"/>
                                          </p:val>
                                        </p:tav>
                                      </p:tavLst>
                                    </p:anim>
                                    <p:anim calcmode="lin" valueType="num">
                                      <p:cBhvr>
                                        <p:cTn id="26" dur="500" fill="hold"/>
                                        <p:tgtEl>
                                          <p:spTgt spid="27"/>
                                        </p:tgtEl>
                                        <p:attrNameLst>
                                          <p:attrName>style.rotation</p:attrName>
                                        </p:attrNameLst>
                                      </p:cBhvr>
                                      <p:tavLst>
                                        <p:tav tm="0">
                                          <p:val>
                                            <p:fltVal val="360"/>
                                          </p:val>
                                        </p:tav>
                                        <p:tav tm="100000">
                                          <p:val>
                                            <p:fltVal val="0"/>
                                          </p:val>
                                        </p:tav>
                                      </p:tavLst>
                                    </p:anim>
                                    <p:animEffect transition="in" filter="fade">
                                      <p:cBhvr>
                                        <p:cTn id="27" dur="500"/>
                                        <p:tgtEl>
                                          <p:spTgt spid="27"/>
                                        </p:tgtEl>
                                      </p:cBhvr>
                                    </p:animEffect>
                                  </p:childTnLst>
                                </p:cTn>
                              </p:par>
                              <p:par>
                                <p:cTn id="28" presetID="49" presetClass="entr" presetSubtype="0" decel="100000"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 calcmode="lin" valueType="num">
                                      <p:cBhvr>
                                        <p:cTn id="30" dur="500" fill="hold"/>
                                        <p:tgtEl>
                                          <p:spTgt spid="29"/>
                                        </p:tgtEl>
                                        <p:attrNameLst>
                                          <p:attrName>ppt_w</p:attrName>
                                        </p:attrNameLst>
                                      </p:cBhvr>
                                      <p:tavLst>
                                        <p:tav tm="0">
                                          <p:val>
                                            <p:fltVal val="0"/>
                                          </p:val>
                                        </p:tav>
                                        <p:tav tm="100000">
                                          <p:val>
                                            <p:strVal val="#ppt_w"/>
                                          </p:val>
                                        </p:tav>
                                      </p:tavLst>
                                    </p:anim>
                                    <p:anim calcmode="lin" valueType="num">
                                      <p:cBhvr>
                                        <p:cTn id="31" dur="500" fill="hold"/>
                                        <p:tgtEl>
                                          <p:spTgt spid="29"/>
                                        </p:tgtEl>
                                        <p:attrNameLst>
                                          <p:attrName>ppt_h</p:attrName>
                                        </p:attrNameLst>
                                      </p:cBhvr>
                                      <p:tavLst>
                                        <p:tav tm="0">
                                          <p:val>
                                            <p:fltVal val="0"/>
                                          </p:val>
                                        </p:tav>
                                        <p:tav tm="100000">
                                          <p:val>
                                            <p:strVal val="#ppt_h"/>
                                          </p:val>
                                        </p:tav>
                                      </p:tavLst>
                                    </p:anim>
                                    <p:anim calcmode="lin" valueType="num">
                                      <p:cBhvr>
                                        <p:cTn id="32" dur="500" fill="hold"/>
                                        <p:tgtEl>
                                          <p:spTgt spid="29"/>
                                        </p:tgtEl>
                                        <p:attrNameLst>
                                          <p:attrName>style.rotation</p:attrName>
                                        </p:attrNameLst>
                                      </p:cBhvr>
                                      <p:tavLst>
                                        <p:tav tm="0">
                                          <p:val>
                                            <p:fltVal val="360"/>
                                          </p:val>
                                        </p:tav>
                                        <p:tav tm="100000">
                                          <p:val>
                                            <p:fltVal val="0"/>
                                          </p:val>
                                        </p:tav>
                                      </p:tavLst>
                                    </p:anim>
                                    <p:animEffect transition="in" filter="fade">
                                      <p:cBhvr>
                                        <p:cTn id="33" dur="500"/>
                                        <p:tgtEl>
                                          <p:spTgt spid="29"/>
                                        </p:tgtEl>
                                      </p:cBhvr>
                                    </p:animEffect>
                                  </p:childTnLst>
                                </p:cTn>
                              </p:par>
                              <p:par>
                                <p:cTn id="34" presetID="49" presetClass="entr" presetSubtype="0" decel="100000" fill="hold" grpId="0" nodeType="with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p:cTn id="36" dur="500" fill="hold"/>
                                        <p:tgtEl>
                                          <p:spTgt spid="28"/>
                                        </p:tgtEl>
                                        <p:attrNameLst>
                                          <p:attrName>ppt_w</p:attrName>
                                        </p:attrNameLst>
                                      </p:cBhvr>
                                      <p:tavLst>
                                        <p:tav tm="0">
                                          <p:val>
                                            <p:fltVal val="0"/>
                                          </p:val>
                                        </p:tav>
                                        <p:tav tm="100000">
                                          <p:val>
                                            <p:strVal val="#ppt_w"/>
                                          </p:val>
                                        </p:tav>
                                      </p:tavLst>
                                    </p:anim>
                                    <p:anim calcmode="lin" valueType="num">
                                      <p:cBhvr>
                                        <p:cTn id="37" dur="500" fill="hold"/>
                                        <p:tgtEl>
                                          <p:spTgt spid="28"/>
                                        </p:tgtEl>
                                        <p:attrNameLst>
                                          <p:attrName>ppt_h</p:attrName>
                                        </p:attrNameLst>
                                      </p:cBhvr>
                                      <p:tavLst>
                                        <p:tav tm="0">
                                          <p:val>
                                            <p:fltVal val="0"/>
                                          </p:val>
                                        </p:tav>
                                        <p:tav tm="100000">
                                          <p:val>
                                            <p:strVal val="#ppt_h"/>
                                          </p:val>
                                        </p:tav>
                                      </p:tavLst>
                                    </p:anim>
                                    <p:anim calcmode="lin" valueType="num">
                                      <p:cBhvr>
                                        <p:cTn id="38" dur="500" fill="hold"/>
                                        <p:tgtEl>
                                          <p:spTgt spid="28"/>
                                        </p:tgtEl>
                                        <p:attrNameLst>
                                          <p:attrName>style.rotation</p:attrName>
                                        </p:attrNameLst>
                                      </p:cBhvr>
                                      <p:tavLst>
                                        <p:tav tm="0">
                                          <p:val>
                                            <p:fltVal val="360"/>
                                          </p:val>
                                        </p:tav>
                                        <p:tav tm="100000">
                                          <p:val>
                                            <p:fltVal val="0"/>
                                          </p:val>
                                        </p:tav>
                                      </p:tavLst>
                                    </p:anim>
                                    <p:animEffect transition="in" filter="fade">
                                      <p:cBhvr>
                                        <p:cTn id="39" dur="500"/>
                                        <p:tgtEl>
                                          <p:spTgt spid="28"/>
                                        </p:tgtEl>
                                      </p:cBhvr>
                                    </p:animEffect>
                                  </p:childTnLst>
                                </p:cTn>
                              </p:par>
                            </p:childTnLst>
                          </p:cTn>
                        </p:par>
                        <p:par>
                          <p:cTn id="40" fill="hold">
                            <p:stCondLst>
                              <p:cond delay="2000"/>
                            </p:stCondLst>
                            <p:childTnLst>
                              <p:par>
                                <p:cTn id="41" presetID="22" presetClass="entr" presetSubtype="8"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left)">
                                      <p:cBhvr>
                                        <p:cTn id="43" dur="500"/>
                                        <p:tgtEl>
                                          <p:spTgt spid="20"/>
                                        </p:tgtEl>
                                      </p:cBhvr>
                                    </p:animEffect>
                                  </p:childTnLst>
                                </p:cTn>
                              </p:par>
                              <p:par>
                                <p:cTn id="44" presetID="22" presetClass="entr" presetSubtype="1" fill="hold"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wipe(up)">
                                      <p:cBhvr>
                                        <p:cTn id="46" dur="500"/>
                                        <p:tgtEl>
                                          <p:spTgt spid="23"/>
                                        </p:tgtEl>
                                      </p:cBhvr>
                                    </p:animEffect>
                                  </p:childTnLst>
                                </p:cTn>
                              </p:par>
                              <p:par>
                                <p:cTn id="47" presetID="22" presetClass="entr" presetSubtype="2" fill="hold" nodeType="with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wipe(right)">
                                      <p:cBhvr>
                                        <p:cTn id="49" dur="500"/>
                                        <p:tgtEl>
                                          <p:spTgt spid="25"/>
                                        </p:tgtEl>
                                      </p:cBhvr>
                                    </p:animEffect>
                                  </p:childTnLst>
                                </p:cTn>
                              </p:par>
                            </p:childTnLst>
                          </p:cTn>
                        </p:par>
                        <p:par>
                          <p:cTn id="50" fill="hold">
                            <p:stCondLst>
                              <p:cond delay="2500"/>
                            </p:stCondLst>
                            <p:childTnLst>
                              <p:par>
                                <p:cTn id="51" presetID="22" presetClass="entr" presetSubtype="2"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wipe(right)">
                                      <p:cBhvr>
                                        <p:cTn id="53" dur="500"/>
                                        <p:tgtEl>
                                          <p:spTgt spid="26"/>
                                        </p:tgtEl>
                                      </p:cBhvr>
                                    </p:animEffect>
                                  </p:childTnLst>
                                </p:cTn>
                              </p:par>
                              <p:par>
                                <p:cTn id="54" presetID="22" presetClass="entr" presetSubtype="2" fill="hold" grpId="0" nodeType="with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wipe(right)">
                                      <p:cBhvr>
                                        <p:cTn id="56" dur="500"/>
                                        <p:tgtEl>
                                          <p:spTgt spid="24"/>
                                        </p:tgtEl>
                                      </p:cBhvr>
                                    </p:animEffect>
                                  </p:childTnLst>
                                </p:cTn>
                              </p:par>
                              <p:par>
                                <p:cTn id="57" presetID="22" presetClass="entr" presetSubtype="2"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ipe(right)">
                                      <p:cBhvr>
                                        <p:cTn id="59" dur="500"/>
                                        <p:tgtEl>
                                          <p:spTgt spid="21"/>
                                        </p:tgtEl>
                                      </p:cBhvr>
                                    </p:animEffect>
                                  </p:childTnLst>
                                </p:cTn>
                              </p:par>
                            </p:childTnLst>
                          </p:cTn>
                        </p:par>
                        <p:par>
                          <p:cTn id="60" fill="hold">
                            <p:stCondLst>
                              <p:cond delay="3000"/>
                            </p:stCondLst>
                            <p:childTnLst>
                              <p:par>
                                <p:cTn id="61" presetID="22" presetClass="entr" presetSubtype="4"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wipe(down)">
                                      <p:cBhvr>
                                        <p:cTn id="63" dur="500"/>
                                        <p:tgtEl>
                                          <p:spTgt spid="30"/>
                                        </p:tgtEl>
                                      </p:cBhvr>
                                    </p:animEffect>
                                  </p:childTnLst>
                                </p:cTn>
                              </p:par>
                            </p:childTnLst>
                          </p:cTn>
                        </p:par>
                        <p:par>
                          <p:cTn id="64" fill="hold">
                            <p:stCondLst>
                              <p:cond delay="3500"/>
                            </p:stCondLst>
                            <p:childTnLst>
                              <p:par>
                                <p:cTn id="65" presetID="16" presetClass="entr" presetSubtype="37" fill="hold" grpId="0" nodeType="after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barn(outVertical)">
                                      <p:cBhvr>
                                        <p:cTn id="6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7" grpId="0" animBg="1"/>
      <p:bldP spid="18" grpId="0" animBg="1"/>
      <p:bldP spid="19" grpId="0" animBg="1"/>
      <p:bldP spid="21" grpId="0"/>
      <p:bldP spid="24" grpId="0"/>
      <p:bldP spid="26" grpId="0"/>
      <p:bldP spid="27" grpId="0"/>
      <p:bldP spid="28" grpId="0"/>
      <p:bldP spid="29" grpId="0"/>
      <p:bldP spid="30" grpId="0" animBg="1"/>
      <p:bldP spid="31"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Text Box 5"/>
          <p:cNvSpPr txBox="1">
            <a:spLocks noChangeArrowheads="1"/>
          </p:cNvSpPr>
          <p:nvPr/>
        </p:nvSpPr>
        <p:spPr bwMode="ltGray">
          <a:xfrm>
            <a:off x="347663" y="157163"/>
            <a:ext cx="33845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800" b="1">
                <a:solidFill>
                  <a:schemeClr val="bg1"/>
                </a:solidFill>
                <a:latin typeface="微软雅黑" pitchFamily="34" charset="-122"/>
                <a:ea typeface="微软雅黑" pitchFamily="34" charset="-122"/>
              </a:rPr>
              <a:t>单击此处填加主标题</a:t>
            </a:r>
          </a:p>
        </p:txBody>
      </p:sp>
      <p:sp>
        <p:nvSpPr>
          <p:cNvPr id="38" name="泪滴形 37"/>
          <p:cNvSpPr/>
          <p:nvPr/>
        </p:nvSpPr>
        <p:spPr>
          <a:xfrm rot="8035252">
            <a:off x="370933" y="1801984"/>
            <a:ext cx="2664296" cy="2664296"/>
          </a:xfrm>
          <a:prstGeom prst="teardrop">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泪滴形 73"/>
          <p:cNvSpPr/>
          <p:nvPr/>
        </p:nvSpPr>
        <p:spPr>
          <a:xfrm rot="8035252">
            <a:off x="2696976" y="2838683"/>
            <a:ext cx="1779427" cy="1779427"/>
          </a:xfrm>
          <a:prstGeom prst="teardrop">
            <a:avLst/>
          </a:prstGeom>
          <a:solidFill>
            <a:srgbClr val="FD98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2328667" y="1826588"/>
            <a:ext cx="864096" cy="864096"/>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3827961" y="2847615"/>
            <a:ext cx="672032" cy="672032"/>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TextBox 76"/>
          <p:cNvSpPr txBox="1"/>
          <p:nvPr/>
        </p:nvSpPr>
        <p:spPr>
          <a:xfrm>
            <a:off x="2444763" y="2042612"/>
            <a:ext cx="697627" cy="400110"/>
          </a:xfrm>
          <a:prstGeom prst="rect">
            <a:avLst/>
          </a:prstGeom>
          <a:noFill/>
        </p:spPr>
        <p:txBody>
          <a:bodyPr wrap="none" rtlCol="0">
            <a:spAutoFit/>
          </a:bodyPr>
          <a:lstStyle/>
          <a:p>
            <a:r>
              <a:rPr lang="en-US" altLang="zh-CN" sz="2000" dirty="0" smtClean="0">
                <a:solidFill>
                  <a:schemeClr val="bg1"/>
                </a:solidFill>
              </a:rPr>
              <a:t>80%</a:t>
            </a:r>
            <a:endParaRPr lang="zh-CN" altLang="en-US" sz="2000" dirty="0">
              <a:solidFill>
                <a:schemeClr val="bg1"/>
              </a:solidFill>
            </a:endParaRPr>
          </a:p>
        </p:txBody>
      </p:sp>
      <p:sp>
        <p:nvSpPr>
          <p:cNvPr id="78" name="TextBox 77"/>
          <p:cNvSpPr txBox="1"/>
          <p:nvPr/>
        </p:nvSpPr>
        <p:spPr>
          <a:xfrm>
            <a:off x="3868089" y="2983576"/>
            <a:ext cx="646331" cy="369332"/>
          </a:xfrm>
          <a:prstGeom prst="rect">
            <a:avLst/>
          </a:prstGeom>
          <a:noFill/>
        </p:spPr>
        <p:txBody>
          <a:bodyPr wrap="none" rtlCol="0">
            <a:spAutoFit/>
          </a:bodyPr>
          <a:lstStyle/>
          <a:p>
            <a:r>
              <a:rPr lang="en-US" altLang="zh-CN" dirty="0" smtClean="0">
                <a:solidFill>
                  <a:schemeClr val="bg1"/>
                </a:solidFill>
              </a:rPr>
              <a:t>35%</a:t>
            </a:r>
            <a:endParaRPr lang="zh-CN" altLang="en-US" dirty="0">
              <a:solidFill>
                <a:schemeClr val="bg1"/>
              </a:solidFill>
            </a:endParaRPr>
          </a:p>
        </p:txBody>
      </p:sp>
      <p:sp>
        <p:nvSpPr>
          <p:cNvPr id="79" name="矩形 78"/>
          <p:cNvSpPr/>
          <p:nvPr/>
        </p:nvSpPr>
        <p:spPr>
          <a:xfrm flipH="1">
            <a:off x="816499" y="2836106"/>
            <a:ext cx="1719593" cy="954079"/>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rPr>
              <a:t>这里输入简单的</a:t>
            </a:r>
            <a:r>
              <a:rPr lang="zh-CN" altLang="en-US" sz="1200" dirty="0" smtClean="0">
                <a:solidFill>
                  <a:schemeClr val="bg1"/>
                </a:solidFill>
              </a:rPr>
              <a:t>文字</a:t>
            </a:r>
            <a:endParaRPr lang="en-US" altLang="zh-CN" sz="1200" dirty="0" smtClean="0">
              <a:solidFill>
                <a:schemeClr val="bg1"/>
              </a:solidFill>
            </a:endParaRPr>
          </a:p>
          <a:p>
            <a:pPr>
              <a:lnSpc>
                <a:spcPct val="150000"/>
              </a:lnSpc>
            </a:pPr>
            <a:r>
              <a:rPr lang="zh-CN" altLang="en-US" sz="1200" dirty="0" smtClean="0">
                <a:solidFill>
                  <a:schemeClr val="bg1"/>
                </a:solidFill>
              </a:rPr>
              <a:t>概述</a:t>
            </a:r>
            <a:r>
              <a:rPr lang="zh-CN" altLang="en-US" sz="1200" dirty="0">
                <a:solidFill>
                  <a:schemeClr val="bg1"/>
                </a:solidFill>
              </a:rPr>
              <a:t>这里输入简单</a:t>
            </a:r>
            <a:r>
              <a:rPr lang="zh-CN" altLang="en-US" sz="1200" dirty="0" smtClean="0">
                <a:solidFill>
                  <a:schemeClr val="bg1"/>
                </a:solidFill>
              </a:rPr>
              <a:t>文</a:t>
            </a:r>
            <a:endParaRPr lang="en-US" altLang="zh-CN" sz="1200" dirty="0" smtClean="0">
              <a:solidFill>
                <a:schemeClr val="bg1"/>
              </a:solidFill>
            </a:endParaRPr>
          </a:p>
          <a:p>
            <a:pPr>
              <a:lnSpc>
                <a:spcPct val="150000"/>
              </a:lnSpc>
            </a:pPr>
            <a:r>
              <a:rPr lang="zh-CN" altLang="en-US" sz="1200" dirty="0" smtClean="0">
                <a:solidFill>
                  <a:schemeClr val="bg1"/>
                </a:solidFill>
              </a:rPr>
              <a:t>字概述简单</a:t>
            </a:r>
            <a:r>
              <a:rPr lang="zh-CN" altLang="en-US" sz="1200" dirty="0">
                <a:solidFill>
                  <a:schemeClr val="bg1"/>
                </a:solidFill>
              </a:rPr>
              <a:t>的文字</a:t>
            </a:r>
            <a:r>
              <a:rPr lang="zh-CN" altLang="en-US" sz="1200" dirty="0" smtClean="0">
                <a:solidFill>
                  <a:schemeClr val="bg1"/>
                </a:solidFill>
              </a:rPr>
              <a:t>概</a:t>
            </a:r>
            <a:endParaRPr lang="en-US" altLang="zh-CN" sz="1200" dirty="0" smtClean="0">
              <a:solidFill>
                <a:schemeClr val="bg1"/>
              </a:solidFill>
            </a:endParaRPr>
          </a:p>
        </p:txBody>
      </p:sp>
      <p:sp>
        <p:nvSpPr>
          <p:cNvPr id="80" name="矩形 79"/>
          <p:cNvSpPr/>
          <p:nvPr/>
        </p:nvSpPr>
        <p:spPr>
          <a:xfrm>
            <a:off x="888506" y="2519320"/>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schemeClr val="bg1"/>
                </a:solidFill>
                <a:latin typeface="微软雅黑" pitchFamily="34" charset="-122"/>
                <a:ea typeface="微软雅黑" pitchFamily="34" charset="-122"/>
              </a:rPr>
              <a:t>这里填写小标题</a:t>
            </a:r>
            <a:endParaRPr lang="en-US" altLang="zh-CN" sz="1300" b="1" dirty="0">
              <a:solidFill>
                <a:schemeClr val="bg1"/>
              </a:solidFill>
              <a:latin typeface="微软雅黑" pitchFamily="34" charset="-122"/>
              <a:ea typeface="微软雅黑" pitchFamily="34" charset="-122"/>
            </a:endParaRPr>
          </a:p>
        </p:txBody>
      </p:sp>
      <p:sp>
        <p:nvSpPr>
          <p:cNvPr id="81" name="矩形 80"/>
          <p:cNvSpPr/>
          <p:nvPr/>
        </p:nvSpPr>
        <p:spPr>
          <a:xfrm flipH="1">
            <a:off x="2786363" y="3633476"/>
            <a:ext cx="1719593"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bg1"/>
                </a:solidFill>
              </a:rPr>
              <a:t>这里输入简单的</a:t>
            </a:r>
            <a:r>
              <a:rPr lang="zh-CN" altLang="en-US" sz="1200" dirty="0" smtClean="0">
                <a:solidFill>
                  <a:schemeClr val="bg1"/>
                </a:solidFill>
              </a:rPr>
              <a:t>文字</a:t>
            </a:r>
            <a:endParaRPr lang="en-US" altLang="zh-CN" sz="1200" dirty="0" smtClean="0">
              <a:solidFill>
                <a:schemeClr val="bg1"/>
              </a:solidFill>
            </a:endParaRPr>
          </a:p>
          <a:p>
            <a:pPr>
              <a:lnSpc>
                <a:spcPct val="150000"/>
              </a:lnSpc>
            </a:pPr>
            <a:r>
              <a:rPr lang="zh-CN" altLang="en-US" sz="1200" dirty="0" smtClean="0">
                <a:solidFill>
                  <a:schemeClr val="bg1"/>
                </a:solidFill>
              </a:rPr>
              <a:t>概述</a:t>
            </a:r>
            <a:r>
              <a:rPr lang="zh-CN" altLang="en-US" sz="1200" dirty="0">
                <a:solidFill>
                  <a:schemeClr val="bg1"/>
                </a:solidFill>
              </a:rPr>
              <a:t>这里输入简单</a:t>
            </a:r>
            <a:r>
              <a:rPr lang="zh-CN" altLang="en-US" sz="1200" dirty="0" smtClean="0">
                <a:solidFill>
                  <a:schemeClr val="bg1"/>
                </a:solidFill>
              </a:rPr>
              <a:t>文</a:t>
            </a:r>
            <a:endParaRPr lang="en-US" altLang="zh-CN" sz="1200" dirty="0" smtClean="0">
              <a:solidFill>
                <a:schemeClr val="bg1"/>
              </a:solidFill>
            </a:endParaRPr>
          </a:p>
        </p:txBody>
      </p:sp>
      <p:sp>
        <p:nvSpPr>
          <p:cNvPr id="82" name="矩形 81"/>
          <p:cNvSpPr/>
          <p:nvPr/>
        </p:nvSpPr>
        <p:spPr>
          <a:xfrm>
            <a:off x="2858370" y="3316690"/>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smtClean="0">
                <a:solidFill>
                  <a:schemeClr val="bg1"/>
                </a:solidFill>
                <a:latin typeface="微软雅黑" pitchFamily="34" charset="-122"/>
                <a:ea typeface="微软雅黑" pitchFamily="34" charset="-122"/>
              </a:rPr>
              <a:t>填写</a:t>
            </a:r>
            <a:r>
              <a:rPr lang="zh-CN" altLang="en-US" sz="1300" b="1" dirty="0">
                <a:solidFill>
                  <a:schemeClr val="bg1"/>
                </a:solidFill>
                <a:latin typeface="微软雅黑" pitchFamily="34" charset="-122"/>
                <a:ea typeface="微软雅黑" pitchFamily="34" charset="-122"/>
              </a:rPr>
              <a:t>小标题</a:t>
            </a:r>
            <a:endParaRPr lang="en-US" altLang="zh-CN" sz="1300" b="1" dirty="0">
              <a:solidFill>
                <a:schemeClr val="bg1"/>
              </a:solidFill>
              <a:latin typeface="微软雅黑" pitchFamily="34" charset="-122"/>
              <a:ea typeface="微软雅黑" pitchFamily="34" charset="-122"/>
            </a:endParaRPr>
          </a:p>
        </p:txBody>
      </p:sp>
      <p:sp>
        <p:nvSpPr>
          <p:cNvPr id="83" name="矩形 82"/>
          <p:cNvSpPr/>
          <p:nvPr/>
        </p:nvSpPr>
        <p:spPr>
          <a:xfrm flipH="1">
            <a:off x="3827960" y="1798278"/>
            <a:ext cx="4776488" cy="677080"/>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a:t>
            </a:r>
            <a:r>
              <a:rPr lang="zh-CN" altLang="en-US" sz="1200" dirty="0" smtClean="0">
                <a:solidFill>
                  <a:schemeClr val="tx1">
                    <a:lumMod val="75000"/>
                    <a:lumOff val="25000"/>
                  </a:schemeClr>
                </a:solidFill>
              </a:rPr>
              <a:t>输入简单文字概述简单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smtClean="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rPr>
              <a:t>这里输入简单的文字概述这里输入简单文字概述简单的文字概述</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84" name="矩形 83"/>
          <p:cNvSpPr/>
          <p:nvPr/>
        </p:nvSpPr>
        <p:spPr>
          <a:xfrm flipH="1">
            <a:off x="5436097" y="3079478"/>
            <a:ext cx="2832272" cy="1231078"/>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a:t>
            </a:r>
            <a:r>
              <a:rPr lang="zh-CN" altLang="en-US" sz="1200" dirty="0" smtClean="0">
                <a:solidFill>
                  <a:schemeClr val="tx1">
                    <a:lumMod val="75000"/>
                    <a:lumOff val="25000"/>
                  </a:schemeClr>
                </a:solidFill>
              </a:rPr>
              <a:t>输入简单文字概述简单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smtClean="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rPr>
              <a:t>这里输入简单的文字概述这里输入简单文字概述简单的文字概述</a:t>
            </a:r>
            <a:endParaRPr lang="en-US" altLang="zh-CN" sz="1200" dirty="0">
              <a:solidFill>
                <a:schemeClr val="tx1">
                  <a:lumMod val="75000"/>
                  <a:lumOff val="2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Click="0">
        <p14:flip dir="r"/>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750"/>
                                        <p:tgtEl>
                                          <p:spTgt spid="22"/>
                                        </p:tgtEl>
                                      </p:cBhvr>
                                    </p:animEffect>
                                  </p:childTnLst>
                                </p:cTn>
                              </p:par>
                            </p:childTnLst>
                          </p:cTn>
                        </p:par>
                        <p:par>
                          <p:cTn id="8" fill="hold">
                            <p:stCondLst>
                              <p:cond delay="750"/>
                            </p:stCondLst>
                            <p:childTnLst>
                              <p:par>
                                <p:cTn id="9" presetID="26" presetClass="entr" presetSubtype="0"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down)">
                                      <p:cBhvr>
                                        <p:cTn id="11" dur="580">
                                          <p:stCondLst>
                                            <p:cond delay="0"/>
                                          </p:stCondLst>
                                        </p:cTn>
                                        <p:tgtEl>
                                          <p:spTgt spid="38"/>
                                        </p:tgtEl>
                                      </p:cBhvr>
                                    </p:animEffect>
                                    <p:anim calcmode="lin" valueType="num">
                                      <p:cBhvr>
                                        <p:cTn id="12" dur="1822" tmFilter="0,0; 0.14,0.36; 0.43,0.73; 0.71,0.91; 1.0,1.0">
                                          <p:stCondLst>
                                            <p:cond delay="0"/>
                                          </p:stCondLst>
                                        </p:cTn>
                                        <p:tgtEl>
                                          <p:spTgt spid="38"/>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38"/>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38"/>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38"/>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38"/>
                                        </p:tgtEl>
                                        <p:attrNameLst>
                                          <p:attrName>ppt_y</p:attrName>
                                        </p:attrNameLst>
                                      </p:cBhvr>
                                      <p:tavLst>
                                        <p:tav tm="0" fmla="#ppt_y-sin(pi*$)/81">
                                          <p:val>
                                            <p:fltVal val="0"/>
                                          </p:val>
                                        </p:tav>
                                        <p:tav tm="100000">
                                          <p:val>
                                            <p:fltVal val="1"/>
                                          </p:val>
                                        </p:tav>
                                      </p:tavLst>
                                    </p:anim>
                                    <p:animScale>
                                      <p:cBhvr>
                                        <p:cTn id="17" dur="26">
                                          <p:stCondLst>
                                            <p:cond delay="650"/>
                                          </p:stCondLst>
                                        </p:cTn>
                                        <p:tgtEl>
                                          <p:spTgt spid="38"/>
                                        </p:tgtEl>
                                      </p:cBhvr>
                                      <p:to x="100000" y="60000"/>
                                    </p:animScale>
                                    <p:animScale>
                                      <p:cBhvr>
                                        <p:cTn id="18" dur="166" decel="50000">
                                          <p:stCondLst>
                                            <p:cond delay="676"/>
                                          </p:stCondLst>
                                        </p:cTn>
                                        <p:tgtEl>
                                          <p:spTgt spid="38"/>
                                        </p:tgtEl>
                                      </p:cBhvr>
                                      <p:to x="100000" y="100000"/>
                                    </p:animScale>
                                    <p:animScale>
                                      <p:cBhvr>
                                        <p:cTn id="19" dur="26">
                                          <p:stCondLst>
                                            <p:cond delay="1312"/>
                                          </p:stCondLst>
                                        </p:cTn>
                                        <p:tgtEl>
                                          <p:spTgt spid="38"/>
                                        </p:tgtEl>
                                      </p:cBhvr>
                                      <p:to x="100000" y="80000"/>
                                    </p:animScale>
                                    <p:animScale>
                                      <p:cBhvr>
                                        <p:cTn id="20" dur="166" decel="50000">
                                          <p:stCondLst>
                                            <p:cond delay="1338"/>
                                          </p:stCondLst>
                                        </p:cTn>
                                        <p:tgtEl>
                                          <p:spTgt spid="38"/>
                                        </p:tgtEl>
                                      </p:cBhvr>
                                      <p:to x="100000" y="100000"/>
                                    </p:animScale>
                                    <p:animScale>
                                      <p:cBhvr>
                                        <p:cTn id="21" dur="26">
                                          <p:stCondLst>
                                            <p:cond delay="1642"/>
                                          </p:stCondLst>
                                        </p:cTn>
                                        <p:tgtEl>
                                          <p:spTgt spid="38"/>
                                        </p:tgtEl>
                                      </p:cBhvr>
                                      <p:to x="100000" y="90000"/>
                                    </p:animScale>
                                    <p:animScale>
                                      <p:cBhvr>
                                        <p:cTn id="22" dur="166" decel="50000">
                                          <p:stCondLst>
                                            <p:cond delay="1668"/>
                                          </p:stCondLst>
                                        </p:cTn>
                                        <p:tgtEl>
                                          <p:spTgt spid="38"/>
                                        </p:tgtEl>
                                      </p:cBhvr>
                                      <p:to x="100000" y="100000"/>
                                    </p:animScale>
                                    <p:animScale>
                                      <p:cBhvr>
                                        <p:cTn id="23" dur="26">
                                          <p:stCondLst>
                                            <p:cond delay="1808"/>
                                          </p:stCondLst>
                                        </p:cTn>
                                        <p:tgtEl>
                                          <p:spTgt spid="38"/>
                                        </p:tgtEl>
                                      </p:cBhvr>
                                      <p:to x="100000" y="95000"/>
                                    </p:animScale>
                                    <p:animScale>
                                      <p:cBhvr>
                                        <p:cTn id="24" dur="166" decel="50000">
                                          <p:stCondLst>
                                            <p:cond delay="1834"/>
                                          </p:stCondLst>
                                        </p:cTn>
                                        <p:tgtEl>
                                          <p:spTgt spid="38"/>
                                        </p:tgtEl>
                                      </p:cBhvr>
                                      <p:to x="100000" y="100000"/>
                                    </p:animScale>
                                  </p:childTnLst>
                                </p:cTn>
                              </p:par>
                              <p:par>
                                <p:cTn id="25" presetID="26" presetClass="entr" presetSubtype="0" fill="hold" grpId="0" nodeType="withEffect">
                                  <p:stCondLst>
                                    <p:cond delay="0"/>
                                  </p:stCondLst>
                                  <p:childTnLst>
                                    <p:set>
                                      <p:cBhvr>
                                        <p:cTn id="26" dur="1" fill="hold">
                                          <p:stCondLst>
                                            <p:cond delay="0"/>
                                          </p:stCondLst>
                                        </p:cTn>
                                        <p:tgtEl>
                                          <p:spTgt spid="74"/>
                                        </p:tgtEl>
                                        <p:attrNameLst>
                                          <p:attrName>style.visibility</p:attrName>
                                        </p:attrNameLst>
                                      </p:cBhvr>
                                      <p:to>
                                        <p:strVal val="visible"/>
                                      </p:to>
                                    </p:set>
                                    <p:animEffect transition="in" filter="wipe(down)">
                                      <p:cBhvr>
                                        <p:cTn id="27" dur="580">
                                          <p:stCondLst>
                                            <p:cond delay="0"/>
                                          </p:stCondLst>
                                        </p:cTn>
                                        <p:tgtEl>
                                          <p:spTgt spid="74"/>
                                        </p:tgtEl>
                                      </p:cBhvr>
                                    </p:animEffect>
                                    <p:anim calcmode="lin" valueType="num">
                                      <p:cBhvr>
                                        <p:cTn id="28" dur="1822" tmFilter="0,0; 0.14,0.36; 0.43,0.73; 0.71,0.91; 1.0,1.0">
                                          <p:stCondLst>
                                            <p:cond delay="0"/>
                                          </p:stCondLst>
                                        </p:cTn>
                                        <p:tgtEl>
                                          <p:spTgt spid="74"/>
                                        </p:tgtEl>
                                        <p:attrNameLst>
                                          <p:attrName>ppt_x</p:attrName>
                                        </p:attrNameLst>
                                      </p:cBhvr>
                                      <p:tavLst>
                                        <p:tav tm="0">
                                          <p:val>
                                            <p:strVal val="#ppt_x-0.25"/>
                                          </p:val>
                                        </p:tav>
                                        <p:tav tm="100000">
                                          <p:val>
                                            <p:strVal val="#ppt_x"/>
                                          </p:val>
                                        </p:tav>
                                      </p:tavLst>
                                    </p:anim>
                                    <p:anim calcmode="lin" valueType="num">
                                      <p:cBhvr>
                                        <p:cTn id="29" dur="664" tmFilter="0.0,0.0; 0.25,0.07; 0.50,0.2; 0.75,0.467; 1.0,1.0">
                                          <p:stCondLst>
                                            <p:cond delay="0"/>
                                          </p:stCondLst>
                                        </p:cTn>
                                        <p:tgtEl>
                                          <p:spTgt spid="74"/>
                                        </p:tgtEl>
                                        <p:attrNameLst>
                                          <p:attrName>ppt_y</p:attrName>
                                        </p:attrNameLst>
                                      </p:cBhvr>
                                      <p:tavLst>
                                        <p:tav tm="0" fmla="#ppt_y-sin(pi*$)/3">
                                          <p:val>
                                            <p:fltVal val="0.5"/>
                                          </p:val>
                                        </p:tav>
                                        <p:tav tm="100000">
                                          <p:val>
                                            <p:fltVal val="1"/>
                                          </p:val>
                                        </p:tav>
                                      </p:tavLst>
                                    </p:anim>
                                    <p:anim calcmode="lin" valueType="num">
                                      <p:cBhvr>
                                        <p:cTn id="30" dur="664" tmFilter="0, 0; 0.125,0.2665; 0.25,0.4; 0.375,0.465; 0.5,0.5;  0.625,0.535; 0.75,0.6; 0.875,0.7335; 1,1">
                                          <p:stCondLst>
                                            <p:cond delay="664"/>
                                          </p:stCondLst>
                                        </p:cTn>
                                        <p:tgtEl>
                                          <p:spTgt spid="74"/>
                                        </p:tgtEl>
                                        <p:attrNameLst>
                                          <p:attrName>ppt_y</p:attrName>
                                        </p:attrNameLst>
                                      </p:cBhvr>
                                      <p:tavLst>
                                        <p:tav tm="0" fmla="#ppt_y-sin(pi*$)/9">
                                          <p:val>
                                            <p:fltVal val="0"/>
                                          </p:val>
                                        </p:tav>
                                        <p:tav tm="100000">
                                          <p:val>
                                            <p:fltVal val="1"/>
                                          </p:val>
                                        </p:tav>
                                      </p:tavLst>
                                    </p:anim>
                                    <p:anim calcmode="lin" valueType="num">
                                      <p:cBhvr>
                                        <p:cTn id="31" dur="332" tmFilter="0, 0; 0.125,0.2665; 0.25,0.4; 0.375,0.465; 0.5,0.5;  0.625,0.535; 0.75,0.6; 0.875,0.7335; 1,1">
                                          <p:stCondLst>
                                            <p:cond delay="1324"/>
                                          </p:stCondLst>
                                        </p:cTn>
                                        <p:tgtEl>
                                          <p:spTgt spid="74"/>
                                        </p:tgtEl>
                                        <p:attrNameLst>
                                          <p:attrName>ppt_y</p:attrName>
                                        </p:attrNameLst>
                                      </p:cBhvr>
                                      <p:tavLst>
                                        <p:tav tm="0" fmla="#ppt_y-sin(pi*$)/27">
                                          <p:val>
                                            <p:fltVal val="0"/>
                                          </p:val>
                                        </p:tav>
                                        <p:tav tm="100000">
                                          <p:val>
                                            <p:fltVal val="1"/>
                                          </p:val>
                                        </p:tav>
                                      </p:tavLst>
                                    </p:anim>
                                    <p:anim calcmode="lin" valueType="num">
                                      <p:cBhvr>
                                        <p:cTn id="32" dur="164" tmFilter="0, 0; 0.125,0.2665; 0.25,0.4; 0.375,0.465; 0.5,0.5;  0.625,0.535; 0.75,0.6; 0.875,0.7335; 1,1">
                                          <p:stCondLst>
                                            <p:cond delay="1656"/>
                                          </p:stCondLst>
                                        </p:cTn>
                                        <p:tgtEl>
                                          <p:spTgt spid="74"/>
                                        </p:tgtEl>
                                        <p:attrNameLst>
                                          <p:attrName>ppt_y</p:attrName>
                                        </p:attrNameLst>
                                      </p:cBhvr>
                                      <p:tavLst>
                                        <p:tav tm="0" fmla="#ppt_y-sin(pi*$)/81">
                                          <p:val>
                                            <p:fltVal val="0"/>
                                          </p:val>
                                        </p:tav>
                                        <p:tav tm="100000">
                                          <p:val>
                                            <p:fltVal val="1"/>
                                          </p:val>
                                        </p:tav>
                                      </p:tavLst>
                                    </p:anim>
                                    <p:animScale>
                                      <p:cBhvr>
                                        <p:cTn id="33" dur="26">
                                          <p:stCondLst>
                                            <p:cond delay="650"/>
                                          </p:stCondLst>
                                        </p:cTn>
                                        <p:tgtEl>
                                          <p:spTgt spid="74"/>
                                        </p:tgtEl>
                                      </p:cBhvr>
                                      <p:to x="100000" y="60000"/>
                                    </p:animScale>
                                    <p:animScale>
                                      <p:cBhvr>
                                        <p:cTn id="34" dur="166" decel="50000">
                                          <p:stCondLst>
                                            <p:cond delay="676"/>
                                          </p:stCondLst>
                                        </p:cTn>
                                        <p:tgtEl>
                                          <p:spTgt spid="74"/>
                                        </p:tgtEl>
                                      </p:cBhvr>
                                      <p:to x="100000" y="100000"/>
                                    </p:animScale>
                                    <p:animScale>
                                      <p:cBhvr>
                                        <p:cTn id="35" dur="26">
                                          <p:stCondLst>
                                            <p:cond delay="1312"/>
                                          </p:stCondLst>
                                        </p:cTn>
                                        <p:tgtEl>
                                          <p:spTgt spid="74"/>
                                        </p:tgtEl>
                                      </p:cBhvr>
                                      <p:to x="100000" y="80000"/>
                                    </p:animScale>
                                    <p:animScale>
                                      <p:cBhvr>
                                        <p:cTn id="36" dur="166" decel="50000">
                                          <p:stCondLst>
                                            <p:cond delay="1338"/>
                                          </p:stCondLst>
                                        </p:cTn>
                                        <p:tgtEl>
                                          <p:spTgt spid="74"/>
                                        </p:tgtEl>
                                      </p:cBhvr>
                                      <p:to x="100000" y="100000"/>
                                    </p:animScale>
                                    <p:animScale>
                                      <p:cBhvr>
                                        <p:cTn id="37" dur="26">
                                          <p:stCondLst>
                                            <p:cond delay="1642"/>
                                          </p:stCondLst>
                                        </p:cTn>
                                        <p:tgtEl>
                                          <p:spTgt spid="74"/>
                                        </p:tgtEl>
                                      </p:cBhvr>
                                      <p:to x="100000" y="90000"/>
                                    </p:animScale>
                                    <p:animScale>
                                      <p:cBhvr>
                                        <p:cTn id="38" dur="166" decel="50000">
                                          <p:stCondLst>
                                            <p:cond delay="1668"/>
                                          </p:stCondLst>
                                        </p:cTn>
                                        <p:tgtEl>
                                          <p:spTgt spid="74"/>
                                        </p:tgtEl>
                                      </p:cBhvr>
                                      <p:to x="100000" y="100000"/>
                                    </p:animScale>
                                    <p:animScale>
                                      <p:cBhvr>
                                        <p:cTn id="39" dur="26">
                                          <p:stCondLst>
                                            <p:cond delay="1808"/>
                                          </p:stCondLst>
                                        </p:cTn>
                                        <p:tgtEl>
                                          <p:spTgt spid="74"/>
                                        </p:tgtEl>
                                      </p:cBhvr>
                                      <p:to x="100000" y="95000"/>
                                    </p:animScale>
                                    <p:animScale>
                                      <p:cBhvr>
                                        <p:cTn id="40" dur="166" decel="50000">
                                          <p:stCondLst>
                                            <p:cond delay="1834"/>
                                          </p:stCondLst>
                                        </p:cTn>
                                        <p:tgtEl>
                                          <p:spTgt spid="74"/>
                                        </p:tgtEl>
                                      </p:cBhvr>
                                      <p:to x="100000" y="100000"/>
                                    </p:animScale>
                                  </p:childTnLst>
                                </p:cTn>
                              </p:par>
                            </p:childTnLst>
                          </p:cTn>
                        </p:par>
                        <p:par>
                          <p:cTn id="41" fill="hold">
                            <p:stCondLst>
                              <p:cond delay="2750"/>
                            </p:stCondLst>
                            <p:childTnLst>
                              <p:par>
                                <p:cTn id="42" presetID="52" presetClass="entr" presetSubtype="0" fill="hold" grpId="0" nodeType="afterEffect">
                                  <p:stCondLst>
                                    <p:cond delay="0"/>
                                  </p:stCondLst>
                                  <p:childTnLst>
                                    <p:set>
                                      <p:cBhvr>
                                        <p:cTn id="43" dur="1" fill="hold">
                                          <p:stCondLst>
                                            <p:cond delay="0"/>
                                          </p:stCondLst>
                                        </p:cTn>
                                        <p:tgtEl>
                                          <p:spTgt spid="75"/>
                                        </p:tgtEl>
                                        <p:attrNameLst>
                                          <p:attrName>style.visibility</p:attrName>
                                        </p:attrNameLst>
                                      </p:cBhvr>
                                      <p:to>
                                        <p:strVal val="visible"/>
                                      </p:to>
                                    </p:set>
                                    <p:animScale>
                                      <p:cBhvr>
                                        <p:cTn id="44" dur="1000" decel="50000" fill="hold">
                                          <p:stCondLst>
                                            <p:cond delay="0"/>
                                          </p:stCondLst>
                                        </p:cTn>
                                        <p:tgtEl>
                                          <p:spTgt spid="7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1000" decel="50000" fill="hold">
                                          <p:stCondLst>
                                            <p:cond delay="0"/>
                                          </p:stCondLst>
                                        </p:cTn>
                                        <p:tgtEl>
                                          <p:spTgt spid="75"/>
                                        </p:tgtEl>
                                        <p:attrNameLst>
                                          <p:attrName>ppt_x</p:attrName>
                                          <p:attrName>ppt_y</p:attrName>
                                        </p:attrNameLst>
                                      </p:cBhvr>
                                    </p:animMotion>
                                    <p:animEffect transition="in" filter="fade">
                                      <p:cBhvr>
                                        <p:cTn id="46" dur="1000"/>
                                        <p:tgtEl>
                                          <p:spTgt spid="75"/>
                                        </p:tgtEl>
                                      </p:cBhvr>
                                    </p:animEffect>
                                  </p:childTnLst>
                                </p:cTn>
                              </p:par>
                              <p:par>
                                <p:cTn id="47" presetID="52" presetClass="entr" presetSubtype="0" fill="hold" grpId="0" nodeType="withEffect">
                                  <p:stCondLst>
                                    <p:cond delay="0"/>
                                  </p:stCondLst>
                                  <p:childTnLst>
                                    <p:set>
                                      <p:cBhvr>
                                        <p:cTn id="48" dur="1" fill="hold">
                                          <p:stCondLst>
                                            <p:cond delay="0"/>
                                          </p:stCondLst>
                                        </p:cTn>
                                        <p:tgtEl>
                                          <p:spTgt spid="77"/>
                                        </p:tgtEl>
                                        <p:attrNameLst>
                                          <p:attrName>style.visibility</p:attrName>
                                        </p:attrNameLst>
                                      </p:cBhvr>
                                      <p:to>
                                        <p:strVal val="visible"/>
                                      </p:to>
                                    </p:set>
                                    <p:animScale>
                                      <p:cBhvr>
                                        <p:cTn id="49" dur="1000" decel="50000" fill="hold">
                                          <p:stCondLst>
                                            <p:cond delay="0"/>
                                          </p:stCondLst>
                                        </p:cTn>
                                        <p:tgtEl>
                                          <p:spTgt spid="7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1000" decel="50000" fill="hold">
                                          <p:stCondLst>
                                            <p:cond delay="0"/>
                                          </p:stCondLst>
                                        </p:cTn>
                                        <p:tgtEl>
                                          <p:spTgt spid="77"/>
                                        </p:tgtEl>
                                        <p:attrNameLst>
                                          <p:attrName>ppt_x</p:attrName>
                                          <p:attrName>ppt_y</p:attrName>
                                        </p:attrNameLst>
                                      </p:cBhvr>
                                    </p:animMotion>
                                    <p:animEffect transition="in" filter="fade">
                                      <p:cBhvr>
                                        <p:cTn id="51" dur="1000"/>
                                        <p:tgtEl>
                                          <p:spTgt spid="77"/>
                                        </p:tgtEl>
                                      </p:cBhvr>
                                    </p:animEffect>
                                  </p:childTnLst>
                                </p:cTn>
                              </p:par>
                            </p:childTnLst>
                          </p:cTn>
                        </p:par>
                        <p:par>
                          <p:cTn id="52" fill="hold">
                            <p:stCondLst>
                              <p:cond delay="3750"/>
                            </p:stCondLst>
                            <p:childTnLst>
                              <p:par>
                                <p:cTn id="53" presetID="10" presetClass="entr" presetSubtype="0" fill="hold" grpId="0" nodeType="afterEffect">
                                  <p:stCondLst>
                                    <p:cond delay="0"/>
                                  </p:stCondLst>
                                  <p:childTnLst>
                                    <p:set>
                                      <p:cBhvr>
                                        <p:cTn id="54" dur="1" fill="hold">
                                          <p:stCondLst>
                                            <p:cond delay="0"/>
                                          </p:stCondLst>
                                        </p:cTn>
                                        <p:tgtEl>
                                          <p:spTgt spid="80"/>
                                        </p:tgtEl>
                                        <p:attrNameLst>
                                          <p:attrName>style.visibility</p:attrName>
                                        </p:attrNameLst>
                                      </p:cBhvr>
                                      <p:to>
                                        <p:strVal val="visible"/>
                                      </p:to>
                                    </p:set>
                                    <p:animEffect transition="in" filter="fade">
                                      <p:cBhvr>
                                        <p:cTn id="55" dur="350"/>
                                        <p:tgtEl>
                                          <p:spTgt spid="80"/>
                                        </p:tgtEl>
                                      </p:cBhvr>
                                    </p:animEffect>
                                  </p:childTnLst>
                                </p:cTn>
                              </p:par>
                              <p:par>
                                <p:cTn id="56" presetID="26" presetClass="emph" presetSubtype="0" fill="hold" grpId="1" nodeType="withEffect">
                                  <p:stCondLst>
                                    <p:cond delay="0"/>
                                  </p:stCondLst>
                                  <p:childTnLst>
                                    <p:animEffect transition="out" filter="fade">
                                      <p:cBhvr>
                                        <p:cTn id="57" dur="400" tmFilter="0, 0; .2, .5; .8, .5; 1, 0"/>
                                        <p:tgtEl>
                                          <p:spTgt spid="80"/>
                                        </p:tgtEl>
                                      </p:cBhvr>
                                    </p:animEffect>
                                    <p:animScale>
                                      <p:cBhvr>
                                        <p:cTn id="58" dur="200" autoRev="1" fill="hold"/>
                                        <p:tgtEl>
                                          <p:spTgt spid="80"/>
                                        </p:tgtEl>
                                      </p:cBhvr>
                                      <p:by x="105000" y="105000"/>
                                    </p:animScale>
                                  </p:childTnLst>
                                </p:cTn>
                              </p:par>
                            </p:childTnLst>
                          </p:cTn>
                        </p:par>
                        <p:par>
                          <p:cTn id="59" fill="hold">
                            <p:stCondLst>
                              <p:cond delay="4150"/>
                            </p:stCondLst>
                            <p:childTnLst>
                              <p:par>
                                <p:cTn id="60" presetID="10" presetClass="entr" presetSubtype="0" fill="hold" grpId="0" nodeType="afterEffect">
                                  <p:stCondLst>
                                    <p:cond delay="0"/>
                                  </p:stCondLst>
                                  <p:childTnLst>
                                    <p:set>
                                      <p:cBhvr>
                                        <p:cTn id="61" dur="1" fill="hold">
                                          <p:stCondLst>
                                            <p:cond delay="0"/>
                                          </p:stCondLst>
                                        </p:cTn>
                                        <p:tgtEl>
                                          <p:spTgt spid="79"/>
                                        </p:tgtEl>
                                        <p:attrNameLst>
                                          <p:attrName>style.visibility</p:attrName>
                                        </p:attrNameLst>
                                      </p:cBhvr>
                                      <p:to>
                                        <p:strVal val="visible"/>
                                      </p:to>
                                    </p:set>
                                    <p:animEffect transition="in" filter="fade">
                                      <p:cBhvr>
                                        <p:cTn id="62" dur="500"/>
                                        <p:tgtEl>
                                          <p:spTgt spid="79"/>
                                        </p:tgtEl>
                                      </p:cBhvr>
                                    </p:animEffect>
                                  </p:childTnLst>
                                </p:cTn>
                              </p:par>
                            </p:childTnLst>
                          </p:cTn>
                        </p:par>
                        <p:par>
                          <p:cTn id="63" fill="hold">
                            <p:stCondLst>
                              <p:cond delay="4650"/>
                            </p:stCondLst>
                            <p:childTnLst>
                              <p:par>
                                <p:cTn id="64" presetID="10" presetClass="entr" presetSubtype="0" fill="hold" grpId="0" nodeType="afterEffect">
                                  <p:stCondLst>
                                    <p:cond delay="0"/>
                                  </p:stCondLst>
                                  <p:childTnLst>
                                    <p:set>
                                      <p:cBhvr>
                                        <p:cTn id="65" dur="1" fill="hold">
                                          <p:stCondLst>
                                            <p:cond delay="0"/>
                                          </p:stCondLst>
                                        </p:cTn>
                                        <p:tgtEl>
                                          <p:spTgt spid="83"/>
                                        </p:tgtEl>
                                        <p:attrNameLst>
                                          <p:attrName>style.visibility</p:attrName>
                                        </p:attrNameLst>
                                      </p:cBhvr>
                                      <p:to>
                                        <p:strVal val="visible"/>
                                      </p:to>
                                    </p:set>
                                    <p:animEffect transition="in" filter="fade">
                                      <p:cBhvr>
                                        <p:cTn id="66" dur="500"/>
                                        <p:tgtEl>
                                          <p:spTgt spid="83"/>
                                        </p:tgtEl>
                                      </p:cBhvr>
                                    </p:animEffect>
                                  </p:childTnLst>
                                </p:cTn>
                              </p:par>
                            </p:childTnLst>
                          </p:cTn>
                        </p:par>
                        <p:par>
                          <p:cTn id="67" fill="hold">
                            <p:stCondLst>
                              <p:cond delay="5150"/>
                            </p:stCondLst>
                            <p:childTnLst>
                              <p:par>
                                <p:cTn id="68" presetID="52" presetClass="entr" presetSubtype="0" fill="hold" grpId="0" nodeType="afterEffect">
                                  <p:stCondLst>
                                    <p:cond delay="0"/>
                                  </p:stCondLst>
                                  <p:childTnLst>
                                    <p:set>
                                      <p:cBhvr>
                                        <p:cTn id="69" dur="1" fill="hold">
                                          <p:stCondLst>
                                            <p:cond delay="0"/>
                                          </p:stCondLst>
                                        </p:cTn>
                                        <p:tgtEl>
                                          <p:spTgt spid="76"/>
                                        </p:tgtEl>
                                        <p:attrNameLst>
                                          <p:attrName>style.visibility</p:attrName>
                                        </p:attrNameLst>
                                      </p:cBhvr>
                                      <p:to>
                                        <p:strVal val="visible"/>
                                      </p:to>
                                    </p:set>
                                    <p:animScale>
                                      <p:cBhvr>
                                        <p:cTn id="70" dur="1000" decel="50000" fill="hold">
                                          <p:stCondLst>
                                            <p:cond delay="0"/>
                                          </p:stCondLst>
                                        </p:cTn>
                                        <p:tgtEl>
                                          <p:spTgt spid="7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1000" decel="50000" fill="hold">
                                          <p:stCondLst>
                                            <p:cond delay="0"/>
                                          </p:stCondLst>
                                        </p:cTn>
                                        <p:tgtEl>
                                          <p:spTgt spid="76"/>
                                        </p:tgtEl>
                                        <p:attrNameLst>
                                          <p:attrName>ppt_x</p:attrName>
                                          <p:attrName>ppt_y</p:attrName>
                                        </p:attrNameLst>
                                      </p:cBhvr>
                                    </p:animMotion>
                                    <p:animEffect transition="in" filter="fade">
                                      <p:cBhvr>
                                        <p:cTn id="72" dur="1000"/>
                                        <p:tgtEl>
                                          <p:spTgt spid="76"/>
                                        </p:tgtEl>
                                      </p:cBhvr>
                                    </p:animEffect>
                                  </p:childTnLst>
                                </p:cTn>
                              </p:par>
                              <p:par>
                                <p:cTn id="73" presetID="52" presetClass="entr" presetSubtype="0" fill="hold" grpId="0" nodeType="withEffect">
                                  <p:stCondLst>
                                    <p:cond delay="0"/>
                                  </p:stCondLst>
                                  <p:childTnLst>
                                    <p:set>
                                      <p:cBhvr>
                                        <p:cTn id="74" dur="1" fill="hold">
                                          <p:stCondLst>
                                            <p:cond delay="0"/>
                                          </p:stCondLst>
                                        </p:cTn>
                                        <p:tgtEl>
                                          <p:spTgt spid="78"/>
                                        </p:tgtEl>
                                        <p:attrNameLst>
                                          <p:attrName>style.visibility</p:attrName>
                                        </p:attrNameLst>
                                      </p:cBhvr>
                                      <p:to>
                                        <p:strVal val="visible"/>
                                      </p:to>
                                    </p:set>
                                    <p:animScale>
                                      <p:cBhvr>
                                        <p:cTn id="75" dur="1000" decel="50000" fill="hold">
                                          <p:stCondLst>
                                            <p:cond delay="0"/>
                                          </p:stCondLst>
                                        </p:cTn>
                                        <p:tgtEl>
                                          <p:spTgt spid="7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6" dur="1000" decel="50000" fill="hold">
                                          <p:stCondLst>
                                            <p:cond delay="0"/>
                                          </p:stCondLst>
                                        </p:cTn>
                                        <p:tgtEl>
                                          <p:spTgt spid="78"/>
                                        </p:tgtEl>
                                        <p:attrNameLst>
                                          <p:attrName>ppt_x</p:attrName>
                                          <p:attrName>ppt_y</p:attrName>
                                        </p:attrNameLst>
                                      </p:cBhvr>
                                    </p:animMotion>
                                    <p:animEffect transition="in" filter="fade">
                                      <p:cBhvr>
                                        <p:cTn id="77" dur="1000"/>
                                        <p:tgtEl>
                                          <p:spTgt spid="78"/>
                                        </p:tgtEl>
                                      </p:cBhvr>
                                    </p:animEffect>
                                  </p:childTnLst>
                                </p:cTn>
                              </p:par>
                            </p:childTnLst>
                          </p:cTn>
                        </p:par>
                        <p:par>
                          <p:cTn id="78" fill="hold">
                            <p:stCondLst>
                              <p:cond delay="6150"/>
                            </p:stCondLst>
                            <p:childTnLst>
                              <p:par>
                                <p:cTn id="79" presetID="10" presetClass="entr" presetSubtype="0" fill="hold" grpId="0" nodeType="afterEffect">
                                  <p:stCondLst>
                                    <p:cond delay="0"/>
                                  </p:stCondLst>
                                  <p:childTnLst>
                                    <p:set>
                                      <p:cBhvr>
                                        <p:cTn id="80" dur="1" fill="hold">
                                          <p:stCondLst>
                                            <p:cond delay="0"/>
                                          </p:stCondLst>
                                        </p:cTn>
                                        <p:tgtEl>
                                          <p:spTgt spid="82"/>
                                        </p:tgtEl>
                                        <p:attrNameLst>
                                          <p:attrName>style.visibility</p:attrName>
                                        </p:attrNameLst>
                                      </p:cBhvr>
                                      <p:to>
                                        <p:strVal val="visible"/>
                                      </p:to>
                                    </p:set>
                                    <p:animEffect transition="in" filter="fade">
                                      <p:cBhvr>
                                        <p:cTn id="81" dur="350"/>
                                        <p:tgtEl>
                                          <p:spTgt spid="82"/>
                                        </p:tgtEl>
                                      </p:cBhvr>
                                    </p:animEffect>
                                  </p:childTnLst>
                                </p:cTn>
                              </p:par>
                              <p:par>
                                <p:cTn id="82" presetID="26" presetClass="emph" presetSubtype="0" fill="hold" grpId="1" nodeType="withEffect">
                                  <p:stCondLst>
                                    <p:cond delay="0"/>
                                  </p:stCondLst>
                                  <p:childTnLst>
                                    <p:animEffect transition="out" filter="fade">
                                      <p:cBhvr>
                                        <p:cTn id="83" dur="400" tmFilter="0, 0; .2, .5; .8, .5; 1, 0"/>
                                        <p:tgtEl>
                                          <p:spTgt spid="82"/>
                                        </p:tgtEl>
                                      </p:cBhvr>
                                    </p:animEffect>
                                    <p:animScale>
                                      <p:cBhvr>
                                        <p:cTn id="84" dur="200" autoRev="1" fill="hold"/>
                                        <p:tgtEl>
                                          <p:spTgt spid="82"/>
                                        </p:tgtEl>
                                      </p:cBhvr>
                                      <p:by x="105000" y="105000"/>
                                    </p:animScale>
                                  </p:childTnLst>
                                </p:cTn>
                              </p:par>
                            </p:childTnLst>
                          </p:cTn>
                        </p:par>
                        <p:par>
                          <p:cTn id="85" fill="hold">
                            <p:stCondLst>
                              <p:cond delay="6550"/>
                            </p:stCondLst>
                            <p:childTnLst>
                              <p:par>
                                <p:cTn id="86" presetID="10" presetClass="entr" presetSubtype="0" fill="hold" grpId="0" nodeType="afterEffect">
                                  <p:stCondLst>
                                    <p:cond delay="0"/>
                                  </p:stCondLst>
                                  <p:childTnLst>
                                    <p:set>
                                      <p:cBhvr>
                                        <p:cTn id="87" dur="1" fill="hold">
                                          <p:stCondLst>
                                            <p:cond delay="0"/>
                                          </p:stCondLst>
                                        </p:cTn>
                                        <p:tgtEl>
                                          <p:spTgt spid="81"/>
                                        </p:tgtEl>
                                        <p:attrNameLst>
                                          <p:attrName>style.visibility</p:attrName>
                                        </p:attrNameLst>
                                      </p:cBhvr>
                                      <p:to>
                                        <p:strVal val="visible"/>
                                      </p:to>
                                    </p:set>
                                    <p:animEffect transition="in" filter="fade">
                                      <p:cBhvr>
                                        <p:cTn id="88" dur="500"/>
                                        <p:tgtEl>
                                          <p:spTgt spid="81"/>
                                        </p:tgtEl>
                                      </p:cBhvr>
                                    </p:animEffect>
                                  </p:childTnLst>
                                </p:cTn>
                              </p:par>
                            </p:childTnLst>
                          </p:cTn>
                        </p:par>
                        <p:par>
                          <p:cTn id="89" fill="hold">
                            <p:stCondLst>
                              <p:cond delay="7050"/>
                            </p:stCondLst>
                            <p:childTnLst>
                              <p:par>
                                <p:cTn id="90" presetID="10" presetClass="entr" presetSubtype="0" fill="hold" grpId="0" nodeType="afterEffect">
                                  <p:stCondLst>
                                    <p:cond delay="0"/>
                                  </p:stCondLst>
                                  <p:childTnLst>
                                    <p:set>
                                      <p:cBhvr>
                                        <p:cTn id="91" dur="1" fill="hold">
                                          <p:stCondLst>
                                            <p:cond delay="0"/>
                                          </p:stCondLst>
                                        </p:cTn>
                                        <p:tgtEl>
                                          <p:spTgt spid="84"/>
                                        </p:tgtEl>
                                        <p:attrNameLst>
                                          <p:attrName>style.visibility</p:attrName>
                                        </p:attrNameLst>
                                      </p:cBhvr>
                                      <p:to>
                                        <p:strVal val="visible"/>
                                      </p:to>
                                    </p:set>
                                    <p:animEffect transition="in" filter="fade">
                                      <p:cBhvr>
                                        <p:cTn id="92"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8" grpId="0" animBg="1"/>
      <p:bldP spid="74" grpId="0" animBg="1"/>
      <p:bldP spid="75" grpId="0" animBg="1"/>
      <p:bldP spid="76" grpId="0" animBg="1"/>
      <p:bldP spid="77" grpId="0"/>
      <p:bldP spid="78" grpId="0"/>
      <p:bldP spid="79" grpId="0"/>
      <p:bldP spid="80" grpId="0"/>
      <p:bldP spid="80" grpId="1"/>
      <p:bldP spid="81" grpId="0"/>
      <p:bldP spid="82" grpId="0"/>
      <p:bldP spid="82" grpId="1"/>
      <p:bldP spid="83" grpId="0"/>
      <p:bldP spid="84"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Text Box 5"/>
          <p:cNvSpPr txBox="1">
            <a:spLocks noChangeArrowheads="1"/>
          </p:cNvSpPr>
          <p:nvPr/>
        </p:nvSpPr>
        <p:spPr bwMode="ltGray">
          <a:xfrm>
            <a:off x="347663" y="157163"/>
            <a:ext cx="33845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800" b="1" dirty="0" smtClean="0">
                <a:solidFill>
                  <a:schemeClr val="bg1"/>
                </a:solidFill>
                <a:latin typeface="微软雅黑" pitchFamily="34" charset="-122"/>
                <a:ea typeface="微软雅黑" pitchFamily="34" charset="-122"/>
              </a:rPr>
              <a:t>执行能力有待加强</a:t>
            </a:r>
            <a:endParaRPr lang="zh-CN" altLang="en-US" sz="2800" b="1" dirty="0">
              <a:solidFill>
                <a:schemeClr val="bg1"/>
              </a:solidFill>
              <a:latin typeface="微软雅黑" pitchFamily="34" charset="-122"/>
              <a:ea typeface="微软雅黑" pitchFamily="34" charset="-122"/>
            </a:endParaRPr>
          </a:p>
        </p:txBody>
      </p:sp>
      <p:sp>
        <p:nvSpPr>
          <p:cNvPr id="34" name="TextBox 6"/>
          <p:cNvSpPr txBox="1"/>
          <p:nvPr/>
        </p:nvSpPr>
        <p:spPr>
          <a:xfrm>
            <a:off x="467544" y="2065416"/>
            <a:ext cx="4392487" cy="900246"/>
          </a:xfrm>
          <a:prstGeom prst="rect">
            <a:avLst/>
          </a:prstGeom>
          <a:noFill/>
        </p:spPr>
        <p:txBody>
          <a:bodyPr wrap="square" rtlCol="0">
            <a:spAutoFit/>
          </a:bodyPr>
          <a:lstStyle/>
          <a:p>
            <a:pPr fontAlgn="auto">
              <a:lnSpc>
                <a:spcPct val="125000"/>
              </a:lnSpc>
              <a:spcBef>
                <a:spcPts val="0"/>
              </a:spcBef>
              <a:spcAft>
                <a:spcPts val="0"/>
              </a:spcAft>
            </a:pPr>
            <a:r>
              <a:rPr lang="zh-CN" altLang="en-US" sz="1400" dirty="0">
                <a:solidFill>
                  <a:schemeClr val="bg2">
                    <a:lumMod val="10000"/>
                  </a:schemeClr>
                </a:solidFill>
                <a:latin typeface="Calibri"/>
                <a:ea typeface="微软雅黑"/>
              </a:rPr>
              <a:t>添加文本说明内容添加文本说明内容添加文本说明内容添加文本说明内容添加文本说明内容添加文本说明内容添加文本说明内容</a:t>
            </a:r>
            <a:r>
              <a:rPr lang="zh-CN" altLang="en-US" sz="1400" dirty="0" smtClean="0">
                <a:solidFill>
                  <a:schemeClr val="bg2">
                    <a:lumMod val="10000"/>
                  </a:schemeClr>
                </a:solidFill>
                <a:latin typeface="Calibri"/>
                <a:ea typeface="微软雅黑"/>
              </a:rPr>
              <a:t>添加内容</a:t>
            </a:r>
            <a:endParaRPr lang="zh-CN" altLang="en-US" sz="1400" dirty="0">
              <a:solidFill>
                <a:schemeClr val="bg2">
                  <a:lumMod val="10000"/>
                </a:schemeClr>
              </a:solidFill>
              <a:latin typeface="Calibri"/>
              <a:ea typeface="微软雅黑"/>
            </a:endParaRPr>
          </a:p>
        </p:txBody>
      </p:sp>
      <p:sp>
        <p:nvSpPr>
          <p:cNvPr id="35" name="TextBox 6"/>
          <p:cNvSpPr txBox="1"/>
          <p:nvPr/>
        </p:nvSpPr>
        <p:spPr>
          <a:xfrm>
            <a:off x="467545" y="3374656"/>
            <a:ext cx="4104456" cy="381066"/>
          </a:xfrm>
          <a:prstGeom prst="rect">
            <a:avLst/>
          </a:prstGeom>
          <a:noFill/>
        </p:spPr>
        <p:txBody>
          <a:bodyPr wrap="square" rtlCol="0">
            <a:spAutoFit/>
          </a:bodyPr>
          <a:lstStyle/>
          <a:p>
            <a:pPr fontAlgn="auto">
              <a:lnSpc>
                <a:spcPct val="150000"/>
              </a:lnSpc>
              <a:spcBef>
                <a:spcPts val="0"/>
              </a:spcBef>
              <a:spcAft>
                <a:spcPts val="0"/>
              </a:spcAft>
            </a:pPr>
            <a:r>
              <a:rPr lang="zh-CN" altLang="en-US" sz="1400" dirty="0">
                <a:solidFill>
                  <a:schemeClr val="bg2">
                    <a:lumMod val="10000"/>
                  </a:schemeClr>
                </a:solidFill>
                <a:latin typeface="Calibri"/>
                <a:ea typeface="微软雅黑"/>
              </a:rPr>
              <a:t>添加文本说明内容添加文本说明内容添加</a:t>
            </a:r>
            <a:r>
              <a:rPr lang="zh-CN" altLang="en-US" sz="1400" dirty="0" smtClean="0">
                <a:solidFill>
                  <a:schemeClr val="bg2">
                    <a:lumMod val="10000"/>
                  </a:schemeClr>
                </a:solidFill>
                <a:latin typeface="Calibri"/>
                <a:ea typeface="微软雅黑"/>
              </a:rPr>
              <a:t>文本</a:t>
            </a:r>
            <a:endParaRPr lang="zh-CN" altLang="en-US" sz="1400" dirty="0">
              <a:solidFill>
                <a:schemeClr val="bg2">
                  <a:lumMod val="10000"/>
                </a:schemeClr>
              </a:solidFill>
              <a:latin typeface="Calibri"/>
              <a:ea typeface="微软雅黑"/>
            </a:endParaRPr>
          </a:p>
        </p:txBody>
      </p:sp>
      <p:sp>
        <p:nvSpPr>
          <p:cNvPr id="36" name="对角圆角矩形 35"/>
          <p:cNvSpPr/>
          <p:nvPr/>
        </p:nvSpPr>
        <p:spPr>
          <a:xfrm>
            <a:off x="539553" y="1705372"/>
            <a:ext cx="1425644" cy="381387"/>
          </a:xfrm>
          <a:prstGeom prst="round2DiagRect">
            <a:avLst>
              <a:gd name="adj1" fmla="val 30205"/>
              <a:gd name="adj2" fmla="val 0"/>
            </a:avLst>
          </a:prstGeom>
          <a:solidFill>
            <a:srgbClr val="FE6E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bg1"/>
                </a:solidFill>
                <a:latin typeface="微软雅黑" pitchFamily="34" charset="-122"/>
                <a:ea typeface="微软雅黑" pitchFamily="34" charset="-122"/>
              </a:rPr>
              <a:t>标题一</a:t>
            </a:r>
            <a:endParaRPr lang="zh-CN" altLang="en-US" b="1" dirty="0">
              <a:solidFill>
                <a:schemeClr val="bg1"/>
              </a:solidFill>
              <a:latin typeface="微软雅黑" pitchFamily="34" charset="-122"/>
              <a:ea typeface="微软雅黑" pitchFamily="34" charset="-122"/>
            </a:endParaRPr>
          </a:p>
        </p:txBody>
      </p:sp>
      <p:sp>
        <p:nvSpPr>
          <p:cNvPr id="37" name="对角圆角矩形 36"/>
          <p:cNvSpPr/>
          <p:nvPr/>
        </p:nvSpPr>
        <p:spPr>
          <a:xfrm>
            <a:off x="539553" y="3038531"/>
            <a:ext cx="1425644" cy="381387"/>
          </a:xfrm>
          <a:prstGeom prst="round2DiagRect">
            <a:avLst>
              <a:gd name="adj1" fmla="val 30205"/>
              <a:gd name="adj2" fmla="val 0"/>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itchFamily="34" charset="-122"/>
                <a:ea typeface="微软雅黑" pitchFamily="34" charset="-122"/>
              </a:rPr>
              <a:t>标题二</a:t>
            </a:r>
          </a:p>
        </p:txBody>
      </p:sp>
      <p:sp>
        <p:nvSpPr>
          <p:cNvPr id="38" name="对角圆角矩形 37"/>
          <p:cNvSpPr/>
          <p:nvPr/>
        </p:nvSpPr>
        <p:spPr>
          <a:xfrm>
            <a:off x="539553" y="3861694"/>
            <a:ext cx="1425644" cy="381387"/>
          </a:xfrm>
          <a:prstGeom prst="round2DiagRect">
            <a:avLst>
              <a:gd name="adj1" fmla="val 30205"/>
              <a:gd name="adj2" fmla="val 0"/>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itchFamily="34" charset="-122"/>
                <a:ea typeface="微软雅黑" pitchFamily="34" charset="-122"/>
              </a:rPr>
              <a:t>标题三</a:t>
            </a:r>
          </a:p>
        </p:txBody>
      </p:sp>
      <p:sp>
        <p:nvSpPr>
          <p:cNvPr id="39" name="TextBox 6"/>
          <p:cNvSpPr txBox="1"/>
          <p:nvPr/>
        </p:nvSpPr>
        <p:spPr>
          <a:xfrm>
            <a:off x="467544" y="4231671"/>
            <a:ext cx="4392487" cy="630942"/>
          </a:xfrm>
          <a:prstGeom prst="rect">
            <a:avLst/>
          </a:prstGeom>
          <a:noFill/>
        </p:spPr>
        <p:txBody>
          <a:bodyPr wrap="square" rtlCol="0">
            <a:spAutoFit/>
          </a:bodyPr>
          <a:lstStyle>
            <a:defPPr>
              <a:defRPr lang="zh-CN"/>
            </a:defPPr>
            <a:lvl1pPr fontAlgn="auto">
              <a:lnSpc>
                <a:spcPct val="125000"/>
              </a:lnSpc>
              <a:spcBef>
                <a:spcPts val="0"/>
              </a:spcBef>
              <a:spcAft>
                <a:spcPts val="0"/>
              </a:spcAft>
              <a:defRPr sz="1400">
                <a:solidFill>
                  <a:schemeClr val="bg1"/>
                </a:solidFill>
                <a:latin typeface="Calibri"/>
                <a:ea typeface="微软雅黑"/>
              </a:defRPr>
            </a:lvl1pPr>
          </a:lstStyle>
          <a:p>
            <a:r>
              <a:rPr lang="zh-CN" altLang="en-US" dirty="0">
                <a:solidFill>
                  <a:schemeClr val="bg2">
                    <a:lumMod val="10000"/>
                  </a:schemeClr>
                </a:solidFill>
              </a:rPr>
              <a:t>添加文本说明内容添加文本说明内容添加文本说明内容添加文本说明内容添加内容</a:t>
            </a:r>
          </a:p>
        </p:txBody>
      </p:sp>
      <p:pic>
        <p:nvPicPr>
          <p:cNvPr id="40"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234009" y="2198385"/>
            <a:ext cx="2759859" cy="172491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41"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rot="422593">
            <a:off x="5762633" y="2456722"/>
            <a:ext cx="2888945" cy="220056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42" name="Picture 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rot="854817">
            <a:off x="5220107" y="3348117"/>
            <a:ext cx="2562324" cy="182222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cSld>
  <p:clrMapOvr>
    <a:masterClrMapping/>
  </p:clrMapOvr>
  <p:transition spd="slow"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750"/>
                                        <p:tgtEl>
                                          <p:spTgt spid="22"/>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1000"/>
                                        <p:tgtEl>
                                          <p:spTgt spid="36"/>
                                        </p:tgtEl>
                                      </p:cBhvr>
                                    </p:animEffect>
                                    <p:anim calcmode="lin" valueType="num">
                                      <p:cBhvr>
                                        <p:cTn id="12" dur="1000" fill="hold"/>
                                        <p:tgtEl>
                                          <p:spTgt spid="36"/>
                                        </p:tgtEl>
                                        <p:attrNameLst>
                                          <p:attrName>ppt_x</p:attrName>
                                        </p:attrNameLst>
                                      </p:cBhvr>
                                      <p:tavLst>
                                        <p:tav tm="0">
                                          <p:val>
                                            <p:strVal val="#ppt_x"/>
                                          </p:val>
                                        </p:tav>
                                        <p:tav tm="100000">
                                          <p:val>
                                            <p:strVal val="#ppt_x"/>
                                          </p:val>
                                        </p:tav>
                                      </p:tavLst>
                                    </p:anim>
                                    <p:anim calcmode="lin" valueType="num">
                                      <p:cBhvr>
                                        <p:cTn id="13" dur="1000" fill="hold"/>
                                        <p:tgtEl>
                                          <p:spTgt spid="36"/>
                                        </p:tgtEl>
                                        <p:attrNameLst>
                                          <p:attrName>ppt_y</p:attrName>
                                        </p:attrNameLst>
                                      </p:cBhvr>
                                      <p:tavLst>
                                        <p:tav tm="0">
                                          <p:val>
                                            <p:strVal val="#ppt_y+.1"/>
                                          </p:val>
                                        </p:tav>
                                        <p:tav tm="100000">
                                          <p:val>
                                            <p:strVal val="#ppt_y"/>
                                          </p:val>
                                        </p:tav>
                                      </p:tavLst>
                                    </p:anim>
                                  </p:childTnLst>
                                </p:cTn>
                              </p:par>
                            </p:childTnLst>
                          </p:cTn>
                        </p:par>
                        <p:par>
                          <p:cTn id="14" fill="hold">
                            <p:stCondLst>
                              <p:cond delay="1750"/>
                            </p:stCondLst>
                            <p:childTnLst>
                              <p:par>
                                <p:cTn id="15" presetID="42" presetClass="entr" presetSubtype="0" fill="hold" grpId="0" nodeType="afterEffect">
                                  <p:stCondLst>
                                    <p:cond delay="250"/>
                                  </p:stCondLst>
                                  <p:childTnLst>
                                    <p:set>
                                      <p:cBhvr>
                                        <p:cTn id="16" dur="1" fill="hold">
                                          <p:stCondLst>
                                            <p:cond delay="0"/>
                                          </p:stCondLst>
                                        </p:cTn>
                                        <p:tgtEl>
                                          <p:spTgt spid="34"/>
                                        </p:tgtEl>
                                        <p:attrNameLst>
                                          <p:attrName>style.visibility</p:attrName>
                                        </p:attrNameLst>
                                      </p:cBhvr>
                                      <p:to>
                                        <p:strVal val="visible"/>
                                      </p:to>
                                    </p:set>
                                    <p:animEffect transition="in" filter="fade">
                                      <p:cBhvr>
                                        <p:cTn id="17" dur="1000"/>
                                        <p:tgtEl>
                                          <p:spTgt spid="34"/>
                                        </p:tgtEl>
                                      </p:cBhvr>
                                    </p:animEffect>
                                    <p:anim calcmode="lin" valueType="num">
                                      <p:cBhvr>
                                        <p:cTn id="18" dur="1000" fill="hold"/>
                                        <p:tgtEl>
                                          <p:spTgt spid="34"/>
                                        </p:tgtEl>
                                        <p:attrNameLst>
                                          <p:attrName>ppt_x</p:attrName>
                                        </p:attrNameLst>
                                      </p:cBhvr>
                                      <p:tavLst>
                                        <p:tav tm="0">
                                          <p:val>
                                            <p:strVal val="#ppt_x"/>
                                          </p:val>
                                        </p:tav>
                                        <p:tav tm="100000">
                                          <p:val>
                                            <p:strVal val="#ppt_x"/>
                                          </p:val>
                                        </p:tav>
                                      </p:tavLst>
                                    </p:anim>
                                    <p:anim calcmode="lin" valueType="num">
                                      <p:cBhvr>
                                        <p:cTn id="19" dur="1000" fill="hold"/>
                                        <p:tgtEl>
                                          <p:spTgt spid="34"/>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49" presetClass="entr" presetSubtype="0" decel="100000" fill="hold" nodeType="afterEffect">
                                  <p:stCondLst>
                                    <p:cond delay="0"/>
                                  </p:stCondLst>
                                  <p:childTnLst>
                                    <p:set>
                                      <p:cBhvr>
                                        <p:cTn id="22" dur="1" fill="hold">
                                          <p:stCondLst>
                                            <p:cond delay="0"/>
                                          </p:stCondLst>
                                        </p:cTn>
                                        <p:tgtEl>
                                          <p:spTgt spid="40"/>
                                        </p:tgtEl>
                                        <p:attrNameLst>
                                          <p:attrName>style.visibility</p:attrName>
                                        </p:attrNameLst>
                                      </p:cBhvr>
                                      <p:to>
                                        <p:strVal val="visible"/>
                                      </p:to>
                                    </p:set>
                                    <p:anim calcmode="lin" valueType="num">
                                      <p:cBhvr>
                                        <p:cTn id="23" dur="500" fill="hold"/>
                                        <p:tgtEl>
                                          <p:spTgt spid="40"/>
                                        </p:tgtEl>
                                        <p:attrNameLst>
                                          <p:attrName>ppt_w</p:attrName>
                                        </p:attrNameLst>
                                      </p:cBhvr>
                                      <p:tavLst>
                                        <p:tav tm="0">
                                          <p:val>
                                            <p:fltVal val="0"/>
                                          </p:val>
                                        </p:tav>
                                        <p:tav tm="100000">
                                          <p:val>
                                            <p:strVal val="#ppt_w"/>
                                          </p:val>
                                        </p:tav>
                                      </p:tavLst>
                                    </p:anim>
                                    <p:anim calcmode="lin" valueType="num">
                                      <p:cBhvr>
                                        <p:cTn id="24" dur="500" fill="hold"/>
                                        <p:tgtEl>
                                          <p:spTgt spid="40"/>
                                        </p:tgtEl>
                                        <p:attrNameLst>
                                          <p:attrName>ppt_h</p:attrName>
                                        </p:attrNameLst>
                                      </p:cBhvr>
                                      <p:tavLst>
                                        <p:tav tm="0">
                                          <p:val>
                                            <p:fltVal val="0"/>
                                          </p:val>
                                        </p:tav>
                                        <p:tav tm="100000">
                                          <p:val>
                                            <p:strVal val="#ppt_h"/>
                                          </p:val>
                                        </p:tav>
                                      </p:tavLst>
                                    </p:anim>
                                    <p:anim calcmode="lin" valueType="num">
                                      <p:cBhvr>
                                        <p:cTn id="25" dur="500" fill="hold"/>
                                        <p:tgtEl>
                                          <p:spTgt spid="40"/>
                                        </p:tgtEl>
                                        <p:attrNameLst>
                                          <p:attrName>style.rotation</p:attrName>
                                        </p:attrNameLst>
                                      </p:cBhvr>
                                      <p:tavLst>
                                        <p:tav tm="0">
                                          <p:val>
                                            <p:fltVal val="360"/>
                                          </p:val>
                                        </p:tav>
                                        <p:tav tm="100000">
                                          <p:val>
                                            <p:fltVal val="0"/>
                                          </p:val>
                                        </p:tav>
                                      </p:tavLst>
                                    </p:anim>
                                    <p:animEffect transition="in" filter="fade">
                                      <p:cBhvr>
                                        <p:cTn id="26" dur="500"/>
                                        <p:tgtEl>
                                          <p:spTgt spid="40"/>
                                        </p:tgtEl>
                                      </p:cBhvr>
                                    </p:animEffect>
                                  </p:childTnLst>
                                </p:cTn>
                              </p:par>
                            </p:childTnLst>
                          </p:cTn>
                        </p:par>
                        <p:par>
                          <p:cTn id="27" fill="hold">
                            <p:stCondLst>
                              <p:cond delay="3500"/>
                            </p:stCondLst>
                            <p:childTnLst>
                              <p:par>
                                <p:cTn id="28" presetID="6" presetClass="emph" presetSubtype="0" fill="hold" nodeType="afterEffect">
                                  <p:stCondLst>
                                    <p:cond delay="0"/>
                                  </p:stCondLst>
                                  <p:childTnLst>
                                    <p:animScale>
                                      <p:cBhvr>
                                        <p:cTn id="29" dur="2000" fill="hold"/>
                                        <p:tgtEl>
                                          <p:spTgt spid="40"/>
                                        </p:tgtEl>
                                      </p:cBhvr>
                                      <p:by x="75000" y="75000"/>
                                    </p:animScale>
                                  </p:childTnLst>
                                </p:cTn>
                              </p:par>
                              <p:par>
                                <p:cTn id="30" presetID="56" presetClass="path" presetSubtype="0" accel="50000" decel="50000" fill="hold" nodeType="withEffect">
                                  <p:stCondLst>
                                    <p:cond delay="250"/>
                                  </p:stCondLst>
                                  <p:childTnLst>
                                    <p:animMotion origin="layout" path="M 3.88889E-6 -2.22222E-6 L -0.07848 -0.26611 " pathEditMode="relative" rAng="0" ptsTypes="AA">
                                      <p:cBhvr>
                                        <p:cTn id="31" dur="750" fill="hold"/>
                                        <p:tgtEl>
                                          <p:spTgt spid="40"/>
                                        </p:tgtEl>
                                        <p:attrNameLst>
                                          <p:attrName>ppt_x</p:attrName>
                                          <p:attrName>ppt_y</p:attrName>
                                        </p:attrNameLst>
                                      </p:cBhvr>
                                      <p:rCtr x="-3924" y="-13306"/>
                                    </p:animMotion>
                                  </p:childTnLst>
                                </p:cTn>
                              </p:par>
                            </p:childTnLst>
                          </p:cTn>
                        </p:par>
                        <p:par>
                          <p:cTn id="32" fill="hold">
                            <p:stCondLst>
                              <p:cond delay="5500"/>
                            </p:stCondLst>
                            <p:childTnLst>
                              <p:par>
                                <p:cTn id="33" presetID="42" presetClass="entr" presetSubtype="0" fill="hold" grpId="0" nodeType="after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1000"/>
                                        <p:tgtEl>
                                          <p:spTgt spid="37"/>
                                        </p:tgtEl>
                                      </p:cBhvr>
                                    </p:animEffect>
                                    <p:anim calcmode="lin" valueType="num">
                                      <p:cBhvr>
                                        <p:cTn id="36" dur="1000" fill="hold"/>
                                        <p:tgtEl>
                                          <p:spTgt spid="37"/>
                                        </p:tgtEl>
                                        <p:attrNameLst>
                                          <p:attrName>ppt_x</p:attrName>
                                        </p:attrNameLst>
                                      </p:cBhvr>
                                      <p:tavLst>
                                        <p:tav tm="0">
                                          <p:val>
                                            <p:strVal val="#ppt_x"/>
                                          </p:val>
                                        </p:tav>
                                        <p:tav tm="100000">
                                          <p:val>
                                            <p:strVal val="#ppt_x"/>
                                          </p:val>
                                        </p:tav>
                                      </p:tavLst>
                                    </p:anim>
                                    <p:anim calcmode="lin" valueType="num">
                                      <p:cBhvr>
                                        <p:cTn id="37" dur="1000" fill="hold"/>
                                        <p:tgtEl>
                                          <p:spTgt spid="37"/>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250"/>
                                  </p:stCondLst>
                                  <p:childTnLst>
                                    <p:set>
                                      <p:cBhvr>
                                        <p:cTn id="39" dur="1" fill="hold">
                                          <p:stCondLst>
                                            <p:cond delay="0"/>
                                          </p:stCondLst>
                                        </p:cTn>
                                        <p:tgtEl>
                                          <p:spTgt spid="35"/>
                                        </p:tgtEl>
                                        <p:attrNameLst>
                                          <p:attrName>style.visibility</p:attrName>
                                        </p:attrNameLst>
                                      </p:cBhvr>
                                      <p:to>
                                        <p:strVal val="visible"/>
                                      </p:to>
                                    </p:set>
                                    <p:animEffect transition="in" filter="fade">
                                      <p:cBhvr>
                                        <p:cTn id="40" dur="1000"/>
                                        <p:tgtEl>
                                          <p:spTgt spid="35"/>
                                        </p:tgtEl>
                                      </p:cBhvr>
                                    </p:animEffect>
                                    <p:anim calcmode="lin" valueType="num">
                                      <p:cBhvr>
                                        <p:cTn id="41" dur="1000" fill="hold"/>
                                        <p:tgtEl>
                                          <p:spTgt spid="35"/>
                                        </p:tgtEl>
                                        <p:attrNameLst>
                                          <p:attrName>ppt_x</p:attrName>
                                        </p:attrNameLst>
                                      </p:cBhvr>
                                      <p:tavLst>
                                        <p:tav tm="0">
                                          <p:val>
                                            <p:strVal val="#ppt_x"/>
                                          </p:val>
                                        </p:tav>
                                        <p:tav tm="100000">
                                          <p:val>
                                            <p:strVal val="#ppt_x"/>
                                          </p:val>
                                        </p:tav>
                                      </p:tavLst>
                                    </p:anim>
                                    <p:anim calcmode="lin" valueType="num">
                                      <p:cBhvr>
                                        <p:cTn id="42" dur="1000" fill="hold"/>
                                        <p:tgtEl>
                                          <p:spTgt spid="35"/>
                                        </p:tgtEl>
                                        <p:attrNameLst>
                                          <p:attrName>ppt_y</p:attrName>
                                        </p:attrNameLst>
                                      </p:cBhvr>
                                      <p:tavLst>
                                        <p:tav tm="0">
                                          <p:val>
                                            <p:strVal val="#ppt_y+.1"/>
                                          </p:val>
                                        </p:tav>
                                        <p:tav tm="100000">
                                          <p:val>
                                            <p:strVal val="#ppt_y"/>
                                          </p:val>
                                        </p:tav>
                                      </p:tavLst>
                                    </p:anim>
                                  </p:childTnLst>
                                </p:cTn>
                              </p:par>
                            </p:childTnLst>
                          </p:cTn>
                        </p:par>
                        <p:par>
                          <p:cTn id="43" fill="hold">
                            <p:stCondLst>
                              <p:cond delay="6750"/>
                            </p:stCondLst>
                            <p:childTnLst>
                              <p:par>
                                <p:cTn id="44" presetID="49" presetClass="entr" presetSubtype="0" decel="100000" fill="hold" nodeType="afterEffect">
                                  <p:stCondLst>
                                    <p:cond delay="0"/>
                                  </p:stCondLst>
                                  <p:childTnLst>
                                    <p:set>
                                      <p:cBhvr>
                                        <p:cTn id="45" dur="1" fill="hold">
                                          <p:stCondLst>
                                            <p:cond delay="0"/>
                                          </p:stCondLst>
                                        </p:cTn>
                                        <p:tgtEl>
                                          <p:spTgt spid="41"/>
                                        </p:tgtEl>
                                        <p:attrNameLst>
                                          <p:attrName>style.visibility</p:attrName>
                                        </p:attrNameLst>
                                      </p:cBhvr>
                                      <p:to>
                                        <p:strVal val="visible"/>
                                      </p:to>
                                    </p:set>
                                    <p:anim calcmode="lin" valueType="num">
                                      <p:cBhvr>
                                        <p:cTn id="46" dur="500" fill="hold"/>
                                        <p:tgtEl>
                                          <p:spTgt spid="41"/>
                                        </p:tgtEl>
                                        <p:attrNameLst>
                                          <p:attrName>ppt_w</p:attrName>
                                        </p:attrNameLst>
                                      </p:cBhvr>
                                      <p:tavLst>
                                        <p:tav tm="0">
                                          <p:val>
                                            <p:fltVal val="0"/>
                                          </p:val>
                                        </p:tav>
                                        <p:tav tm="100000">
                                          <p:val>
                                            <p:strVal val="#ppt_w"/>
                                          </p:val>
                                        </p:tav>
                                      </p:tavLst>
                                    </p:anim>
                                    <p:anim calcmode="lin" valueType="num">
                                      <p:cBhvr>
                                        <p:cTn id="47" dur="500" fill="hold"/>
                                        <p:tgtEl>
                                          <p:spTgt spid="41"/>
                                        </p:tgtEl>
                                        <p:attrNameLst>
                                          <p:attrName>ppt_h</p:attrName>
                                        </p:attrNameLst>
                                      </p:cBhvr>
                                      <p:tavLst>
                                        <p:tav tm="0">
                                          <p:val>
                                            <p:fltVal val="0"/>
                                          </p:val>
                                        </p:tav>
                                        <p:tav tm="100000">
                                          <p:val>
                                            <p:strVal val="#ppt_h"/>
                                          </p:val>
                                        </p:tav>
                                      </p:tavLst>
                                    </p:anim>
                                    <p:anim calcmode="lin" valueType="num">
                                      <p:cBhvr>
                                        <p:cTn id="48" dur="500" fill="hold"/>
                                        <p:tgtEl>
                                          <p:spTgt spid="41"/>
                                        </p:tgtEl>
                                        <p:attrNameLst>
                                          <p:attrName>style.rotation</p:attrName>
                                        </p:attrNameLst>
                                      </p:cBhvr>
                                      <p:tavLst>
                                        <p:tav tm="0">
                                          <p:val>
                                            <p:fltVal val="360"/>
                                          </p:val>
                                        </p:tav>
                                        <p:tav tm="100000">
                                          <p:val>
                                            <p:fltVal val="0"/>
                                          </p:val>
                                        </p:tav>
                                      </p:tavLst>
                                    </p:anim>
                                    <p:animEffect transition="in" filter="fade">
                                      <p:cBhvr>
                                        <p:cTn id="49" dur="500"/>
                                        <p:tgtEl>
                                          <p:spTgt spid="41"/>
                                        </p:tgtEl>
                                      </p:cBhvr>
                                    </p:animEffect>
                                  </p:childTnLst>
                                </p:cTn>
                              </p:par>
                            </p:childTnLst>
                          </p:cTn>
                        </p:par>
                        <p:par>
                          <p:cTn id="50" fill="hold">
                            <p:stCondLst>
                              <p:cond delay="7250"/>
                            </p:stCondLst>
                            <p:childTnLst>
                              <p:par>
                                <p:cTn id="51" presetID="6" presetClass="emph" presetSubtype="0" fill="hold" nodeType="afterEffect">
                                  <p:stCondLst>
                                    <p:cond delay="0"/>
                                  </p:stCondLst>
                                  <p:childTnLst>
                                    <p:animScale>
                                      <p:cBhvr>
                                        <p:cTn id="52" dur="2000" fill="hold"/>
                                        <p:tgtEl>
                                          <p:spTgt spid="41"/>
                                        </p:tgtEl>
                                      </p:cBhvr>
                                      <p:by x="75000" y="75000"/>
                                    </p:animScale>
                                  </p:childTnLst>
                                </p:cTn>
                              </p:par>
                              <p:par>
                                <p:cTn id="53" presetID="56" presetClass="path" presetSubtype="0" accel="50000" decel="50000" fill="hold" nodeType="withEffect">
                                  <p:stCondLst>
                                    <p:cond delay="250"/>
                                  </p:stCondLst>
                                  <p:childTnLst>
                                    <p:animMotion origin="layout" path="M 3.05556E-6 0 L -0.00625 -0.16028 " pathEditMode="relative" rAng="0" ptsTypes="AA">
                                      <p:cBhvr>
                                        <p:cTn id="54" dur="750" fill="hold"/>
                                        <p:tgtEl>
                                          <p:spTgt spid="41"/>
                                        </p:tgtEl>
                                        <p:attrNameLst>
                                          <p:attrName>ppt_x</p:attrName>
                                          <p:attrName>ppt_y</p:attrName>
                                        </p:attrNameLst>
                                      </p:cBhvr>
                                      <p:rCtr x="-313" y="-8028"/>
                                    </p:animMotion>
                                  </p:childTnLst>
                                </p:cTn>
                              </p:par>
                            </p:childTnLst>
                          </p:cTn>
                        </p:par>
                        <p:par>
                          <p:cTn id="55" fill="hold">
                            <p:stCondLst>
                              <p:cond delay="9250"/>
                            </p:stCondLst>
                            <p:childTnLst>
                              <p:par>
                                <p:cTn id="56" presetID="42" presetClass="entr" presetSubtype="0" fill="hold" grpId="0" nodeType="after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fade">
                                      <p:cBhvr>
                                        <p:cTn id="58" dur="1000"/>
                                        <p:tgtEl>
                                          <p:spTgt spid="38"/>
                                        </p:tgtEl>
                                      </p:cBhvr>
                                    </p:animEffect>
                                    <p:anim calcmode="lin" valueType="num">
                                      <p:cBhvr>
                                        <p:cTn id="59" dur="1000" fill="hold"/>
                                        <p:tgtEl>
                                          <p:spTgt spid="38"/>
                                        </p:tgtEl>
                                        <p:attrNameLst>
                                          <p:attrName>ppt_x</p:attrName>
                                        </p:attrNameLst>
                                      </p:cBhvr>
                                      <p:tavLst>
                                        <p:tav tm="0">
                                          <p:val>
                                            <p:strVal val="#ppt_x"/>
                                          </p:val>
                                        </p:tav>
                                        <p:tav tm="100000">
                                          <p:val>
                                            <p:strVal val="#ppt_x"/>
                                          </p:val>
                                        </p:tav>
                                      </p:tavLst>
                                    </p:anim>
                                    <p:anim calcmode="lin" valueType="num">
                                      <p:cBhvr>
                                        <p:cTn id="60" dur="1000" fill="hold"/>
                                        <p:tgtEl>
                                          <p:spTgt spid="38"/>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250"/>
                                  </p:stCondLst>
                                  <p:childTnLst>
                                    <p:set>
                                      <p:cBhvr>
                                        <p:cTn id="62" dur="1" fill="hold">
                                          <p:stCondLst>
                                            <p:cond delay="0"/>
                                          </p:stCondLst>
                                        </p:cTn>
                                        <p:tgtEl>
                                          <p:spTgt spid="39"/>
                                        </p:tgtEl>
                                        <p:attrNameLst>
                                          <p:attrName>style.visibility</p:attrName>
                                        </p:attrNameLst>
                                      </p:cBhvr>
                                      <p:to>
                                        <p:strVal val="visible"/>
                                      </p:to>
                                    </p:set>
                                    <p:animEffect transition="in" filter="fade">
                                      <p:cBhvr>
                                        <p:cTn id="63" dur="1000"/>
                                        <p:tgtEl>
                                          <p:spTgt spid="39"/>
                                        </p:tgtEl>
                                      </p:cBhvr>
                                    </p:animEffect>
                                    <p:anim calcmode="lin" valueType="num">
                                      <p:cBhvr>
                                        <p:cTn id="64" dur="1000" fill="hold"/>
                                        <p:tgtEl>
                                          <p:spTgt spid="39"/>
                                        </p:tgtEl>
                                        <p:attrNameLst>
                                          <p:attrName>ppt_x</p:attrName>
                                        </p:attrNameLst>
                                      </p:cBhvr>
                                      <p:tavLst>
                                        <p:tav tm="0">
                                          <p:val>
                                            <p:strVal val="#ppt_x"/>
                                          </p:val>
                                        </p:tav>
                                        <p:tav tm="100000">
                                          <p:val>
                                            <p:strVal val="#ppt_x"/>
                                          </p:val>
                                        </p:tav>
                                      </p:tavLst>
                                    </p:anim>
                                    <p:anim calcmode="lin" valueType="num">
                                      <p:cBhvr>
                                        <p:cTn id="65" dur="1000" fill="hold"/>
                                        <p:tgtEl>
                                          <p:spTgt spid="39"/>
                                        </p:tgtEl>
                                        <p:attrNameLst>
                                          <p:attrName>ppt_y</p:attrName>
                                        </p:attrNameLst>
                                      </p:cBhvr>
                                      <p:tavLst>
                                        <p:tav tm="0">
                                          <p:val>
                                            <p:strVal val="#ppt_y+.1"/>
                                          </p:val>
                                        </p:tav>
                                        <p:tav tm="100000">
                                          <p:val>
                                            <p:strVal val="#ppt_y"/>
                                          </p:val>
                                        </p:tav>
                                      </p:tavLst>
                                    </p:anim>
                                  </p:childTnLst>
                                </p:cTn>
                              </p:par>
                            </p:childTnLst>
                          </p:cTn>
                        </p:par>
                        <p:par>
                          <p:cTn id="66" fill="hold">
                            <p:stCondLst>
                              <p:cond delay="10500"/>
                            </p:stCondLst>
                            <p:childTnLst>
                              <p:par>
                                <p:cTn id="67" presetID="49" presetClass="entr" presetSubtype="0" decel="100000" fill="hold" nodeType="afterEffect">
                                  <p:stCondLst>
                                    <p:cond delay="0"/>
                                  </p:stCondLst>
                                  <p:childTnLst>
                                    <p:set>
                                      <p:cBhvr>
                                        <p:cTn id="68" dur="1" fill="hold">
                                          <p:stCondLst>
                                            <p:cond delay="0"/>
                                          </p:stCondLst>
                                        </p:cTn>
                                        <p:tgtEl>
                                          <p:spTgt spid="42"/>
                                        </p:tgtEl>
                                        <p:attrNameLst>
                                          <p:attrName>style.visibility</p:attrName>
                                        </p:attrNameLst>
                                      </p:cBhvr>
                                      <p:to>
                                        <p:strVal val="visible"/>
                                      </p:to>
                                    </p:set>
                                    <p:anim calcmode="lin" valueType="num">
                                      <p:cBhvr>
                                        <p:cTn id="69" dur="500" fill="hold"/>
                                        <p:tgtEl>
                                          <p:spTgt spid="42"/>
                                        </p:tgtEl>
                                        <p:attrNameLst>
                                          <p:attrName>ppt_w</p:attrName>
                                        </p:attrNameLst>
                                      </p:cBhvr>
                                      <p:tavLst>
                                        <p:tav tm="0">
                                          <p:val>
                                            <p:fltVal val="0"/>
                                          </p:val>
                                        </p:tav>
                                        <p:tav tm="100000">
                                          <p:val>
                                            <p:strVal val="#ppt_w"/>
                                          </p:val>
                                        </p:tav>
                                      </p:tavLst>
                                    </p:anim>
                                    <p:anim calcmode="lin" valueType="num">
                                      <p:cBhvr>
                                        <p:cTn id="70" dur="500" fill="hold"/>
                                        <p:tgtEl>
                                          <p:spTgt spid="42"/>
                                        </p:tgtEl>
                                        <p:attrNameLst>
                                          <p:attrName>ppt_h</p:attrName>
                                        </p:attrNameLst>
                                      </p:cBhvr>
                                      <p:tavLst>
                                        <p:tav tm="0">
                                          <p:val>
                                            <p:fltVal val="0"/>
                                          </p:val>
                                        </p:tav>
                                        <p:tav tm="100000">
                                          <p:val>
                                            <p:strVal val="#ppt_h"/>
                                          </p:val>
                                        </p:tav>
                                      </p:tavLst>
                                    </p:anim>
                                    <p:anim calcmode="lin" valueType="num">
                                      <p:cBhvr>
                                        <p:cTn id="71" dur="500" fill="hold"/>
                                        <p:tgtEl>
                                          <p:spTgt spid="42"/>
                                        </p:tgtEl>
                                        <p:attrNameLst>
                                          <p:attrName>style.rotation</p:attrName>
                                        </p:attrNameLst>
                                      </p:cBhvr>
                                      <p:tavLst>
                                        <p:tav tm="0">
                                          <p:val>
                                            <p:fltVal val="360"/>
                                          </p:val>
                                        </p:tav>
                                        <p:tav tm="100000">
                                          <p:val>
                                            <p:fltVal val="0"/>
                                          </p:val>
                                        </p:tav>
                                      </p:tavLst>
                                    </p:anim>
                                    <p:animEffect transition="in" filter="fade">
                                      <p:cBhvr>
                                        <p:cTn id="72"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4" grpId="0"/>
      <p:bldP spid="35" grpId="0"/>
      <p:bldP spid="36" grpId="0" animBg="1"/>
      <p:bldP spid="37" grpId="0" animBg="1"/>
      <p:bldP spid="38" grpId="0" animBg="1"/>
      <p:bldP spid="39"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Text Box 5"/>
          <p:cNvSpPr txBox="1">
            <a:spLocks noChangeArrowheads="1"/>
          </p:cNvSpPr>
          <p:nvPr/>
        </p:nvSpPr>
        <p:spPr bwMode="ltGray">
          <a:xfrm>
            <a:off x="347663" y="157163"/>
            <a:ext cx="33845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800" b="1" dirty="0" smtClean="0">
                <a:solidFill>
                  <a:schemeClr val="bg1"/>
                </a:solidFill>
                <a:latin typeface="微软雅黑" pitchFamily="34" charset="-122"/>
                <a:ea typeface="微软雅黑" pitchFamily="34" charset="-122"/>
              </a:rPr>
              <a:t>对竟争对手的分析</a:t>
            </a:r>
            <a:endParaRPr lang="zh-CN" altLang="en-US" sz="2800" b="1" dirty="0">
              <a:solidFill>
                <a:schemeClr val="bg1"/>
              </a:solidFill>
              <a:latin typeface="微软雅黑" pitchFamily="34" charset="-122"/>
              <a:ea typeface="微软雅黑" pitchFamily="34" charset="-122"/>
            </a:endParaRPr>
          </a:p>
        </p:txBody>
      </p:sp>
      <p:sp>
        <p:nvSpPr>
          <p:cNvPr id="32" name="任意多边形 31"/>
          <p:cNvSpPr/>
          <p:nvPr/>
        </p:nvSpPr>
        <p:spPr>
          <a:xfrm rot="1723431">
            <a:off x="2864170" y="2880389"/>
            <a:ext cx="1817395" cy="1339301"/>
          </a:xfrm>
          <a:custGeom>
            <a:avLst/>
            <a:gdLst/>
            <a:ahLst/>
            <a:cxnLst/>
            <a:rect l="l" t="t" r="r" b="b"/>
            <a:pathLst>
              <a:path w="2351321" h="1732770">
                <a:moveTo>
                  <a:pt x="1516639" y="0"/>
                </a:moveTo>
                <a:lnTo>
                  <a:pt x="2302371" y="743002"/>
                </a:lnTo>
                <a:cubicBezTo>
                  <a:pt x="2370314" y="1065730"/>
                  <a:pt x="2367934" y="1403106"/>
                  <a:pt x="2292691" y="1732770"/>
                </a:cubicBezTo>
                <a:lnTo>
                  <a:pt x="0" y="1209479"/>
                </a:lnTo>
                <a:close/>
              </a:path>
            </a:pathLst>
          </a:custGeom>
          <a:solidFill>
            <a:srgbClr val="C00000"/>
          </a:solidFill>
          <a:ln w="25400" cap="flat" cmpd="sng" algn="ctr">
            <a:solidFill>
              <a:sysClr val="window" lastClr="FFFFFF">
                <a:hueOff val="0"/>
                <a:satOff val="0"/>
                <a:lumOff val="0"/>
                <a:alphaOff val="0"/>
              </a:sysClr>
            </a:solidFill>
            <a:prstDash val="solid"/>
          </a:ln>
          <a:effectLst/>
        </p:spPr>
        <p:txBody>
          <a:bodyPr spcFirstLastPara="0" vert="horz" wrap="square" lIns="2385060" tIns="1267461" rIns="133604" bIns="1612899" numCol="1" spcCol="1270" anchor="ctr" anchorCtr="0">
            <a:noAutofit/>
          </a:bodyPr>
          <a:lstStyle/>
          <a:p>
            <a:pPr algn="ctr" defTabSz="1689100">
              <a:lnSpc>
                <a:spcPct val="90000"/>
              </a:lnSpc>
              <a:spcBef>
                <a:spcPct val="0"/>
              </a:spcBef>
              <a:spcAft>
                <a:spcPct val="35000"/>
              </a:spcAft>
              <a:defRPr/>
            </a:pPr>
            <a:endParaRPr lang="zh-CN" altLang="en-US" sz="3800">
              <a:solidFill>
                <a:sysClr val="window" lastClr="FFFFFF"/>
              </a:solidFill>
            </a:endParaRPr>
          </a:p>
        </p:txBody>
      </p:sp>
      <p:sp>
        <p:nvSpPr>
          <p:cNvPr id="33" name="任意多边形 32"/>
          <p:cNvSpPr/>
          <p:nvPr/>
        </p:nvSpPr>
        <p:spPr>
          <a:xfrm rot="1723431">
            <a:off x="1012652" y="1524653"/>
            <a:ext cx="3635301" cy="3635301"/>
          </a:xfrm>
          <a:custGeom>
            <a:avLst/>
            <a:gdLst>
              <a:gd name="connsiteX0" fmla="*/ 3370965 w 3413760"/>
              <a:gd name="connsiteY0" fmla="*/ 2086696 h 3413760"/>
              <a:gd name="connsiteX1" fmla="*/ 2447467 w 3413760"/>
              <a:gd name="connsiteY1" fmla="*/ 3244726 h 3413760"/>
              <a:gd name="connsiteX2" fmla="*/ 1706880 w 3413760"/>
              <a:gd name="connsiteY2" fmla="*/ 1706880 h 3413760"/>
              <a:gd name="connsiteX3" fmla="*/ 3370965 w 3413760"/>
              <a:gd name="connsiteY3" fmla="*/ 208669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370965" y="2086696"/>
                </a:moveTo>
                <a:cubicBezTo>
                  <a:pt x="3255378" y="2593118"/>
                  <a:pt x="2915472" y="3019346"/>
                  <a:pt x="2447467" y="3244726"/>
                </a:cubicBezTo>
                <a:lnTo>
                  <a:pt x="1706880" y="1706880"/>
                </a:lnTo>
                <a:lnTo>
                  <a:pt x="3370965" y="2086696"/>
                </a:lnTo>
                <a:close/>
              </a:path>
            </a:pathLst>
          </a:custGeom>
          <a:solidFill>
            <a:srgbClr val="FF0000"/>
          </a:solidFill>
          <a:ln w="25400" cap="flat" cmpd="sng" algn="ctr">
            <a:solidFill>
              <a:sysClr val="window" lastClr="FFFFFF">
                <a:hueOff val="0"/>
                <a:satOff val="0"/>
                <a:lumOff val="0"/>
                <a:alphaOff val="0"/>
              </a:sysClr>
            </a:solidFill>
            <a:prstDash val="solid"/>
          </a:ln>
          <a:effectLst/>
        </p:spPr>
        <p:txBody>
          <a:bodyPr spcFirstLastPara="0" vert="horz" wrap="square" lIns="2244090" tIns="2081530" rIns="374650" bIns="781050" numCol="1" spcCol="1270" anchor="ctr" anchorCtr="0">
            <a:noAutofit/>
          </a:bodyPr>
          <a:lstStyle/>
          <a:p>
            <a:pPr algn="ctr" defTabSz="1733550">
              <a:lnSpc>
                <a:spcPct val="90000"/>
              </a:lnSpc>
              <a:spcBef>
                <a:spcPct val="0"/>
              </a:spcBef>
              <a:spcAft>
                <a:spcPct val="35000"/>
              </a:spcAft>
              <a:defRPr/>
            </a:pPr>
            <a:endParaRPr lang="zh-CN" altLang="en-US" sz="3900">
              <a:solidFill>
                <a:sysClr val="window" lastClr="FFFFFF"/>
              </a:solidFill>
            </a:endParaRPr>
          </a:p>
        </p:txBody>
      </p:sp>
      <p:sp>
        <p:nvSpPr>
          <p:cNvPr id="34" name="任意多边形 33"/>
          <p:cNvSpPr/>
          <p:nvPr/>
        </p:nvSpPr>
        <p:spPr>
          <a:xfrm rot="1723431">
            <a:off x="1012652" y="1524653"/>
            <a:ext cx="3635301" cy="3635301"/>
          </a:xfrm>
          <a:custGeom>
            <a:avLst/>
            <a:gdLst>
              <a:gd name="connsiteX0" fmla="*/ 2447430 w 3413760"/>
              <a:gd name="connsiteY0" fmla="*/ 3244744 h 3413760"/>
              <a:gd name="connsiteX1" fmla="*/ 966292 w 3413760"/>
              <a:gd name="connsiteY1" fmla="*/ 3244726 h 3413760"/>
              <a:gd name="connsiteX2" fmla="*/ 1706880 w 3413760"/>
              <a:gd name="connsiteY2" fmla="*/ 1706880 h 3413760"/>
              <a:gd name="connsiteX3" fmla="*/ 2447430 w 3413760"/>
              <a:gd name="connsiteY3" fmla="*/ 3244744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2447430" y="3244744"/>
                </a:moveTo>
                <a:cubicBezTo>
                  <a:pt x="1979433" y="3470105"/>
                  <a:pt x="1434283" y="3470099"/>
                  <a:pt x="966292" y="3244726"/>
                </a:cubicBezTo>
                <a:lnTo>
                  <a:pt x="1706880" y="1706880"/>
                </a:lnTo>
                <a:lnTo>
                  <a:pt x="2447430" y="3244744"/>
                </a:lnTo>
                <a:close/>
              </a:path>
            </a:pathLst>
          </a:custGeom>
          <a:solidFill>
            <a:srgbClr val="FF3300"/>
          </a:solidFill>
          <a:ln w="25400" cap="flat" cmpd="sng" algn="ctr">
            <a:solidFill>
              <a:sysClr val="window" lastClr="FFFFFF">
                <a:hueOff val="0"/>
                <a:satOff val="0"/>
                <a:lumOff val="0"/>
                <a:alphaOff val="0"/>
              </a:sysClr>
            </a:solidFill>
            <a:prstDash val="solid"/>
          </a:ln>
          <a:effectLst/>
        </p:spPr>
        <p:txBody>
          <a:bodyPr spcFirstLastPara="0" vert="horz" wrap="square" lIns="1299210" tIns="2731771" rIns="1299210" bIns="130809" numCol="1" spcCol="1270" anchor="ctr" anchorCtr="0">
            <a:noAutofit/>
          </a:bodyPr>
          <a:lstStyle/>
          <a:p>
            <a:pPr algn="ctr" defTabSz="1733550">
              <a:lnSpc>
                <a:spcPct val="90000"/>
              </a:lnSpc>
              <a:spcBef>
                <a:spcPct val="0"/>
              </a:spcBef>
              <a:spcAft>
                <a:spcPct val="35000"/>
              </a:spcAft>
              <a:defRPr/>
            </a:pPr>
            <a:endParaRPr lang="zh-CN" altLang="en-US" sz="3900">
              <a:solidFill>
                <a:sysClr val="window" lastClr="FFFFFF"/>
              </a:solidFill>
            </a:endParaRPr>
          </a:p>
        </p:txBody>
      </p:sp>
      <p:sp>
        <p:nvSpPr>
          <p:cNvPr id="35" name="任意多边形 34"/>
          <p:cNvSpPr/>
          <p:nvPr/>
        </p:nvSpPr>
        <p:spPr>
          <a:xfrm rot="1723431">
            <a:off x="1012652" y="1524653"/>
            <a:ext cx="3635301" cy="3635301"/>
          </a:xfrm>
          <a:custGeom>
            <a:avLst/>
            <a:gdLst>
              <a:gd name="connsiteX0" fmla="*/ 966292 w 3413760"/>
              <a:gd name="connsiteY0" fmla="*/ 3244726 h 3413760"/>
              <a:gd name="connsiteX1" fmla="*/ 42795 w 3413760"/>
              <a:gd name="connsiteY1" fmla="*/ 2086696 h 3413760"/>
              <a:gd name="connsiteX2" fmla="*/ 1706880 w 3413760"/>
              <a:gd name="connsiteY2" fmla="*/ 1706880 h 3413760"/>
              <a:gd name="connsiteX3" fmla="*/ 966292 w 3413760"/>
              <a:gd name="connsiteY3" fmla="*/ 3244726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966292" y="3244726"/>
                </a:moveTo>
                <a:cubicBezTo>
                  <a:pt x="498287" y="3019347"/>
                  <a:pt x="158382" y="2593118"/>
                  <a:pt x="42795" y="2086696"/>
                </a:cubicBezTo>
                <a:lnTo>
                  <a:pt x="1706880" y="1706880"/>
                </a:lnTo>
                <a:lnTo>
                  <a:pt x="966292" y="3244726"/>
                </a:lnTo>
                <a:close/>
              </a:path>
            </a:pathLst>
          </a:custGeom>
          <a:solidFill>
            <a:srgbClr val="FF5001"/>
          </a:solidFill>
          <a:ln w="25400" cap="flat" cmpd="sng" algn="ctr">
            <a:solidFill>
              <a:sysClr val="window" lastClr="FFFFFF">
                <a:hueOff val="0"/>
                <a:satOff val="0"/>
                <a:lumOff val="0"/>
                <a:alphaOff val="0"/>
              </a:sysClr>
            </a:solidFill>
            <a:prstDash val="solid"/>
          </a:ln>
          <a:effectLst/>
        </p:spPr>
        <p:txBody>
          <a:bodyPr spcFirstLastPara="0" vert="horz" wrap="square" lIns="374650" tIns="2081530" rIns="2244090" bIns="781050" numCol="1" spcCol="1270" anchor="ctr" anchorCtr="0">
            <a:noAutofit/>
          </a:bodyPr>
          <a:lstStyle/>
          <a:p>
            <a:pPr algn="ctr" defTabSz="1733550">
              <a:lnSpc>
                <a:spcPct val="90000"/>
              </a:lnSpc>
              <a:spcBef>
                <a:spcPct val="0"/>
              </a:spcBef>
              <a:spcAft>
                <a:spcPct val="35000"/>
              </a:spcAft>
              <a:defRPr/>
            </a:pPr>
            <a:endParaRPr lang="zh-CN" altLang="en-US" sz="3900">
              <a:solidFill>
                <a:sysClr val="window" lastClr="FFFFFF"/>
              </a:solidFill>
            </a:endParaRPr>
          </a:p>
        </p:txBody>
      </p:sp>
      <p:sp>
        <p:nvSpPr>
          <p:cNvPr id="36" name="任意多边形 35"/>
          <p:cNvSpPr/>
          <p:nvPr/>
        </p:nvSpPr>
        <p:spPr>
          <a:xfrm rot="1723431">
            <a:off x="1012652" y="1524653"/>
            <a:ext cx="3635301" cy="3635301"/>
          </a:xfrm>
          <a:custGeom>
            <a:avLst/>
            <a:gdLst>
              <a:gd name="connsiteX0" fmla="*/ 42795 w 3413760"/>
              <a:gd name="connsiteY0" fmla="*/ 2086695 h 3413760"/>
              <a:gd name="connsiteX1" fmla="*/ 372387 w 3413760"/>
              <a:gd name="connsiteY1" fmla="*/ 642658 h 3413760"/>
              <a:gd name="connsiteX2" fmla="*/ 1706880 w 3413760"/>
              <a:gd name="connsiteY2" fmla="*/ 1706880 h 3413760"/>
              <a:gd name="connsiteX3" fmla="*/ 42795 w 3413760"/>
              <a:gd name="connsiteY3" fmla="*/ 2086695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42795" y="2086695"/>
                </a:moveTo>
                <a:cubicBezTo>
                  <a:pt x="-72792" y="1580274"/>
                  <a:pt x="48519" y="1048777"/>
                  <a:pt x="372387" y="642658"/>
                </a:cubicBezTo>
                <a:lnTo>
                  <a:pt x="1706880" y="1706880"/>
                </a:lnTo>
                <a:lnTo>
                  <a:pt x="42795" y="2086695"/>
                </a:lnTo>
                <a:close/>
              </a:path>
            </a:pathLst>
          </a:custGeom>
          <a:solidFill>
            <a:srgbClr val="FD9803"/>
          </a:solidFill>
          <a:ln w="25400" cap="flat" cmpd="sng" algn="ctr">
            <a:solidFill>
              <a:sysClr val="window" lastClr="FFFFFF">
                <a:hueOff val="0"/>
                <a:satOff val="0"/>
                <a:lumOff val="0"/>
                <a:alphaOff val="0"/>
              </a:sysClr>
            </a:solidFill>
            <a:prstDash val="solid"/>
          </a:ln>
          <a:effectLst/>
        </p:spPr>
        <p:txBody>
          <a:bodyPr spcFirstLastPara="0" vert="horz" wrap="square" lIns="124714" tIns="1258571" rIns="2376170" bIns="1604009" numCol="1" spcCol="1270" anchor="ctr" anchorCtr="0">
            <a:noAutofit/>
          </a:bodyPr>
          <a:lstStyle/>
          <a:p>
            <a:pPr algn="ctr" defTabSz="1377950">
              <a:lnSpc>
                <a:spcPct val="90000"/>
              </a:lnSpc>
              <a:spcBef>
                <a:spcPct val="0"/>
              </a:spcBef>
              <a:spcAft>
                <a:spcPct val="35000"/>
              </a:spcAft>
              <a:defRPr/>
            </a:pPr>
            <a:endParaRPr lang="zh-CN" altLang="en-US" sz="3100">
              <a:solidFill>
                <a:sysClr val="window" lastClr="FFFFFF"/>
              </a:solidFill>
            </a:endParaRPr>
          </a:p>
        </p:txBody>
      </p:sp>
      <p:sp>
        <p:nvSpPr>
          <p:cNvPr id="37" name="任意多边形 36"/>
          <p:cNvSpPr/>
          <p:nvPr/>
        </p:nvSpPr>
        <p:spPr>
          <a:xfrm rot="1723431">
            <a:off x="1012652" y="1524653"/>
            <a:ext cx="3635301" cy="3635301"/>
          </a:xfrm>
          <a:custGeom>
            <a:avLst/>
            <a:gdLst>
              <a:gd name="connsiteX0" fmla="*/ 372387 w 3413760"/>
              <a:gd name="connsiteY0" fmla="*/ 642658 h 3413760"/>
              <a:gd name="connsiteX1" fmla="*/ 1706880 w 3413760"/>
              <a:gd name="connsiteY1" fmla="*/ 0 h 3413760"/>
              <a:gd name="connsiteX2" fmla="*/ 1706880 w 3413760"/>
              <a:gd name="connsiteY2" fmla="*/ 1706880 h 3413760"/>
              <a:gd name="connsiteX3" fmla="*/ 372387 w 3413760"/>
              <a:gd name="connsiteY3" fmla="*/ 642658 h 3413760"/>
            </a:gdLst>
            <a:ahLst/>
            <a:cxnLst>
              <a:cxn ang="0">
                <a:pos x="connsiteX0" y="connsiteY0"/>
              </a:cxn>
              <a:cxn ang="0">
                <a:pos x="connsiteX1" y="connsiteY1"/>
              </a:cxn>
              <a:cxn ang="0">
                <a:pos x="connsiteX2" y="connsiteY2"/>
              </a:cxn>
              <a:cxn ang="0">
                <a:pos x="connsiteX3" y="connsiteY3"/>
              </a:cxn>
            </a:cxnLst>
            <a:rect l="l" t="t" r="r" b="b"/>
            <a:pathLst>
              <a:path w="3413760" h="3413760">
                <a:moveTo>
                  <a:pt x="372387" y="642658"/>
                </a:moveTo>
                <a:cubicBezTo>
                  <a:pt x="696256" y="236539"/>
                  <a:pt x="1187434" y="0"/>
                  <a:pt x="1706880" y="0"/>
                </a:cubicBezTo>
                <a:lnTo>
                  <a:pt x="1706880" y="1706880"/>
                </a:lnTo>
                <a:lnTo>
                  <a:pt x="372387" y="642658"/>
                </a:lnTo>
                <a:close/>
              </a:path>
            </a:pathLst>
          </a:custGeom>
          <a:solidFill>
            <a:srgbClr val="FFC000"/>
          </a:solidFill>
          <a:ln w="25400" cap="flat" cmpd="sng" algn="ctr">
            <a:solidFill>
              <a:sysClr val="window" lastClr="FFFFFF">
                <a:hueOff val="0"/>
                <a:satOff val="0"/>
                <a:lumOff val="0"/>
                <a:alphaOff val="0"/>
              </a:sysClr>
            </a:solidFill>
            <a:prstDash val="solid"/>
          </a:ln>
          <a:effectLst/>
        </p:spPr>
        <p:txBody>
          <a:bodyPr spcFirstLastPara="0" vert="horz" wrap="square" lIns="776478" tIns="361951" rIns="1776222" bIns="2536189" numCol="1" spcCol="1270" anchor="ctr" anchorCtr="0">
            <a:noAutofit/>
          </a:bodyPr>
          <a:lstStyle/>
          <a:p>
            <a:pPr algn="ctr" defTabSz="1289050">
              <a:lnSpc>
                <a:spcPct val="90000"/>
              </a:lnSpc>
              <a:spcBef>
                <a:spcPct val="0"/>
              </a:spcBef>
              <a:spcAft>
                <a:spcPct val="35000"/>
              </a:spcAft>
              <a:defRPr/>
            </a:pPr>
            <a:endParaRPr lang="zh-CN" altLang="en-US" sz="2900">
              <a:solidFill>
                <a:sysClr val="window" lastClr="FFFFFF"/>
              </a:solidFill>
            </a:endParaRPr>
          </a:p>
        </p:txBody>
      </p:sp>
      <p:sp>
        <p:nvSpPr>
          <p:cNvPr id="38" name="椭圆 37"/>
          <p:cNvSpPr/>
          <p:nvPr/>
        </p:nvSpPr>
        <p:spPr>
          <a:xfrm>
            <a:off x="2590513" y="3111074"/>
            <a:ext cx="507037" cy="507037"/>
          </a:xfrm>
          <a:prstGeom prst="ellipse">
            <a:avLst/>
          </a:prstGeom>
          <a:solidFill>
            <a:srgbClr val="C00000"/>
          </a:solidFill>
          <a:ln w="25400" cap="flat" cmpd="sng" algn="ctr">
            <a:solidFill>
              <a:schemeClr val="bg1"/>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zh-CN" altLang="en-US" kern="0">
              <a:solidFill>
                <a:sysClr val="window" lastClr="FFFFFF"/>
              </a:solidFill>
            </a:endParaRPr>
          </a:p>
        </p:txBody>
      </p:sp>
      <p:sp>
        <p:nvSpPr>
          <p:cNvPr id="39" name="TextBox 38"/>
          <p:cNvSpPr txBox="1"/>
          <p:nvPr/>
        </p:nvSpPr>
        <p:spPr>
          <a:xfrm>
            <a:off x="2654162" y="2743694"/>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Arial" pitchFamily="34" charset="0"/>
                <a:ea typeface="微软雅黑" pitchFamily="34" charset="-122"/>
                <a:cs typeface="Arial" pitchFamily="34" charset="0"/>
              </a:rPr>
              <a:t>06</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40" name="TextBox 39"/>
          <p:cNvSpPr txBox="1"/>
          <p:nvPr/>
        </p:nvSpPr>
        <p:spPr>
          <a:xfrm>
            <a:off x="2280286" y="2885358"/>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Arial" pitchFamily="34" charset="0"/>
                <a:ea typeface="微软雅黑" pitchFamily="34" charset="-122"/>
                <a:cs typeface="Arial" pitchFamily="34" charset="0"/>
              </a:rPr>
              <a:t>05</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41" name="TextBox 40"/>
          <p:cNvSpPr txBox="1"/>
          <p:nvPr/>
        </p:nvSpPr>
        <p:spPr>
          <a:xfrm>
            <a:off x="2203861" y="3254966"/>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Arial" pitchFamily="34" charset="0"/>
                <a:ea typeface="微软雅黑" pitchFamily="34" charset="-122"/>
                <a:cs typeface="Arial" pitchFamily="34" charset="0"/>
              </a:rPr>
              <a:t>04</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42" name="TextBox 41"/>
          <p:cNvSpPr txBox="1"/>
          <p:nvPr/>
        </p:nvSpPr>
        <p:spPr>
          <a:xfrm>
            <a:off x="2421174" y="3559108"/>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Arial" pitchFamily="34" charset="0"/>
                <a:ea typeface="微软雅黑" pitchFamily="34" charset="-122"/>
                <a:cs typeface="Arial" pitchFamily="34" charset="0"/>
              </a:rPr>
              <a:t>03</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44" name="TextBox 43"/>
          <p:cNvSpPr txBox="1"/>
          <p:nvPr/>
        </p:nvSpPr>
        <p:spPr>
          <a:xfrm>
            <a:off x="2801714" y="3592646"/>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Arial" pitchFamily="34" charset="0"/>
                <a:ea typeface="微软雅黑" pitchFamily="34" charset="-122"/>
                <a:cs typeface="Arial" pitchFamily="34" charset="0"/>
              </a:rPr>
              <a:t>02</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45" name="TextBox 44"/>
          <p:cNvSpPr txBox="1"/>
          <p:nvPr/>
        </p:nvSpPr>
        <p:spPr>
          <a:xfrm>
            <a:off x="3086760" y="3289500"/>
            <a:ext cx="404789" cy="372410"/>
          </a:xfrm>
          <a:prstGeom prst="rect">
            <a:avLst/>
          </a:prstGeom>
          <a:noFill/>
        </p:spPr>
        <p:txBody>
          <a:bodyPr wrap="square" rtlCol="0">
            <a:spAutoFit/>
          </a:bodyPr>
          <a:lstStyle/>
          <a:p>
            <a:pPr algn="ctr">
              <a:lnSpc>
                <a:spcPct val="130000"/>
              </a:lnSpc>
              <a:defRPr/>
            </a:pPr>
            <a:r>
              <a:rPr lang="en-US" altLang="zh-CN" sz="1400" kern="0" dirty="0" smtClean="0">
                <a:solidFill>
                  <a:sysClr val="window" lastClr="FFFFFF"/>
                </a:solidFill>
                <a:latin typeface="Arial" pitchFamily="34" charset="0"/>
                <a:ea typeface="微软雅黑" pitchFamily="34" charset="-122"/>
                <a:cs typeface="Arial" pitchFamily="34" charset="0"/>
              </a:rPr>
              <a:t>01</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46" name="TextBox 45"/>
          <p:cNvSpPr txBox="1"/>
          <p:nvPr/>
        </p:nvSpPr>
        <p:spPr>
          <a:xfrm>
            <a:off x="2439311" y="1628488"/>
            <a:ext cx="867981"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47" name="TextBox 46"/>
          <p:cNvSpPr txBox="1"/>
          <p:nvPr/>
        </p:nvSpPr>
        <p:spPr>
          <a:xfrm>
            <a:off x="1108759" y="3119055"/>
            <a:ext cx="820620"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49" name="TextBox 48"/>
          <p:cNvSpPr txBox="1"/>
          <p:nvPr/>
        </p:nvSpPr>
        <p:spPr>
          <a:xfrm>
            <a:off x="1807095" y="4053573"/>
            <a:ext cx="865035"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50" name="TextBox 49"/>
          <p:cNvSpPr txBox="1"/>
          <p:nvPr/>
        </p:nvSpPr>
        <p:spPr>
          <a:xfrm>
            <a:off x="1464741" y="2130157"/>
            <a:ext cx="839756"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52" name="TextBox 51"/>
          <p:cNvSpPr txBox="1"/>
          <p:nvPr/>
        </p:nvSpPr>
        <p:spPr>
          <a:xfrm>
            <a:off x="2878320" y="4116676"/>
            <a:ext cx="825688"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53" name="TextBox 52"/>
          <p:cNvSpPr txBox="1"/>
          <p:nvPr/>
        </p:nvSpPr>
        <p:spPr>
          <a:xfrm>
            <a:off x="3551897" y="3218439"/>
            <a:ext cx="811259" cy="825694"/>
          </a:xfrm>
          <a:prstGeom prst="rect">
            <a:avLst/>
          </a:prstGeom>
          <a:noFill/>
        </p:spPr>
        <p:txBody>
          <a:bodyPr wrap="square" rtlCol="0">
            <a:spAutoFit/>
          </a:bodyPr>
          <a:lstStyle/>
          <a:p>
            <a:pPr algn="just">
              <a:lnSpc>
                <a:spcPct val="130000"/>
              </a:lnSpc>
              <a:defRPr/>
            </a:pPr>
            <a:r>
              <a:rPr lang="zh-CN" altLang="en-US" sz="1200" kern="0" dirty="0" smtClean="0">
                <a:solidFill>
                  <a:sysClr val="window" lastClr="FFFFFF"/>
                </a:solidFill>
                <a:latin typeface="微软雅黑" pitchFamily="34" charset="-122"/>
                <a:ea typeface="微软雅黑" pitchFamily="34" charset="-122"/>
              </a:rPr>
              <a:t>您的内容打在这里或者复制</a:t>
            </a:r>
            <a:endParaRPr lang="zh-CN" altLang="en-US" sz="1200" kern="0" dirty="0">
              <a:solidFill>
                <a:sysClr val="window" lastClr="FFFFFF"/>
              </a:solidFill>
              <a:latin typeface="微软雅黑" pitchFamily="34" charset="-122"/>
              <a:ea typeface="微软雅黑" pitchFamily="34" charset="-122"/>
            </a:endParaRPr>
          </a:p>
        </p:txBody>
      </p:sp>
      <p:sp>
        <p:nvSpPr>
          <p:cNvPr id="54" name="TextBox 53"/>
          <p:cNvSpPr txBox="1"/>
          <p:nvPr/>
        </p:nvSpPr>
        <p:spPr>
          <a:xfrm>
            <a:off x="4424626" y="1450843"/>
            <a:ext cx="3485142" cy="597921"/>
          </a:xfrm>
          <a:prstGeom prst="rect">
            <a:avLst/>
          </a:prstGeom>
          <a:noFill/>
        </p:spPr>
        <p:txBody>
          <a:bodyPr wrap="square" rtlCol="0">
            <a:spAutoFit/>
          </a:bodyPr>
          <a:lstStyle/>
          <a:p>
            <a:pPr algn="r" fontAlgn="base">
              <a:lnSpc>
                <a:spcPct val="130000"/>
              </a:lnSpc>
              <a:spcBef>
                <a:spcPct val="0"/>
              </a:spcBef>
              <a:spcAft>
                <a:spcPct val="0"/>
              </a:spcAft>
            </a:pPr>
            <a:r>
              <a:rPr lang="zh-CN" altLang="en-US" sz="2800" b="1" dirty="0" smtClean="0">
                <a:solidFill>
                  <a:srgbClr val="C00000"/>
                </a:solidFill>
                <a:latin typeface="微软雅黑" pitchFamily="34" charset="-122"/>
                <a:ea typeface="微软雅黑" pitchFamily="34" charset="-122"/>
              </a:rPr>
              <a:t>您的标题打在这里</a:t>
            </a:r>
            <a:endParaRPr lang="zh-CN" altLang="en-US" sz="2800" b="1" dirty="0">
              <a:solidFill>
                <a:srgbClr val="C00000"/>
              </a:solidFill>
              <a:latin typeface="微软雅黑" pitchFamily="34" charset="-122"/>
              <a:ea typeface="微软雅黑" pitchFamily="34" charset="-122"/>
            </a:endParaRPr>
          </a:p>
        </p:txBody>
      </p:sp>
      <p:sp>
        <p:nvSpPr>
          <p:cNvPr id="55" name="TextBox 54"/>
          <p:cNvSpPr txBox="1"/>
          <p:nvPr/>
        </p:nvSpPr>
        <p:spPr>
          <a:xfrm>
            <a:off x="4901389" y="2019612"/>
            <a:ext cx="3271011" cy="412421"/>
          </a:xfrm>
          <a:prstGeom prst="rect">
            <a:avLst/>
          </a:prstGeom>
          <a:noFill/>
        </p:spPr>
        <p:txBody>
          <a:bodyPr wrap="square" rtlCol="0">
            <a:spAutoFit/>
          </a:bodyPr>
          <a:lstStyle/>
          <a:p>
            <a:pPr>
              <a:lnSpc>
                <a:spcPct val="130000"/>
              </a:lnSpc>
              <a:defRPr/>
            </a:pPr>
            <a:r>
              <a:rPr lang="zh-CN" altLang="en-US" sz="1600" kern="0" dirty="0" smtClean="0">
                <a:solidFill>
                  <a:sysClr val="windowText" lastClr="000000">
                    <a:lumMod val="65000"/>
                    <a:lumOff val="35000"/>
                  </a:sysClr>
                </a:solidFill>
                <a:latin typeface="微软雅黑" pitchFamily="34" charset="-122"/>
                <a:ea typeface="微软雅黑" pitchFamily="34" charset="-122"/>
              </a:rPr>
              <a:t>您的</a:t>
            </a:r>
            <a:r>
              <a:rPr lang="zh-CN" altLang="en-US" sz="1600" kern="0" dirty="0">
                <a:solidFill>
                  <a:sysClr val="windowText" lastClr="000000">
                    <a:lumMod val="65000"/>
                    <a:lumOff val="35000"/>
                  </a:sysClr>
                </a:solidFill>
                <a:latin typeface="微软雅黑" pitchFamily="34" charset="-122"/>
                <a:ea typeface="微软雅黑" pitchFamily="34" charset="-122"/>
              </a:rPr>
              <a:t>副</a:t>
            </a:r>
            <a:r>
              <a:rPr lang="zh-CN" altLang="en-US" sz="1600" kern="0" dirty="0" smtClean="0">
                <a:solidFill>
                  <a:sysClr val="windowText" lastClr="000000">
                    <a:lumMod val="65000"/>
                    <a:lumOff val="35000"/>
                  </a:sysClr>
                </a:solidFill>
                <a:latin typeface="微软雅黑" pitchFamily="34" charset="-122"/>
                <a:ea typeface="微软雅黑" pitchFamily="34" charset="-122"/>
              </a:rPr>
              <a:t>标题打在这里或通过复制</a:t>
            </a:r>
            <a:endParaRPr lang="zh-CN" altLang="en-US" sz="1600" kern="0" dirty="0">
              <a:solidFill>
                <a:sysClr val="windowText" lastClr="000000">
                  <a:lumMod val="65000"/>
                  <a:lumOff val="35000"/>
                </a:sysClr>
              </a:solidFill>
              <a:latin typeface="微软雅黑" pitchFamily="34" charset="-122"/>
              <a:ea typeface="微软雅黑" pitchFamily="34" charset="-122"/>
            </a:endParaRPr>
          </a:p>
        </p:txBody>
      </p:sp>
      <p:cxnSp>
        <p:nvCxnSpPr>
          <p:cNvPr id="56" name="直接连接符 55"/>
          <p:cNvCxnSpPr/>
          <p:nvPr/>
        </p:nvCxnSpPr>
        <p:spPr>
          <a:xfrm>
            <a:off x="4115702" y="2039829"/>
            <a:ext cx="3730566" cy="0"/>
          </a:xfrm>
          <a:prstGeom prst="line">
            <a:avLst/>
          </a:prstGeom>
          <a:noFill/>
          <a:ln w="19050" cap="flat" cmpd="sng" algn="ctr">
            <a:solidFill>
              <a:srgbClr val="C00000"/>
            </a:solidFill>
            <a:prstDash val="solid"/>
          </a:ln>
          <a:effectLst/>
        </p:spPr>
      </p:cxnSp>
      <p:sp>
        <p:nvSpPr>
          <p:cNvPr id="58" name="六边形 57"/>
          <p:cNvSpPr/>
          <p:nvPr/>
        </p:nvSpPr>
        <p:spPr>
          <a:xfrm>
            <a:off x="5652675" y="2759579"/>
            <a:ext cx="1497221" cy="1290708"/>
          </a:xfrm>
          <a:prstGeom prst="hexagon">
            <a:avLst/>
          </a:prstGeom>
          <a:blipFill>
            <a:blip r:embed="rId3"/>
            <a:stretch>
              <a:fillRect l="-9000" t="-6000" r="-42000" b="-2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六边形 58"/>
          <p:cNvSpPr/>
          <p:nvPr/>
        </p:nvSpPr>
        <p:spPr>
          <a:xfrm>
            <a:off x="6877481" y="3593625"/>
            <a:ext cx="1106131" cy="953562"/>
          </a:xfrm>
          <a:prstGeom prst="hexagon">
            <a:avLst/>
          </a:prstGeom>
          <a:blipFill dpi="0" rotWithShape="1">
            <a:blip r:embed="rId4"/>
            <a:srcRect/>
            <a:stretch>
              <a:fillRect l="-9000" t="-6000" r="-42000" b="-2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六边形 60"/>
          <p:cNvSpPr/>
          <p:nvPr/>
        </p:nvSpPr>
        <p:spPr>
          <a:xfrm>
            <a:off x="5115306" y="3712307"/>
            <a:ext cx="808660" cy="697121"/>
          </a:xfrm>
          <a:prstGeom prst="hexagon">
            <a:avLst/>
          </a:prstGeom>
          <a:blipFill dpi="0" rotWithShape="1">
            <a:blip r:embed="rId5"/>
            <a:srcRect/>
            <a:stretch>
              <a:fillRect l="-9000" t="-6000" r="-28000" b="-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六边形 61"/>
          <p:cNvSpPr/>
          <p:nvPr/>
        </p:nvSpPr>
        <p:spPr>
          <a:xfrm>
            <a:off x="7061911" y="2878344"/>
            <a:ext cx="615484" cy="530590"/>
          </a:xfrm>
          <a:prstGeom prst="hexagon">
            <a:avLst/>
          </a:prstGeom>
          <a:solidFill>
            <a:schemeClr val="bg1">
              <a:lumMod val="85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advClick="0">
        <p14:prism/>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750"/>
                                        <p:tgtEl>
                                          <p:spTgt spid="22"/>
                                        </p:tgtEl>
                                      </p:cBhvr>
                                    </p:animEffect>
                                  </p:childTnLst>
                                </p:cTn>
                              </p:par>
                            </p:childTnLst>
                          </p:cTn>
                        </p:par>
                        <p:par>
                          <p:cTn id="8" fill="hold">
                            <p:stCondLst>
                              <p:cond delay="750"/>
                            </p:stCondLst>
                            <p:childTnLst>
                              <p:par>
                                <p:cTn id="9" presetID="1" presetClass="entr" presetSubtype="0"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childTnLst>
                                </p:cTn>
                              </p:par>
                              <p:par>
                                <p:cTn id="11" presetID="10" presetClass="entr" presetSubtype="0"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par>
                                <p:cTn id="14" presetID="10" presetClass="entr" presetSubtype="0" fill="hold" grpId="0" nodeType="withEffect">
                                  <p:stCondLst>
                                    <p:cond delay="250"/>
                                  </p:stCondLst>
                                  <p:childTnLst>
                                    <p:set>
                                      <p:cBhvr>
                                        <p:cTn id="15" dur="1" fill="hold">
                                          <p:stCondLst>
                                            <p:cond delay="0"/>
                                          </p:stCondLst>
                                        </p:cTn>
                                        <p:tgtEl>
                                          <p:spTgt spid="36"/>
                                        </p:tgtEl>
                                        <p:attrNameLst>
                                          <p:attrName>style.visibility</p:attrName>
                                        </p:attrNameLst>
                                      </p:cBhvr>
                                      <p:to>
                                        <p:strVal val="visible"/>
                                      </p:to>
                                    </p:set>
                                    <p:animEffect transition="in" filter="fade">
                                      <p:cBhvr>
                                        <p:cTn id="16" dur="500"/>
                                        <p:tgtEl>
                                          <p:spTgt spid="36"/>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500"/>
                                        <p:tgtEl>
                                          <p:spTgt spid="35"/>
                                        </p:tgtEl>
                                      </p:cBhvr>
                                    </p:animEffect>
                                  </p:childTnLst>
                                </p:cTn>
                              </p:par>
                              <p:par>
                                <p:cTn id="20" presetID="10" presetClass="entr" presetSubtype="0" fill="hold" grpId="0" nodeType="withEffect">
                                  <p:stCondLst>
                                    <p:cond delay="75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500"/>
                                        <p:tgtEl>
                                          <p:spTgt spid="34"/>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33"/>
                                        </p:tgtEl>
                                        <p:attrNameLst>
                                          <p:attrName>style.visibility</p:attrName>
                                        </p:attrNameLst>
                                      </p:cBhvr>
                                      <p:to>
                                        <p:strVal val="visible"/>
                                      </p:to>
                                    </p:set>
                                    <p:animEffect transition="in" filter="fade">
                                      <p:cBhvr>
                                        <p:cTn id="25" dur="500"/>
                                        <p:tgtEl>
                                          <p:spTgt spid="33"/>
                                        </p:tgtEl>
                                      </p:cBhvr>
                                    </p:animEffect>
                                  </p:childTnLst>
                                </p:cTn>
                              </p:par>
                              <p:par>
                                <p:cTn id="26" presetID="10" presetClass="entr" presetSubtype="0" fill="hold" grpId="0" nodeType="withEffect">
                                  <p:stCondLst>
                                    <p:cond delay="125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500"/>
                                        <p:tgtEl>
                                          <p:spTgt spid="32"/>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fade">
                                      <p:cBhvr>
                                        <p:cTn id="32" dur="500"/>
                                        <p:tgtEl>
                                          <p:spTgt spid="45"/>
                                        </p:tgtEl>
                                      </p:cBhvr>
                                    </p:animEffect>
                                  </p:childTnLst>
                                </p:cTn>
                              </p:par>
                              <p:par>
                                <p:cTn id="33" presetID="10" presetClass="entr" presetSubtype="0" fill="hold" grpId="0" nodeType="withEffect">
                                  <p:stCondLst>
                                    <p:cond delay="250"/>
                                  </p:stCondLst>
                                  <p:childTnLst>
                                    <p:set>
                                      <p:cBhvr>
                                        <p:cTn id="34" dur="1" fill="hold">
                                          <p:stCondLst>
                                            <p:cond delay="0"/>
                                          </p:stCondLst>
                                        </p:cTn>
                                        <p:tgtEl>
                                          <p:spTgt spid="44"/>
                                        </p:tgtEl>
                                        <p:attrNameLst>
                                          <p:attrName>style.visibility</p:attrName>
                                        </p:attrNameLst>
                                      </p:cBhvr>
                                      <p:to>
                                        <p:strVal val="visible"/>
                                      </p:to>
                                    </p:set>
                                    <p:animEffect transition="in" filter="fade">
                                      <p:cBhvr>
                                        <p:cTn id="35" dur="500"/>
                                        <p:tgtEl>
                                          <p:spTgt spid="44"/>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42"/>
                                        </p:tgtEl>
                                        <p:attrNameLst>
                                          <p:attrName>style.visibility</p:attrName>
                                        </p:attrNameLst>
                                      </p:cBhvr>
                                      <p:to>
                                        <p:strVal val="visible"/>
                                      </p:to>
                                    </p:set>
                                    <p:animEffect transition="in" filter="fade">
                                      <p:cBhvr>
                                        <p:cTn id="38" dur="500"/>
                                        <p:tgtEl>
                                          <p:spTgt spid="42"/>
                                        </p:tgtEl>
                                      </p:cBhvr>
                                    </p:animEffect>
                                  </p:childTnLst>
                                </p:cTn>
                              </p:par>
                              <p:par>
                                <p:cTn id="39" presetID="10" presetClass="entr" presetSubtype="0" fill="hold" grpId="0" nodeType="withEffect">
                                  <p:stCondLst>
                                    <p:cond delay="75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par>
                                <p:cTn id="42" presetID="10" presetClass="entr" presetSubtype="0" fill="hold" grpId="0" nodeType="withEffect">
                                  <p:stCondLst>
                                    <p:cond delay="1000"/>
                                  </p:stCondLst>
                                  <p:childTnLst>
                                    <p:set>
                                      <p:cBhvr>
                                        <p:cTn id="43" dur="1" fill="hold">
                                          <p:stCondLst>
                                            <p:cond delay="0"/>
                                          </p:stCondLst>
                                        </p:cTn>
                                        <p:tgtEl>
                                          <p:spTgt spid="40"/>
                                        </p:tgtEl>
                                        <p:attrNameLst>
                                          <p:attrName>style.visibility</p:attrName>
                                        </p:attrNameLst>
                                      </p:cBhvr>
                                      <p:to>
                                        <p:strVal val="visible"/>
                                      </p:to>
                                    </p:set>
                                    <p:animEffect transition="in" filter="fade">
                                      <p:cBhvr>
                                        <p:cTn id="44" dur="500"/>
                                        <p:tgtEl>
                                          <p:spTgt spid="40"/>
                                        </p:tgtEl>
                                      </p:cBhvr>
                                    </p:animEffect>
                                  </p:childTnLst>
                                </p:cTn>
                              </p:par>
                              <p:par>
                                <p:cTn id="45" presetID="10" presetClass="entr" presetSubtype="0" fill="hold" grpId="0" nodeType="withEffect">
                                  <p:stCondLst>
                                    <p:cond delay="125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500"/>
                                        <p:tgtEl>
                                          <p:spTgt spid="39"/>
                                        </p:tgtEl>
                                      </p:cBhvr>
                                    </p:animEffect>
                                  </p:childTnLst>
                                </p:cTn>
                              </p:par>
                            </p:childTnLst>
                          </p:cTn>
                        </p:par>
                        <p:par>
                          <p:cTn id="48" fill="hold">
                            <p:stCondLst>
                              <p:cond delay="4250"/>
                            </p:stCondLst>
                            <p:childTnLst>
                              <p:par>
                                <p:cTn id="49" presetID="31" presetClass="entr" presetSubtype="0" fill="hold" grpId="0" nodeType="afterEffect">
                                  <p:stCondLst>
                                    <p:cond delay="0"/>
                                  </p:stCondLst>
                                  <p:childTnLst>
                                    <p:set>
                                      <p:cBhvr>
                                        <p:cTn id="50" dur="1" fill="hold">
                                          <p:stCondLst>
                                            <p:cond delay="0"/>
                                          </p:stCondLst>
                                        </p:cTn>
                                        <p:tgtEl>
                                          <p:spTgt spid="46"/>
                                        </p:tgtEl>
                                        <p:attrNameLst>
                                          <p:attrName>style.visibility</p:attrName>
                                        </p:attrNameLst>
                                      </p:cBhvr>
                                      <p:to>
                                        <p:strVal val="visible"/>
                                      </p:to>
                                    </p:set>
                                    <p:anim calcmode="lin" valueType="num">
                                      <p:cBhvr>
                                        <p:cTn id="51" dur="1000" fill="hold"/>
                                        <p:tgtEl>
                                          <p:spTgt spid="46"/>
                                        </p:tgtEl>
                                        <p:attrNameLst>
                                          <p:attrName>ppt_w</p:attrName>
                                        </p:attrNameLst>
                                      </p:cBhvr>
                                      <p:tavLst>
                                        <p:tav tm="0">
                                          <p:val>
                                            <p:fltVal val="0"/>
                                          </p:val>
                                        </p:tav>
                                        <p:tav tm="100000">
                                          <p:val>
                                            <p:strVal val="#ppt_w"/>
                                          </p:val>
                                        </p:tav>
                                      </p:tavLst>
                                    </p:anim>
                                    <p:anim calcmode="lin" valueType="num">
                                      <p:cBhvr>
                                        <p:cTn id="52" dur="1000" fill="hold"/>
                                        <p:tgtEl>
                                          <p:spTgt spid="46"/>
                                        </p:tgtEl>
                                        <p:attrNameLst>
                                          <p:attrName>ppt_h</p:attrName>
                                        </p:attrNameLst>
                                      </p:cBhvr>
                                      <p:tavLst>
                                        <p:tav tm="0">
                                          <p:val>
                                            <p:fltVal val="0"/>
                                          </p:val>
                                        </p:tav>
                                        <p:tav tm="100000">
                                          <p:val>
                                            <p:strVal val="#ppt_h"/>
                                          </p:val>
                                        </p:tav>
                                      </p:tavLst>
                                    </p:anim>
                                    <p:anim calcmode="lin" valueType="num">
                                      <p:cBhvr>
                                        <p:cTn id="53" dur="1000" fill="hold"/>
                                        <p:tgtEl>
                                          <p:spTgt spid="46"/>
                                        </p:tgtEl>
                                        <p:attrNameLst>
                                          <p:attrName>style.rotation</p:attrName>
                                        </p:attrNameLst>
                                      </p:cBhvr>
                                      <p:tavLst>
                                        <p:tav tm="0">
                                          <p:val>
                                            <p:fltVal val="90"/>
                                          </p:val>
                                        </p:tav>
                                        <p:tav tm="100000">
                                          <p:val>
                                            <p:fltVal val="0"/>
                                          </p:val>
                                        </p:tav>
                                      </p:tavLst>
                                    </p:anim>
                                    <p:animEffect transition="in" filter="fade">
                                      <p:cBhvr>
                                        <p:cTn id="54" dur="1000"/>
                                        <p:tgtEl>
                                          <p:spTgt spid="46"/>
                                        </p:tgtEl>
                                      </p:cBhvr>
                                    </p:animEffect>
                                  </p:childTnLst>
                                </p:cTn>
                              </p:par>
                              <p:par>
                                <p:cTn id="55" presetID="31" presetClass="entr" presetSubtype="0" fill="hold" grpId="0" nodeType="withEffect">
                                  <p:stCondLst>
                                    <p:cond delay="0"/>
                                  </p:stCondLst>
                                  <p:childTnLst>
                                    <p:set>
                                      <p:cBhvr>
                                        <p:cTn id="56" dur="1" fill="hold">
                                          <p:stCondLst>
                                            <p:cond delay="0"/>
                                          </p:stCondLst>
                                        </p:cTn>
                                        <p:tgtEl>
                                          <p:spTgt spid="50"/>
                                        </p:tgtEl>
                                        <p:attrNameLst>
                                          <p:attrName>style.visibility</p:attrName>
                                        </p:attrNameLst>
                                      </p:cBhvr>
                                      <p:to>
                                        <p:strVal val="visible"/>
                                      </p:to>
                                    </p:set>
                                    <p:anim calcmode="lin" valueType="num">
                                      <p:cBhvr>
                                        <p:cTn id="57" dur="500" fill="hold"/>
                                        <p:tgtEl>
                                          <p:spTgt spid="50"/>
                                        </p:tgtEl>
                                        <p:attrNameLst>
                                          <p:attrName>ppt_w</p:attrName>
                                        </p:attrNameLst>
                                      </p:cBhvr>
                                      <p:tavLst>
                                        <p:tav tm="0">
                                          <p:val>
                                            <p:fltVal val="0"/>
                                          </p:val>
                                        </p:tav>
                                        <p:tav tm="100000">
                                          <p:val>
                                            <p:strVal val="#ppt_w"/>
                                          </p:val>
                                        </p:tav>
                                      </p:tavLst>
                                    </p:anim>
                                    <p:anim calcmode="lin" valueType="num">
                                      <p:cBhvr>
                                        <p:cTn id="58" dur="500" fill="hold"/>
                                        <p:tgtEl>
                                          <p:spTgt spid="50"/>
                                        </p:tgtEl>
                                        <p:attrNameLst>
                                          <p:attrName>ppt_h</p:attrName>
                                        </p:attrNameLst>
                                      </p:cBhvr>
                                      <p:tavLst>
                                        <p:tav tm="0">
                                          <p:val>
                                            <p:fltVal val="0"/>
                                          </p:val>
                                        </p:tav>
                                        <p:tav tm="100000">
                                          <p:val>
                                            <p:strVal val="#ppt_h"/>
                                          </p:val>
                                        </p:tav>
                                      </p:tavLst>
                                    </p:anim>
                                    <p:anim calcmode="lin" valueType="num">
                                      <p:cBhvr>
                                        <p:cTn id="59" dur="500" fill="hold"/>
                                        <p:tgtEl>
                                          <p:spTgt spid="50"/>
                                        </p:tgtEl>
                                        <p:attrNameLst>
                                          <p:attrName>style.rotation</p:attrName>
                                        </p:attrNameLst>
                                      </p:cBhvr>
                                      <p:tavLst>
                                        <p:tav tm="0">
                                          <p:val>
                                            <p:fltVal val="90"/>
                                          </p:val>
                                        </p:tav>
                                        <p:tav tm="100000">
                                          <p:val>
                                            <p:fltVal val="0"/>
                                          </p:val>
                                        </p:tav>
                                      </p:tavLst>
                                    </p:anim>
                                    <p:animEffect transition="in" filter="fade">
                                      <p:cBhvr>
                                        <p:cTn id="60" dur="500"/>
                                        <p:tgtEl>
                                          <p:spTgt spid="50"/>
                                        </p:tgtEl>
                                      </p:cBhvr>
                                    </p:animEffect>
                                  </p:childTnLst>
                                </p:cTn>
                              </p:par>
                              <p:par>
                                <p:cTn id="61" presetID="31" presetClass="entr" presetSubtype="0" fill="hold" grpId="0" nodeType="withEffect">
                                  <p:stCondLst>
                                    <p:cond delay="250"/>
                                  </p:stCondLst>
                                  <p:childTnLst>
                                    <p:set>
                                      <p:cBhvr>
                                        <p:cTn id="62" dur="1" fill="hold">
                                          <p:stCondLst>
                                            <p:cond delay="0"/>
                                          </p:stCondLst>
                                        </p:cTn>
                                        <p:tgtEl>
                                          <p:spTgt spid="47"/>
                                        </p:tgtEl>
                                        <p:attrNameLst>
                                          <p:attrName>style.visibility</p:attrName>
                                        </p:attrNameLst>
                                      </p:cBhvr>
                                      <p:to>
                                        <p:strVal val="visible"/>
                                      </p:to>
                                    </p:set>
                                    <p:anim calcmode="lin" valueType="num">
                                      <p:cBhvr>
                                        <p:cTn id="63" dur="500" fill="hold"/>
                                        <p:tgtEl>
                                          <p:spTgt spid="47"/>
                                        </p:tgtEl>
                                        <p:attrNameLst>
                                          <p:attrName>ppt_w</p:attrName>
                                        </p:attrNameLst>
                                      </p:cBhvr>
                                      <p:tavLst>
                                        <p:tav tm="0">
                                          <p:val>
                                            <p:fltVal val="0"/>
                                          </p:val>
                                        </p:tav>
                                        <p:tav tm="100000">
                                          <p:val>
                                            <p:strVal val="#ppt_w"/>
                                          </p:val>
                                        </p:tav>
                                      </p:tavLst>
                                    </p:anim>
                                    <p:anim calcmode="lin" valueType="num">
                                      <p:cBhvr>
                                        <p:cTn id="64" dur="500" fill="hold"/>
                                        <p:tgtEl>
                                          <p:spTgt spid="47"/>
                                        </p:tgtEl>
                                        <p:attrNameLst>
                                          <p:attrName>ppt_h</p:attrName>
                                        </p:attrNameLst>
                                      </p:cBhvr>
                                      <p:tavLst>
                                        <p:tav tm="0">
                                          <p:val>
                                            <p:fltVal val="0"/>
                                          </p:val>
                                        </p:tav>
                                        <p:tav tm="100000">
                                          <p:val>
                                            <p:strVal val="#ppt_h"/>
                                          </p:val>
                                        </p:tav>
                                      </p:tavLst>
                                    </p:anim>
                                    <p:anim calcmode="lin" valueType="num">
                                      <p:cBhvr>
                                        <p:cTn id="65" dur="500" fill="hold"/>
                                        <p:tgtEl>
                                          <p:spTgt spid="47"/>
                                        </p:tgtEl>
                                        <p:attrNameLst>
                                          <p:attrName>style.rotation</p:attrName>
                                        </p:attrNameLst>
                                      </p:cBhvr>
                                      <p:tavLst>
                                        <p:tav tm="0">
                                          <p:val>
                                            <p:fltVal val="90"/>
                                          </p:val>
                                        </p:tav>
                                        <p:tav tm="100000">
                                          <p:val>
                                            <p:fltVal val="0"/>
                                          </p:val>
                                        </p:tav>
                                      </p:tavLst>
                                    </p:anim>
                                    <p:animEffect transition="in" filter="fade">
                                      <p:cBhvr>
                                        <p:cTn id="66" dur="500"/>
                                        <p:tgtEl>
                                          <p:spTgt spid="47"/>
                                        </p:tgtEl>
                                      </p:cBhvr>
                                    </p:animEffect>
                                  </p:childTnLst>
                                </p:cTn>
                              </p:par>
                              <p:par>
                                <p:cTn id="67" presetID="31" presetClass="entr" presetSubtype="0" fill="hold" grpId="0" nodeType="withEffect">
                                  <p:stCondLst>
                                    <p:cond delay="500"/>
                                  </p:stCondLst>
                                  <p:childTnLst>
                                    <p:set>
                                      <p:cBhvr>
                                        <p:cTn id="68" dur="1" fill="hold">
                                          <p:stCondLst>
                                            <p:cond delay="0"/>
                                          </p:stCondLst>
                                        </p:cTn>
                                        <p:tgtEl>
                                          <p:spTgt spid="49"/>
                                        </p:tgtEl>
                                        <p:attrNameLst>
                                          <p:attrName>style.visibility</p:attrName>
                                        </p:attrNameLst>
                                      </p:cBhvr>
                                      <p:to>
                                        <p:strVal val="visible"/>
                                      </p:to>
                                    </p:set>
                                    <p:anim calcmode="lin" valueType="num">
                                      <p:cBhvr>
                                        <p:cTn id="69" dur="500" fill="hold"/>
                                        <p:tgtEl>
                                          <p:spTgt spid="49"/>
                                        </p:tgtEl>
                                        <p:attrNameLst>
                                          <p:attrName>ppt_w</p:attrName>
                                        </p:attrNameLst>
                                      </p:cBhvr>
                                      <p:tavLst>
                                        <p:tav tm="0">
                                          <p:val>
                                            <p:fltVal val="0"/>
                                          </p:val>
                                        </p:tav>
                                        <p:tav tm="100000">
                                          <p:val>
                                            <p:strVal val="#ppt_w"/>
                                          </p:val>
                                        </p:tav>
                                      </p:tavLst>
                                    </p:anim>
                                    <p:anim calcmode="lin" valueType="num">
                                      <p:cBhvr>
                                        <p:cTn id="70" dur="500" fill="hold"/>
                                        <p:tgtEl>
                                          <p:spTgt spid="49"/>
                                        </p:tgtEl>
                                        <p:attrNameLst>
                                          <p:attrName>ppt_h</p:attrName>
                                        </p:attrNameLst>
                                      </p:cBhvr>
                                      <p:tavLst>
                                        <p:tav tm="0">
                                          <p:val>
                                            <p:fltVal val="0"/>
                                          </p:val>
                                        </p:tav>
                                        <p:tav tm="100000">
                                          <p:val>
                                            <p:strVal val="#ppt_h"/>
                                          </p:val>
                                        </p:tav>
                                      </p:tavLst>
                                    </p:anim>
                                    <p:anim calcmode="lin" valueType="num">
                                      <p:cBhvr>
                                        <p:cTn id="71" dur="500" fill="hold"/>
                                        <p:tgtEl>
                                          <p:spTgt spid="49"/>
                                        </p:tgtEl>
                                        <p:attrNameLst>
                                          <p:attrName>style.rotation</p:attrName>
                                        </p:attrNameLst>
                                      </p:cBhvr>
                                      <p:tavLst>
                                        <p:tav tm="0">
                                          <p:val>
                                            <p:fltVal val="90"/>
                                          </p:val>
                                        </p:tav>
                                        <p:tav tm="100000">
                                          <p:val>
                                            <p:fltVal val="0"/>
                                          </p:val>
                                        </p:tav>
                                      </p:tavLst>
                                    </p:anim>
                                    <p:animEffect transition="in" filter="fade">
                                      <p:cBhvr>
                                        <p:cTn id="72" dur="500"/>
                                        <p:tgtEl>
                                          <p:spTgt spid="49"/>
                                        </p:tgtEl>
                                      </p:cBhvr>
                                    </p:animEffect>
                                  </p:childTnLst>
                                </p:cTn>
                              </p:par>
                              <p:par>
                                <p:cTn id="73" presetID="31" presetClass="entr" presetSubtype="0" fill="hold" grpId="0" nodeType="withEffect">
                                  <p:stCondLst>
                                    <p:cond delay="750"/>
                                  </p:stCondLst>
                                  <p:childTnLst>
                                    <p:set>
                                      <p:cBhvr>
                                        <p:cTn id="74" dur="1" fill="hold">
                                          <p:stCondLst>
                                            <p:cond delay="0"/>
                                          </p:stCondLst>
                                        </p:cTn>
                                        <p:tgtEl>
                                          <p:spTgt spid="52"/>
                                        </p:tgtEl>
                                        <p:attrNameLst>
                                          <p:attrName>style.visibility</p:attrName>
                                        </p:attrNameLst>
                                      </p:cBhvr>
                                      <p:to>
                                        <p:strVal val="visible"/>
                                      </p:to>
                                    </p:set>
                                    <p:anim calcmode="lin" valueType="num">
                                      <p:cBhvr>
                                        <p:cTn id="75" dur="500" fill="hold"/>
                                        <p:tgtEl>
                                          <p:spTgt spid="52"/>
                                        </p:tgtEl>
                                        <p:attrNameLst>
                                          <p:attrName>ppt_w</p:attrName>
                                        </p:attrNameLst>
                                      </p:cBhvr>
                                      <p:tavLst>
                                        <p:tav tm="0">
                                          <p:val>
                                            <p:fltVal val="0"/>
                                          </p:val>
                                        </p:tav>
                                        <p:tav tm="100000">
                                          <p:val>
                                            <p:strVal val="#ppt_w"/>
                                          </p:val>
                                        </p:tav>
                                      </p:tavLst>
                                    </p:anim>
                                    <p:anim calcmode="lin" valueType="num">
                                      <p:cBhvr>
                                        <p:cTn id="76" dur="500" fill="hold"/>
                                        <p:tgtEl>
                                          <p:spTgt spid="52"/>
                                        </p:tgtEl>
                                        <p:attrNameLst>
                                          <p:attrName>ppt_h</p:attrName>
                                        </p:attrNameLst>
                                      </p:cBhvr>
                                      <p:tavLst>
                                        <p:tav tm="0">
                                          <p:val>
                                            <p:fltVal val="0"/>
                                          </p:val>
                                        </p:tav>
                                        <p:tav tm="100000">
                                          <p:val>
                                            <p:strVal val="#ppt_h"/>
                                          </p:val>
                                        </p:tav>
                                      </p:tavLst>
                                    </p:anim>
                                    <p:anim calcmode="lin" valueType="num">
                                      <p:cBhvr>
                                        <p:cTn id="77" dur="500" fill="hold"/>
                                        <p:tgtEl>
                                          <p:spTgt spid="52"/>
                                        </p:tgtEl>
                                        <p:attrNameLst>
                                          <p:attrName>style.rotation</p:attrName>
                                        </p:attrNameLst>
                                      </p:cBhvr>
                                      <p:tavLst>
                                        <p:tav tm="0">
                                          <p:val>
                                            <p:fltVal val="90"/>
                                          </p:val>
                                        </p:tav>
                                        <p:tav tm="100000">
                                          <p:val>
                                            <p:fltVal val="0"/>
                                          </p:val>
                                        </p:tav>
                                      </p:tavLst>
                                    </p:anim>
                                    <p:animEffect transition="in" filter="fade">
                                      <p:cBhvr>
                                        <p:cTn id="78" dur="500"/>
                                        <p:tgtEl>
                                          <p:spTgt spid="52"/>
                                        </p:tgtEl>
                                      </p:cBhvr>
                                    </p:animEffect>
                                  </p:childTnLst>
                                </p:cTn>
                              </p:par>
                              <p:par>
                                <p:cTn id="79" presetID="31" presetClass="entr" presetSubtype="0" fill="hold" grpId="0" nodeType="withEffect">
                                  <p:stCondLst>
                                    <p:cond delay="1000"/>
                                  </p:stCondLst>
                                  <p:childTnLst>
                                    <p:set>
                                      <p:cBhvr>
                                        <p:cTn id="80" dur="1" fill="hold">
                                          <p:stCondLst>
                                            <p:cond delay="0"/>
                                          </p:stCondLst>
                                        </p:cTn>
                                        <p:tgtEl>
                                          <p:spTgt spid="53"/>
                                        </p:tgtEl>
                                        <p:attrNameLst>
                                          <p:attrName>style.visibility</p:attrName>
                                        </p:attrNameLst>
                                      </p:cBhvr>
                                      <p:to>
                                        <p:strVal val="visible"/>
                                      </p:to>
                                    </p:set>
                                    <p:anim calcmode="lin" valueType="num">
                                      <p:cBhvr>
                                        <p:cTn id="81" dur="500" fill="hold"/>
                                        <p:tgtEl>
                                          <p:spTgt spid="53"/>
                                        </p:tgtEl>
                                        <p:attrNameLst>
                                          <p:attrName>ppt_w</p:attrName>
                                        </p:attrNameLst>
                                      </p:cBhvr>
                                      <p:tavLst>
                                        <p:tav tm="0">
                                          <p:val>
                                            <p:fltVal val="0"/>
                                          </p:val>
                                        </p:tav>
                                        <p:tav tm="100000">
                                          <p:val>
                                            <p:strVal val="#ppt_w"/>
                                          </p:val>
                                        </p:tav>
                                      </p:tavLst>
                                    </p:anim>
                                    <p:anim calcmode="lin" valueType="num">
                                      <p:cBhvr>
                                        <p:cTn id="82" dur="500" fill="hold"/>
                                        <p:tgtEl>
                                          <p:spTgt spid="53"/>
                                        </p:tgtEl>
                                        <p:attrNameLst>
                                          <p:attrName>ppt_h</p:attrName>
                                        </p:attrNameLst>
                                      </p:cBhvr>
                                      <p:tavLst>
                                        <p:tav tm="0">
                                          <p:val>
                                            <p:fltVal val="0"/>
                                          </p:val>
                                        </p:tav>
                                        <p:tav tm="100000">
                                          <p:val>
                                            <p:strVal val="#ppt_h"/>
                                          </p:val>
                                        </p:tav>
                                      </p:tavLst>
                                    </p:anim>
                                    <p:anim calcmode="lin" valueType="num">
                                      <p:cBhvr>
                                        <p:cTn id="83" dur="500" fill="hold"/>
                                        <p:tgtEl>
                                          <p:spTgt spid="53"/>
                                        </p:tgtEl>
                                        <p:attrNameLst>
                                          <p:attrName>style.rotation</p:attrName>
                                        </p:attrNameLst>
                                      </p:cBhvr>
                                      <p:tavLst>
                                        <p:tav tm="0">
                                          <p:val>
                                            <p:fltVal val="90"/>
                                          </p:val>
                                        </p:tav>
                                        <p:tav tm="100000">
                                          <p:val>
                                            <p:fltVal val="0"/>
                                          </p:val>
                                        </p:tav>
                                      </p:tavLst>
                                    </p:anim>
                                    <p:animEffect transition="in" filter="fade">
                                      <p:cBhvr>
                                        <p:cTn id="84" dur="500"/>
                                        <p:tgtEl>
                                          <p:spTgt spid="53"/>
                                        </p:tgtEl>
                                      </p:cBhvr>
                                    </p:animEffect>
                                  </p:childTnLst>
                                </p:cTn>
                              </p:par>
                            </p:childTnLst>
                          </p:cTn>
                        </p:par>
                        <p:par>
                          <p:cTn id="85" fill="hold">
                            <p:stCondLst>
                              <p:cond delay="5750"/>
                            </p:stCondLst>
                            <p:childTnLst>
                              <p:par>
                                <p:cTn id="86" presetID="22" presetClass="entr" presetSubtype="2" fill="hold" nodeType="afterEffect">
                                  <p:stCondLst>
                                    <p:cond delay="0"/>
                                  </p:stCondLst>
                                  <p:childTnLst>
                                    <p:set>
                                      <p:cBhvr>
                                        <p:cTn id="87" dur="1" fill="hold">
                                          <p:stCondLst>
                                            <p:cond delay="0"/>
                                          </p:stCondLst>
                                        </p:cTn>
                                        <p:tgtEl>
                                          <p:spTgt spid="56"/>
                                        </p:tgtEl>
                                        <p:attrNameLst>
                                          <p:attrName>style.visibility</p:attrName>
                                        </p:attrNameLst>
                                      </p:cBhvr>
                                      <p:to>
                                        <p:strVal val="visible"/>
                                      </p:to>
                                    </p:set>
                                    <p:animEffect transition="in" filter="wipe(right)">
                                      <p:cBhvr>
                                        <p:cTn id="88" dur="500"/>
                                        <p:tgtEl>
                                          <p:spTgt spid="56"/>
                                        </p:tgtEl>
                                      </p:cBhvr>
                                    </p:animEffect>
                                  </p:childTnLst>
                                </p:cTn>
                              </p:par>
                            </p:childTnLst>
                          </p:cTn>
                        </p:par>
                        <p:par>
                          <p:cTn id="89" fill="hold">
                            <p:stCondLst>
                              <p:cond delay="6250"/>
                            </p:stCondLst>
                            <p:childTnLst>
                              <p:par>
                                <p:cTn id="90" presetID="42" presetClass="entr" presetSubtype="0" fill="hold" grpId="0" nodeType="afterEffect">
                                  <p:stCondLst>
                                    <p:cond delay="0"/>
                                  </p:stCondLst>
                                  <p:childTnLst>
                                    <p:set>
                                      <p:cBhvr>
                                        <p:cTn id="91" dur="1" fill="hold">
                                          <p:stCondLst>
                                            <p:cond delay="0"/>
                                          </p:stCondLst>
                                        </p:cTn>
                                        <p:tgtEl>
                                          <p:spTgt spid="54"/>
                                        </p:tgtEl>
                                        <p:attrNameLst>
                                          <p:attrName>style.visibility</p:attrName>
                                        </p:attrNameLst>
                                      </p:cBhvr>
                                      <p:to>
                                        <p:strVal val="visible"/>
                                      </p:to>
                                    </p:set>
                                    <p:animEffect transition="in" filter="fade">
                                      <p:cBhvr>
                                        <p:cTn id="92" dur="1000"/>
                                        <p:tgtEl>
                                          <p:spTgt spid="54"/>
                                        </p:tgtEl>
                                      </p:cBhvr>
                                    </p:animEffect>
                                    <p:anim calcmode="lin" valueType="num">
                                      <p:cBhvr>
                                        <p:cTn id="93" dur="1000" fill="hold"/>
                                        <p:tgtEl>
                                          <p:spTgt spid="54"/>
                                        </p:tgtEl>
                                        <p:attrNameLst>
                                          <p:attrName>ppt_x</p:attrName>
                                        </p:attrNameLst>
                                      </p:cBhvr>
                                      <p:tavLst>
                                        <p:tav tm="0">
                                          <p:val>
                                            <p:strVal val="#ppt_x"/>
                                          </p:val>
                                        </p:tav>
                                        <p:tav tm="100000">
                                          <p:val>
                                            <p:strVal val="#ppt_x"/>
                                          </p:val>
                                        </p:tav>
                                      </p:tavLst>
                                    </p:anim>
                                    <p:anim calcmode="lin" valueType="num">
                                      <p:cBhvr>
                                        <p:cTn id="94" dur="1000" fill="hold"/>
                                        <p:tgtEl>
                                          <p:spTgt spid="54"/>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55"/>
                                        </p:tgtEl>
                                        <p:attrNameLst>
                                          <p:attrName>style.visibility</p:attrName>
                                        </p:attrNameLst>
                                      </p:cBhvr>
                                      <p:to>
                                        <p:strVal val="visible"/>
                                      </p:to>
                                    </p:set>
                                    <p:animEffect transition="in" filter="fade">
                                      <p:cBhvr>
                                        <p:cTn id="97" dur="1000"/>
                                        <p:tgtEl>
                                          <p:spTgt spid="55"/>
                                        </p:tgtEl>
                                      </p:cBhvr>
                                    </p:animEffect>
                                    <p:anim calcmode="lin" valueType="num">
                                      <p:cBhvr>
                                        <p:cTn id="98" dur="1000" fill="hold"/>
                                        <p:tgtEl>
                                          <p:spTgt spid="55"/>
                                        </p:tgtEl>
                                        <p:attrNameLst>
                                          <p:attrName>ppt_x</p:attrName>
                                        </p:attrNameLst>
                                      </p:cBhvr>
                                      <p:tavLst>
                                        <p:tav tm="0">
                                          <p:val>
                                            <p:strVal val="#ppt_x"/>
                                          </p:val>
                                        </p:tav>
                                        <p:tav tm="100000">
                                          <p:val>
                                            <p:strVal val="#ppt_x"/>
                                          </p:val>
                                        </p:tav>
                                      </p:tavLst>
                                    </p:anim>
                                    <p:anim calcmode="lin" valueType="num">
                                      <p:cBhvr>
                                        <p:cTn id="99" dur="1000" fill="hold"/>
                                        <p:tgtEl>
                                          <p:spTgt spid="55"/>
                                        </p:tgtEl>
                                        <p:attrNameLst>
                                          <p:attrName>ppt_y</p:attrName>
                                        </p:attrNameLst>
                                      </p:cBhvr>
                                      <p:tavLst>
                                        <p:tav tm="0">
                                          <p:val>
                                            <p:strVal val="#ppt_y-.1"/>
                                          </p:val>
                                        </p:tav>
                                        <p:tav tm="100000">
                                          <p:val>
                                            <p:strVal val="#ppt_y"/>
                                          </p:val>
                                        </p:tav>
                                      </p:tavLst>
                                    </p:anim>
                                  </p:childTnLst>
                                </p:cTn>
                              </p:par>
                            </p:childTnLst>
                          </p:cTn>
                        </p:par>
                        <p:par>
                          <p:cTn id="100" fill="hold">
                            <p:stCondLst>
                              <p:cond delay="7250"/>
                            </p:stCondLst>
                            <p:childTnLst>
                              <p:par>
                                <p:cTn id="101" presetID="23" presetClass="entr" presetSubtype="16" fill="hold" grpId="0" nodeType="afterEffect">
                                  <p:stCondLst>
                                    <p:cond delay="0"/>
                                  </p:stCondLst>
                                  <p:childTnLst>
                                    <p:set>
                                      <p:cBhvr>
                                        <p:cTn id="102" dur="1" fill="hold">
                                          <p:stCondLst>
                                            <p:cond delay="0"/>
                                          </p:stCondLst>
                                        </p:cTn>
                                        <p:tgtEl>
                                          <p:spTgt spid="58"/>
                                        </p:tgtEl>
                                        <p:attrNameLst>
                                          <p:attrName>style.visibility</p:attrName>
                                        </p:attrNameLst>
                                      </p:cBhvr>
                                      <p:to>
                                        <p:strVal val="visible"/>
                                      </p:to>
                                    </p:set>
                                    <p:anim calcmode="lin" valueType="num">
                                      <p:cBhvr>
                                        <p:cTn id="103" dur="500" fill="hold"/>
                                        <p:tgtEl>
                                          <p:spTgt spid="58"/>
                                        </p:tgtEl>
                                        <p:attrNameLst>
                                          <p:attrName>ppt_w</p:attrName>
                                        </p:attrNameLst>
                                      </p:cBhvr>
                                      <p:tavLst>
                                        <p:tav tm="0">
                                          <p:val>
                                            <p:fltVal val="0"/>
                                          </p:val>
                                        </p:tav>
                                        <p:tav tm="100000">
                                          <p:val>
                                            <p:strVal val="#ppt_w"/>
                                          </p:val>
                                        </p:tav>
                                      </p:tavLst>
                                    </p:anim>
                                    <p:anim calcmode="lin" valueType="num">
                                      <p:cBhvr>
                                        <p:cTn id="104" dur="500" fill="hold"/>
                                        <p:tgtEl>
                                          <p:spTgt spid="58"/>
                                        </p:tgtEl>
                                        <p:attrNameLst>
                                          <p:attrName>ppt_h</p:attrName>
                                        </p:attrNameLst>
                                      </p:cBhvr>
                                      <p:tavLst>
                                        <p:tav tm="0">
                                          <p:val>
                                            <p:fltVal val="0"/>
                                          </p:val>
                                        </p:tav>
                                        <p:tav tm="100000">
                                          <p:val>
                                            <p:strVal val="#ppt_h"/>
                                          </p:val>
                                        </p:tav>
                                      </p:tavLst>
                                    </p:anim>
                                  </p:childTnLst>
                                </p:cTn>
                              </p:par>
                              <p:par>
                                <p:cTn id="105" presetID="23" presetClass="entr" presetSubtype="16" fill="hold" grpId="0" nodeType="withEffect">
                                  <p:stCondLst>
                                    <p:cond delay="200"/>
                                  </p:stCondLst>
                                  <p:childTnLst>
                                    <p:set>
                                      <p:cBhvr>
                                        <p:cTn id="106" dur="1" fill="hold">
                                          <p:stCondLst>
                                            <p:cond delay="0"/>
                                          </p:stCondLst>
                                        </p:cTn>
                                        <p:tgtEl>
                                          <p:spTgt spid="61"/>
                                        </p:tgtEl>
                                        <p:attrNameLst>
                                          <p:attrName>style.visibility</p:attrName>
                                        </p:attrNameLst>
                                      </p:cBhvr>
                                      <p:to>
                                        <p:strVal val="visible"/>
                                      </p:to>
                                    </p:set>
                                    <p:anim calcmode="lin" valueType="num">
                                      <p:cBhvr>
                                        <p:cTn id="107" dur="500" fill="hold"/>
                                        <p:tgtEl>
                                          <p:spTgt spid="61"/>
                                        </p:tgtEl>
                                        <p:attrNameLst>
                                          <p:attrName>ppt_w</p:attrName>
                                        </p:attrNameLst>
                                      </p:cBhvr>
                                      <p:tavLst>
                                        <p:tav tm="0">
                                          <p:val>
                                            <p:fltVal val="0"/>
                                          </p:val>
                                        </p:tav>
                                        <p:tav tm="100000">
                                          <p:val>
                                            <p:strVal val="#ppt_w"/>
                                          </p:val>
                                        </p:tav>
                                      </p:tavLst>
                                    </p:anim>
                                    <p:anim calcmode="lin" valueType="num">
                                      <p:cBhvr>
                                        <p:cTn id="108" dur="500" fill="hold"/>
                                        <p:tgtEl>
                                          <p:spTgt spid="61"/>
                                        </p:tgtEl>
                                        <p:attrNameLst>
                                          <p:attrName>ppt_h</p:attrName>
                                        </p:attrNameLst>
                                      </p:cBhvr>
                                      <p:tavLst>
                                        <p:tav tm="0">
                                          <p:val>
                                            <p:fltVal val="0"/>
                                          </p:val>
                                        </p:tav>
                                        <p:tav tm="100000">
                                          <p:val>
                                            <p:strVal val="#ppt_h"/>
                                          </p:val>
                                        </p:tav>
                                      </p:tavLst>
                                    </p:anim>
                                  </p:childTnLst>
                                </p:cTn>
                              </p:par>
                              <p:par>
                                <p:cTn id="109" presetID="23" presetClass="entr" presetSubtype="16" fill="hold" grpId="0" nodeType="withEffect">
                                  <p:stCondLst>
                                    <p:cond delay="300"/>
                                  </p:stCondLst>
                                  <p:childTnLst>
                                    <p:set>
                                      <p:cBhvr>
                                        <p:cTn id="110" dur="1" fill="hold">
                                          <p:stCondLst>
                                            <p:cond delay="0"/>
                                          </p:stCondLst>
                                        </p:cTn>
                                        <p:tgtEl>
                                          <p:spTgt spid="59"/>
                                        </p:tgtEl>
                                        <p:attrNameLst>
                                          <p:attrName>style.visibility</p:attrName>
                                        </p:attrNameLst>
                                      </p:cBhvr>
                                      <p:to>
                                        <p:strVal val="visible"/>
                                      </p:to>
                                    </p:set>
                                    <p:anim calcmode="lin" valueType="num">
                                      <p:cBhvr>
                                        <p:cTn id="111" dur="500" fill="hold"/>
                                        <p:tgtEl>
                                          <p:spTgt spid="59"/>
                                        </p:tgtEl>
                                        <p:attrNameLst>
                                          <p:attrName>ppt_w</p:attrName>
                                        </p:attrNameLst>
                                      </p:cBhvr>
                                      <p:tavLst>
                                        <p:tav tm="0">
                                          <p:val>
                                            <p:fltVal val="0"/>
                                          </p:val>
                                        </p:tav>
                                        <p:tav tm="100000">
                                          <p:val>
                                            <p:strVal val="#ppt_w"/>
                                          </p:val>
                                        </p:tav>
                                      </p:tavLst>
                                    </p:anim>
                                    <p:anim calcmode="lin" valueType="num">
                                      <p:cBhvr>
                                        <p:cTn id="112" dur="500" fill="hold"/>
                                        <p:tgtEl>
                                          <p:spTgt spid="59"/>
                                        </p:tgtEl>
                                        <p:attrNameLst>
                                          <p:attrName>ppt_h</p:attrName>
                                        </p:attrNameLst>
                                      </p:cBhvr>
                                      <p:tavLst>
                                        <p:tav tm="0">
                                          <p:val>
                                            <p:fltVal val="0"/>
                                          </p:val>
                                        </p:tav>
                                        <p:tav tm="100000">
                                          <p:val>
                                            <p:strVal val="#ppt_h"/>
                                          </p:val>
                                        </p:tav>
                                      </p:tavLst>
                                    </p:anim>
                                  </p:childTnLst>
                                </p:cTn>
                              </p:par>
                              <p:par>
                                <p:cTn id="113" presetID="23" presetClass="entr" presetSubtype="16" fill="hold" grpId="0" nodeType="withEffect">
                                  <p:stCondLst>
                                    <p:cond delay="500"/>
                                  </p:stCondLst>
                                  <p:childTnLst>
                                    <p:set>
                                      <p:cBhvr>
                                        <p:cTn id="114" dur="1" fill="hold">
                                          <p:stCondLst>
                                            <p:cond delay="0"/>
                                          </p:stCondLst>
                                        </p:cTn>
                                        <p:tgtEl>
                                          <p:spTgt spid="62"/>
                                        </p:tgtEl>
                                        <p:attrNameLst>
                                          <p:attrName>style.visibility</p:attrName>
                                        </p:attrNameLst>
                                      </p:cBhvr>
                                      <p:to>
                                        <p:strVal val="visible"/>
                                      </p:to>
                                    </p:set>
                                    <p:anim calcmode="lin" valueType="num">
                                      <p:cBhvr>
                                        <p:cTn id="115" dur="500" fill="hold"/>
                                        <p:tgtEl>
                                          <p:spTgt spid="62"/>
                                        </p:tgtEl>
                                        <p:attrNameLst>
                                          <p:attrName>ppt_w</p:attrName>
                                        </p:attrNameLst>
                                      </p:cBhvr>
                                      <p:tavLst>
                                        <p:tav tm="0">
                                          <p:val>
                                            <p:fltVal val="0"/>
                                          </p:val>
                                        </p:tav>
                                        <p:tav tm="100000">
                                          <p:val>
                                            <p:strVal val="#ppt_w"/>
                                          </p:val>
                                        </p:tav>
                                      </p:tavLst>
                                    </p:anim>
                                    <p:anim calcmode="lin" valueType="num">
                                      <p:cBhvr>
                                        <p:cTn id="116" dur="500" fill="hold"/>
                                        <p:tgtEl>
                                          <p:spTgt spid="6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2" grpId="0" animBg="1"/>
      <p:bldP spid="33" grpId="0" animBg="1"/>
      <p:bldP spid="34" grpId="0" animBg="1"/>
      <p:bldP spid="35" grpId="0" animBg="1"/>
      <p:bldP spid="36" grpId="0" animBg="1"/>
      <p:bldP spid="37" grpId="0" animBg="1"/>
      <p:bldP spid="38" grpId="0" animBg="1"/>
      <p:bldP spid="39" grpId="0"/>
      <p:bldP spid="40" grpId="0"/>
      <p:bldP spid="41" grpId="0"/>
      <p:bldP spid="42" grpId="0"/>
      <p:bldP spid="44" grpId="0"/>
      <p:bldP spid="45" grpId="0"/>
      <p:bldP spid="46" grpId="0"/>
      <p:bldP spid="47" grpId="0"/>
      <p:bldP spid="49" grpId="0"/>
      <p:bldP spid="50" grpId="0"/>
      <p:bldP spid="52" grpId="0"/>
      <p:bldP spid="53" grpId="0"/>
      <p:bldP spid="54" grpId="0"/>
      <p:bldP spid="55" grpId="0"/>
      <p:bldP spid="58" grpId="0" animBg="1"/>
      <p:bldP spid="59" grpId="0" animBg="1"/>
      <p:bldP spid="61" grpId="0" animBg="1"/>
      <p:bldP spid="62"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Text Box 5"/>
          <p:cNvSpPr txBox="1">
            <a:spLocks noChangeArrowheads="1"/>
          </p:cNvSpPr>
          <p:nvPr/>
        </p:nvSpPr>
        <p:spPr bwMode="ltGray">
          <a:xfrm>
            <a:off x="347663" y="157163"/>
            <a:ext cx="33845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800" b="1" dirty="0" smtClean="0">
                <a:solidFill>
                  <a:schemeClr val="bg1"/>
                </a:solidFill>
                <a:latin typeface="微软雅黑" pitchFamily="34" charset="-122"/>
                <a:ea typeface="微软雅黑" pitchFamily="34" charset="-122"/>
              </a:rPr>
              <a:t>自身能力有待提高</a:t>
            </a:r>
            <a:endParaRPr lang="zh-CN" altLang="en-US" sz="2800" b="1" dirty="0">
              <a:solidFill>
                <a:schemeClr val="bg1"/>
              </a:solidFill>
              <a:latin typeface="微软雅黑" pitchFamily="34" charset="-122"/>
              <a:ea typeface="微软雅黑" pitchFamily="34" charset="-122"/>
            </a:endParaRPr>
          </a:p>
        </p:txBody>
      </p:sp>
      <p:sp>
        <p:nvSpPr>
          <p:cNvPr id="2" name="六边形 1"/>
          <p:cNvSpPr/>
          <p:nvPr/>
        </p:nvSpPr>
        <p:spPr>
          <a:xfrm>
            <a:off x="683568" y="1417340"/>
            <a:ext cx="1944216" cy="1676048"/>
          </a:xfrm>
          <a:prstGeom prst="hexagon">
            <a:avLst/>
          </a:prstGeom>
          <a:blipFill dpi="0" rotWithShape="1">
            <a:blip r:embed="rId3" cstate="print">
              <a:extLst>
                <a:ext uri="{28A0092B-C50C-407E-A947-70E740481C1C}">
                  <a14:useLocalDpi xmlns:a14="http://schemas.microsoft.com/office/drawing/2010/main" val="0"/>
                </a:ext>
              </a:extLst>
            </a:blip>
            <a:srcRect/>
            <a:stretch>
              <a:fillRect/>
            </a:stretch>
          </a:bli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六边形 15"/>
          <p:cNvSpPr/>
          <p:nvPr/>
        </p:nvSpPr>
        <p:spPr>
          <a:xfrm>
            <a:off x="2569384" y="2417068"/>
            <a:ext cx="784531" cy="676320"/>
          </a:xfrm>
          <a:prstGeom prst="hexag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2695395" y="2580902"/>
            <a:ext cx="524503" cy="400110"/>
          </a:xfrm>
          <a:prstGeom prst="rect">
            <a:avLst/>
          </a:prstGeom>
          <a:noFill/>
        </p:spPr>
        <p:txBody>
          <a:bodyPr wrap="none" rtlCol="0">
            <a:spAutoFit/>
          </a:bodyPr>
          <a:lstStyle/>
          <a:p>
            <a:r>
              <a:rPr lang="en-US" altLang="zh-CN" sz="2000" b="1" dirty="0" smtClean="0">
                <a:solidFill>
                  <a:schemeClr val="bg1"/>
                </a:solidFill>
                <a:latin typeface="方正正大黑简体" panose="02000000000000000000" pitchFamily="2" charset="-122"/>
                <a:ea typeface="方正正大黑简体" panose="02000000000000000000" pitchFamily="2" charset="-122"/>
              </a:rPr>
              <a:t>01</a:t>
            </a:r>
            <a:endParaRPr lang="zh-CN" altLang="en-US" sz="2000" b="1" dirty="0">
              <a:solidFill>
                <a:schemeClr val="bg1"/>
              </a:solidFill>
              <a:latin typeface="方正正大黑简体" panose="02000000000000000000" pitchFamily="2" charset="-122"/>
              <a:ea typeface="方正正大黑简体" panose="02000000000000000000" pitchFamily="2" charset="-122"/>
            </a:endParaRPr>
          </a:p>
        </p:txBody>
      </p:sp>
      <p:sp>
        <p:nvSpPr>
          <p:cNvPr id="18" name="矩形 17"/>
          <p:cNvSpPr/>
          <p:nvPr/>
        </p:nvSpPr>
        <p:spPr>
          <a:xfrm flipH="1">
            <a:off x="3616226" y="1778324"/>
            <a:ext cx="4844205" cy="1231078"/>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smtClean="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输入简单的文字概述这里输入简单文字概述简单的文字概述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smtClean="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输入简单的文字概述这里输入简单文字概述简单的文字概述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smtClean="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rPr>
              <a:t>输入简单文字概述简单的文字概述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19" name="矩形 18"/>
          <p:cNvSpPr/>
          <p:nvPr/>
        </p:nvSpPr>
        <p:spPr>
          <a:xfrm>
            <a:off x="3626591" y="1407240"/>
            <a:ext cx="2338167" cy="328267"/>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
        <p:nvSpPr>
          <p:cNvPr id="20" name="六边形 19"/>
          <p:cNvSpPr/>
          <p:nvPr/>
        </p:nvSpPr>
        <p:spPr>
          <a:xfrm>
            <a:off x="6473966" y="3577580"/>
            <a:ext cx="1944216" cy="1676048"/>
          </a:xfrm>
          <a:prstGeom prst="hexagon">
            <a:avLst/>
          </a:prstGeom>
          <a:blipFill dpi="0" rotWithShape="1">
            <a:blip r:embed="rId4" cstate="print">
              <a:extLst>
                <a:ext uri="{28A0092B-C50C-407E-A947-70E740481C1C}">
                  <a14:useLocalDpi xmlns:a14="http://schemas.microsoft.com/office/drawing/2010/main" val="0"/>
                </a:ext>
              </a:extLst>
            </a:blip>
            <a:srcRect/>
            <a:stretch>
              <a:fillRect/>
            </a:stretch>
          </a:blipFill>
          <a:ln>
            <a:solidFill>
              <a:srgbClr val="FF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六边形 20"/>
          <p:cNvSpPr/>
          <p:nvPr/>
        </p:nvSpPr>
        <p:spPr>
          <a:xfrm>
            <a:off x="5689435" y="4618242"/>
            <a:ext cx="784531" cy="676320"/>
          </a:xfrm>
          <a:prstGeom prst="hexagon">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5815446" y="4782076"/>
            <a:ext cx="556563" cy="400110"/>
          </a:xfrm>
          <a:prstGeom prst="rect">
            <a:avLst/>
          </a:prstGeom>
          <a:noFill/>
        </p:spPr>
        <p:txBody>
          <a:bodyPr wrap="none" rtlCol="0">
            <a:spAutoFit/>
          </a:bodyPr>
          <a:lstStyle/>
          <a:p>
            <a:r>
              <a:rPr lang="en-US" altLang="zh-CN" sz="2000" b="1" dirty="0" smtClean="0">
                <a:solidFill>
                  <a:schemeClr val="bg1"/>
                </a:solidFill>
                <a:latin typeface="方正正大黑简体" panose="02000000000000000000" pitchFamily="2" charset="-122"/>
                <a:ea typeface="方正正大黑简体" panose="02000000000000000000" pitchFamily="2" charset="-122"/>
              </a:rPr>
              <a:t>02</a:t>
            </a:r>
            <a:endParaRPr lang="zh-CN" altLang="en-US" sz="2000" b="1" dirty="0">
              <a:solidFill>
                <a:schemeClr val="bg1"/>
              </a:solidFill>
              <a:latin typeface="方正正大黑简体" panose="02000000000000000000" pitchFamily="2" charset="-122"/>
              <a:ea typeface="方正正大黑简体" panose="02000000000000000000" pitchFamily="2" charset="-122"/>
            </a:endParaRPr>
          </a:p>
        </p:txBody>
      </p:sp>
      <p:sp>
        <p:nvSpPr>
          <p:cNvPr id="24" name="矩形 23"/>
          <p:cNvSpPr/>
          <p:nvPr/>
        </p:nvSpPr>
        <p:spPr>
          <a:xfrm flipH="1">
            <a:off x="683568" y="4063484"/>
            <a:ext cx="4844205" cy="1231078"/>
          </a:xfrm>
          <a:prstGeom prst="rect">
            <a:avLst/>
          </a:prstGeom>
          <a:effectLst/>
        </p:spPr>
        <p:txBody>
          <a:bodyPr wrap="square" lIns="121893" tIns="60946" rIns="121893" bIns="60946">
            <a:spAutoFit/>
          </a:bodyPr>
          <a:lstStyle/>
          <a:p>
            <a:pPr>
              <a:lnSpc>
                <a:spcPct val="150000"/>
              </a:lnSpc>
            </a:pPr>
            <a:r>
              <a:rPr lang="zh-CN" altLang="en-US" sz="1200" dirty="0">
                <a:solidFill>
                  <a:schemeClr val="tx1">
                    <a:lumMod val="75000"/>
                    <a:lumOff val="25000"/>
                  </a:schemeClr>
                </a:solidFill>
              </a:rPr>
              <a:t>这里输入简单的文字概述这里输入简单</a:t>
            </a:r>
            <a:r>
              <a:rPr lang="zh-CN" altLang="en-US" sz="1200" dirty="0" smtClean="0">
                <a:solidFill>
                  <a:schemeClr val="tx1">
                    <a:lumMod val="75000"/>
                    <a:lumOff val="25000"/>
                  </a:schemeClr>
                </a:solidFill>
              </a:rPr>
              <a:t>文字概述简单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smtClean="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输入简单的文字概述这里输入简单文字概述简单的文字概述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smtClean="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smtClean="0">
                <a:solidFill>
                  <a:schemeClr val="tx1">
                    <a:lumMod val="75000"/>
                    <a:lumOff val="25000"/>
                  </a:schemeClr>
                </a:solidFill>
              </a:rPr>
              <a:t>这里</a:t>
            </a:r>
            <a:r>
              <a:rPr lang="zh-CN" altLang="en-US" sz="1200" dirty="0">
                <a:solidFill>
                  <a:schemeClr val="tx1">
                    <a:lumMod val="75000"/>
                    <a:lumOff val="25000"/>
                  </a:schemeClr>
                </a:solidFill>
              </a:rPr>
              <a:t>输入简单的文字概述这里输入简单文字概述简单的文字概述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smtClean="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rPr>
              <a:t>输入简单文字概述简单的文字概述</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25" name="矩形 24"/>
          <p:cNvSpPr/>
          <p:nvPr/>
        </p:nvSpPr>
        <p:spPr>
          <a:xfrm>
            <a:off x="2747210" y="3746266"/>
            <a:ext cx="2338167" cy="328267"/>
          </a:xfrm>
          <a:prstGeom prst="rect">
            <a:avLst/>
          </a:prstGeom>
        </p:spPr>
        <p:txBody>
          <a:bodyPr wrap="square" lIns="121893" tIns="60946" rIns="121893" bIns="60946">
            <a:spAutoFit/>
          </a:bodyPr>
          <a:lstStyle/>
          <a:p>
            <a:pPr algn="r" defTabSz="1218900" fontAlgn="base">
              <a:lnSpc>
                <a:spcPts val="1600"/>
              </a:lnSpc>
              <a:spcBef>
                <a:spcPct val="0"/>
              </a:spcBef>
              <a:spcAft>
                <a:spcPct val="0"/>
              </a:spcAft>
            </a:pPr>
            <a:r>
              <a:rPr lang="zh-CN" altLang="en-US" sz="1600" b="1" dirty="0">
                <a:solidFill>
                  <a:schemeClr val="tx1">
                    <a:lumMod val="75000"/>
                    <a:lumOff val="25000"/>
                  </a:schemeClr>
                </a:solidFill>
                <a:latin typeface="微软雅黑" pitchFamily="34" charset="-122"/>
                <a:ea typeface="微软雅黑" pitchFamily="34" charset="-122"/>
              </a:rPr>
              <a:t>这里填写小标题</a:t>
            </a:r>
            <a:endParaRPr lang="en-US" altLang="zh-CN" sz="1600" b="1" dirty="0">
              <a:solidFill>
                <a:schemeClr val="tx1">
                  <a:lumMod val="75000"/>
                  <a:lumOff val="2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Click="0">
        <p14:conveyor dir="l"/>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750"/>
                                        <p:tgtEl>
                                          <p:spTgt spid="22"/>
                                        </p:tgtEl>
                                      </p:cBhvr>
                                    </p:animEffect>
                                  </p:childTnLst>
                                </p:cTn>
                              </p:par>
                            </p:childTnLst>
                          </p:cTn>
                        </p:par>
                        <p:par>
                          <p:cTn id="8" fill="hold">
                            <p:stCondLst>
                              <p:cond delay="750"/>
                            </p:stCondLst>
                            <p:childTnLst>
                              <p:par>
                                <p:cTn id="9" presetID="52"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Scale>
                                      <p:cBhvr>
                                        <p:cTn id="11"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2"/>
                                        </p:tgtEl>
                                        <p:attrNameLst>
                                          <p:attrName>ppt_x</p:attrName>
                                          <p:attrName>ppt_y</p:attrName>
                                        </p:attrNameLst>
                                      </p:cBhvr>
                                    </p:animMotion>
                                    <p:animEffect transition="in" filter="fade">
                                      <p:cBhvr>
                                        <p:cTn id="13" dur="1000"/>
                                        <p:tgtEl>
                                          <p:spTgt spid="2"/>
                                        </p:tgtEl>
                                      </p:cBhvr>
                                    </p:animEffect>
                                  </p:childTnLst>
                                </p:cTn>
                              </p:par>
                              <p:par>
                                <p:cTn id="14" presetID="52" presetClass="entr" presetSubtype="0"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Scale>
                                      <p:cBhvr>
                                        <p:cTn id="16"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16"/>
                                        </p:tgtEl>
                                        <p:attrNameLst>
                                          <p:attrName>ppt_x</p:attrName>
                                          <p:attrName>ppt_y</p:attrName>
                                        </p:attrNameLst>
                                      </p:cBhvr>
                                    </p:animMotion>
                                    <p:animEffect transition="in" filter="fade">
                                      <p:cBhvr>
                                        <p:cTn id="18" dur="1000"/>
                                        <p:tgtEl>
                                          <p:spTgt spid="16"/>
                                        </p:tgtEl>
                                      </p:cBhvr>
                                    </p:animEffect>
                                  </p:childTnLst>
                                </p:cTn>
                              </p:par>
                              <p:par>
                                <p:cTn id="19" presetID="52"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Scale>
                                      <p:cBhvr>
                                        <p:cTn id="21"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15"/>
                                        </p:tgtEl>
                                        <p:attrNameLst>
                                          <p:attrName>ppt_x</p:attrName>
                                          <p:attrName>ppt_y</p:attrName>
                                        </p:attrNameLst>
                                      </p:cBhvr>
                                    </p:animMotion>
                                    <p:animEffect transition="in" filter="fade">
                                      <p:cBhvr>
                                        <p:cTn id="23" dur="1000"/>
                                        <p:tgtEl>
                                          <p:spTgt spid="15"/>
                                        </p:tgtEl>
                                      </p:cBhvr>
                                    </p:animEffect>
                                  </p:childTnLst>
                                </p:cTn>
                              </p:par>
                            </p:childTnLst>
                          </p:cTn>
                        </p:par>
                        <p:par>
                          <p:cTn id="24" fill="hold">
                            <p:stCondLst>
                              <p:cond delay="1750"/>
                            </p:stCondLst>
                            <p:childTnLst>
                              <p:par>
                                <p:cTn id="25" presetID="10" presetClass="entr" presetSubtype="0"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350"/>
                                        <p:tgtEl>
                                          <p:spTgt spid="19"/>
                                        </p:tgtEl>
                                      </p:cBhvr>
                                    </p:animEffect>
                                  </p:childTnLst>
                                </p:cTn>
                              </p:par>
                              <p:par>
                                <p:cTn id="28" presetID="26" presetClass="emph" presetSubtype="0" fill="hold" grpId="1" nodeType="withEffect">
                                  <p:stCondLst>
                                    <p:cond delay="0"/>
                                  </p:stCondLst>
                                  <p:childTnLst>
                                    <p:animEffect transition="out" filter="fade">
                                      <p:cBhvr>
                                        <p:cTn id="29" dur="400" tmFilter="0, 0; .2, .5; .8, .5; 1, 0"/>
                                        <p:tgtEl>
                                          <p:spTgt spid="19"/>
                                        </p:tgtEl>
                                      </p:cBhvr>
                                    </p:animEffect>
                                    <p:animScale>
                                      <p:cBhvr>
                                        <p:cTn id="30" dur="200" autoRev="1" fill="hold"/>
                                        <p:tgtEl>
                                          <p:spTgt spid="19"/>
                                        </p:tgtEl>
                                      </p:cBhvr>
                                      <p:by x="105000" y="105000"/>
                                    </p:animScale>
                                  </p:childTnLst>
                                </p:cTn>
                              </p:par>
                            </p:childTnLst>
                          </p:cTn>
                        </p:par>
                        <p:par>
                          <p:cTn id="31" fill="hold">
                            <p:stCondLst>
                              <p:cond delay="2150"/>
                            </p:stCondLst>
                            <p:childTnLst>
                              <p:par>
                                <p:cTn id="32" presetID="10" presetClass="entr" presetSubtype="0"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childTnLst>
                          </p:cTn>
                        </p:par>
                        <p:par>
                          <p:cTn id="35" fill="hold">
                            <p:stCondLst>
                              <p:cond delay="2650"/>
                            </p:stCondLst>
                            <p:childTnLst>
                              <p:par>
                                <p:cTn id="36" presetID="52" presetClass="entr" presetSubtype="0"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Scale>
                                      <p:cBhvr>
                                        <p:cTn id="38"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21"/>
                                        </p:tgtEl>
                                        <p:attrNameLst>
                                          <p:attrName>ppt_x</p:attrName>
                                          <p:attrName>ppt_y</p:attrName>
                                        </p:attrNameLst>
                                      </p:cBhvr>
                                    </p:animMotion>
                                    <p:animEffect transition="in" filter="fade">
                                      <p:cBhvr>
                                        <p:cTn id="40" dur="1000"/>
                                        <p:tgtEl>
                                          <p:spTgt spid="21"/>
                                        </p:tgtEl>
                                      </p:cBhvr>
                                    </p:animEffect>
                                  </p:childTnLst>
                                </p:cTn>
                              </p:par>
                              <p:par>
                                <p:cTn id="41" presetID="52" presetClass="entr" presetSubtype="0"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Scale>
                                      <p:cBhvr>
                                        <p:cTn id="43"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1000" decel="50000" fill="hold">
                                          <p:stCondLst>
                                            <p:cond delay="0"/>
                                          </p:stCondLst>
                                        </p:cTn>
                                        <p:tgtEl>
                                          <p:spTgt spid="23"/>
                                        </p:tgtEl>
                                        <p:attrNameLst>
                                          <p:attrName>ppt_x</p:attrName>
                                          <p:attrName>ppt_y</p:attrName>
                                        </p:attrNameLst>
                                      </p:cBhvr>
                                    </p:animMotion>
                                    <p:animEffect transition="in" filter="fade">
                                      <p:cBhvr>
                                        <p:cTn id="45" dur="1000"/>
                                        <p:tgtEl>
                                          <p:spTgt spid="23"/>
                                        </p:tgtEl>
                                      </p:cBhvr>
                                    </p:animEffect>
                                  </p:childTnLst>
                                </p:cTn>
                              </p:par>
                              <p:par>
                                <p:cTn id="46" presetID="52" presetClass="entr" presetSubtype="0" fill="hold" grpId="0" nodeType="withEffect">
                                  <p:stCondLst>
                                    <p:cond delay="0"/>
                                  </p:stCondLst>
                                  <p:childTnLst>
                                    <p:set>
                                      <p:cBhvr>
                                        <p:cTn id="47" dur="1" fill="hold">
                                          <p:stCondLst>
                                            <p:cond delay="0"/>
                                          </p:stCondLst>
                                        </p:cTn>
                                        <p:tgtEl>
                                          <p:spTgt spid="20"/>
                                        </p:tgtEl>
                                        <p:attrNameLst>
                                          <p:attrName>style.visibility</p:attrName>
                                        </p:attrNameLst>
                                      </p:cBhvr>
                                      <p:to>
                                        <p:strVal val="visible"/>
                                      </p:to>
                                    </p:set>
                                    <p:animScale>
                                      <p:cBhvr>
                                        <p:cTn id="48"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20"/>
                                        </p:tgtEl>
                                        <p:attrNameLst>
                                          <p:attrName>ppt_x</p:attrName>
                                          <p:attrName>ppt_y</p:attrName>
                                        </p:attrNameLst>
                                      </p:cBhvr>
                                    </p:animMotion>
                                    <p:animEffect transition="in" filter="fade">
                                      <p:cBhvr>
                                        <p:cTn id="50" dur="1000"/>
                                        <p:tgtEl>
                                          <p:spTgt spid="20"/>
                                        </p:tgtEl>
                                      </p:cBhvr>
                                    </p:animEffect>
                                  </p:childTnLst>
                                </p:cTn>
                              </p:par>
                            </p:childTnLst>
                          </p:cTn>
                        </p:par>
                        <p:par>
                          <p:cTn id="51" fill="hold">
                            <p:stCondLst>
                              <p:cond delay="3650"/>
                            </p:stCondLst>
                            <p:childTnLst>
                              <p:par>
                                <p:cTn id="52" presetID="10" presetClass="entr" presetSubtype="0" fill="hold" grpId="0" nodeType="after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350"/>
                                        <p:tgtEl>
                                          <p:spTgt spid="25"/>
                                        </p:tgtEl>
                                      </p:cBhvr>
                                    </p:animEffect>
                                  </p:childTnLst>
                                </p:cTn>
                              </p:par>
                              <p:par>
                                <p:cTn id="55" presetID="26" presetClass="emph" presetSubtype="0" fill="hold" grpId="1" nodeType="withEffect">
                                  <p:stCondLst>
                                    <p:cond delay="0"/>
                                  </p:stCondLst>
                                  <p:childTnLst>
                                    <p:animEffect transition="out" filter="fade">
                                      <p:cBhvr>
                                        <p:cTn id="56" dur="400" tmFilter="0, 0; .2, .5; .8, .5; 1, 0"/>
                                        <p:tgtEl>
                                          <p:spTgt spid="25"/>
                                        </p:tgtEl>
                                      </p:cBhvr>
                                    </p:animEffect>
                                    <p:animScale>
                                      <p:cBhvr>
                                        <p:cTn id="57" dur="200" autoRev="1" fill="hold"/>
                                        <p:tgtEl>
                                          <p:spTgt spid="25"/>
                                        </p:tgtEl>
                                      </p:cBhvr>
                                      <p:by x="105000" y="105000"/>
                                    </p:animScale>
                                  </p:childTnLst>
                                </p:cTn>
                              </p:par>
                            </p:childTnLst>
                          </p:cTn>
                        </p:par>
                        <p:par>
                          <p:cTn id="58" fill="hold">
                            <p:stCondLst>
                              <p:cond delay="4050"/>
                            </p:stCondLst>
                            <p:childTnLst>
                              <p:par>
                                <p:cTn id="59" presetID="10" presetClass="entr" presetSubtype="0"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fade">
                                      <p:cBhvr>
                                        <p:cTn id="6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animBg="1"/>
      <p:bldP spid="16" grpId="0" animBg="1"/>
      <p:bldP spid="15" grpId="0"/>
      <p:bldP spid="18" grpId="0"/>
      <p:bldP spid="19" grpId="0"/>
      <p:bldP spid="19" grpId="1"/>
      <p:bldP spid="20" grpId="0" animBg="1"/>
      <p:bldP spid="21" grpId="0" animBg="1"/>
      <p:bldP spid="23" grpId="0"/>
      <p:bldP spid="24" grpId="0"/>
      <p:bldP spid="25" grpId="0"/>
      <p:bldP spid="25" grpId="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Title Tile"/>
          <p:cNvSpPr/>
          <p:nvPr/>
        </p:nvSpPr>
        <p:spPr bwMode="auto">
          <a:xfrm>
            <a:off x="2813050" y="2682875"/>
            <a:ext cx="5922963" cy="2335213"/>
          </a:xfrm>
          <a:prstGeom prst="rect">
            <a:avLst/>
          </a:prstGeom>
          <a:solidFill>
            <a:srgbClr val="FF00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lIns="75566" tIns="37784" rIns="75566" bIns="37784" anchor="ctr"/>
          <a:lstStyle/>
          <a:p>
            <a:pPr algn="ctr" defTabSz="755463" fontAlgn="auto">
              <a:spcBef>
                <a:spcPts val="0"/>
              </a:spcBef>
              <a:spcAft>
                <a:spcPts val="0"/>
              </a:spcAft>
              <a:defRPr/>
            </a:pPr>
            <a:endParaRPr lang="en-US" sz="1900" dirty="0">
              <a:solidFill>
                <a:schemeClr val="tx1">
                  <a:lumMod val="20000"/>
                  <a:lumOff val="80000"/>
                  <a:alpha val="99000"/>
                </a:schemeClr>
              </a:solidFill>
              <a:latin typeface="微软雅黑" pitchFamily="34" charset="-122"/>
              <a:cs typeface="Segoe UI" pitchFamily="34" charset="0"/>
            </a:endParaRPr>
          </a:p>
        </p:txBody>
      </p:sp>
      <p:grpSp>
        <p:nvGrpSpPr>
          <p:cNvPr id="14" name="组合 13"/>
          <p:cNvGrpSpPr/>
          <p:nvPr/>
        </p:nvGrpSpPr>
        <p:grpSpPr>
          <a:xfrm>
            <a:off x="2812613" y="1365955"/>
            <a:ext cx="5923911" cy="1239960"/>
            <a:chOff x="3008303" y="947472"/>
            <a:chExt cx="5373500" cy="1124712"/>
          </a:xfrm>
          <a:solidFill>
            <a:schemeClr val="accent5">
              <a:lumMod val="60000"/>
              <a:lumOff val="40000"/>
            </a:schemeClr>
          </a:solidFill>
        </p:grpSpPr>
        <p:sp>
          <p:nvSpPr>
            <p:cNvPr id="15" name="Arrow Bar"/>
            <p:cNvSpPr/>
            <p:nvPr/>
          </p:nvSpPr>
          <p:spPr bwMode="auto">
            <a:xfrm>
              <a:off x="3008303" y="947472"/>
              <a:ext cx="5373500" cy="1124712"/>
            </a:xfrm>
            <a:prstGeom prst="rect">
              <a:avLst/>
            </a:prstGeom>
            <a:solidFill>
              <a:srgbClr val="FFC0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lIns="68547" tIns="34274" rIns="68547" bIns="34274" anchor="ctr"/>
            <a:lstStyle/>
            <a:p>
              <a:pPr algn="ctr" defTabSz="755463" fontAlgn="auto">
                <a:spcBef>
                  <a:spcPts val="0"/>
                </a:spcBef>
                <a:spcAft>
                  <a:spcPts val="0"/>
                </a:spcAft>
                <a:defRPr/>
              </a:pPr>
              <a:endParaRPr lang="en-US" sz="1900" dirty="0">
                <a:solidFill>
                  <a:schemeClr val="tx1">
                    <a:lumMod val="20000"/>
                    <a:lumOff val="80000"/>
                    <a:alpha val="99000"/>
                  </a:schemeClr>
                </a:solidFill>
                <a:latin typeface="微软雅黑" pitchFamily="34" charset="-122"/>
                <a:cs typeface="Segoe UI" pitchFamily="34" charset="0"/>
              </a:endParaRPr>
            </a:p>
          </p:txBody>
        </p:sp>
        <p:sp>
          <p:nvSpPr>
            <p:cNvPr id="16" name="Circle Arrow"/>
            <p:cNvSpPr>
              <a:spLocks noEditPoints="1"/>
            </p:cNvSpPr>
            <p:nvPr/>
          </p:nvSpPr>
          <p:spPr bwMode="auto">
            <a:xfrm rot="5400000">
              <a:off x="7463204" y="1216326"/>
              <a:ext cx="631031"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bg1"/>
            </a:solidFill>
            <a:ln>
              <a:noFill/>
            </a:ln>
          </p:spPr>
          <p:txBody>
            <a:bodyPr lIns="68550" tIns="34276" rIns="68550" bIns="34276"/>
            <a:lstStyle/>
            <a:p>
              <a:pPr fontAlgn="auto">
                <a:spcBef>
                  <a:spcPts val="0"/>
                </a:spcBef>
                <a:spcAft>
                  <a:spcPts val="0"/>
                </a:spcAft>
                <a:defRPr/>
              </a:pPr>
              <a:endParaRPr lang="en-US" sz="1500" dirty="0">
                <a:latin typeface="微软雅黑" pitchFamily="34" charset="-122"/>
                <a:ea typeface="微软雅黑" pitchFamily="34" charset="-122"/>
              </a:endParaRPr>
            </a:p>
          </p:txBody>
        </p:sp>
      </p:grpSp>
      <p:sp>
        <p:nvSpPr>
          <p:cNvPr id="17" name="TechEd Tile"/>
          <p:cNvSpPr/>
          <p:nvPr/>
        </p:nvSpPr>
        <p:spPr bwMode="auto">
          <a:xfrm>
            <a:off x="396875" y="1365250"/>
            <a:ext cx="2336800" cy="1241425"/>
          </a:xfrm>
          <a:prstGeom prst="rect">
            <a:avLst/>
          </a:prstGeom>
          <a:solidFill>
            <a:schemeClr val="bg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lIns="75566" tIns="37784" rIns="75566" bIns="37784" anchor="ctr"/>
          <a:lstStyle/>
          <a:p>
            <a:pPr algn="ctr" defTabSz="755463" fontAlgn="auto">
              <a:spcBef>
                <a:spcPts val="0"/>
              </a:spcBef>
              <a:spcAft>
                <a:spcPts val="0"/>
              </a:spcAft>
              <a:defRPr/>
            </a:pPr>
            <a:endParaRPr lang="en-US" sz="1900" dirty="0">
              <a:solidFill>
                <a:schemeClr val="tx1">
                  <a:lumMod val="20000"/>
                  <a:lumOff val="80000"/>
                  <a:alpha val="99000"/>
                </a:schemeClr>
              </a:solidFill>
              <a:latin typeface="微软雅黑" pitchFamily="34" charset="-122"/>
              <a:cs typeface="Segoe UI" pitchFamily="34" charset="0"/>
            </a:endParaRPr>
          </a:p>
        </p:txBody>
      </p:sp>
      <p:sp>
        <p:nvSpPr>
          <p:cNvPr id="18" name="Title 1"/>
          <p:cNvSpPr txBox="1">
            <a:spLocks/>
          </p:cNvSpPr>
          <p:nvPr/>
        </p:nvSpPr>
        <p:spPr>
          <a:xfrm>
            <a:off x="2974975" y="2678113"/>
            <a:ext cx="5467350" cy="1258887"/>
          </a:xfrm>
          <a:prstGeom prst="rect">
            <a:avLst/>
          </a:prstGeom>
        </p:spPr>
        <p:txBody>
          <a:bodyPr lIns="100803" tIns="50402" rIns="100803" bIns="50402" anchor="ctr"/>
          <a:lstStyle>
            <a:lvl1pPr algn="l" defTabSz="685487" rtl="0" eaLnBrk="1" latinLnBrk="0" hangingPunct="1">
              <a:lnSpc>
                <a:spcPct val="90000"/>
              </a:lnSpc>
              <a:spcBef>
                <a:spcPct val="0"/>
              </a:spcBef>
              <a:buNone/>
              <a:defRPr lang="en-US" sz="3000" b="1" kern="1200" cap="none" spc="-75" baseline="0" dirty="0">
                <a:ln w="3175">
                  <a:noFill/>
                </a:ln>
                <a:solidFill>
                  <a:schemeClr val="accent1">
                    <a:alpha val="99000"/>
                  </a:schemeClr>
                </a:solidFill>
                <a:effectLst/>
                <a:latin typeface="Segoe UI" pitchFamily="34" charset="0"/>
                <a:ea typeface="Segoe UI" pitchFamily="34" charset="0"/>
                <a:cs typeface="Segoe UI" pitchFamily="34" charset="0"/>
              </a:defRPr>
            </a:lvl1pPr>
          </a:lstStyle>
          <a:p>
            <a:pPr fontAlgn="auto">
              <a:spcAft>
                <a:spcPts val="0"/>
              </a:spcAft>
              <a:defRPr/>
            </a:pPr>
            <a:endParaRPr>
              <a:latin typeface="微软雅黑" pitchFamily="34" charset="-122"/>
              <a:ea typeface="微软雅黑" pitchFamily="34" charset="-122"/>
            </a:endParaRPr>
          </a:p>
        </p:txBody>
      </p:sp>
      <p:sp>
        <p:nvSpPr>
          <p:cNvPr id="20" name="矩形 19"/>
          <p:cNvSpPr>
            <a:spLocks noChangeArrowheads="1"/>
          </p:cNvSpPr>
          <p:nvPr/>
        </p:nvSpPr>
        <p:spPr bwMode="auto">
          <a:xfrm>
            <a:off x="781050" y="1730375"/>
            <a:ext cx="1763713" cy="501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0803" tIns="50402" rIns="100803" bIns="504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600" b="1" dirty="0" smtClean="0">
                <a:latin typeface="微软雅黑" pitchFamily="34" charset="-122"/>
                <a:ea typeface="微软雅黑" pitchFamily="34" charset="-122"/>
              </a:rPr>
              <a:t>第</a:t>
            </a:r>
            <a:r>
              <a:rPr lang="zh-CN" altLang="en-US" sz="2600" b="1" dirty="0">
                <a:latin typeface="微软雅黑" pitchFamily="34" charset="-122"/>
                <a:ea typeface="微软雅黑" pitchFamily="34" charset="-122"/>
              </a:rPr>
              <a:t>四</a:t>
            </a:r>
            <a:r>
              <a:rPr lang="zh-CN" altLang="en-US" sz="2600" b="1" dirty="0" smtClean="0">
                <a:latin typeface="微软雅黑" pitchFamily="34" charset="-122"/>
                <a:ea typeface="微软雅黑" pitchFamily="34" charset="-122"/>
              </a:rPr>
              <a:t>部分</a:t>
            </a:r>
            <a:endParaRPr lang="zh-CN" altLang="en-US" sz="2600" b="1" dirty="0">
              <a:latin typeface="微软雅黑" pitchFamily="34" charset="-122"/>
              <a:ea typeface="微软雅黑" pitchFamily="34" charset="-122"/>
            </a:endParaRPr>
          </a:p>
        </p:txBody>
      </p:sp>
      <p:sp>
        <p:nvSpPr>
          <p:cNvPr id="21" name="Text Box 76"/>
          <p:cNvSpPr txBox="1">
            <a:spLocks noChangeArrowheads="1"/>
          </p:cNvSpPr>
          <p:nvPr/>
        </p:nvSpPr>
        <p:spPr bwMode="auto">
          <a:xfrm>
            <a:off x="3003550" y="3033713"/>
            <a:ext cx="5240858" cy="655786"/>
          </a:xfrm>
          <a:prstGeom prst="rect">
            <a:avLst/>
          </a:prstGeom>
          <a:noFill/>
          <a:ln w="9525" algn="ctr">
            <a:noFill/>
            <a:miter lim="800000"/>
            <a:headEnd/>
            <a:tailEnd/>
          </a:ln>
          <a:effectLst>
            <a:prstShdw prst="shdw17" dist="17961" dir="2700000">
              <a:schemeClr val="accent1">
                <a:gamma/>
                <a:shade val="60000"/>
                <a:invGamma/>
              </a:schemeClr>
            </a:prstShdw>
          </a:effectLst>
        </p:spPr>
        <p:txBody>
          <a:bodyPr wrap="square" lIns="100803" tIns="50402" rIns="100803" bIns="50402">
            <a:spAutoFit/>
          </a:bodyPr>
          <a:lstStyle/>
          <a:p>
            <a:pPr defTabSz="756034" fontAlgn="auto">
              <a:lnSpc>
                <a:spcPct val="90000"/>
              </a:lnSpc>
              <a:spcBef>
                <a:spcPct val="20000"/>
              </a:spcBef>
              <a:spcAft>
                <a:spcPts val="0"/>
              </a:spcAft>
              <a:buSzPct val="105000"/>
              <a:defRPr/>
            </a:pPr>
            <a:r>
              <a:rPr lang="zh-CN" altLang="en-US" sz="4000" b="1" dirty="0">
                <a:solidFill>
                  <a:srgbClr val="FFFFFF">
                    <a:alpha val="99000"/>
                  </a:srgbClr>
                </a:solidFill>
                <a:latin typeface="微软雅黑" pitchFamily="34" charset="-122"/>
                <a:ea typeface="微软雅黑" pitchFamily="34" charset="-122"/>
              </a:rPr>
              <a:t>目前市场情况分析</a:t>
            </a:r>
            <a:endParaRPr lang="en-US" altLang="zh-CN" sz="4000" b="1" dirty="0">
              <a:solidFill>
                <a:srgbClr val="FFFF00">
                  <a:alpha val="99000"/>
                </a:srgbClr>
              </a:solidFill>
              <a:latin typeface="微软雅黑" pitchFamily="34" charset="-122"/>
              <a:ea typeface="微软雅黑" pitchFamily="34" charset="-122"/>
            </a:endParaRPr>
          </a:p>
        </p:txBody>
      </p:sp>
      <p:pic>
        <p:nvPicPr>
          <p:cNvPr id="22" name="Picture 3"/>
          <p:cNvPicPr>
            <a:picLocks noChangeAspect="1" noChangeArrowheads="1"/>
          </p:cNvPicPr>
          <p:nvPr/>
        </p:nvPicPr>
        <p:blipFill>
          <a:blip r:embed="rId3">
            <a:extLst>
              <a:ext uri="{28A0092B-C50C-407E-A947-70E740481C1C}">
                <a14:useLocalDpi xmlns:a14="http://schemas.microsoft.com/office/drawing/2010/main" val="0"/>
              </a:ext>
            </a:extLst>
          </a:blip>
          <a:srcRect r="61816" b="32188"/>
          <a:stretch>
            <a:fillRect/>
          </a:stretch>
        </p:blipFill>
        <p:spPr bwMode="auto">
          <a:xfrm>
            <a:off x="396875" y="2678113"/>
            <a:ext cx="2336800" cy="233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右箭头 33"/>
          <p:cNvSpPr/>
          <p:nvPr/>
        </p:nvSpPr>
        <p:spPr>
          <a:xfrm>
            <a:off x="3218308" y="3857016"/>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3397031" y="3793604"/>
            <a:ext cx="1261884" cy="307777"/>
          </a:xfrm>
          <a:prstGeom prst="rect">
            <a:avLst/>
          </a:prstGeom>
          <a:noFill/>
        </p:spPr>
        <p:txBody>
          <a:bodyPr wrap="none" rtlCol="0">
            <a:spAutoFit/>
          </a:bodyPr>
          <a:lstStyle/>
          <a:p>
            <a:r>
              <a:rPr lang="zh-CN" altLang="en-US" sz="1400" dirty="0">
                <a:solidFill>
                  <a:schemeClr val="bg1"/>
                </a:solidFill>
              </a:rPr>
              <a:t>行业发展前景</a:t>
            </a:r>
          </a:p>
        </p:txBody>
      </p:sp>
      <p:sp>
        <p:nvSpPr>
          <p:cNvPr id="36" name="右箭头 35"/>
          <p:cNvSpPr/>
          <p:nvPr/>
        </p:nvSpPr>
        <p:spPr>
          <a:xfrm>
            <a:off x="5788873" y="3857016"/>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5939859" y="3793604"/>
            <a:ext cx="1261884" cy="307777"/>
          </a:xfrm>
          <a:prstGeom prst="rect">
            <a:avLst/>
          </a:prstGeom>
          <a:noFill/>
        </p:spPr>
        <p:txBody>
          <a:bodyPr wrap="none" rtlCol="0">
            <a:spAutoFit/>
          </a:bodyPr>
          <a:lstStyle/>
          <a:p>
            <a:r>
              <a:rPr lang="zh-CN" altLang="en-US" sz="1400" dirty="0">
                <a:solidFill>
                  <a:schemeClr val="bg1"/>
                </a:solidFill>
              </a:rPr>
              <a:t>内部环境分析</a:t>
            </a:r>
          </a:p>
        </p:txBody>
      </p:sp>
      <p:sp>
        <p:nvSpPr>
          <p:cNvPr id="38" name="右箭头 37"/>
          <p:cNvSpPr/>
          <p:nvPr/>
        </p:nvSpPr>
        <p:spPr>
          <a:xfrm>
            <a:off x="3203848" y="4210959"/>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3390061" y="4147547"/>
            <a:ext cx="1620957" cy="307777"/>
          </a:xfrm>
          <a:prstGeom prst="rect">
            <a:avLst/>
          </a:prstGeom>
          <a:noFill/>
        </p:spPr>
        <p:txBody>
          <a:bodyPr wrap="none" rtlCol="0">
            <a:spAutoFit/>
          </a:bodyPr>
          <a:lstStyle/>
          <a:p>
            <a:r>
              <a:rPr lang="zh-CN" altLang="en-US" sz="1400" dirty="0">
                <a:solidFill>
                  <a:schemeClr val="bg1"/>
                </a:solidFill>
              </a:rPr>
              <a:t>竟争对手动向分析</a:t>
            </a:r>
          </a:p>
        </p:txBody>
      </p:sp>
      <p:sp>
        <p:nvSpPr>
          <p:cNvPr id="40" name="右箭头 39"/>
          <p:cNvSpPr/>
          <p:nvPr/>
        </p:nvSpPr>
        <p:spPr>
          <a:xfrm>
            <a:off x="5774413" y="4210959"/>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40"/>
          <p:cNvSpPr txBox="1"/>
          <p:nvPr/>
        </p:nvSpPr>
        <p:spPr>
          <a:xfrm>
            <a:off x="5925399" y="4147547"/>
            <a:ext cx="1082348" cy="307777"/>
          </a:xfrm>
          <a:prstGeom prst="rect">
            <a:avLst/>
          </a:prstGeom>
          <a:noFill/>
        </p:spPr>
        <p:txBody>
          <a:bodyPr wrap="none" rtlCol="0">
            <a:spAutoFit/>
          </a:bodyPr>
          <a:lstStyle/>
          <a:p>
            <a:r>
              <a:rPr lang="en-US" altLang="zh-CN" sz="1400" dirty="0">
                <a:solidFill>
                  <a:schemeClr val="bg1"/>
                </a:solidFill>
              </a:rPr>
              <a:t>SWOT</a:t>
            </a:r>
            <a:r>
              <a:rPr lang="zh-CN" altLang="en-US" sz="1400" dirty="0">
                <a:solidFill>
                  <a:schemeClr val="bg1"/>
                </a:solidFill>
              </a:rPr>
              <a:t>分析</a:t>
            </a:r>
          </a:p>
        </p:txBody>
      </p:sp>
    </p:spTree>
    <p:extLst>
      <p:ext uri="{BB962C8B-B14F-4D97-AF65-F5344CB8AC3E}">
        <p14:creationId xmlns:p14="http://schemas.microsoft.com/office/powerpoint/2010/main" val="3395238491"/>
      </p:ext>
    </p:extLst>
  </p:cSld>
  <p:clrMapOvr>
    <a:masterClrMapping/>
  </p:clrMapOvr>
  <mc:AlternateContent xmlns:mc="http://schemas.openxmlformats.org/markup-compatibility/2006" xmlns:p14="http://schemas.microsoft.com/office/powerpoint/2010/main">
    <mc:Choice Requires="p14">
      <p:transition spd="slow" p14:dur="1600" advClick="0">
        <p:blinds dir="vert"/>
      </p:transition>
    </mc:Choice>
    <mc:Fallback xmlns="">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750"/>
                                        <p:tgtEl>
                                          <p:spTgt spid="20"/>
                                        </p:tgtEl>
                                      </p:cBhvr>
                                    </p:animEffect>
                                    <p:anim calcmode="lin" valueType="num">
                                      <p:cBhvr>
                                        <p:cTn id="13" dur="750" fill="hold"/>
                                        <p:tgtEl>
                                          <p:spTgt spid="20"/>
                                        </p:tgtEl>
                                        <p:attrNameLst>
                                          <p:attrName>ppt_x</p:attrName>
                                        </p:attrNameLst>
                                      </p:cBhvr>
                                      <p:tavLst>
                                        <p:tav tm="0">
                                          <p:val>
                                            <p:strVal val="#ppt_x"/>
                                          </p:val>
                                        </p:tav>
                                        <p:tav tm="100000">
                                          <p:val>
                                            <p:strVal val="#ppt_x"/>
                                          </p:val>
                                        </p:tav>
                                      </p:tavLst>
                                    </p:anim>
                                    <p:anim calcmode="lin" valueType="num">
                                      <p:cBhvr>
                                        <p:cTn id="14" dur="750" fill="hold"/>
                                        <p:tgtEl>
                                          <p:spTgt spid="20"/>
                                        </p:tgtEl>
                                        <p:attrNameLst>
                                          <p:attrName>ppt_y</p:attrName>
                                        </p:attrNameLst>
                                      </p:cBhvr>
                                      <p:tavLst>
                                        <p:tav tm="0">
                                          <p:val>
                                            <p:strVal val="#ppt_y+.1"/>
                                          </p:val>
                                        </p:tav>
                                        <p:tav tm="100000">
                                          <p:val>
                                            <p:strVal val="#ppt_y"/>
                                          </p:val>
                                        </p:tav>
                                      </p:tavLst>
                                    </p:anim>
                                  </p:childTnLst>
                                </p:cTn>
                              </p:par>
                              <p:par>
                                <p:cTn id="15" presetID="2" presetClass="entr" presetSubtype="4" fill="hold" grpId="0" nodeType="withEffect">
                                  <p:stCondLst>
                                    <p:cond delay="25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750" fill="hold"/>
                                        <p:tgtEl>
                                          <p:spTgt spid="13"/>
                                        </p:tgtEl>
                                        <p:attrNameLst>
                                          <p:attrName>ppt_x</p:attrName>
                                        </p:attrNameLst>
                                      </p:cBhvr>
                                      <p:tavLst>
                                        <p:tav tm="0">
                                          <p:val>
                                            <p:strVal val="#ppt_x"/>
                                          </p:val>
                                        </p:tav>
                                        <p:tav tm="100000">
                                          <p:val>
                                            <p:strVal val="#ppt_x"/>
                                          </p:val>
                                        </p:tav>
                                      </p:tavLst>
                                    </p:anim>
                                    <p:anim calcmode="lin" valueType="num">
                                      <p:cBhvr additive="base">
                                        <p:cTn id="18" dur="750" fill="hold"/>
                                        <p:tgtEl>
                                          <p:spTgt spid="13"/>
                                        </p:tgtEl>
                                        <p:attrNameLst>
                                          <p:attrName>ppt_y</p:attrName>
                                        </p:attrNameLst>
                                      </p:cBhvr>
                                      <p:tavLst>
                                        <p:tav tm="0">
                                          <p:val>
                                            <p:strVal val="1+#ppt_h/2"/>
                                          </p:val>
                                        </p:tav>
                                        <p:tav tm="100000">
                                          <p:val>
                                            <p:strVal val="#ppt_y"/>
                                          </p:val>
                                        </p:tav>
                                      </p:tavLst>
                                    </p:anim>
                                  </p:childTnLst>
                                </p:cTn>
                              </p:par>
                              <p:par>
                                <p:cTn id="19" presetID="2" presetClass="entr" presetSubtype="8" fill="hold" nodeType="withEffect">
                                  <p:stCondLst>
                                    <p:cond delay="25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750" fill="hold"/>
                                        <p:tgtEl>
                                          <p:spTgt spid="22"/>
                                        </p:tgtEl>
                                        <p:attrNameLst>
                                          <p:attrName>ppt_x</p:attrName>
                                        </p:attrNameLst>
                                      </p:cBhvr>
                                      <p:tavLst>
                                        <p:tav tm="0">
                                          <p:val>
                                            <p:strVal val="0-#ppt_w/2"/>
                                          </p:val>
                                        </p:tav>
                                        <p:tav tm="100000">
                                          <p:val>
                                            <p:strVal val="#ppt_x"/>
                                          </p:val>
                                        </p:tav>
                                      </p:tavLst>
                                    </p:anim>
                                    <p:anim calcmode="lin" valueType="num">
                                      <p:cBhvr additive="base">
                                        <p:cTn id="22" dur="750" fill="hold"/>
                                        <p:tgtEl>
                                          <p:spTgt spid="22"/>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10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1+#ppt_w/2"/>
                                          </p:val>
                                        </p:tav>
                                        <p:tav tm="100000">
                                          <p:val>
                                            <p:strVal val="#ppt_x"/>
                                          </p:val>
                                        </p:tav>
                                      </p:tavLst>
                                    </p:anim>
                                    <p:anim calcmode="lin" valueType="num">
                                      <p:cBhvr additive="base">
                                        <p:cTn id="26" dur="500" fill="hold"/>
                                        <p:tgtEl>
                                          <p:spTgt spid="14"/>
                                        </p:tgtEl>
                                        <p:attrNameLst>
                                          <p:attrName>ppt_y</p:attrName>
                                        </p:attrNameLst>
                                      </p:cBhvr>
                                      <p:tavLst>
                                        <p:tav tm="0">
                                          <p:val>
                                            <p:strVal val="#ppt_y"/>
                                          </p:val>
                                        </p:tav>
                                        <p:tav tm="100000">
                                          <p:val>
                                            <p:strVal val="#ppt_y"/>
                                          </p:val>
                                        </p:tav>
                                      </p:tavLst>
                                    </p:anim>
                                  </p:childTnLst>
                                </p:cTn>
                              </p:par>
                            </p:childTnLst>
                          </p:cTn>
                        </p:par>
                        <p:par>
                          <p:cTn id="27" fill="hold" nodeType="afterGroup">
                            <p:stCondLst>
                              <p:cond delay="1500"/>
                            </p:stCondLst>
                            <p:childTnLst>
                              <p:par>
                                <p:cTn id="28" presetID="16" presetClass="entr" presetSubtype="21" fill="hold" grpId="0" nodeType="afterEffect" nodePh="1">
                                  <p:stCondLst>
                                    <p:cond delay="0"/>
                                  </p:stCondLst>
                                  <p:endCondLst>
                                    <p:cond evt="begin" delay="0">
                                      <p:tn val="28"/>
                                    </p:cond>
                                  </p:endCondLst>
                                  <p:childTnLst>
                                    <p:set>
                                      <p:cBhvr>
                                        <p:cTn id="29" dur="1" fill="hold">
                                          <p:stCondLst>
                                            <p:cond delay="0"/>
                                          </p:stCondLst>
                                        </p:cTn>
                                        <p:tgtEl>
                                          <p:spTgt spid="18"/>
                                        </p:tgtEl>
                                        <p:attrNameLst>
                                          <p:attrName>style.visibility</p:attrName>
                                        </p:attrNameLst>
                                      </p:cBhvr>
                                      <p:to>
                                        <p:strVal val="visible"/>
                                      </p:to>
                                    </p:set>
                                    <p:animEffect transition="in" filter="barn(inVertical)">
                                      <p:cBhvr>
                                        <p:cTn id="30" dur="750"/>
                                        <p:tgtEl>
                                          <p:spTgt spid="18"/>
                                        </p:tgtEl>
                                      </p:cBhvr>
                                    </p:animEffect>
                                  </p:childTnLst>
                                </p:cTn>
                              </p:par>
                              <p:par>
                                <p:cTn id="31" presetID="12" presetClass="entr" presetSubtype="1"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slide(fromTop)">
                                      <p:cBhvr>
                                        <p:cTn id="33" dur="500"/>
                                        <p:tgtEl>
                                          <p:spTgt spid="21"/>
                                        </p:tgtEl>
                                      </p:cBhvr>
                                    </p:animEffect>
                                  </p:childTnLst>
                                </p:cTn>
                              </p:par>
                            </p:childTnLst>
                          </p:cTn>
                        </p:par>
                        <p:par>
                          <p:cTn id="34" fill="hold">
                            <p:stCondLst>
                              <p:cond delay="2250"/>
                            </p:stCondLst>
                            <p:childTnLst>
                              <p:par>
                                <p:cTn id="35" presetID="2" presetClass="entr" presetSubtype="4"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additive="base">
                                        <p:cTn id="37" dur="500" fill="hold"/>
                                        <p:tgtEl>
                                          <p:spTgt spid="35"/>
                                        </p:tgtEl>
                                        <p:attrNameLst>
                                          <p:attrName>ppt_x</p:attrName>
                                        </p:attrNameLst>
                                      </p:cBhvr>
                                      <p:tavLst>
                                        <p:tav tm="0">
                                          <p:val>
                                            <p:strVal val="#ppt_x"/>
                                          </p:val>
                                        </p:tav>
                                        <p:tav tm="100000">
                                          <p:val>
                                            <p:strVal val="#ppt_x"/>
                                          </p:val>
                                        </p:tav>
                                      </p:tavLst>
                                    </p:anim>
                                    <p:anim calcmode="lin" valueType="num">
                                      <p:cBhvr additive="base">
                                        <p:cTn id="38" dur="500" fill="hold"/>
                                        <p:tgtEl>
                                          <p:spTgt spid="35"/>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34"/>
                                        </p:tgtEl>
                                        <p:attrNameLst>
                                          <p:attrName>style.visibility</p:attrName>
                                        </p:attrNameLst>
                                      </p:cBhvr>
                                      <p:to>
                                        <p:strVal val="visible"/>
                                      </p:to>
                                    </p:set>
                                    <p:anim calcmode="lin" valueType="num">
                                      <p:cBhvr additive="base">
                                        <p:cTn id="41" dur="500" fill="hold"/>
                                        <p:tgtEl>
                                          <p:spTgt spid="34"/>
                                        </p:tgtEl>
                                        <p:attrNameLst>
                                          <p:attrName>ppt_x</p:attrName>
                                        </p:attrNameLst>
                                      </p:cBhvr>
                                      <p:tavLst>
                                        <p:tav tm="0">
                                          <p:val>
                                            <p:strVal val="#ppt_x"/>
                                          </p:val>
                                        </p:tav>
                                        <p:tav tm="100000">
                                          <p:val>
                                            <p:strVal val="#ppt_x"/>
                                          </p:val>
                                        </p:tav>
                                      </p:tavLst>
                                    </p:anim>
                                    <p:anim calcmode="lin" valueType="num">
                                      <p:cBhvr additive="base">
                                        <p:cTn id="42" dur="500" fill="hold"/>
                                        <p:tgtEl>
                                          <p:spTgt spid="34"/>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6"/>
                                        </p:tgtEl>
                                        <p:attrNameLst>
                                          <p:attrName>style.visibility</p:attrName>
                                        </p:attrNameLst>
                                      </p:cBhvr>
                                      <p:to>
                                        <p:strVal val="visible"/>
                                      </p:to>
                                    </p:set>
                                    <p:anim calcmode="lin" valueType="num">
                                      <p:cBhvr additive="base">
                                        <p:cTn id="45" dur="500" fill="hold"/>
                                        <p:tgtEl>
                                          <p:spTgt spid="36"/>
                                        </p:tgtEl>
                                        <p:attrNameLst>
                                          <p:attrName>ppt_x</p:attrName>
                                        </p:attrNameLst>
                                      </p:cBhvr>
                                      <p:tavLst>
                                        <p:tav tm="0">
                                          <p:val>
                                            <p:strVal val="#ppt_x"/>
                                          </p:val>
                                        </p:tav>
                                        <p:tav tm="100000">
                                          <p:val>
                                            <p:strVal val="#ppt_x"/>
                                          </p:val>
                                        </p:tav>
                                      </p:tavLst>
                                    </p:anim>
                                    <p:anim calcmode="lin" valueType="num">
                                      <p:cBhvr additive="base">
                                        <p:cTn id="46" dur="500" fill="hold"/>
                                        <p:tgtEl>
                                          <p:spTgt spid="36"/>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37"/>
                                        </p:tgtEl>
                                        <p:attrNameLst>
                                          <p:attrName>style.visibility</p:attrName>
                                        </p:attrNameLst>
                                      </p:cBhvr>
                                      <p:to>
                                        <p:strVal val="visible"/>
                                      </p:to>
                                    </p:set>
                                    <p:anim calcmode="lin" valueType="num">
                                      <p:cBhvr additive="base">
                                        <p:cTn id="49" dur="500" fill="hold"/>
                                        <p:tgtEl>
                                          <p:spTgt spid="37"/>
                                        </p:tgtEl>
                                        <p:attrNameLst>
                                          <p:attrName>ppt_x</p:attrName>
                                        </p:attrNameLst>
                                      </p:cBhvr>
                                      <p:tavLst>
                                        <p:tav tm="0">
                                          <p:val>
                                            <p:strVal val="#ppt_x"/>
                                          </p:val>
                                        </p:tav>
                                        <p:tav tm="100000">
                                          <p:val>
                                            <p:strVal val="#ppt_x"/>
                                          </p:val>
                                        </p:tav>
                                      </p:tavLst>
                                    </p:anim>
                                    <p:anim calcmode="lin" valueType="num">
                                      <p:cBhvr additive="base">
                                        <p:cTn id="50" dur="500" fill="hold"/>
                                        <p:tgtEl>
                                          <p:spTgt spid="37"/>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39"/>
                                        </p:tgtEl>
                                        <p:attrNameLst>
                                          <p:attrName>style.visibility</p:attrName>
                                        </p:attrNameLst>
                                      </p:cBhvr>
                                      <p:to>
                                        <p:strVal val="visible"/>
                                      </p:to>
                                    </p:set>
                                    <p:anim calcmode="lin" valueType="num">
                                      <p:cBhvr additive="base">
                                        <p:cTn id="53" dur="500" fill="hold"/>
                                        <p:tgtEl>
                                          <p:spTgt spid="39"/>
                                        </p:tgtEl>
                                        <p:attrNameLst>
                                          <p:attrName>ppt_x</p:attrName>
                                        </p:attrNameLst>
                                      </p:cBhvr>
                                      <p:tavLst>
                                        <p:tav tm="0">
                                          <p:val>
                                            <p:strVal val="#ppt_x"/>
                                          </p:val>
                                        </p:tav>
                                        <p:tav tm="100000">
                                          <p:val>
                                            <p:strVal val="#ppt_x"/>
                                          </p:val>
                                        </p:tav>
                                      </p:tavLst>
                                    </p:anim>
                                    <p:anim calcmode="lin" valueType="num">
                                      <p:cBhvr additive="base">
                                        <p:cTn id="54" dur="500" fill="hold"/>
                                        <p:tgtEl>
                                          <p:spTgt spid="39"/>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38"/>
                                        </p:tgtEl>
                                        <p:attrNameLst>
                                          <p:attrName>style.visibility</p:attrName>
                                        </p:attrNameLst>
                                      </p:cBhvr>
                                      <p:to>
                                        <p:strVal val="visible"/>
                                      </p:to>
                                    </p:set>
                                    <p:anim calcmode="lin" valueType="num">
                                      <p:cBhvr additive="base">
                                        <p:cTn id="57" dur="500" fill="hold"/>
                                        <p:tgtEl>
                                          <p:spTgt spid="38"/>
                                        </p:tgtEl>
                                        <p:attrNameLst>
                                          <p:attrName>ppt_x</p:attrName>
                                        </p:attrNameLst>
                                      </p:cBhvr>
                                      <p:tavLst>
                                        <p:tav tm="0">
                                          <p:val>
                                            <p:strVal val="#ppt_x"/>
                                          </p:val>
                                        </p:tav>
                                        <p:tav tm="100000">
                                          <p:val>
                                            <p:strVal val="#ppt_x"/>
                                          </p:val>
                                        </p:tav>
                                      </p:tavLst>
                                    </p:anim>
                                    <p:anim calcmode="lin" valueType="num">
                                      <p:cBhvr additive="base">
                                        <p:cTn id="58" dur="500" fill="hold"/>
                                        <p:tgtEl>
                                          <p:spTgt spid="38"/>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40"/>
                                        </p:tgtEl>
                                        <p:attrNameLst>
                                          <p:attrName>style.visibility</p:attrName>
                                        </p:attrNameLst>
                                      </p:cBhvr>
                                      <p:to>
                                        <p:strVal val="visible"/>
                                      </p:to>
                                    </p:set>
                                    <p:anim calcmode="lin" valueType="num">
                                      <p:cBhvr additive="base">
                                        <p:cTn id="61" dur="500" fill="hold"/>
                                        <p:tgtEl>
                                          <p:spTgt spid="40"/>
                                        </p:tgtEl>
                                        <p:attrNameLst>
                                          <p:attrName>ppt_x</p:attrName>
                                        </p:attrNameLst>
                                      </p:cBhvr>
                                      <p:tavLst>
                                        <p:tav tm="0">
                                          <p:val>
                                            <p:strVal val="#ppt_x"/>
                                          </p:val>
                                        </p:tav>
                                        <p:tav tm="100000">
                                          <p:val>
                                            <p:strVal val="#ppt_x"/>
                                          </p:val>
                                        </p:tav>
                                      </p:tavLst>
                                    </p:anim>
                                    <p:anim calcmode="lin" valueType="num">
                                      <p:cBhvr additive="base">
                                        <p:cTn id="62" dur="500" fill="hold"/>
                                        <p:tgtEl>
                                          <p:spTgt spid="40"/>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41"/>
                                        </p:tgtEl>
                                        <p:attrNameLst>
                                          <p:attrName>style.visibility</p:attrName>
                                        </p:attrNameLst>
                                      </p:cBhvr>
                                      <p:to>
                                        <p:strVal val="visible"/>
                                      </p:to>
                                    </p:set>
                                    <p:anim calcmode="lin" valueType="num">
                                      <p:cBhvr additive="base">
                                        <p:cTn id="65" dur="500" fill="hold"/>
                                        <p:tgtEl>
                                          <p:spTgt spid="41"/>
                                        </p:tgtEl>
                                        <p:attrNameLst>
                                          <p:attrName>ppt_x</p:attrName>
                                        </p:attrNameLst>
                                      </p:cBhvr>
                                      <p:tavLst>
                                        <p:tav tm="0">
                                          <p:val>
                                            <p:strVal val="#ppt_x"/>
                                          </p:val>
                                        </p:tav>
                                        <p:tav tm="100000">
                                          <p:val>
                                            <p:strVal val="#ppt_x"/>
                                          </p:val>
                                        </p:tav>
                                      </p:tavLst>
                                    </p:anim>
                                    <p:anim calcmode="lin" valueType="num">
                                      <p:cBhvr additive="base">
                                        <p:cTn id="66"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0" animBg="1"/>
      <p:bldP spid="18" grpId="0"/>
      <p:bldP spid="20" grpId="0"/>
      <p:bldP spid="21" grpId="0"/>
      <p:bldP spid="34" grpId="0" animBg="1"/>
      <p:bldP spid="35" grpId="0"/>
      <p:bldP spid="36" grpId="0" animBg="1"/>
      <p:bldP spid="37" grpId="0"/>
      <p:bldP spid="38" grpId="0" animBg="1"/>
      <p:bldP spid="39" grpId="0"/>
      <p:bldP spid="40" grpId="0" animBg="1"/>
      <p:bldP spid="41"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Text Box 5"/>
          <p:cNvSpPr txBox="1">
            <a:spLocks noChangeArrowheads="1"/>
          </p:cNvSpPr>
          <p:nvPr/>
        </p:nvSpPr>
        <p:spPr bwMode="ltGray">
          <a:xfrm>
            <a:off x="347663" y="157163"/>
            <a:ext cx="33845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800" b="1" dirty="0" smtClean="0">
                <a:solidFill>
                  <a:schemeClr val="bg1"/>
                </a:solidFill>
                <a:latin typeface="微软雅黑" pitchFamily="34" charset="-122"/>
                <a:ea typeface="微软雅黑" pitchFamily="34" charset="-122"/>
              </a:rPr>
              <a:t>行业发展前景</a:t>
            </a:r>
            <a:endParaRPr lang="zh-CN" altLang="en-US" sz="2800" b="1" dirty="0">
              <a:solidFill>
                <a:schemeClr val="bg1"/>
              </a:solidFill>
              <a:latin typeface="微软雅黑" pitchFamily="34" charset="-122"/>
              <a:ea typeface="微软雅黑" pitchFamily="34" charset="-122"/>
            </a:endParaRPr>
          </a:p>
        </p:txBody>
      </p:sp>
      <p:sp>
        <p:nvSpPr>
          <p:cNvPr id="20" name="右箭头 19"/>
          <p:cNvSpPr>
            <a:spLocks noChangeArrowheads="1"/>
          </p:cNvSpPr>
          <p:nvPr/>
        </p:nvSpPr>
        <p:spPr bwMode="auto">
          <a:xfrm>
            <a:off x="2898776" y="1816756"/>
            <a:ext cx="3400425" cy="412623"/>
          </a:xfrm>
          <a:prstGeom prst="rightArrow">
            <a:avLst>
              <a:gd name="adj1" fmla="val 50000"/>
              <a:gd name="adj2" fmla="val 50092"/>
            </a:avLst>
          </a:prstGeom>
          <a:solidFill>
            <a:srgbClr val="FF0000"/>
          </a:solidFill>
          <a:ln>
            <a:noFill/>
          </a:ln>
          <a:effectLst>
            <a:outerShdw dist="38100" algn="l" rotWithShape="0">
              <a:srgbClr val="000000">
                <a:alpha val="39999"/>
              </a:srgbClr>
            </a:outerShdw>
          </a:effectLst>
          <a:extLst/>
        </p:spPr>
        <p:txBody>
          <a:bodyPr anchor="ctr"/>
          <a:lstStyle/>
          <a:p>
            <a:pPr eaLnBrk="1" fontAlgn="auto" hangingPunct="1">
              <a:lnSpc>
                <a:spcPct val="120000"/>
              </a:lnSpc>
              <a:spcBef>
                <a:spcPts val="0"/>
              </a:spcBef>
              <a:spcAft>
                <a:spcPts val="0"/>
              </a:spcAft>
              <a:buClrTx/>
              <a:buSzTx/>
              <a:defRPr/>
            </a:pPr>
            <a:endParaRPr lang="zh-CN" altLang="en-US" sz="1800" b="1" kern="0" dirty="0">
              <a:solidFill>
                <a:sysClr val="window" lastClr="FFFFFF"/>
              </a:solidFill>
              <a:latin typeface="Impact" pitchFamily="34" charset="0"/>
            </a:endParaRPr>
          </a:p>
        </p:txBody>
      </p:sp>
      <p:sp>
        <p:nvSpPr>
          <p:cNvPr id="21" name="右箭头 20"/>
          <p:cNvSpPr>
            <a:spLocks noChangeArrowheads="1"/>
          </p:cNvSpPr>
          <p:nvPr/>
        </p:nvSpPr>
        <p:spPr bwMode="auto">
          <a:xfrm flipH="1">
            <a:off x="3024189" y="2435689"/>
            <a:ext cx="3521075" cy="410860"/>
          </a:xfrm>
          <a:prstGeom prst="rightArrow">
            <a:avLst>
              <a:gd name="adj1" fmla="val 50000"/>
              <a:gd name="adj2" fmla="val 50064"/>
            </a:avLst>
          </a:prstGeom>
          <a:solidFill>
            <a:srgbClr val="FF0000"/>
          </a:solidFill>
          <a:ln>
            <a:noFill/>
          </a:ln>
          <a:effectLst>
            <a:outerShdw dist="38100" algn="l" rotWithShape="0">
              <a:srgbClr val="000000">
                <a:alpha val="39999"/>
              </a:srgbClr>
            </a:outerShdw>
          </a:effectLst>
          <a:extLst/>
        </p:spPr>
        <p:txBody>
          <a:bodyPr anchor="ctr"/>
          <a:lstStyle/>
          <a:p>
            <a:pPr eaLnBrk="1" fontAlgn="auto" hangingPunct="1">
              <a:lnSpc>
                <a:spcPct val="120000"/>
              </a:lnSpc>
              <a:spcBef>
                <a:spcPts val="0"/>
              </a:spcBef>
              <a:spcAft>
                <a:spcPts val="0"/>
              </a:spcAft>
              <a:buClrTx/>
              <a:buSzTx/>
              <a:defRPr/>
            </a:pPr>
            <a:endParaRPr lang="zh-CN" altLang="en-US" sz="1800" b="1" kern="0" dirty="0">
              <a:solidFill>
                <a:sysClr val="window" lastClr="FFFFFF"/>
              </a:solidFill>
              <a:latin typeface="Impact" pitchFamily="34" charset="0"/>
            </a:endParaRPr>
          </a:p>
        </p:txBody>
      </p:sp>
      <p:sp>
        <p:nvSpPr>
          <p:cNvPr id="23" name="椭圆 22"/>
          <p:cNvSpPr>
            <a:spLocks noChangeArrowheads="1"/>
          </p:cNvSpPr>
          <p:nvPr/>
        </p:nvSpPr>
        <p:spPr bwMode="auto">
          <a:xfrm>
            <a:off x="1066800" y="1301860"/>
            <a:ext cx="1957388" cy="1990815"/>
          </a:xfrm>
          <a:prstGeom prst="ellipse">
            <a:avLst/>
          </a:prstGeom>
          <a:gradFill rotWithShape="1">
            <a:gsLst>
              <a:gs pos="0">
                <a:srgbClr val="FF3300"/>
              </a:gs>
              <a:gs pos="100000">
                <a:srgbClr val="C00000"/>
              </a:gs>
            </a:gsLst>
            <a:lin ang="5400000" scaled="1"/>
          </a:gradFill>
          <a:ln>
            <a:noFill/>
          </a:ln>
          <a:effectLst>
            <a:outerShdw dist="38100" algn="l" rotWithShape="0">
              <a:srgbClr val="000000">
                <a:alpha val="39999"/>
              </a:srgbClr>
            </a:outerShdw>
          </a:effectLst>
          <a:extLst/>
        </p:spPr>
        <p:txBody>
          <a:bodyPr anchor="ctr"/>
          <a:lstStyle/>
          <a:p>
            <a:pPr eaLnBrk="1" fontAlgn="auto" hangingPunct="1">
              <a:lnSpc>
                <a:spcPct val="120000"/>
              </a:lnSpc>
              <a:spcBef>
                <a:spcPts val="0"/>
              </a:spcBef>
              <a:spcAft>
                <a:spcPts val="0"/>
              </a:spcAft>
              <a:buClrTx/>
              <a:buSzTx/>
              <a:defRPr/>
            </a:pPr>
            <a:r>
              <a:rPr lang="zh-CN" altLang="en-US" sz="1800" b="1" kern="0" dirty="0">
                <a:solidFill>
                  <a:srgbClr val="FFFFFF"/>
                </a:solidFill>
              </a:rPr>
              <a:t>单击此处添加标题</a:t>
            </a:r>
          </a:p>
        </p:txBody>
      </p:sp>
      <p:sp>
        <p:nvSpPr>
          <p:cNvPr id="24" name="椭圆 23"/>
          <p:cNvSpPr>
            <a:spLocks noChangeArrowheads="1"/>
          </p:cNvSpPr>
          <p:nvPr/>
        </p:nvSpPr>
        <p:spPr bwMode="auto">
          <a:xfrm>
            <a:off x="6359526" y="1301860"/>
            <a:ext cx="1946274" cy="1990815"/>
          </a:xfrm>
          <a:prstGeom prst="ellipse">
            <a:avLst/>
          </a:prstGeom>
          <a:gradFill rotWithShape="1">
            <a:gsLst>
              <a:gs pos="0">
                <a:srgbClr val="FF5001"/>
              </a:gs>
              <a:gs pos="100000">
                <a:srgbClr val="C00000"/>
              </a:gs>
            </a:gsLst>
            <a:lin ang="5400000" scaled="1"/>
          </a:gradFill>
          <a:ln>
            <a:noFill/>
          </a:ln>
          <a:effectLst>
            <a:outerShdw dist="38100" algn="l" rotWithShape="0">
              <a:srgbClr val="000000">
                <a:alpha val="39999"/>
              </a:srgbClr>
            </a:outerShdw>
          </a:effectLst>
          <a:extLst/>
        </p:spPr>
        <p:txBody>
          <a:bodyPr anchor="ctr"/>
          <a:lstStyle/>
          <a:p>
            <a:pPr eaLnBrk="1" fontAlgn="auto" hangingPunct="1">
              <a:lnSpc>
                <a:spcPct val="120000"/>
              </a:lnSpc>
              <a:spcBef>
                <a:spcPts val="0"/>
              </a:spcBef>
              <a:spcAft>
                <a:spcPts val="0"/>
              </a:spcAft>
              <a:buClrTx/>
              <a:buSzTx/>
              <a:defRPr/>
            </a:pPr>
            <a:r>
              <a:rPr lang="zh-CN" altLang="en-US" sz="1800" b="1" kern="0" dirty="0">
                <a:solidFill>
                  <a:srgbClr val="FFFFFF"/>
                </a:solidFill>
              </a:rPr>
              <a:t>单击此处添加标题</a:t>
            </a:r>
          </a:p>
        </p:txBody>
      </p:sp>
      <p:sp>
        <p:nvSpPr>
          <p:cNvPr id="25" name="矩形 24"/>
          <p:cNvSpPr/>
          <p:nvPr/>
        </p:nvSpPr>
        <p:spPr>
          <a:xfrm>
            <a:off x="3857626" y="1680978"/>
            <a:ext cx="1420813" cy="1303112"/>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eaLnBrk="1" fontAlgn="auto" hangingPunct="1">
              <a:lnSpc>
                <a:spcPct val="120000"/>
              </a:lnSpc>
              <a:spcBef>
                <a:spcPts val="0"/>
              </a:spcBef>
              <a:spcAft>
                <a:spcPts val="0"/>
              </a:spcAft>
              <a:buClrTx/>
              <a:buSzTx/>
              <a:defRPr/>
            </a:pPr>
            <a:r>
              <a:rPr lang="zh-CN" altLang="en-US" sz="2000" b="1" kern="0" dirty="0">
                <a:solidFill>
                  <a:srgbClr val="7D7D7D"/>
                </a:solidFill>
              </a:rPr>
              <a:t>单击此处添加标题</a:t>
            </a:r>
          </a:p>
        </p:txBody>
      </p:sp>
      <p:sp>
        <p:nvSpPr>
          <p:cNvPr id="26" name="下箭头 25"/>
          <p:cNvSpPr>
            <a:spLocks noChangeArrowheads="1"/>
          </p:cNvSpPr>
          <p:nvPr/>
        </p:nvSpPr>
        <p:spPr bwMode="auto">
          <a:xfrm>
            <a:off x="4191001" y="3333232"/>
            <a:ext cx="804863" cy="617171"/>
          </a:xfrm>
          <a:prstGeom prst="downArrow">
            <a:avLst>
              <a:gd name="adj1" fmla="val 50000"/>
              <a:gd name="adj2" fmla="val 50000"/>
            </a:avLst>
          </a:prstGeom>
          <a:solidFill>
            <a:srgbClr val="FF0000"/>
          </a:solidFill>
          <a:ln>
            <a:noFill/>
          </a:ln>
          <a:effectLst>
            <a:outerShdw dist="38100" algn="l" rotWithShape="0">
              <a:srgbClr val="000000">
                <a:alpha val="39999"/>
              </a:srgbClr>
            </a:outerShdw>
          </a:effectLst>
          <a:extLst/>
        </p:spPr>
        <p:txBody>
          <a:bodyPr anchor="ctr"/>
          <a:lstStyle/>
          <a:p>
            <a:pPr eaLnBrk="1" fontAlgn="auto" hangingPunct="1">
              <a:lnSpc>
                <a:spcPct val="120000"/>
              </a:lnSpc>
              <a:spcBef>
                <a:spcPts val="0"/>
              </a:spcBef>
              <a:spcAft>
                <a:spcPts val="0"/>
              </a:spcAft>
              <a:buClrTx/>
              <a:buSzTx/>
              <a:defRPr/>
            </a:pPr>
            <a:endParaRPr lang="zh-CN" altLang="en-US" sz="1800" b="1" kern="0" dirty="0">
              <a:solidFill>
                <a:sysClr val="window" lastClr="FFFFFF"/>
              </a:solidFill>
              <a:latin typeface="Impact" pitchFamily="34" charset="0"/>
            </a:endParaRPr>
          </a:p>
        </p:txBody>
      </p:sp>
      <p:sp>
        <p:nvSpPr>
          <p:cNvPr id="27" name="TextBox 26"/>
          <p:cNvSpPr txBox="1"/>
          <p:nvPr/>
        </p:nvSpPr>
        <p:spPr bwMode="auto">
          <a:xfrm>
            <a:off x="1293814" y="3502514"/>
            <a:ext cx="1482725" cy="1441485"/>
          </a:xfrm>
          <a:prstGeom prst="rect">
            <a:avLst/>
          </a:prstGeom>
          <a:noFill/>
        </p:spPr>
        <p:txBody>
          <a:bodyPr>
            <a:spAutoFit/>
          </a:bodyPr>
          <a:lstStyle/>
          <a:p>
            <a:pPr eaLnBrk="1" fontAlgn="auto" hangingPunct="1">
              <a:lnSpc>
                <a:spcPct val="150000"/>
              </a:lnSpc>
              <a:spcBef>
                <a:spcPts val="0"/>
              </a:spcBef>
              <a:spcAft>
                <a:spcPts val="0"/>
              </a:spcAft>
              <a:buClrTx/>
              <a:buSzTx/>
              <a:defRPr/>
            </a:pPr>
            <a:r>
              <a:rPr lang="zh-CN" altLang="en-US" sz="1200" kern="0" dirty="0">
                <a:solidFill>
                  <a:srgbClr val="4D4D4D"/>
                </a:solidFill>
              </a:rPr>
              <a:t>单击此处添加段落文本单击此处添加段落文本单击此处添加段落文本单击此处添加段落文本</a:t>
            </a:r>
          </a:p>
        </p:txBody>
      </p:sp>
      <p:sp>
        <p:nvSpPr>
          <p:cNvPr id="28" name="TextBox 27"/>
          <p:cNvSpPr txBox="1"/>
          <p:nvPr/>
        </p:nvSpPr>
        <p:spPr bwMode="auto">
          <a:xfrm>
            <a:off x="6477001" y="3569521"/>
            <a:ext cx="1484313" cy="1441485"/>
          </a:xfrm>
          <a:prstGeom prst="rect">
            <a:avLst/>
          </a:prstGeom>
          <a:noFill/>
        </p:spPr>
        <p:txBody>
          <a:bodyPr>
            <a:spAutoFit/>
          </a:bodyPr>
          <a:lstStyle/>
          <a:p>
            <a:pPr eaLnBrk="1" fontAlgn="auto" hangingPunct="1">
              <a:lnSpc>
                <a:spcPct val="150000"/>
              </a:lnSpc>
              <a:spcBef>
                <a:spcPts val="0"/>
              </a:spcBef>
              <a:spcAft>
                <a:spcPts val="0"/>
              </a:spcAft>
              <a:buClrTx/>
              <a:buSzTx/>
              <a:defRPr/>
            </a:pPr>
            <a:r>
              <a:rPr lang="zh-CN" altLang="en-US" sz="1200" kern="0" dirty="0">
                <a:solidFill>
                  <a:srgbClr val="4D4D4D"/>
                </a:solidFill>
              </a:rPr>
              <a:t>单击此处添加段落文本单击此处添加段落文本单击此处添加段落文本单击此处添加段落文本</a:t>
            </a:r>
          </a:p>
        </p:txBody>
      </p:sp>
      <p:sp>
        <p:nvSpPr>
          <p:cNvPr id="29" name="TextBox 19"/>
          <p:cNvSpPr txBox="1">
            <a:spLocks noChangeArrowheads="1"/>
          </p:cNvSpPr>
          <p:nvPr/>
        </p:nvSpPr>
        <p:spPr bwMode="auto">
          <a:xfrm>
            <a:off x="4056064" y="4151423"/>
            <a:ext cx="1125537" cy="609398"/>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fontAlgn="auto" hangingPunct="1">
              <a:lnSpc>
                <a:spcPct val="120000"/>
              </a:lnSpc>
              <a:spcBef>
                <a:spcPts val="0"/>
              </a:spcBef>
              <a:spcAft>
                <a:spcPts val="0"/>
              </a:spcAft>
              <a:buClrTx/>
              <a:buSzTx/>
              <a:defRPr/>
            </a:pPr>
            <a:r>
              <a:rPr lang="zh-CN" altLang="en-US" b="1" kern="0" dirty="0">
                <a:solidFill>
                  <a:srgbClr val="4D4D4D"/>
                </a:solidFill>
                <a:latin typeface="微软雅黑" pitchFamily="34" charset="-122"/>
                <a:ea typeface="微软雅黑" pitchFamily="34" charset="-122"/>
              </a:rPr>
              <a:t>单击此处添加标题</a:t>
            </a:r>
          </a:p>
        </p:txBody>
      </p:sp>
    </p:spTree>
  </p:cSld>
  <p:clrMapOvr>
    <a:masterClrMapping/>
  </p:clrMapOvr>
  <p:transition spd="slow"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750"/>
                                        <p:tgtEl>
                                          <p:spTgt spid="22"/>
                                        </p:tgtEl>
                                      </p:cBhvr>
                                    </p:animEffect>
                                  </p:childTnLst>
                                </p:cTn>
                              </p:par>
                            </p:childTnLst>
                          </p:cTn>
                        </p:par>
                        <p:par>
                          <p:cTn id="8" fill="hold">
                            <p:stCondLst>
                              <p:cond delay="750"/>
                            </p:stCondLst>
                            <p:childTnLst>
                              <p:par>
                                <p:cTn id="9" presetID="49" presetClass="entr" presetSubtype="0" decel="100000" fill="hold" grpId="0"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p:cTn id="11" dur="500" fill="hold"/>
                                        <p:tgtEl>
                                          <p:spTgt spid="23"/>
                                        </p:tgtEl>
                                        <p:attrNameLst>
                                          <p:attrName>ppt_w</p:attrName>
                                        </p:attrNameLst>
                                      </p:cBhvr>
                                      <p:tavLst>
                                        <p:tav tm="0">
                                          <p:val>
                                            <p:fltVal val="0"/>
                                          </p:val>
                                        </p:tav>
                                        <p:tav tm="100000">
                                          <p:val>
                                            <p:strVal val="#ppt_w"/>
                                          </p:val>
                                        </p:tav>
                                      </p:tavLst>
                                    </p:anim>
                                    <p:anim calcmode="lin" valueType="num">
                                      <p:cBhvr>
                                        <p:cTn id="12" dur="500" fill="hold"/>
                                        <p:tgtEl>
                                          <p:spTgt spid="23"/>
                                        </p:tgtEl>
                                        <p:attrNameLst>
                                          <p:attrName>ppt_h</p:attrName>
                                        </p:attrNameLst>
                                      </p:cBhvr>
                                      <p:tavLst>
                                        <p:tav tm="0">
                                          <p:val>
                                            <p:fltVal val="0"/>
                                          </p:val>
                                        </p:tav>
                                        <p:tav tm="100000">
                                          <p:val>
                                            <p:strVal val="#ppt_h"/>
                                          </p:val>
                                        </p:tav>
                                      </p:tavLst>
                                    </p:anim>
                                    <p:anim calcmode="lin" valueType="num">
                                      <p:cBhvr>
                                        <p:cTn id="13" dur="500" fill="hold"/>
                                        <p:tgtEl>
                                          <p:spTgt spid="23"/>
                                        </p:tgtEl>
                                        <p:attrNameLst>
                                          <p:attrName>style.rotation</p:attrName>
                                        </p:attrNameLst>
                                      </p:cBhvr>
                                      <p:tavLst>
                                        <p:tav tm="0">
                                          <p:val>
                                            <p:fltVal val="360"/>
                                          </p:val>
                                        </p:tav>
                                        <p:tav tm="100000">
                                          <p:val>
                                            <p:fltVal val="0"/>
                                          </p:val>
                                        </p:tav>
                                      </p:tavLst>
                                    </p:anim>
                                    <p:animEffect transition="in" filter="fade">
                                      <p:cBhvr>
                                        <p:cTn id="14" dur="500"/>
                                        <p:tgtEl>
                                          <p:spTgt spid="23"/>
                                        </p:tgtEl>
                                      </p:cBhvr>
                                    </p:animEffect>
                                  </p:childTnLst>
                                </p:cTn>
                              </p:par>
                              <p:par>
                                <p:cTn id="15" presetID="49" presetClass="entr" presetSubtype="0" decel="100000" fill="hold" grpId="0" nodeType="with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 calcmode="lin" valueType="num">
                                      <p:cBhvr>
                                        <p:cTn id="19" dur="500" fill="hold"/>
                                        <p:tgtEl>
                                          <p:spTgt spid="24"/>
                                        </p:tgtEl>
                                        <p:attrNameLst>
                                          <p:attrName>style.rotation</p:attrName>
                                        </p:attrNameLst>
                                      </p:cBhvr>
                                      <p:tavLst>
                                        <p:tav tm="0">
                                          <p:val>
                                            <p:fltVal val="360"/>
                                          </p:val>
                                        </p:tav>
                                        <p:tav tm="100000">
                                          <p:val>
                                            <p:fltVal val="0"/>
                                          </p:val>
                                        </p:tav>
                                      </p:tavLst>
                                    </p:anim>
                                    <p:animEffect transition="in" filter="fade">
                                      <p:cBhvr>
                                        <p:cTn id="20" dur="500"/>
                                        <p:tgtEl>
                                          <p:spTgt spid="24"/>
                                        </p:tgtEl>
                                      </p:cBhvr>
                                    </p:animEffect>
                                  </p:childTnLst>
                                </p:cTn>
                              </p:par>
                            </p:childTnLst>
                          </p:cTn>
                        </p:par>
                        <p:par>
                          <p:cTn id="21" fill="hold">
                            <p:stCondLst>
                              <p:cond delay="1250"/>
                            </p:stCondLst>
                            <p:childTnLst>
                              <p:par>
                                <p:cTn id="22" presetID="12" presetClass="entr" presetSubtype="8"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slide(fromLeft)">
                                      <p:cBhvr>
                                        <p:cTn id="24" dur="500"/>
                                        <p:tgtEl>
                                          <p:spTgt spid="20"/>
                                        </p:tgtEl>
                                      </p:cBhvr>
                                    </p:animEffect>
                                  </p:childTnLst>
                                </p:cTn>
                              </p:par>
                              <p:par>
                                <p:cTn id="25" presetID="12" presetClass="entr" presetSubtype="2"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slide(fromRight)">
                                      <p:cBhvr>
                                        <p:cTn id="27" dur="500"/>
                                        <p:tgtEl>
                                          <p:spTgt spid="21"/>
                                        </p:tgtEl>
                                      </p:cBhvr>
                                    </p:animEffect>
                                  </p:childTnLst>
                                </p:cTn>
                              </p:par>
                            </p:childTnLst>
                          </p:cTn>
                        </p:par>
                        <p:par>
                          <p:cTn id="28" fill="hold">
                            <p:stCondLst>
                              <p:cond delay="1750"/>
                            </p:stCondLst>
                            <p:childTnLst>
                              <p:par>
                                <p:cTn id="29" presetID="17" presetClass="entr" presetSubtype="10" fill="hold" grpId="0" nodeType="after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p:cTn id="31" dur="500" fill="hold"/>
                                        <p:tgtEl>
                                          <p:spTgt spid="25"/>
                                        </p:tgtEl>
                                        <p:attrNameLst>
                                          <p:attrName>ppt_w</p:attrName>
                                        </p:attrNameLst>
                                      </p:cBhvr>
                                      <p:tavLst>
                                        <p:tav tm="0">
                                          <p:val>
                                            <p:fltVal val="0"/>
                                          </p:val>
                                        </p:tav>
                                        <p:tav tm="100000">
                                          <p:val>
                                            <p:strVal val="#ppt_w"/>
                                          </p:val>
                                        </p:tav>
                                      </p:tavLst>
                                    </p:anim>
                                    <p:anim calcmode="lin" valueType="num">
                                      <p:cBhvr>
                                        <p:cTn id="32" dur="500" fill="hold"/>
                                        <p:tgtEl>
                                          <p:spTgt spid="25"/>
                                        </p:tgtEl>
                                        <p:attrNameLst>
                                          <p:attrName>ppt_h</p:attrName>
                                        </p:attrNameLst>
                                      </p:cBhvr>
                                      <p:tavLst>
                                        <p:tav tm="0">
                                          <p:val>
                                            <p:strVal val="#ppt_h"/>
                                          </p:val>
                                        </p:tav>
                                        <p:tav tm="100000">
                                          <p:val>
                                            <p:strVal val="#ppt_h"/>
                                          </p:val>
                                        </p:tav>
                                      </p:tavLst>
                                    </p:anim>
                                  </p:childTnLst>
                                </p:cTn>
                              </p:par>
                            </p:childTnLst>
                          </p:cTn>
                        </p:par>
                        <p:par>
                          <p:cTn id="33" fill="hold">
                            <p:stCondLst>
                              <p:cond delay="2250"/>
                            </p:stCondLst>
                            <p:childTnLst>
                              <p:par>
                                <p:cTn id="34" presetID="47" presetClass="entr" presetSubtype="0"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1000"/>
                                        <p:tgtEl>
                                          <p:spTgt spid="26"/>
                                        </p:tgtEl>
                                      </p:cBhvr>
                                    </p:animEffect>
                                    <p:anim calcmode="lin" valueType="num">
                                      <p:cBhvr>
                                        <p:cTn id="37" dur="1000" fill="hold"/>
                                        <p:tgtEl>
                                          <p:spTgt spid="26"/>
                                        </p:tgtEl>
                                        <p:attrNameLst>
                                          <p:attrName>ppt_x</p:attrName>
                                        </p:attrNameLst>
                                      </p:cBhvr>
                                      <p:tavLst>
                                        <p:tav tm="0">
                                          <p:val>
                                            <p:strVal val="#ppt_x"/>
                                          </p:val>
                                        </p:tav>
                                        <p:tav tm="100000">
                                          <p:val>
                                            <p:strVal val="#ppt_x"/>
                                          </p:val>
                                        </p:tav>
                                      </p:tavLst>
                                    </p:anim>
                                    <p:anim calcmode="lin" valueType="num">
                                      <p:cBhvr>
                                        <p:cTn id="38" dur="1000" fill="hold"/>
                                        <p:tgtEl>
                                          <p:spTgt spid="26"/>
                                        </p:tgtEl>
                                        <p:attrNameLst>
                                          <p:attrName>ppt_y</p:attrName>
                                        </p:attrNameLst>
                                      </p:cBhvr>
                                      <p:tavLst>
                                        <p:tav tm="0">
                                          <p:val>
                                            <p:strVal val="#ppt_y-.1"/>
                                          </p:val>
                                        </p:tav>
                                        <p:tav tm="100000">
                                          <p:val>
                                            <p:strVal val="#ppt_y"/>
                                          </p:val>
                                        </p:tav>
                                      </p:tavLst>
                                    </p:anim>
                                  </p:childTnLst>
                                </p:cTn>
                              </p:par>
                            </p:childTnLst>
                          </p:cTn>
                        </p:par>
                        <p:par>
                          <p:cTn id="39" fill="hold">
                            <p:stCondLst>
                              <p:cond delay="3250"/>
                            </p:stCondLst>
                            <p:childTnLst>
                              <p:par>
                                <p:cTn id="40" presetID="8" presetClass="entr" presetSubtype="16" fill="hold" grpId="0" nodeType="after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diamond(in)">
                                      <p:cBhvr>
                                        <p:cTn id="42" dur="500"/>
                                        <p:tgtEl>
                                          <p:spTgt spid="29"/>
                                        </p:tgtEl>
                                      </p:cBhvr>
                                    </p:animEffect>
                                  </p:childTnLst>
                                </p:cTn>
                              </p:par>
                              <p:par>
                                <p:cTn id="43" presetID="8" presetClass="entr" presetSubtype="16" fill="hold" grpId="0" nodeType="with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diamond(in)">
                                      <p:cBhvr>
                                        <p:cTn id="45" dur="500"/>
                                        <p:tgtEl>
                                          <p:spTgt spid="27"/>
                                        </p:tgtEl>
                                      </p:cBhvr>
                                    </p:animEffect>
                                  </p:childTnLst>
                                </p:cTn>
                              </p:par>
                              <p:par>
                                <p:cTn id="46" presetID="8" presetClass="entr" presetSubtype="16" fill="hold" grpId="0" nodeType="with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diamond(in)">
                                      <p:cBhvr>
                                        <p:cTn id="4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0" grpId="0" animBg="1"/>
      <p:bldP spid="21" grpId="0" animBg="1"/>
      <p:bldP spid="23" grpId="0" animBg="1"/>
      <p:bldP spid="24" grpId="0" animBg="1"/>
      <p:bldP spid="25" grpId="0" animBg="1"/>
      <p:bldP spid="26" grpId="0" animBg="1"/>
      <p:bldP spid="27" grpId="0"/>
      <p:bldP spid="28" grpId="0"/>
      <p:bldP spid="29"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Text Box 5"/>
          <p:cNvSpPr txBox="1">
            <a:spLocks noChangeArrowheads="1"/>
          </p:cNvSpPr>
          <p:nvPr/>
        </p:nvSpPr>
        <p:spPr bwMode="ltGray">
          <a:xfrm>
            <a:off x="347663" y="157163"/>
            <a:ext cx="33845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800" b="1" dirty="0" smtClean="0">
                <a:solidFill>
                  <a:schemeClr val="bg1"/>
                </a:solidFill>
                <a:latin typeface="微软雅黑" pitchFamily="34" charset="-122"/>
                <a:ea typeface="微软雅黑" pitchFamily="34" charset="-122"/>
              </a:rPr>
              <a:t>竟争对手动向分析</a:t>
            </a:r>
            <a:endParaRPr lang="zh-CN" altLang="en-US" sz="2800" b="1" dirty="0">
              <a:solidFill>
                <a:schemeClr val="bg1"/>
              </a:solidFill>
              <a:latin typeface="微软雅黑" pitchFamily="34" charset="-122"/>
              <a:ea typeface="微软雅黑" pitchFamily="34" charset="-122"/>
            </a:endParaRPr>
          </a:p>
        </p:txBody>
      </p:sp>
      <p:sp>
        <p:nvSpPr>
          <p:cNvPr id="30" name="TextBox 29"/>
          <p:cNvSpPr txBox="1"/>
          <p:nvPr/>
        </p:nvSpPr>
        <p:spPr>
          <a:xfrm>
            <a:off x="3762022" y="4117601"/>
            <a:ext cx="2173288" cy="584200"/>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sz="1600" dirty="0">
                <a:solidFill>
                  <a:prstClr val="black">
                    <a:lumMod val="75000"/>
                    <a:lumOff val="25000"/>
                  </a:prstClr>
                </a:solidFill>
                <a:latin typeface="微软雅黑" pitchFamily="34" charset="-122"/>
                <a:ea typeface="微软雅黑" pitchFamily="34" charset="-122"/>
              </a:rPr>
              <a:t>点击此处输入文字</a:t>
            </a:r>
            <a:endParaRPr lang="en-US" altLang="zh-CN" sz="1600" dirty="0">
              <a:solidFill>
                <a:prstClr val="black">
                  <a:lumMod val="75000"/>
                  <a:lumOff val="25000"/>
                </a:prst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sz="1600" dirty="0">
                <a:solidFill>
                  <a:prstClr val="black">
                    <a:lumMod val="75000"/>
                    <a:lumOff val="25000"/>
                  </a:prstClr>
                </a:solidFill>
                <a:latin typeface="微软雅黑" pitchFamily="34" charset="-122"/>
                <a:ea typeface="微软雅黑" pitchFamily="34" charset="-122"/>
              </a:rPr>
              <a:t>点击此处输入文字</a:t>
            </a:r>
            <a:endParaRPr lang="en-US" altLang="zh-CN" sz="1600" dirty="0">
              <a:solidFill>
                <a:prstClr val="black">
                  <a:lumMod val="75000"/>
                  <a:lumOff val="25000"/>
                </a:prstClr>
              </a:solidFill>
              <a:latin typeface="微软雅黑" pitchFamily="34" charset="-122"/>
              <a:ea typeface="微软雅黑" pitchFamily="34" charset="-122"/>
            </a:endParaRPr>
          </a:p>
        </p:txBody>
      </p:sp>
      <p:sp>
        <p:nvSpPr>
          <p:cNvPr id="34" name="TextBox 33"/>
          <p:cNvSpPr txBox="1"/>
          <p:nvPr/>
        </p:nvSpPr>
        <p:spPr>
          <a:xfrm>
            <a:off x="2126286" y="4733329"/>
            <a:ext cx="2378075" cy="646113"/>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b="1" dirty="0">
                <a:solidFill>
                  <a:srgbClr val="C00000"/>
                </a:solidFill>
                <a:latin typeface="微软雅黑" pitchFamily="34" charset="-122"/>
                <a:ea typeface="微软雅黑" pitchFamily="34" charset="-122"/>
              </a:rPr>
              <a:t>点击此处输入文字</a:t>
            </a:r>
            <a:endParaRPr lang="en-US" altLang="zh-CN" b="1" dirty="0">
              <a:solidFill>
                <a:srgbClr val="C00000"/>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b="1" dirty="0">
                <a:solidFill>
                  <a:srgbClr val="C00000"/>
                </a:solidFill>
                <a:latin typeface="微软雅黑" pitchFamily="34" charset="-122"/>
                <a:ea typeface="微软雅黑" pitchFamily="34" charset="-122"/>
              </a:rPr>
              <a:t>点击此处输入文字</a:t>
            </a:r>
            <a:endParaRPr lang="en-US" altLang="zh-CN" b="1" dirty="0">
              <a:solidFill>
                <a:srgbClr val="C00000"/>
              </a:solidFill>
              <a:latin typeface="微软雅黑" pitchFamily="34" charset="-122"/>
              <a:ea typeface="微软雅黑" pitchFamily="34" charset="-122"/>
            </a:endParaRPr>
          </a:p>
        </p:txBody>
      </p:sp>
      <p:sp>
        <p:nvSpPr>
          <p:cNvPr id="35" name="TextBox 34"/>
          <p:cNvSpPr txBox="1"/>
          <p:nvPr/>
        </p:nvSpPr>
        <p:spPr>
          <a:xfrm>
            <a:off x="5080974" y="3262696"/>
            <a:ext cx="1966913" cy="523875"/>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sz="1400" dirty="0">
                <a:solidFill>
                  <a:prstClr val="black">
                    <a:lumMod val="75000"/>
                    <a:lumOff val="25000"/>
                  </a:prstClr>
                </a:solidFill>
                <a:latin typeface="微软雅黑" pitchFamily="34" charset="-122"/>
                <a:ea typeface="微软雅黑" pitchFamily="34" charset="-122"/>
              </a:rPr>
              <a:t>点击此处输入文字</a:t>
            </a:r>
            <a:endParaRPr lang="en-US" altLang="zh-CN" sz="1400" dirty="0">
              <a:solidFill>
                <a:prstClr val="black">
                  <a:lumMod val="75000"/>
                  <a:lumOff val="25000"/>
                </a:prst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sz="1400" dirty="0">
                <a:solidFill>
                  <a:prstClr val="black">
                    <a:lumMod val="75000"/>
                    <a:lumOff val="25000"/>
                  </a:prstClr>
                </a:solidFill>
                <a:latin typeface="微软雅黑" pitchFamily="34" charset="-122"/>
                <a:ea typeface="微软雅黑" pitchFamily="34" charset="-122"/>
              </a:rPr>
              <a:t>点击此处输入文字</a:t>
            </a:r>
            <a:endParaRPr lang="en-US" altLang="zh-CN" sz="1400" dirty="0">
              <a:solidFill>
                <a:prstClr val="black">
                  <a:lumMod val="75000"/>
                  <a:lumOff val="25000"/>
                </a:prstClr>
              </a:solidFill>
              <a:latin typeface="微软雅黑" pitchFamily="34" charset="-122"/>
              <a:ea typeface="微软雅黑" pitchFamily="34" charset="-122"/>
            </a:endParaRPr>
          </a:p>
        </p:txBody>
      </p:sp>
      <p:grpSp>
        <p:nvGrpSpPr>
          <p:cNvPr id="36" name="组合 35"/>
          <p:cNvGrpSpPr/>
          <p:nvPr/>
        </p:nvGrpSpPr>
        <p:grpSpPr>
          <a:xfrm>
            <a:off x="611560" y="2402110"/>
            <a:ext cx="1944688" cy="2681281"/>
            <a:chOff x="681032" y="1902140"/>
            <a:chExt cx="1944688" cy="2681281"/>
          </a:xfrm>
        </p:grpSpPr>
        <p:sp>
          <p:nvSpPr>
            <p:cNvPr id="37" name="椭圆​​ 2"/>
            <p:cNvSpPr/>
            <p:nvPr/>
          </p:nvSpPr>
          <p:spPr>
            <a:xfrm>
              <a:off x="681032" y="1902140"/>
              <a:ext cx="1944688" cy="2447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C00000"/>
            </a:solidFill>
            <a:ln>
              <a:noFill/>
            </a:ln>
          </p:spPr>
          <p:txBody>
            <a:bodyPr wrap="none" anchor="ctr"/>
            <a:lstStyle/>
            <a:p>
              <a:pPr fontAlgn="base">
                <a:spcBef>
                  <a:spcPct val="0"/>
                </a:spcBef>
                <a:spcAft>
                  <a:spcPct val="0"/>
                </a:spcAft>
              </a:pPr>
              <a:endParaRPr lang="zh-CN" altLang="en-US" kern="0" dirty="0">
                <a:solidFill>
                  <a:srgbClr val="000000"/>
                </a:solidFill>
                <a:latin typeface="Arial" pitchFamily="34" charset="0"/>
                <a:ea typeface="华文细黑" pitchFamily="2" charset="-122"/>
              </a:endParaRPr>
            </a:p>
          </p:txBody>
        </p:sp>
        <p:sp>
          <p:nvSpPr>
            <p:cNvPr id="38" name="椭圆​​ 6"/>
            <p:cNvSpPr/>
            <p:nvPr/>
          </p:nvSpPr>
          <p:spPr>
            <a:xfrm>
              <a:off x="897230" y="4432300"/>
              <a:ext cx="1512168" cy="151121"/>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endParaRPr>
            </a:p>
          </p:txBody>
        </p:sp>
        <p:sp>
          <p:nvSpPr>
            <p:cNvPr id="39" name="矩形​​ 16"/>
            <p:cNvSpPr>
              <a:spLocks noChangeArrowheads="1"/>
            </p:cNvSpPr>
            <p:nvPr/>
          </p:nvSpPr>
          <p:spPr bwMode="auto">
            <a:xfrm>
              <a:off x="1087761" y="2412848"/>
              <a:ext cx="110799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Arial Unicode MS" pitchFamily="34" charset="-122"/>
                </a:rPr>
                <a:t>点击录</a:t>
              </a:r>
              <a:endParaRPr kumimoji="0" lang="en-US" altLang="zh-CN"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Arial Unicode MS" pitchFamily="34" charset="-122"/>
              </a:endParaRPr>
            </a:p>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smtClean="0">
                  <a:ln>
                    <a:noFill/>
                  </a:ln>
                  <a:solidFill>
                    <a:schemeClr val="bg1"/>
                  </a:solidFill>
                  <a:effectLst/>
                  <a:uLnTx/>
                  <a:uFillTx/>
                  <a:latin typeface="微软雅黑" pitchFamily="34" charset="-122"/>
                  <a:ea typeface="微软雅黑" pitchFamily="34" charset="-122"/>
                  <a:cs typeface="Arial Unicode MS" pitchFamily="34" charset="-122"/>
                </a:rPr>
                <a:t>入内容</a:t>
              </a:r>
            </a:p>
          </p:txBody>
        </p:sp>
      </p:grpSp>
      <p:grpSp>
        <p:nvGrpSpPr>
          <p:cNvPr id="40" name="组合 39"/>
          <p:cNvGrpSpPr/>
          <p:nvPr/>
        </p:nvGrpSpPr>
        <p:grpSpPr>
          <a:xfrm>
            <a:off x="3076948" y="2029048"/>
            <a:ext cx="1439862" cy="1946260"/>
            <a:chOff x="3146420" y="1529078"/>
            <a:chExt cx="1439862" cy="1946260"/>
          </a:xfrm>
        </p:grpSpPr>
        <p:sp>
          <p:nvSpPr>
            <p:cNvPr id="41" name="椭圆​​ 2"/>
            <p:cNvSpPr/>
            <p:nvPr/>
          </p:nvSpPr>
          <p:spPr>
            <a:xfrm>
              <a:off x="3146420" y="1529078"/>
              <a:ext cx="1439862" cy="181292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FF0000"/>
            </a:solidFill>
            <a:ln>
              <a:noFill/>
            </a:ln>
          </p:spPr>
          <p:txBody>
            <a:bodyPr wrap="none" anchor="ctr"/>
            <a:lstStyle/>
            <a:p>
              <a:pPr fontAlgn="base">
                <a:spcBef>
                  <a:spcPct val="0"/>
                </a:spcBef>
                <a:spcAft>
                  <a:spcPct val="0"/>
                </a:spcAft>
              </a:pPr>
              <a:endParaRPr lang="zh-CN" altLang="en-US" kern="0">
                <a:solidFill>
                  <a:srgbClr val="000000"/>
                </a:solidFill>
                <a:latin typeface="Arial" pitchFamily="34" charset="0"/>
                <a:ea typeface="华文细黑" pitchFamily="2" charset="-122"/>
              </a:endParaRPr>
            </a:p>
          </p:txBody>
        </p:sp>
        <p:sp>
          <p:nvSpPr>
            <p:cNvPr id="42" name="椭圆​​ 9"/>
            <p:cNvSpPr/>
            <p:nvPr/>
          </p:nvSpPr>
          <p:spPr>
            <a:xfrm>
              <a:off x="3273494" y="3380494"/>
              <a:ext cx="1116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43" name="矩形​​ 17"/>
            <p:cNvSpPr>
              <a:spLocks noChangeArrowheads="1"/>
            </p:cNvSpPr>
            <p:nvPr/>
          </p:nvSpPr>
          <p:spPr bwMode="auto">
            <a:xfrm>
              <a:off x="3360312" y="1855757"/>
              <a:ext cx="954107" cy="621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2000" b="1" kern="0" dirty="0">
                  <a:solidFill>
                    <a:schemeClr val="bg1"/>
                  </a:solidFill>
                  <a:latin typeface="微软雅黑" pitchFamily="34" charset="-122"/>
                  <a:ea typeface="微软雅黑" pitchFamily="34" charset="-122"/>
                  <a:cs typeface="Arial Unicode MS" pitchFamily="34" charset="-122"/>
                </a:rPr>
                <a:t>点击录</a:t>
              </a:r>
              <a:endParaRPr lang="en-US" altLang="zh-CN" sz="2000" b="1" kern="0" dirty="0">
                <a:solidFill>
                  <a:schemeClr val="bg1"/>
                </a:solidFill>
                <a:latin typeface="微软雅黑" pitchFamily="34" charset="-122"/>
                <a:ea typeface="微软雅黑" pitchFamily="34" charset="-122"/>
                <a:cs typeface="Arial Unicode MS" pitchFamily="34" charset="-122"/>
              </a:endParaRPr>
            </a:p>
            <a:p>
              <a:pPr algn="ctr" fontAlgn="base">
                <a:spcBef>
                  <a:spcPct val="0"/>
                </a:spcBef>
                <a:spcAft>
                  <a:spcPct val="0"/>
                </a:spcAft>
              </a:pPr>
              <a:r>
                <a:rPr lang="zh-CN" altLang="en-US" sz="2000" b="1" kern="0" dirty="0">
                  <a:solidFill>
                    <a:schemeClr val="bg1"/>
                  </a:solidFill>
                  <a:latin typeface="微软雅黑" pitchFamily="34" charset="-122"/>
                  <a:ea typeface="微软雅黑" pitchFamily="34" charset="-122"/>
                  <a:cs typeface="Arial Unicode MS" pitchFamily="34" charset="-122"/>
                </a:rPr>
                <a:t>入内容</a:t>
              </a:r>
            </a:p>
          </p:txBody>
        </p:sp>
      </p:grpSp>
      <p:grpSp>
        <p:nvGrpSpPr>
          <p:cNvPr id="44" name="组合 43"/>
          <p:cNvGrpSpPr/>
          <p:nvPr/>
        </p:nvGrpSpPr>
        <p:grpSpPr>
          <a:xfrm>
            <a:off x="5134090" y="1517884"/>
            <a:ext cx="1012825" cy="1357676"/>
            <a:chOff x="5073645" y="1252853"/>
            <a:chExt cx="1012825" cy="1357676"/>
          </a:xfrm>
        </p:grpSpPr>
        <p:sp>
          <p:nvSpPr>
            <p:cNvPr id="45"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FF5001"/>
            </a:solidFill>
            <a:ln>
              <a:noFill/>
            </a:ln>
          </p:spPr>
          <p:txBody>
            <a:bodyPr wrap="none" anchor="ctr"/>
            <a:lstStyle/>
            <a:p>
              <a:pPr fontAlgn="base">
                <a:spcBef>
                  <a:spcPct val="0"/>
                </a:spcBef>
                <a:spcAft>
                  <a:spcPct val="0"/>
                </a:spcAft>
              </a:pPr>
              <a:endParaRPr lang="zh-CN" altLang="en-US" kern="0">
                <a:solidFill>
                  <a:srgbClr val="000000"/>
                </a:solidFill>
                <a:latin typeface="Arial" pitchFamily="34" charset="0"/>
                <a:ea typeface="华文细黑" pitchFamily="2" charset="-122"/>
              </a:endParaRPr>
            </a:p>
          </p:txBody>
        </p:sp>
        <p:sp>
          <p:nvSpPr>
            <p:cNvPr id="46" name="椭圆​​ 10"/>
            <p:cNvSpPr/>
            <p:nvPr/>
          </p:nvSpPr>
          <p:spPr>
            <a:xfrm>
              <a:off x="5217790" y="2515685"/>
              <a:ext cx="720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47" name="矩形​​ 18"/>
            <p:cNvSpPr>
              <a:spLocks noChangeArrowheads="1"/>
            </p:cNvSpPr>
            <p:nvPr/>
          </p:nvSpPr>
          <p:spPr bwMode="auto">
            <a:xfrm>
              <a:off x="5179154" y="1463486"/>
              <a:ext cx="80021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1600" b="1" kern="0" dirty="0">
                  <a:solidFill>
                    <a:schemeClr val="bg1"/>
                  </a:solidFill>
                  <a:latin typeface="微软雅黑" pitchFamily="34" charset="-122"/>
                  <a:ea typeface="微软雅黑" pitchFamily="34" charset="-122"/>
                  <a:cs typeface="Arial Unicode MS" pitchFamily="34" charset="-122"/>
                </a:rPr>
                <a:t>点击录</a:t>
              </a:r>
              <a:endParaRPr lang="en-US" altLang="zh-CN" sz="1600" b="1" kern="0" dirty="0">
                <a:solidFill>
                  <a:schemeClr val="bg1"/>
                </a:solidFill>
                <a:latin typeface="微软雅黑" pitchFamily="34" charset="-122"/>
                <a:ea typeface="微软雅黑" pitchFamily="34" charset="-122"/>
                <a:cs typeface="Arial Unicode MS" pitchFamily="34" charset="-122"/>
              </a:endParaRPr>
            </a:p>
            <a:p>
              <a:pPr algn="ctr" fontAlgn="base">
                <a:spcBef>
                  <a:spcPct val="0"/>
                </a:spcBef>
                <a:spcAft>
                  <a:spcPct val="0"/>
                </a:spcAft>
              </a:pPr>
              <a:r>
                <a:rPr lang="zh-CN" altLang="en-US" sz="1600" b="1" kern="0" dirty="0">
                  <a:solidFill>
                    <a:schemeClr val="bg1"/>
                  </a:solidFill>
                  <a:latin typeface="微软雅黑" pitchFamily="34" charset="-122"/>
                  <a:ea typeface="微软雅黑" pitchFamily="34" charset="-122"/>
                  <a:cs typeface="Arial Unicode MS" pitchFamily="34" charset="-122"/>
                </a:rPr>
                <a:t>入内容</a:t>
              </a:r>
            </a:p>
          </p:txBody>
        </p:sp>
      </p:grpSp>
      <p:sp>
        <p:nvSpPr>
          <p:cNvPr id="53" name="TextBox 52"/>
          <p:cNvSpPr txBox="1"/>
          <p:nvPr/>
        </p:nvSpPr>
        <p:spPr>
          <a:xfrm>
            <a:off x="6725305" y="2586624"/>
            <a:ext cx="1966913" cy="523875"/>
          </a:xfrm>
          <a:prstGeom prst="rect">
            <a:avLst/>
          </a:prstGeom>
          <a:noFill/>
        </p:spPr>
        <p:txBody>
          <a:bodyPr wrap="none">
            <a:spAutoFit/>
          </a:bodyPr>
          <a:lstStyle/>
          <a:p>
            <a:pPr marL="342900" indent="-342900" fontAlgn="base">
              <a:spcBef>
                <a:spcPct val="0"/>
              </a:spcBef>
              <a:spcAft>
                <a:spcPct val="0"/>
              </a:spcAft>
              <a:buFont typeface="Arial" pitchFamily="34" charset="0"/>
              <a:buChar char="•"/>
              <a:defRPr/>
            </a:pPr>
            <a:r>
              <a:rPr lang="zh-CN" altLang="en-US" sz="1400" dirty="0">
                <a:solidFill>
                  <a:prstClr val="black">
                    <a:lumMod val="75000"/>
                    <a:lumOff val="25000"/>
                  </a:prstClr>
                </a:solidFill>
                <a:latin typeface="微软雅黑" pitchFamily="34" charset="-122"/>
                <a:ea typeface="微软雅黑" pitchFamily="34" charset="-122"/>
              </a:rPr>
              <a:t>点击此处输入文字</a:t>
            </a:r>
            <a:endParaRPr lang="en-US" altLang="zh-CN" sz="1400" dirty="0">
              <a:solidFill>
                <a:prstClr val="black">
                  <a:lumMod val="75000"/>
                  <a:lumOff val="25000"/>
                </a:prstClr>
              </a:solidFill>
              <a:latin typeface="微软雅黑" pitchFamily="34" charset="-122"/>
              <a:ea typeface="微软雅黑" pitchFamily="34" charset="-122"/>
            </a:endParaRPr>
          </a:p>
          <a:p>
            <a:pPr marL="342900" indent="-342900" fontAlgn="base">
              <a:spcBef>
                <a:spcPct val="0"/>
              </a:spcBef>
              <a:spcAft>
                <a:spcPct val="0"/>
              </a:spcAft>
              <a:buFont typeface="Arial" pitchFamily="34" charset="0"/>
              <a:buChar char="•"/>
              <a:defRPr/>
            </a:pPr>
            <a:r>
              <a:rPr lang="zh-CN" altLang="en-US" sz="1400" dirty="0">
                <a:solidFill>
                  <a:prstClr val="black">
                    <a:lumMod val="75000"/>
                    <a:lumOff val="25000"/>
                  </a:prstClr>
                </a:solidFill>
                <a:latin typeface="微软雅黑" pitchFamily="34" charset="-122"/>
                <a:ea typeface="微软雅黑" pitchFamily="34" charset="-122"/>
              </a:rPr>
              <a:t>点击此处输入文字</a:t>
            </a:r>
            <a:endParaRPr lang="en-US" altLang="zh-CN" sz="1400" dirty="0">
              <a:solidFill>
                <a:prstClr val="black">
                  <a:lumMod val="75000"/>
                  <a:lumOff val="25000"/>
                </a:prstClr>
              </a:solidFill>
              <a:latin typeface="微软雅黑" pitchFamily="34" charset="-122"/>
              <a:ea typeface="微软雅黑" pitchFamily="34" charset="-122"/>
            </a:endParaRPr>
          </a:p>
        </p:txBody>
      </p:sp>
      <p:grpSp>
        <p:nvGrpSpPr>
          <p:cNvPr id="54" name="组合 53"/>
          <p:cNvGrpSpPr/>
          <p:nvPr/>
        </p:nvGrpSpPr>
        <p:grpSpPr>
          <a:xfrm>
            <a:off x="6814500" y="1273324"/>
            <a:ext cx="844765" cy="1132395"/>
            <a:chOff x="5073645" y="1252853"/>
            <a:chExt cx="1012825" cy="1357676"/>
          </a:xfrm>
        </p:grpSpPr>
        <p:sp>
          <p:nvSpPr>
            <p:cNvPr id="55" name="椭圆​​ 2"/>
            <p:cNvSpPr/>
            <p:nvPr/>
          </p:nvSpPr>
          <p:spPr>
            <a:xfrm>
              <a:off x="5073645" y="1252853"/>
              <a:ext cx="1012825" cy="1274762"/>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solidFill>
              <a:srgbClr val="FD9803"/>
            </a:solidFill>
            <a:ln>
              <a:noFill/>
            </a:ln>
          </p:spPr>
          <p:txBody>
            <a:bodyPr wrap="none" anchor="ctr"/>
            <a:lstStyle/>
            <a:p>
              <a:pPr fontAlgn="base">
                <a:spcBef>
                  <a:spcPct val="0"/>
                </a:spcBef>
                <a:spcAft>
                  <a:spcPct val="0"/>
                </a:spcAft>
              </a:pPr>
              <a:endParaRPr lang="zh-CN" altLang="en-US" kern="0">
                <a:solidFill>
                  <a:srgbClr val="000000"/>
                </a:solidFill>
                <a:latin typeface="Arial" pitchFamily="34" charset="0"/>
                <a:ea typeface="华文细黑" pitchFamily="2" charset="-122"/>
              </a:endParaRPr>
            </a:p>
          </p:txBody>
        </p:sp>
        <p:sp>
          <p:nvSpPr>
            <p:cNvPr id="56" name="椭圆​​ 10"/>
            <p:cNvSpPr/>
            <p:nvPr/>
          </p:nvSpPr>
          <p:spPr>
            <a:xfrm>
              <a:off x="5217790" y="2515685"/>
              <a:ext cx="720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endParaRPr>
            </a:p>
          </p:txBody>
        </p:sp>
        <p:sp>
          <p:nvSpPr>
            <p:cNvPr id="57" name="矩形​​ 18"/>
            <p:cNvSpPr>
              <a:spLocks noChangeArrowheads="1"/>
            </p:cNvSpPr>
            <p:nvPr/>
          </p:nvSpPr>
          <p:spPr bwMode="auto">
            <a:xfrm>
              <a:off x="5179154" y="1463486"/>
              <a:ext cx="80021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fontAlgn="base">
                <a:spcBef>
                  <a:spcPct val="0"/>
                </a:spcBef>
                <a:spcAft>
                  <a:spcPct val="0"/>
                </a:spcAft>
              </a:pPr>
              <a:r>
                <a:rPr lang="zh-CN" altLang="en-US" sz="1600" b="1" kern="0" dirty="0">
                  <a:solidFill>
                    <a:schemeClr val="bg1"/>
                  </a:solidFill>
                  <a:latin typeface="微软雅黑" pitchFamily="34" charset="-122"/>
                  <a:ea typeface="微软雅黑" pitchFamily="34" charset="-122"/>
                  <a:cs typeface="Arial Unicode MS" pitchFamily="34" charset="-122"/>
                </a:rPr>
                <a:t>点击录</a:t>
              </a:r>
              <a:endParaRPr lang="en-US" altLang="zh-CN" sz="1600" b="1" kern="0" dirty="0">
                <a:solidFill>
                  <a:schemeClr val="bg1"/>
                </a:solidFill>
                <a:latin typeface="微软雅黑" pitchFamily="34" charset="-122"/>
                <a:ea typeface="微软雅黑" pitchFamily="34" charset="-122"/>
                <a:cs typeface="Arial Unicode MS" pitchFamily="34" charset="-122"/>
              </a:endParaRPr>
            </a:p>
            <a:p>
              <a:pPr algn="ctr" fontAlgn="base">
                <a:spcBef>
                  <a:spcPct val="0"/>
                </a:spcBef>
                <a:spcAft>
                  <a:spcPct val="0"/>
                </a:spcAft>
              </a:pPr>
              <a:r>
                <a:rPr lang="zh-CN" altLang="en-US" sz="1600" b="1" kern="0" dirty="0">
                  <a:solidFill>
                    <a:schemeClr val="bg1"/>
                  </a:solidFill>
                  <a:latin typeface="微软雅黑" pitchFamily="34" charset="-122"/>
                  <a:ea typeface="微软雅黑" pitchFamily="34" charset="-122"/>
                  <a:cs typeface="Arial Unicode MS" pitchFamily="34" charset="-122"/>
                </a:rPr>
                <a:t>入内容</a:t>
              </a:r>
            </a:p>
          </p:txBody>
        </p:sp>
      </p:grpSp>
    </p:spTree>
    <p:extLst>
      <p:ext uri="{BB962C8B-B14F-4D97-AF65-F5344CB8AC3E}">
        <p14:creationId xmlns:p14="http://schemas.microsoft.com/office/powerpoint/2010/main" val="3254436868"/>
      </p:ext>
    </p:extLst>
  </p:cSld>
  <p:clrMapOvr>
    <a:masterClrMapping/>
  </p:clrMapOvr>
  <mc:AlternateContent xmlns:mc="http://schemas.openxmlformats.org/markup-compatibility/2006" xmlns:p14="http://schemas.microsoft.com/office/powerpoint/2010/main">
    <mc:Choice Requires="p14">
      <p:transition spd="slow" p14:dur="1100" advClick="0">
        <p14:switch dir="r"/>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750"/>
                                        <p:tgtEl>
                                          <p:spTgt spid="22"/>
                                        </p:tgtEl>
                                      </p:cBhvr>
                                    </p:animEffect>
                                  </p:childTnLst>
                                </p:cTn>
                              </p:par>
                            </p:childTnLst>
                          </p:cTn>
                        </p:par>
                        <p:par>
                          <p:cTn id="8" fill="hold">
                            <p:stCondLst>
                              <p:cond delay="750"/>
                            </p:stCondLst>
                            <p:childTnLst>
                              <p:par>
                                <p:cTn id="9" presetID="26" presetClass="entr" presetSubtype="0"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wipe(down)">
                                      <p:cBhvr>
                                        <p:cTn id="11" dur="362">
                                          <p:stCondLst>
                                            <p:cond delay="0"/>
                                          </p:stCondLst>
                                        </p:cTn>
                                        <p:tgtEl>
                                          <p:spTgt spid="36"/>
                                        </p:tgtEl>
                                      </p:cBhvr>
                                    </p:animEffect>
                                    <p:anim calcmode="lin" valueType="num">
                                      <p:cBhvr>
                                        <p:cTn id="12" dur="1139" tmFilter="0,0; 0.14,0.36; 0.43,0.73; 0.71,0.91; 1.0,1.0">
                                          <p:stCondLst>
                                            <p:cond delay="0"/>
                                          </p:stCondLst>
                                        </p:cTn>
                                        <p:tgtEl>
                                          <p:spTgt spid="36"/>
                                        </p:tgtEl>
                                        <p:attrNameLst>
                                          <p:attrName>ppt_x</p:attrName>
                                        </p:attrNameLst>
                                      </p:cBhvr>
                                      <p:tavLst>
                                        <p:tav tm="0">
                                          <p:val>
                                            <p:strVal val="#ppt_x-0.25"/>
                                          </p:val>
                                        </p:tav>
                                        <p:tav tm="100000">
                                          <p:val>
                                            <p:strVal val="#ppt_x"/>
                                          </p:val>
                                        </p:tav>
                                      </p:tavLst>
                                    </p:anim>
                                    <p:anim calcmode="lin" valueType="num">
                                      <p:cBhvr>
                                        <p:cTn id="13" dur="415" tmFilter="0.0,0.0; 0.25,0.07; 0.50,0.2; 0.75,0.467; 1.0,1.0">
                                          <p:stCondLst>
                                            <p:cond delay="0"/>
                                          </p:stCondLst>
                                        </p:cTn>
                                        <p:tgtEl>
                                          <p:spTgt spid="36"/>
                                        </p:tgtEl>
                                        <p:attrNameLst>
                                          <p:attrName>ppt_y</p:attrName>
                                        </p:attrNameLst>
                                      </p:cBhvr>
                                      <p:tavLst>
                                        <p:tav tm="0" fmla="#ppt_y-sin(pi*$)/3">
                                          <p:val>
                                            <p:fltVal val="0.5"/>
                                          </p:val>
                                        </p:tav>
                                        <p:tav tm="100000">
                                          <p:val>
                                            <p:fltVal val="1"/>
                                          </p:val>
                                        </p:tav>
                                      </p:tavLst>
                                    </p:anim>
                                    <p:anim calcmode="lin" valueType="num">
                                      <p:cBhvr>
                                        <p:cTn id="14" dur="415" tmFilter="0, 0; 0.125,0.2665; 0.25,0.4; 0.375,0.465; 0.5,0.5;  0.625,0.535; 0.75,0.6; 0.875,0.7335; 1,1">
                                          <p:stCondLst>
                                            <p:cond delay="415"/>
                                          </p:stCondLst>
                                        </p:cTn>
                                        <p:tgtEl>
                                          <p:spTgt spid="36"/>
                                        </p:tgtEl>
                                        <p:attrNameLst>
                                          <p:attrName>ppt_y</p:attrName>
                                        </p:attrNameLst>
                                      </p:cBhvr>
                                      <p:tavLst>
                                        <p:tav tm="0" fmla="#ppt_y-sin(pi*$)/9">
                                          <p:val>
                                            <p:fltVal val="0"/>
                                          </p:val>
                                        </p:tav>
                                        <p:tav tm="100000">
                                          <p:val>
                                            <p:fltVal val="1"/>
                                          </p:val>
                                        </p:tav>
                                      </p:tavLst>
                                    </p:anim>
                                    <p:anim calcmode="lin" valueType="num">
                                      <p:cBhvr>
                                        <p:cTn id="15" dur="207" tmFilter="0, 0; 0.125,0.2665; 0.25,0.4; 0.375,0.465; 0.5,0.5;  0.625,0.535; 0.75,0.6; 0.875,0.7335; 1,1">
                                          <p:stCondLst>
                                            <p:cond delay="828"/>
                                          </p:stCondLst>
                                        </p:cTn>
                                        <p:tgtEl>
                                          <p:spTgt spid="36"/>
                                        </p:tgtEl>
                                        <p:attrNameLst>
                                          <p:attrName>ppt_y</p:attrName>
                                        </p:attrNameLst>
                                      </p:cBhvr>
                                      <p:tavLst>
                                        <p:tav tm="0" fmla="#ppt_y-sin(pi*$)/27">
                                          <p:val>
                                            <p:fltVal val="0"/>
                                          </p:val>
                                        </p:tav>
                                        <p:tav tm="100000">
                                          <p:val>
                                            <p:fltVal val="1"/>
                                          </p:val>
                                        </p:tav>
                                      </p:tavLst>
                                    </p:anim>
                                    <p:anim calcmode="lin" valueType="num">
                                      <p:cBhvr>
                                        <p:cTn id="16" dur="103" tmFilter="0, 0; 0.125,0.2665; 0.25,0.4; 0.375,0.465; 0.5,0.5;  0.625,0.535; 0.75,0.6; 0.875,0.7335; 1,1">
                                          <p:stCondLst>
                                            <p:cond delay="1035"/>
                                          </p:stCondLst>
                                        </p:cTn>
                                        <p:tgtEl>
                                          <p:spTgt spid="36"/>
                                        </p:tgtEl>
                                        <p:attrNameLst>
                                          <p:attrName>ppt_y</p:attrName>
                                        </p:attrNameLst>
                                      </p:cBhvr>
                                      <p:tavLst>
                                        <p:tav tm="0" fmla="#ppt_y-sin(pi*$)/81">
                                          <p:val>
                                            <p:fltVal val="0"/>
                                          </p:val>
                                        </p:tav>
                                        <p:tav tm="100000">
                                          <p:val>
                                            <p:fltVal val="1"/>
                                          </p:val>
                                        </p:tav>
                                      </p:tavLst>
                                    </p:anim>
                                    <p:animScale>
                                      <p:cBhvr>
                                        <p:cTn id="17" dur="16">
                                          <p:stCondLst>
                                            <p:cond delay="406"/>
                                          </p:stCondLst>
                                        </p:cTn>
                                        <p:tgtEl>
                                          <p:spTgt spid="36"/>
                                        </p:tgtEl>
                                      </p:cBhvr>
                                      <p:to x="100000" y="60000"/>
                                    </p:animScale>
                                    <p:animScale>
                                      <p:cBhvr>
                                        <p:cTn id="18" dur="104" decel="50000">
                                          <p:stCondLst>
                                            <p:cond delay="423"/>
                                          </p:stCondLst>
                                        </p:cTn>
                                        <p:tgtEl>
                                          <p:spTgt spid="36"/>
                                        </p:tgtEl>
                                      </p:cBhvr>
                                      <p:to x="100000" y="100000"/>
                                    </p:animScale>
                                    <p:animScale>
                                      <p:cBhvr>
                                        <p:cTn id="19" dur="16">
                                          <p:stCondLst>
                                            <p:cond delay="820"/>
                                          </p:stCondLst>
                                        </p:cTn>
                                        <p:tgtEl>
                                          <p:spTgt spid="36"/>
                                        </p:tgtEl>
                                      </p:cBhvr>
                                      <p:to x="100000" y="80000"/>
                                    </p:animScale>
                                    <p:animScale>
                                      <p:cBhvr>
                                        <p:cTn id="20" dur="104" decel="50000">
                                          <p:stCondLst>
                                            <p:cond delay="836"/>
                                          </p:stCondLst>
                                        </p:cTn>
                                        <p:tgtEl>
                                          <p:spTgt spid="36"/>
                                        </p:tgtEl>
                                      </p:cBhvr>
                                      <p:to x="100000" y="100000"/>
                                    </p:animScale>
                                    <p:animScale>
                                      <p:cBhvr>
                                        <p:cTn id="21" dur="16">
                                          <p:stCondLst>
                                            <p:cond delay="1026"/>
                                          </p:stCondLst>
                                        </p:cTn>
                                        <p:tgtEl>
                                          <p:spTgt spid="36"/>
                                        </p:tgtEl>
                                      </p:cBhvr>
                                      <p:to x="100000" y="90000"/>
                                    </p:animScale>
                                    <p:animScale>
                                      <p:cBhvr>
                                        <p:cTn id="22" dur="104" decel="50000">
                                          <p:stCondLst>
                                            <p:cond delay="1042"/>
                                          </p:stCondLst>
                                        </p:cTn>
                                        <p:tgtEl>
                                          <p:spTgt spid="36"/>
                                        </p:tgtEl>
                                      </p:cBhvr>
                                      <p:to x="100000" y="100000"/>
                                    </p:animScale>
                                    <p:animScale>
                                      <p:cBhvr>
                                        <p:cTn id="23" dur="16">
                                          <p:stCondLst>
                                            <p:cond delay="1130"/>
                                          </p:stCondLst>
                                        </p:cTn>
                                        <p:tgtEl>
                                          <p:spTgt spid="36"/>
                                        </p:tgtEl>
                                      </p:cBhvr>
                                      <p:to x="100000" y="95000"/>
                                    </p:animScale>
                                    <p:animScale>
                                      <p:cBhvr>
                                        <p:cTn id="24" dur="104" decel="50000">
                                          <p:stCondLst>
                                            <p:cond delay="1146"/>
                                          </p:stCondLst>
                                        </p:cTn>
                                        <p:tgtEl>
                                          <p:spTgt spid="36"/>
                                        </p:tgtEl>
                                      </p:cBhvr>
                                      <p:to x="100000" y="100000"/>
                                    </p:animScale>
                                  </p:childTnLst>
                                </p:cTn>
                              </p:par>
                              <p:par>
                                <p:cTn id="25" presetID="26" presetClass="entr" presetSubtype="0" fill="hold" nodeType="withEffect">
                                  <p:stCondLst>
                                    <p:cond delay="250"/>
                                  </p:stCondLst>
                                  <p:childTnLst>
                                    <p:set>
                                      <p:cBhvr>
                                        <p:cTn id="26" dur="1" fill="hold">
                                          <p:stCondLst>
                                            <p:cond delay="0"/>
                                          </p:stCondLst>
                                        </p:cTn>
                                        <p:tgtEl>
                                          <p:spTgt spid="40"/>
                                        </p:tgtEl>
                                        <p:attrNameLst>
                                          <p:attrName>style.visibility</p:attrName>
                                        </p:attrNameLst>
                                      </p:cBhvr>
                                      <p:to>
                                        <p:strVal val="visible"/>
                                      </p:to>
                                    </p:set>
                                    <p:animEffect transition="in" filter="wipe(down)">
                                      <p:cBhvr>
                                        <p:cTn id="27" dur="362">
                                          <p:stCondLst>
                                            <p:cond delay="0"/>
                                          </p:stCondLst>
                                        </p:cTn>
                                        <p:tgtEl>
                                          <p:spTgt spid="40"/>
                                        </p:tgtEl>
                                      </p:cBhvr>
                                    </p:animEffect>
                                    <p:anim calcmode="lin" valueType="num">
                                      <p:cBhvr>
                                        <p:cTn id="28" dur="1139" tmFilter="0,0; 0.14,0.36; 0.43,0.73; 0.71,0.91; 1.0,1.0">
                                          <p:stCondLst>
                                            <p:cond delay="0"/>
                                          </p:stCondLst>
                                        </p:cTn>
                                        <p:tgtEl>
                                          <p:spTgt spid="40"/>
                                        </p:tgtEl>
                                        <p:attrNameLst>
                                          <p:attrName>ppt_x</p:attrName>
                                        </p:attrNameLst>
                                      </p:cBhvr>
                                      <p:tavLst>
                                        <p:tav tm="0">
                                          <p:val>
                                            <p:strVal val="#ppt_x-0.25"/>
                                          </p:val>
                                        </p:tav>
                                        <p:tav tm="100000">
                                          <p:val>
                                            <p:strVal val="#ppt_x"/>
                                          </p:val>
                                        </p:tav>
                                      </p:tavLst>
                                    </p:anim>
                                    <p:anim calcmode="lin" valueType="num">
                                      <p:cBhvr>
                                        <p:cTn id="29" dur="415" tmFilter="0.0,0.0; 0.25,0.07; 0.50,0.2; 0.75,0.467; 1.0,1.0">
                                          <p:stCondLst>
                                            <p:cond delay="0"/>
                                          </p:stCondLst>
                                        </p:cTn>
                                        <p:tgtEl>
                                          <p:spTgt spid="40"/>
                                        </p:tgtEl>
                                        <p:attrNameLst>
                                          <p:attrName>ppt_y</p:attrName>
                                        </p:attrNameLst>
                                      </p:cBhvr>
                                      <p:tavLst>
                                        <p:tav tm="0" fmla="#ppt_y-sin(pi*$)/3">
                                          <p:val>
                                            <p:fltVal val="0.5"/>
                                          </p:val>
                                        </p:tav>
                                        <p:tav tm="100000">
                                          <p:val>
                                            <p:fltVal val="1"/>
                                          </p:val>
                                        </p:tav>
                                      </p:tavLst>
                                    </p:anim>
                                    <p:anim calcmode="lin" valueType="num">
                                      <p:cBhvr>
                                        <p:cTn id="30" dur="415" tmFilter="0, 0; 0.125,0.2665; 0.25,0.4; 0.375,0.465; 0.5,0.5;  0.625,0.535; 0.75,0.6; 0.875,0.7335; 1,1">
                                          <p:stCondLst>
                                            <p:cond delay="415"/>
                                          </p:stCondLst>
                                        </p:cTn>
                                        <p:tgtEl>
                                          <p:spTgt spid="40"/>
                                        </p:tgtEl>
                                        <p:attrNameLst>
                                          <p:attrName>ppt_y</p:attrName>
                                        </p:attrNameLst>
                                      </p:cBhvr>
                                      <p:tavLst>
                                        <p:tav tm="0" fmla="#ppt_y-sin(pi*$)/9">
                                          <p:val>
                                            <p:fltVal val="0"/>
                                          </p:val>
                                        </p:tav>
                                        <p:tav tm="100000">
                                          <p:val>
                                            <p:fltVal val="1"/>
                                          </p:val>
                                        </p:tav>
                                      </p:tavLst>
                                    </p:anim>
                                    <p:anim calcmode="lin" valueType="num">
                                      <p:cBhvr>
                                        <p:cTn id="31" dur="207" tmFilter="0, 0; 0.125,0.2665; 0.25,0.4; 0.375,0.465; 0.5,0.5;  0.625,0.535; 0.75,0.6; 0.875,0.7335; 1,1">
                                          <p:stCondLst>
                                            <p:cond delay="828"/>
                                          </p:stCondLst>
                                        </p:cTn>
                                        <p:tgtEl>
                                          <p:spTgt spid="40"/>
                                        </p:tgtEl>
                                        <p:attrNameLst>
                                          <p:attrName>ppt_y</p:attrName>
                                        </p:attrNameLst>
                                      </p:cBhvr>
                                      <p:tavLst>
                                        <p:tav tm="0" fmla="#ppt_y-sin(pi*$)/27">
                                          <p:val>
                                            <p:fltVal val="0"/>
                                          </p:val>
                                        </p:tav>
                                        <p:tav tm="100000">
                                          <p:val>
                                            <p:fltVal val="1"/>
                                          </p:val>
                                        </p:tav>
                                      </p:tavLst>
                                    </p:anim>
                                    <p:anim calcmode="lin" valueType="num">
                                      <p:cBhvr>
                                        <p:cTn id="32" dur="103" tmFilter="0, 0; 0.125,0.2665; 0.25,0.4; 0.375,0.465; 0.5,0.5;  0.625,0.535; 0.75,0.6; 0.875,0.7335; 1,1">
                                          <p:stCondLst>
                                            <p:cond delay="1035"/>
                                          </p:stCondLst>
                                        </p:cTn>
                                        <p:tgtEl>
                                          <p:spTgt spid="40"/>
                                        </p:tgtEl>
                                        <p:attrNameLst>
                                          <p:attrName>ppt_y</p:attrName>
                                        </p:attrNameLst>
                                      </p:cBhvr>
                                      <p:tavLst>
                                        <p:tav tm="0" fmla="#ppt_y-sin(pi*$)/81">
                                          <p:val>
                                            <p:fltVal val="0"/>
                                          </p:val>
                                        </p:tav>
                                        <p:tav tm="100000">
                                          <p:val>
                                            <p:fltVal val="1"/>
                                          </p:val>
                                        </p:tav>
                                      </p:tavLst>
                                    </p:anim>
                                    <p:animScale>
                                      <p:cBhvr>
                                        <p:cTn id="33" dur="16">
                                          <p:stCondLst>
                                            <p:cond delay="406"/>
                                          </p:stCondLst>
                                        </p:cTn>
                                        <p:tgtEl>
                                          <p:spTgt spid="40"/>
                                        </p:tgtEl>
                                      </p:cBhvr>
                                      <p:to x="100000" y="60000"/>
                                    </p:animScale>
                                    <p:animScale>
                                      <p:cBhvr>
                                        <p:cTn id="34" dur="104" decel="50000">
                                          <p:stCondLst>
                                            <p:cond delay="423"/>
                                          </p:stCondLst>
                                        </p:cTn>
                                        <p:tgtEl>
                                          <p:spTgt spid="40"/>
                                        </p:tgtEl>
                                      </p:cBhvr>
                                      <p:to x="100000" y="100000"/>
                                    </p:animScale>
                                    <p:animScale>
                                      <p:cBhvr>
                                        <p:cTn id="35" dur="16">
                                          <p:stCondLst>
                                            <p:cond delay="820"/>
                                          </p:stCondLst>
                                        </p:cTn>
                                        <p:tgtEl>
                                          <p:spTgt spid="40"/>
                                        </p:tgtEl>
                                      </p:cBhvr>
                                      <p:to x="100000" y="80000"/>
                                    </p:animScale>
                                    <p:animScale>
                                      <p:cBhvr>
                                        <p:cTn id="36" dur="104" decel="50000">
                                          <p:stCondLst>
                                            <p:cond delay="836"/>
                                          </p:stCondLst>
                                        </p:cTn>
                                        <p:tgtEl>
                                          <p:spTgt spid="40"/>
                                        </p:tgtEl>
                                      </p:cBhvr>
                                      <p:to x="100000" y="100000"/>
                                    </p:animScale>
                                    <p:animScale>
                                      <p:cBhvr>
                                        <p:cTn id="37" dur="16">
                                          <p:stCondLst>
                                            <p:cond delay="1026"/>
                                          </p:stCondLst>
                                        </p:cTn>
                                        <p:tgtEl>
                                          <p:spTgt spid="40"/>
                                        </p:tgtEl>
                                      </p:cBhvr>
                                      <p:to x="100000" y="90000"/>
                                    </p:animScale>
                                    <p:animScale>
                                      <p:cBhvr>
                                        <p:cTn id="38" dur="104" decel="50000">
                                          <p:stCondLst>
                                            <p:cond delay="1042"/>
                                          </p:stCondLst>
                                        </p:cTn>
                                        <p:tgtEl>
                                          <p:spTgt spid="40"/>
                                        </p:tgtEl>
                                      </p:cBhvr>
                                      <p:to x="100000" y="100000"/>
                                    </p:animScale>
                                    <p:animScale>
                                      <p:cBhvr>
                                        <p:cTn id="39" dur="16">
                                          <p:stCondLst>
                                            <p:cond delay="1130"/>
                                          </p:stCondLst>
                                        </p:cTn>
                                        <p:tgtEl>
                                          <p:spTgt spid="40"/>
                                        </p:tgtEl>
                                      </p:cBhvr>
                                      <p:to x="100000" y="95000"/>
                                    </p:animScale>
                                    <p:animScale>
                                      <p:cBhvr>
                                        <p:cTn id="40" dur="104" decel="50000">
                                          <p:stCondLst>
                                            <p:cond delay="1146"/>
                                          </p:stCondLst>
                                        </p:cTn>
                                        <p:tgtEl>
                                          <p:spTgt spid="40"/>
                                        </p:tgtEl>
                                      </p:cBhvr>
                                      <p:to x="100000" y="100000"/>
                                    </p:animScale>
                                  </p:childTnLst>
                                </p:cTn>
                              </p:par>
                              <p:par>
                                <p:cTn id="41" presetID="26" presetClass="entr" presetSubtype="0" fill="hold" nodeType="withEffect">
                                  <p:stCondLst>
                                    <p:cond delay="500"/>
                                  </p:stCondLst>
                                  <p:childTnLst>
                                    <p:set>
                                      <p:cBhvr>
                                        <p:cTn id="42" dur="1" fill="hold">
                                          <p:stCondLst>
                                            <p:cond delay="0"/>
                                          </p:stCondLst>
                                        </p:cTn>
                                        <p:tgtEl>
                                          <p:spTgt spid="44"/>
                                        </p:tgtEl>
                                        <p:attrNameLst>
                                          <p:attrName>style.visibility</p:attrName>
                                        </p:attrNameLst>
                                      </p:cBhvr>
                                      <p:to>
                                        <p:strVal val="visible"/>
                                      </p:to>
                                    </p:set>
                                    <p:animEffect transition="in" filter="wipe(down)">
                                      <p:cBhvr>
                                        <p:cTn id="43" dur="362">
                                          <p:stCondLst>
                                            <p:cond delay="0"/>
                                          </p:stCondLst>
                                        </p:cTn>
                                        <p:tgtEl>
                                          <p:spTgt spid="44"/>
                                        </p:tgtEl>
                                      </p:cBhvr>
                                    </p:animEffect>
                                    <p:anim calcmode="lin" valueType="num">
                                      <p:cBhvr>
                                        <p:cTn id="44" dur="1139" tmFilter="0,0; 0.14,0.36; 0.43,0.73; 0.71,0.91; 1.0,1.0">
                                          <p:stCondLst>
                                            <p:cond delay="0"/>
                                          </p:stCondLst>
                                        </p:cTn>
                                        <p:tgtEl>
                                          <p:spTgt spid="44"/>
                                        </p:tgtEl>
                                        <p:attrNameLst>
                                          <p:attrName>ppt_x</p:attrName>
                                        </p:attrNameLst>
                                      </p:cBhvr>
                                      <p:tavLst>
                                        <p:tav tm="0">
                                          <p:val>
                                            <p:strVal val="#ppt_x-0.25"/>
                                          </p:val>
                                        </p:tav>
                                        <p:tav tm="100000">
                                          <p:val>
                                            <p:strVal val="#ppt_x"/>
                                          </p:val>
                                        </p:tav>
                                      </p:tavLst>
                                    </p:anim>
                                    <p:anim calcmode="lin" valueType="num">
                                      <p:cBhvr>
                                        <p:cTn id="45" dur="415" tmFilter="0.0,0.0; 0.25,0.07; 0.50,0.2; 0.75,0.467; 1.0,1.0">
                                          <p:stCondLst>
                                            <p:cond delay="0"/>
                                          </p:stCondLst>
                                        </p:cTn>
                                        <p:tgtEl>
                                          <p:spTgt spid="44"/>
                                        </p:tgtEl>
                                        <p:attrNameLst>
                                          <p:attrName>ppt_y</p:attrName>
                                        </p:attrNameLst>
                                      </p:cBhvr>
                                      <p:tavLst>
                                        <p:tav tm="0" fmla="#ppt_y-sin(pi*$)/3">
                                          <p:val>
                                            <p:fltVal val="0.5"/>
                                          </p:val>
                                        </p:tav>
                                        <p:tav tm="100000">
                                          <p:val>
                                            <p:fltVal val="1"/>
                                          </p:val>
                                        </p:tav>
                                      </p:tavLst>
                                    </p:anim>
                                    <p:anim calcmode="lin" valueType="num">
                                      <p:cBhvr>
                                        <p:cTn id="46" dur="415" tmFilter="0, 0; 0.125,0.2665; 0.25,0.4; 0.375,0.465; 0.5,0.5;  0.625,0.535; 0.75,0.6; 0.875,0.7335; 1,1">
                                          <p:stCondLst>
                                            <p:cond delay="415"/>
                                          </p:stCondLst>
                                        </p:cTn>
                                        <p:tgtEl>
                                          <p:spTgt spid="44"/>
                                        </p:tgtEl>
                                        <p:attrNameLst>
                                          <p:attrName>ppt_y</p:attrName>
                                        </p:attrNameLst>
                                      </p:cBhvr>
                                      <p:tavLst>
                                        <p:tav tm="0" fmla="#ppt_y-sin(pi*$)/9">
                                          <p:val>
                                            <p:fltVal val="0"/>
                                          </p:val>
                                        </p:tav>
                                        <p:tav tm="100000">
                                          <p:val>
                                            <p:fltVal val="1"/>
                                          </p:val>
                                        </p:tav>
                                      </p:tavLst>
                                    </p:anim>
                                    <p:anim calcmode="lin" valueType="num">
                                      <p:cBhvr>
                                        <p:cTn id="47" dur="207" tmFilter="0, 0; 0.125,0.2665; 0.25,0.4; 0.375,0.465; 0.5,0.5;  0.625,0.535; 0.75,0.6; 0.875,0.7335; 1,1">
                                          <p:stCondLst>
                                            <p:cond delay="828"/>
                                          </p:stCondLst>
                                        </p:cTn>
                                        <p:tgtEl>
                                          <p:spTgt spid="44"/>
                                        </p:tgtEl>
                                        <p:attrNameLst>
                                          <p:attrName>ppt_y</p:attrName>
                                        </p:attrNameLst>
                                      </p:cBhvr>
                                      <p:tavLst>
                                        <p:tav tm="0" fmla="#ppt_y-sin(pi*$)/27">
                                          <p:val>
                                            <p:fltVal val="0"/>
                                          </p:val>
                                        </p:tav>
                                        <p:tav tm="100000">
                                          <p:val>
                                            <p:fltVal val="1"/>
                                          </p:val>
                                        </p:tav>
                                      </p:tavLst>
                                    </p:anim>
                                    <p:anim calcmode="lin" valueType="num">
                                      <p:cBhvr>
                                        <p:cTn id="48" dur="103" tmFilter="0, 0; 0.125,0.2665; 0.25,0.4; 0.375,0.465; 0.5,0.5;  0.625,0.535; 0.75,0.6; 0.875,0.7335; 1,1">
                                          <p:stCondLst>
                                            <p:cond delay="1035"/>
                                          </p:stCondLst>
                                        </p:cTn>
                                        <p:tgtEl>
                                          <p:spTgt spid="44"/>
                                        </p:tgtEl>
                                        <p:attrNameLst>
                                          <p:attrName>ppt_y</p:attrName>
                                        </p:attrNameLst>
                                      </p:cBhvr>
                                      <p:tavLst>
                                        <p:tav tm="0" fmla="#ppt_y-sin(pi*$)/81">
                                          <p:val>
                                            <p:fltVal val="0"/>
                                          </p:val>
                                        </p:tav>
                                        <p:tav tm="100000">
                                          <p:val>
                                            <p:fltVal val="1"/>
                                          </p:val>
                                        </p:tav>
                                      </p:tavLst>
                                    </p:anim>
                                    <p:animScale>
                                      <p:cBhvr>
                                        <p:cTn id="49" dur="16">
                                          <p:stCondLst>
                                            <p:cond delay="406"/>
                                          </p:stCondLst>
                                        </p:cTn>
                                        <p:tgtEl>
                                          <p:spTgt spid="44"/>
                                        </p:tgtEl>
                                      </p:cBhvr>
                                      <p:to x="100000" y="60000"/>
                                    </p:animScale>
                                    <p:animScale>
                                      <p:cBhvr>
                                        <p:cTn id="50" dur="104" decel="50000">
                                          <p:stCondLst>
                                            <p:cond delay="423"/>
                                          </p:stCondLst>
                                        </p:cTn>
                                        <p:tgtEl>
                                          <p:spTgt spid="44"/>
                                        </p:tgtEl>
                                      </p:cBhvr>
                                      <p:to x="100000" y="100000"/>
                                    </p:animScale>
                                    <p:animScale>
                                      <p:cBhvr>
                                        <p:cTn id="51" dur="16">
                                          <p:stCondLst>
                                            <p:cond delay="820"/>
                                          </p:stCondLst>
                                        </p:cTn>
                                        <p:tgtEl>
                                          <p:spTgt spid="44"/>
                                        </p:tgtEl>
                                      </p:cBhvr>
                                      <p:to x="100000" y="80000"/>
                                    </p:animScale>
                                    <p:animScale>
                                      <p:cBhvr>
                                        <p:cTn id="52" dur="104" decel="50000">
                                          <p:stCondLst>
                                            <p:cond delay="836"/>
                                          </p:stCondLst>
                                        </p:cTn>
                                        <p:tgtEl>
                                          <p:spTgt spid="44"/>
                                        </p:tgtEl>
                                      </p:cBhvr>
                                      <p:to x="100000" y="100000"/>
                                    </p:animScale>
                                    <p:animScale>
                                      <p:cBhvr>
                                        <p:cTn id="53" dur="16">
                                          <p:stCondLst>
                                            <p:cond delay="1026"/>
                                          </p:stCondLst>
                                        </p:cTn>
                                        <p:tgtEl>
                                          <p:spTgt spid="44"/>
                                        </p:tgtEl>
                                      </p:cBhvr>
                                      <p:to x="100000" y="90000"/>
                                    </p:animScale>
                                    <p:animScale>
                                      <p:cBhvr>
                                        <p:cTn id="54" dur="104" decel="50000">
                                          <p:stCondLst>
                                            <p:cond delay="1042"/>
                                          </p:stCondLst>
                                        </p:cTn>
                                        <p:tgtEl>
                                          <p:spTgt spid="44"/>
                                        </p:tgtEl>
                                      </p:cBhvr>
                                      <p:to x="100000" y="100000"/>
                                    </p:animScale>
                                    <p:animScale>
                                      <p:cBhvr>
                                        <p:cTn id="55" dur="16">
                                          <p:stCondLst>
                                            <p:cond delay="1130"/>
                                          </p:stCondLst>
                                        </p:cTn>
                                        <p:tgtEl>
                                          <p:spTgt spid="44"/>
                                        </p:tgtEl>
                                      </p:cBhvr>
                                      <p:to x="100000" y="95000"/>
                                    </p:animScale>
                                    <p:animScale>
                                      <p:cBhvr>
                                        <p:cTn id="56" dur="104" decel="50000">
                                          <p:stCondLst>
                                            <p:cond delay="1146"/>
                                          </p:stCondLst>
                                        </p:cTn>
                                        <p:tgtEl>
                                          <p:spTgt spid="44"/>
                                        </p:tgtEl>
                                      </p:cBhvr>
                                      <p:to x="100000" y="100000"/>
                                    </p:animScale>
                                  </p:childTnLst>
                                </p:cTn>
                              </p:par>
                              <p:par>
                                <p:cTn id="57" presetID="26" presetClass="entr" presetSubtype="0" fill="hold" nodeType="withEffect">
                                  <p:stCondLst>
                                    <p:cond delay="950"/>
                                  </p:stCondLst>
                                  <p:childTnLst>
                                    <p:set>
                                      <p:cBhvr>
                                        <p:cTn id="58" dur="1" fill="hold">
                                          <p:stCondLst>
                                            <p:cond delay="0"/>
                                          </p:stCondLst>
                                        </p:cTn>
                                        <p:tgtEl>
                                          <p:spTgt spid="54"/>
                                        </p:tgtEl>
                                        <p:attrNameLst>
                                          <p:attrName>style.visibility</p:attrName>
                                        </p:attrNameLst>
                                      </p:cBhvr>
                                      <p:to>
                                        <p:strVal val="visible"/>
                                      </p:to>
                                    </p:set>
                                    <p:animEffect transition="in" filter="wipe(down)">
                                      <p:cBhvr>
                                        <p:cTn id="59" dur="376">
                                          <p:stCondLst>
                                            <p:cond delay="0"/>
                                          </p:stCondLst>
                                        </p:cTn>
                                        <p:tgtEl>
                                          <p:spTgt spid="54"/>
                                        </p:tgtEl>
                                      </p:cBhvr>
                                    </p:animEffect>
                                    <p:anim calcmode="lin" valueType="num">
                                      <p:cBhvr>
                                        <p:cTn id="60" dur="1185" tmFilter="0,0; 0.14,0.36; 0.43,0.73; 0.71,0.91; 1.0,1.0">
                                          <p:stCondLst>
                                            <p:cond delay="0"/>
                                          </p:stCondLst>
                                        </p:cTn>
                                        <p:tgtEl>
                                          <p:spTgt spid="54"/>
                                        </p:tgtEl>
                                        <p:attrNameLst>
                                          <p:attrName>ppt_x</p:attrName>
                                        </p:attrNameLst>
                                      </p:cBhvr>
                                      <p:tavLst>
                                        <p:tav tm="0">
                                          <p:val>
                                            <p:strVal val="#ppt_x-0.25"/>
                                          </p:val>
                                        </p:tav>
                                        <p:tav tm="100000">
                                          <p:val>
                                            <p:strVal val="#ppt_x"/>
                                          </p:val>
                                        </p:tav>
                                      </p:tavLst>
                                    </p:anim>
                                    <p:anim calcmode="lin" valueType="num">
                                      <p:cBhvr>
                                        <p:cTn id="61" dur="432" tmFilter="0.0,0.0; 0.25,0.07; 0.50,0.2; 0.75,0.467; 1.0,1.0">
                                          <p:stCondLst>
                                            <p:cond delay="0"/>
                                          </p:stCondLst>
                                        </p:cTn>
                                        <p:tgtEl>
                                          <p:spTgt spid="54"/>
                                        </p:tgtEl>
                                        <p:attrNameLst>
                                          <p:attrName>ppt_y</p:attrName>
                                        </p:attrNameLst>
                                      </p:cBhvr>
                                      <p:tavLst>
                                        <p:tav tm="0" fmla="#ppt_y-sin(pi*$)/3">
                                          <p:val>
                                            <p:fltVal val="0.5"/>
                                          </p:val>
                                        </p:tav>
                                        <p:tav tm="100000">
                                          <p:val>
                                            <p:fltVal val="1"/>
                                          </p:val>
                                        </p:tav>
                                      </p:tavLst>
                                    </p:anim>
                                    <p:anim calcmode="lin" valueType="num">
                                      <p:cBhvr>
                                        <p:cTn id="62" dur="432" tmFilter="0, 0; 0.125,0.2665; 0.25,0.4; 0.375,0.465; 0.5,0.5;  0.625,0.535; 0.75,0.6; 0.875,0.7335; 1,1">
                                          <p:stCondLst>
                                            <p:cond delay="432"/>
                                          </p:stCondLst>
                                        </p:cTn>
                                        <p:tgtEl>
                                          <p:spTgt spid="54"/>
                                        </p:tgtEl>
                                        <p:attrNameLst>
                                          <p:attrName>ppt_y</p:attrName>
                                        </p:attrNameLst>
                                      </p:cBhvr>
                                      <p:tavLst>
                                        <p:tav tm="0" fmla="#ppt_y-sin(pi*$)/9">
                                          <p:val>
                                            <p:fltVal val="0"/>
                                          </p:val>
                                        </p:tav>
                                        <p:tav tm="100000">
                                          <p:val>
                                            <p:fltVal val="1"/>
                                          </p:val>
                                        </p:tav>
                                      </p:tavLst>
                                    </p:anim>
                                    <p:anim calcmode="lin" valueType="num">
                                      <p:cBhvr>
                                        <p:cTn id="63" dur="215" tmFilter="0, 0; 0.125,0.2665; 0.25,0.4; 0.375,0.465; 0.5,0.5;  0.625,0.535; 0.75,0.6; 0.875,0.7335; 1,1">
                                          <p:stCondLst>
                                            <p:cond delay="861"/>
                                          </p:stCondLst>
                                        </p:cTn>
                                        <p:tgtEl>
                                          <p:spTgt spid="54"/>
                                        </p:tgtEl>
                                        <p:attrNameLst>
                                          <p:attrName>ppt_y</p:attrName>
                                        </p:attrNameLst>
                                      </p:cBhvr>
                                      <p:tavLst>
                                        <p:tav tm="0" fmla="#ppt_y-sin(pi*$)/27">
                                          <p:val>
                                            <p:fltVal val="0"/>
                                          </p:val>
                                        </p:tav>
                                        <p:tav tm="100000">
                                          <p:val>
                                            <p:fltVal val="1"/>
                                          </p:val>
                                        </p:tav>
                                      </p:tavLst>
                                    </p:anim>
                                    <p:anim calcmode="lin" valueType="num">
                                      <p:cBhvr>
                                        <p:cTn id="64" dur="107" tmFilter="0, 0; 0.125,0.2665; 0.25,0.4; 0.375,0.465; 0.5,0.5;  0.625,0.535; 0.75,0.6; 0.875,0.7335; 1,1">
                                          <p:stCondLst>
                                            <p:cond delay="1076"/>
                                          </p:stCondLst>
                                        </p:cTn>
                                        <p:tgtEl>
                                          <p:spTgt spid="54"/>
                                        </p:tgtEl>
                                        <p:attrNameLst>
                                          <p:attrName>ppt_y</p:attrName>
                                        </p:attrNameLst>
                                      </p:cBhvr>
                                      <p:tavLst>
                                        <p:tav tm="0" fmla="#ppt_y-sin(pi*$)/81">
                                          <p:val>
                                            <p:fltVal val="0"/>
                                          </p:val>
                                        </p:tav>
                                        <p:tav tm="100000">
                                          <p:val>
                                            <p:fltVal val="1"/>
                                          </p:val>
                                        </p:tav>
                                      </p:tavLst>
                                    </p:anim>
                                    <p:animScale>
                                      <p:cBhvr>
                                        <p:cTn id="65" dur="17">
                                          <p:stCondLst>
                                            <p:cond delay="422"/>
                                          </p:stCondLst>
                                        </p:cTn>
                                        <p:tgtEl>
                                          <p:spTgt spid="54"/>
                                        </p:tgtEl>
                                      </p:cBhvr>
                                      <p:to x="100000" y="60000"/>
                                    </p:animScale>
                                    <p:animScale>
                                      <p:cBhvr>
                                        <p:cTn id="66" dur="108" decel="50000">
                                          <p:stCondLst>
                                            <p:cond delay="440"/>
                                          </p:stCondLst>
                                        </p:cTn>
                                        <p:tgtEl>
                                          <p:spTgt spid="54"/>
                                        </p:tgtEl>
                                      </p:cBhvr>
                                      <p:to x="100000" y="100000"/>
                                    </p:animScale>
                                    <p:animScale>
                                      <p:cBhvr>
                                        <p:cTn id="67" dur="17">
                                          <p:stCondLst>
                                            <p:cond delay="853"/>
                                          </p:stCondLst>
                                        </p:cTn>
                                        <p:tgtEl>
                                          <p:spTgt spid="54"/>
                                        </p:tgtEl>
                                      </p:cBhvr>
                                      <p:to x="100000" y="80000"/>
                                    </p:animScale>
                                    <p:animScale>
                                      <p:cBhvr>
                                        <p:cTn id="68" dur="108" decel="50000">
                                          <p:stCondLst>
                                            <p:cond delay="869"/>
                                          </p:stCondLst>
                                        </p:cTn>
                                        <p:tgtEl>
                                          <p:spTgt spid="54"/>
                                        </p:tgtEl>
                                      </p:cBhvr>
                                      <p:to x="100000" y="100000"/>
                                    </p:animScale>
                                    <p:animScale>
                                      <p:cBhvr>
                                        <p:cTn id="69" dur="17">
                                          <p:stCondLst>
                                            <p:cond delay="1067"/>
                                          </p:stCondLst>
                                        </p:cTn>
                                        <p:tgtEl>
                                          <p:spTgt spid="54"/>
                                        </p:tgtEl>
                                      </p:cBhvr>
                                      <p:to x="100000" y="90000"/>
                                    </p:animScale>
                                    <p:animScale>
                                      <p:cBhvr>
                                        <p:cTn id="70" dur="108" decel="50000">
                                          <p:stCondLst>
                                            <p:cond delay="1084"/>
                                          </p:stCondLst>
                                        </p:cTn>
                                        <p:tgtEl>
                                          <p:spTgt spid="54"/>
                                        </p:tgtEl>
                                      </p:cBhvr>
                                      <p:to x="100000" y="100000"/>
                                    </p:animScale>
                                    <p:animScale>
                                      <p:cBhvr>
                                        <p:cTn id="71" dur="17">
                                          <p:stCondLst>
                                            <p:cond delay="1175"/>
                                          </p:stCondLst>
                                        </p:cTn>
                                        <p:tgtEl>
                                          <p:spTgt spid="54"/>
                                        </p:tgtEl>
                                      </p:cBhvr>
                                      <p:to x="100000" y="95000"/>
                                    </p:animScale>
                                    <p:animScale>
                                      <p:cBhvr>
                                        <p:cTn id="72" dur="108" decel="50000">
                                          <p:stCondLst>
                                            <p:cond delay="1192"/>
                                          </p:stCondLst>
                                        </p:cTn>
                                        <p:tgtEl>
                                          <p:spTgt spid="54"/>
                                        </p:tgtEl>
                                      </p:cBhvr>
                                      <p:to x="100000" y="100000"/>
                                    </p:animScale>
                                  </p:childTnLst>
                                </p:cTn>
                              </p:par>
                            </p:childTnLst>
                          </p:cTn>
                        </p:par>
                        <p:par>
                          <p:cTn id="73" fill="hold">
                            <p:stCondLst>
                              <p:cond delay="3000"/>
                            </p:stCondLst>
                            <p:childTnLst>
                              <p:par>
                                <p:cTn id="74" presetID="22" presetClass="entr" presetSubtype="2" fill="hold" grpId="0" nodeType="afterEffect">
                                  <p:stCondLst>
                                    <p:cond delay="0"/>
                                  </p:stCondLst>
                                  <p:childTnLst>
                                    <p:set>
                                      <p:cBhvr>
                                        <p:cTn id="75" dur="1" fill="hold">
                                          <p:stCondLst>
                                            <p:cond delay="0"/>
                                          </p:stCondLst>
                                        </p:cTn>
                                        <p:tgtEl>
                                          <p:spTgt spid="53"/>
                                        </p:tgtEl>
                                        <p:attrNameLst>
                                          <p:attrName>style.visibility</p:attrName>
                                        </p:attrNameLst>
                                      </p:cBhvr>
                                      <p:to>
                                        <p:strVal val="visible"/>
                                      </p:to>
                                    </p:set>
                                    <p:animEffect transition="in" filter="wipe(right)">
                                      <p:cBhvr>
                                        <p:cTn id="76" dur="250"/>
                                        <p:tgtEl>
                                          <p:spTgt spid="53"/>
                                        </p:tgtEl>
                                      </p:cBhvr>
                                    </p:animEffect>
                                  </p:childTnLst>
                                </p:cTn>
                              </p:par>
                            </p:childTnLst>
                          </p:cTn>
                        </p:par>
                        <p:par>
                          <p:cTn id="77" fill="hold">
                            <p:stCondLst>
                              <p:cond delay="3250"/>
                            </p:stCondLst>
                            <p:childTnLst>
                              <p:par>
                                <p:cTn id="78" presetID="22" presetClass="entr" presetSubtype="2" fill="hold" grpId="0" nodeType="afterEffect">
                                  <p:stCondLst>
                                    <p:cond delay="0"/>
                                  </p:stCondLst>
                                  <p:childTnLst>
                                    <p:set>
                                      <p:cBhvr>
                                        <p:cTn id="79" dur="1" fill="hold">
                                          <p:stCondLst>
                                            <p:cond delay="0"/>
                                          </p:stCondLst>
                                        </p:cTn>
                                        <p:tgtEl>
                                          <p:spTgt spid="35"/>
                                        </p:tgtEl>
                                        <p:attrNameLst>
                                          <p:attrName>style.visibility</p:attrName>
                                        </p:attrNameLst>
                                      </p:cBhvr>
                                      <p:to>
                                        <p:strVal val="visible"/>
                                      </p:to>
                                    </p:set>
                                    <p:animEffect transition="in" filter="wipe(right)">
                                      <p:cBhvr>
                                        <p:cTn id="80" dur="250"/>
                                        <p:tgtEl>
                                          <p:spTgt spid="35"/>
                                        </p:tgtEl>
                                      </p:cBhvr>
                                    </p:animEffect>
                                  </p:childTnLst>
                                </p:cTn>
                              </p:par>
                              <p:par>
                                <p:cTn id="81" presetID="22" presetClass="entr" presetSubtype="2" fill="hold" grpId="0" nodeType="withEffect">
                                  <p:stCondLst>
                                    <p:cond delay="250"/>
                                  </p:stCondLst>
                                  <p:childTnLst>
                                    <p:set>
                                      <p:cBhvr>
                                        <p:cTn id="82" dur="1" fill="hold">
                                          <p:stCondLst>
                                            <p:cond delay="0"/>
                                          </p:stCondLst>
                                        </p:cTn>
                                        <p:tgtEl>
                                          <p:spTgt spid="30"/>
                                        </p:tgtEl>
                                        <p:attrNameLst>
                                          <p:attrName>style.visibility</p:attrName>
                                        </p:attrNameLst>
                                      </p:cBhvr>
                                      <p:to>
                                        <p:strVal val="visible"/>
                                      </p:to>
                                    </p:set>
                                    <p:animEffect transition="in" filter="wipe(right)">
                                      <p:cBhvr>
                                        <p:cTn id="83" dur="250"/>
                                        <p:tgtEl>
                                          <p:spTgt spid="30"/>
                                        </p:tgtEl>
                                      </p:cBhvr>
                                    </p:animEffect>
                                  </p:childTnLst>
                                </p:cTn>
                              </p:par>
                              <p:par>
                                <p:cTn id="84" presetID="22" presetClass="entr" presetSubtype="2" fill="hold" grpId="0" nodeType="withEffect">
                                  <p:stCondLst>
                                    <p:cond delay="500"/>
                                  </p:stCondLst>
                                  <p:childTnLst>
                                    <p:set>
                                      <p:cBhvr>
                                        <p:cTn id="85" dur="1" fill="hold">
                                          <p:stCondLst>
                                            <p:cond delay="0"/>
                                          </p:stCondLst>
                                        </p:cTn>
                                        <p:tgtEl>
                                          <p:spTgt spid="34"/>
                                        </p:tgtEl>
                                        <p:attrNameLst>
                                          <p:attrName>style.visibility</p:attrName>
                                        </p:attrNameLst>
                                      </p:cBhvr>
                                      <p:to>
                                        <p:strVal val="visible"/>
                                      </p:to>
                                    </p:set>
                                    <p:animEffect transition="in" filter="wipe(right)">
                                      <p:cBhvr>
                                        <p:cTn id="86" dur="25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0" grpId="0"/>
      <p:bldP spid="34" grpId="0"/>
      <p:bldP spid="35" grpId="0"/>
      <p:bldP spid="53"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Text Box 5"/>
          <p:cNvSpPr txBox="1">
            <a:spLocks noChangeArrowheads="1"/>
          </p:cNvSpPr>
          <p:nvPr/>
        </p:nvSpPr>
        <p:spPr bwMode="ltGray">
          <a:xfrm>
            <a:off x="347663" y="157163"/>
            <a:ext cx="33845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800" b="1" dirty="0" smtClean="0">
                <a:solidFill>
                  <a:schemeClr val="bg1"/>
                </a:solidFill>
                <a:latin typeface="微软雅黑" pitchFamily="34" charset="-122"/>
                <a:ea typeface="微软雅黑" pitchFamily="34" charset="-122"/>
              </a:rPr>
              <a:t>内部环境分析</a:t>
            </a:r>
            <a:endParaRPr lang="zh-CN" altLang="en-US" sz="2800" b="1" dirty="0">
              <a:solidFill>
                <a:schemeClr val="bg1"/>
              </a:solidFill>
              <a:latin typeface="微软雅黑" pitchFamily="34" charset="-122"/>
              <a:ea typeface="微软雅黑" pitchFamily="34" charset="-122"/>
            </a:endParaRPr>
          </a:p>
        </p:txBody>
      </p:sp>
      <p:pic>
        <p:nvPicPr>
          <p:cNvPr id="51" name="椭圆 10"/>
          <p:cNvPicPr>
            <a:picLocks noChangeArrowheads="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746522" y="4181053"/>
            <a:ext cx="5559425" cy="162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2" name="Group 5"/>
          <p:cNvGrpSpPr>
            <a:grpSpLocks/>
          </p:cNvGrpSpPr>
          <p:nvPr/>
        </p:nvGrpSpPr>
        <p:grpSpPr bwMode="auto">
          <a:xfrm>
            <a:off x="1324247" y="3402110"/>
            <a:ext cx="3527425" cy="1189037"/>
            <a:chOff x="0" y="0"/>
            <a:chExt cx="4236496" cy="1427243"/>
          </a:xfrm>
          <a:solidFill>
            <a:srgbClr val="C00000"/>
          </a:solidFill>
        </p:grpSpPr>
        <p:sp>
          <p:nvSpPr>
            <p:cNvPr id="53" name="Freeform 12"/>
            <p:cNvSpPr>
              <a:spLocks/>
            </p:cNvSpPr>
            <p:nvPr/>
          </p:nvSpPr>
          <p:spPr bwMode="auto">
            <a:xfrm>
              <a:off x="0" y="638069"/>
              <a:ext cx="4236496" cy="770581"/>
            </a:xfrm>
            <a:custGeom>
              <a:avLst/>
              <a:gdLst>
                <a:gd name="T0" fmla="*/ 10013 w 10013"/>
                <a:gd name="T1" fmla="*/ 4487 h 10091"/>
                <a:gd name="T2" fmla="*/ 8648 w 10013"/>
                <a:gd name="T3" fmla="*/ 7634 h 10091"/>
                <a:gd name="T4" fmla="*/ 3134 w 10013"/>
                <a:gd name="T5" fmla="*/ 6553 h 10091"/>
                <a:gd name="T6" fmla="*/ 3595 w 10013"/>
                <a:gd name="T7" fmla="*/ 8814 h 10091"/>
                <a:gd name="T8" fmla="*/ 14 w 10013"/>
                <a:gd name="T9" fmla="*/ 10091 h 10091"/>
                <a:gd name="T10" fmla="*/ 33 w 10013"/>
                <a:gd name="T11" fmla="*/ 6434 h 10091"/>
                <a:gd name="T12" fmla="*/ 2230 w 10013"/>
                <a:gd name="T13" fmla="*/ 3408 h 10091"/>
                <a:gd name="T14" fmla="*/ 10013 w 10013"/>
                <a:gd name="T15" fmla="*/ 4487 h 100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13" h="10091">
                  <a:moveTo>
                    <a:pt x="10013" y="4487"/>
                  </a:moveTo>
                  <a:lnTo>
                    <a:pt x="8648" y="7634"/>
                  </a:lnTo>
                  <a:cubicBezTo>
                    <a:pt x="8648" y="7634"/>
                    <a:pt x="6432" y="1047"/>
                    <a:pt x="3134" y="6553"/>
                  </a:cubicBezTo>
                  <a:cubicBezTo>
                    <a:pt x="3288" y="7306"/>
                    <a:pt x="3441" y="8061"/>
                    <a:pt x="3595" y="8814"/>
                  </a:cubicBezTo>
                  <a:cubicBezTo>
                    <a:pt x="14" y="10091"/>
                    <a:pt x="643" y="9828"/>
                    <a:pt x="14" y="10091"/>
                  </a:cubicBezTo>
                  <a:cubicBezTo>
                    <a:pt x="-25" y="10107"/>
                    <a:pt x="33" y="6434"/>
                    <a:pt x="33" y="6434"/>
                  </a:cubicBezTo>
                  <a:cubicBezTo>
                    <a:pt x="815" y="5817"/>
                    <a:pt x="567" y="3733"/>
                    <a:pt x="2230" y="3408"/>
                  </a:cubicBezTo>
                  <a:cubicBezTo>
                    <a:pt x="3893" y="3083"/>
                    <a:pt x="6113" y="-4751"/>
                    <a:pt x="10013" y="4487"/>
                  </a:cubicBezTo>
                  <a:close/>
                </a:path>
              </a:pathLst>
            </a:custGeom>
            <a:grp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a:endParaRPr lang="zh-CN" altLang="en-US" kern="0">
                <a:solidFill>
                  <a:prstClr val="white"/>
                </a:solidFill>
                <a:latin typeface="Calibri"/>
                <a:ea typeface="微软雅黑" pitchFamily="34" charset="-122"/>
              </a:endParaRPr>
            </a:p>
          </p:txBody>
        </p:sp>
        <p:sp>
          <p:nvSpPr>
            <p:cNvPr id="54" name="Freeform 12"/>
            <p:cNvSpPr>
              <a:spLocks/>
            </p:cNvSpPr>
            <p:nvPr/>
          </p:nvSpPr>
          <p:spPr bwMode="auto">
            <a:xfrm>
              <a:off x="5501" y="0"/>
              <a:ext cx="4230688" cy="1133475"/>
            </a:xfrm>
            <a:custGeom>
              <a:avLst/>
              <a:gdLst>
                <a:gd name="T0" fmla="*/ 1128 w 1128"/>
                <a:gd name="T1" fmla="*/ 188 h 302"/>
                <a:gd name="T2" fmla="*/ 974 w 1128"/>
                <a:gd name="T3" fmla="*/ 252 h 302"/>
                <a:gd name="T4" fmla="*/ 352 w 1128"/>
                <a:gd name="T5" fmla="*/ 230 h 302"/>
                <a:gd name="T6" fmla="*/ 404 w 1128"/>
                <a:gd name="T7" fmla="*/ 276 h 302"/>
                <a:gd name="T8" fmla="*/ 0 w 1128"/>
                <a:gd name="T9" fmla="*/ 302 h 302"/>
                <a:gd name="T10" fmla="*/ 200 w 1128"/>
                <a:gd name="T11" fmla="*/ 128 h 302"/>
                <a:gd name="T12" fmla="*/ 250 w 1128"/>
                <a:gd name="T13" fmla="*/ 166 h 302"/>
                <a:gd name="T14" fmla="*/ 1128 w 1128"/>
                <a:gd name="T15" fmla="*/ 188 h 3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8" h="302">
                  <a:moveTo>
                    <a:pt x="1128" y="188"/>
                  </a:moveTo>
                  <a:cubicBezTo>
                    <a:pt x="974" y="252"/>
                    <a:pt x="974" y="252"/>
                    <a:pt x="974" y="252"/>
                  </a:cubicBezTo>
                  <a:cubicBezTo>
                    <a:pt x="974" y="252"/>
                    <a:pt x="724" y="118"/>
                    <a:pt x="352" y="230"/>
                  </a:cubicBezTo>
                  <a:cubicBezTo>
                    <a:pt x="404" y="276"/>
                    <a:pt x="404" y="276"/>
                    <a:pt x="404" y="276"/>
                  </a:cubicBezTo>
                  <a:cubicBezTo>
                    <a:pt x="0" y="302"/>
                    <a:pt x="0" y="302"/>
                    <a:pt x="0" y="302"/>
                  </a:cubicBezTo>
                  <a:cubicBezTo>
                    <a:pt x="200" y="128"/>
                    <a:pt x="200" y="128"/>
                    <a:pt x="200" y="128"/>
                  </a:cubicBezTo>
                  <a:cubicBezTo>
                    <a:pt x="250" y="166"/>
                    <a:pt x="250" y="166"/>
                    <a:pt x="250" y="166"/>
                  </a:cubicBezTo>
                  <a:cubicBezTo>
                    <a:pt x="250" y="166"/>
                    <a:pt x="688" y="0"/>
                    <a:pt x="1128" y="188"/>
                  </a:cubicBezTo>
                  <a:close/>
                </a:path>
              </a:pathLst>
            </a:custGeom>
            <a:grp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a:endParaRPr lang="zh-CN" altLang="en-US" kern="0">
                <a:solidFill>
                  <a:prstClr val="white"/>
                </a:solidFill>
                <a:latin typeface="Calibri"/>
                <a:ea typeface="微软雅黑" pitchFamily="34" charset="-122"/>
              </a:endParaRPr>
            </a:p>
          </p:txBody>
        </p:sp>
        <p:sp>
          <p:nvSpPr>
            <p:cNvPr id="55" name="任意多边形 7"/>
            <p:cNvSpPr>
              <a:spLocks/>
            </p:cNvSpPr>
            <p:nvPr/>
          </p:nvSpPr>
          <p:spPr bwMode="auto">
            <a:xfrm>
              <a:off x="5501" y="1036179"/>
              <a:ext cx="1504411" cy="391064"/>
            </a:xfrm>
            <a:custGeom>
              <a:avLst/>
              <a:gdLst>
                <a:gd name="T0" fmla="*/ 1518249 w 1518249"/>
                <a:gd name="T1" fmla="*/ 0 h 391064"/>
                <a:gd name="T2" fmla="*/ 1518249 w 1518249"/>
                <a:gd name="T3" fmla="*/ 276045 h 391064"/>
                <a:gd name="T4" fmla="*/ 0 w 1518249"/>
                <a:gd name="T5" fmla="*/ 391064 h 391064"/>
                <a:gd name="T6" fmla="*/ 0 w 1518249"/>
                <a:gd name="T7" fmla="*/ 97766 h 391064"/>
                <a:gd name="T8" fmla="*/ 1518249 w 1518249"/>
                <a:gd name="T9" fmla="*/ 0 h 391064"/>
              </a:gdLst>
              <a:ahLst/>
              <a:cxnLst>
                <a:cxn ang="0">
                  <a:pos x="T0" y="T1"/>
                </a:cxn>
                <a:cxn ang="0">
                  <a:pos x="T2" y="T3"/>
                </a:cxn>
                <a:cxn ang="0">
                  <a:pos x="T4" y="T5"/>
                </a:cxn>
                <a:cxn ang="0">
                  <a:pos x="T6" y="T7"/>
                </a:cxn>
                <a:cxn ang="0">
                  <a:pos x="T8" y="T9"/>
                </a:cxn>
              </a:cxnLst>
              <a:rect l="0" t="0" r="r" b="b"/>
              <a:pathLst>
                <a:path w="1518249" h="391064">
                  <a:moveTo>
                    <a:pt x="1518249" y="0"/>
                  </a:moveTo>
                  <a:lnTo>
                    <a:pt x="1518249" y="276045"/>
                  </a:lnTo>
                  <a:lnTo>
                    <a:pt x="0" y="391064"/>
                  </a:lnTo>
                  <a:lnTo>
                    <a:pt x="0" y="97766"/>
                  </a:lnTo>
                  <a:lnTo>
                    <a:pt x="1518249" y="0"/>
                  </a:lnTo>
                  <a:close/>
                </a:path>
              </a:pathLst>
            </a:custGeom>
            <a:grp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a:endParaRPr lang="zh-CN" altLang="en-US" kern="0">
                <a:solidFill>
                  <a:prstClr val="white"/>
                </a:solidFill>
                <a:latin typeface="Calibri"/>
                <a:ea typeface="微软雅黑" pitchFamily="34" charset="-122"/>
              </a:endParaRPr>
            </a:p>
          </p:txBody>
        </p:sp>
        <p:sp>
          <p:nvSpPr>
            <p:cNvPr id="56" name="任意多边形 8"/>
            <p:cNvSpPr>
              <a:spLocks/>
            </p:cNvSpPr>
            <p:nvPr/>
          </p:nvSpPr>
          <p:spPr bwMode="auto">
            <a:xfrm>
              <a:off x="3666516" y="714126"/>
              <a:ext cx="557841" cy="500332"/>
            </a:xfrm>
            <a:custGeom>
              <a:avLst/>
              <a:gdLst>
                <a:gd name="T0" fmla="*/ 0 w 557841"/>
                <a:gd name="T1" fmla="*/ 230038 h 500332"/>
                <a:gd name="T2" fmla="*/ 0 w 557841"/>
                <a:gd name="T3" fmla="*/ 500332 h 500332"/>
                <a:gd name="T4" fmla="*/ 557841 w 557841"/>
                <a:gd name="T5" fmla="*/ 276045 h 500332"/>
                <a:gd name="T6" fmla="*/ 557841 w 557841"/>
                <a:gd name="T7" fmla="*/ 0 h 500332"/>
                <a:gd name="T8" fmla="*/ 0 w 557841"/>
                <a:gd name="T9" fmla="*/ 230038 h 500332"/>
              </a:gdLst>
              <a:ahLst/>
              <a:cxnLst>
                <a:cxn ang="0">
                  <a:pos x="T0" y="T1"/>
                </a:cxn>
                <a:cxn ang="0">
                  <a:pos x="T2" y="T3"/>
                </a:cxn>
                <a:cxn ang="0">
                  <a:pos x="T4" y="T5"/>
                </a:cxn>
                <a:cxn ang="0">
                  <a:pos x="T6" y="T7"/>
                </a:cxn>
                <a:cxn ang="0">
                  <a:pos x="T8" y="T9"/>
                </a:cxn>
              </a:cxnLst>
              <a:rect l="0" t="0" r="r" b="b"/>
              <a:pathLst>
                <a:path w="557841" h="500332">
                  <a:moveTo>
                    <a:pt x="0" y="230038"/>
                  </a:moveTo>
                  <a:lnTo>
                    <a:pt x="0" y="500332"/>
                  </a:lnTo>
                  <a:lnTo>
                    <a:pt x="557841" y="276045"/>
                  </a:lnTo>
                  <a:lnTo>
                    <a:pt x="557841" y="0"/>
                  </a:lnTo>
                  <a:lnTo>
                    <a:pt x="0" y="230038"/>
                  </a:lnTo>
                  <a:close/>
                </a:path>
              </a:pathLst>
            </a:custGeom>
            <a:grp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a:endParaRPr lang="zh-CN" altLang="en-US" kern="0">
                <a:solidFill>
                  <a:prstClr val="white"/>
                </a:solidFill>
                <a:latin typeface="Calibri"/>
                <a:ea typeface="微软雅黑" pitchFamily="34" charset="-122"/>
              </a:endParaRPr>
            </a:p>
          </p:txBody>
        </p:sp>
      </p:grpSp>
      <p:grpSp>
        <p:nvGrpSpPr>
          <p:cNvPr id="57" name="Group 10"/>
          <p:cNvGrpSpPr>
            <a:grpSpLocks/>
          </p:cNvGrpSpPr>
          <p:nvPr/>
        </p:nvGrpSpPr>
        <p:grpSpPr bwMode="auto">
          <a:xfrm>
            <a:off x="4526235" y="3937097"/>
            <a:ext cx="3286125" cy="919163"/>
            <a:chOff x="0" y="0"/>
            <a:chExt cx="4230687" cy="1183415"/>
          </a:xfrm>
          <a:solidFill>
            <a:srgbClr val="FF5001"/>
          </a:solidFill>
        </p:grpSpPr>
        <p:sp>
          <p:nvSpPr>
            <p:cNvPr id="58" name="任意多边形 10"/>
            <p:cNvSpPr>
              <a:spLocks/>
            </p:cNvSpPr>
            <p:nvPr/>
          </p:nvSpPr>
          <p:spPr bwMode="auto">
            <a:xfrm>
              <a:off x="2741168" y="90732"/>
              <a:ext cx="291830" cy="552476"/>
            </a:xfrm>
            <a:custGeom>
              <a:avLst/>
              <a:gdLst>
                <a:gd name="T0" fmla="*/ 0 w 291830"/>
                <a:gd name="T1" fmla="*/ 0 h 476655"/>
                <a:gd name="T2" fmla="*/ 9728 w 291830"/>
                <a:gd name="T3" fmla="*/ 345332 h 476655"/>
                <a:gd name="T4" fmla="*/ 291830 w 291830"/>
                <a:gd name="T5" fmla="*/ 476655 h 476655"/>
                <a:gd name="T6" fmla="*/ 282102 w 291830"/>
                <a:gd name="T7" fmla="*/ 136187 h 476655"/>
                <a:gd name="T8" fmla="*/ 0 w 291830"/>
                <a:gd name="T9" fmla="*/ 0 h 476655"/>
              </a:gdLst>
              <a:ahLst/>
              <a:cxnLst>
                <a:cxn ang="0">
                  <a:pos x="T0" y="T1"/>
                </a:cxn>
                <a:cxn ang="0">
                  <a:pos x="T2" y="T3"/>
                </a:cxn>
                <a:cxn ang="0">
                  <a:pos x="T4" y="T5"/>
                </a:cxn>
                <a:cxn ang="0">
                  <a:pos x="T6" y="T7"/>
                </a:cxn>
                <a:cxn ang="0">
                  <a:pos x="T8" y="T9"/>
                </a:cxn>
              </a:cxnLst>
              <a:rect l="0" t="0" r="r" b="b"/>
              <a:pathLst>
                <a:path w="291830" h="476655">
                  <a:moveTo>
                    <a:pt x="0" y="0"/>
                  </a:moveTo>
                  <a:lnTo>
                    <a:pt x="9728" y="345332"/>
                  </a:lnTo>
                  <a:lnTo>
                    <a:pt x="291830" y="476655"/>
                  </a:lnTo>
                  <a:lnTo>
                    <a:pt x="282102" y="136187"/>
                  </a:lnTo>
                  <a:lnTo>
                    <a:pt x="0" y="0"/>
                  </a:lnTo>
                  <a:close/>
                </a:path>
              </a:pathLst>
            </a:custGeom>
            <a:grp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a:endParaRPr lang="zh-CN" altLang="en-US" kern="0">
                <a:solidFill>
                  <a:prstClr val="white"/>
                </a:solidFill>
                <a:latin typeface="Calibri"/>
                <a:ea typeface="微软雅黑" pitchFamily="34" charset="-122"/>
              </a:endParaRPr>
            </a:p>
          </p:txBody>
        </p:sp>
        <p:sp>
          <p:nvSpPr>
            <p:cNvPr id="59" name="Freeform 7"/>
            <p:cNvSpPr>
              <a:spLocks/>
            </p:cNvSpPr>
            <p:nvPr/>
          </p:nvSpPr>
          <p:spPr bwMode="auto">
            <a:xfrm>
              <a:off x="0" y="0"/>
              <a:ext cx="4230687" cy="1183415"/>
            </a:xfrm>
            <a:custGeom>
              <a:avLst/>
              <a:gdLst>
                <a:gd name="T0" fmla="*/ 0 w 10000"/>
                <a:gd name="T1" fmla="*/ 3269 h 10032"/>
                <a:gd name="T2" fmla="*/ 10 w 10000"/>
                <a:gd name="T3" fmla="*/ 6374 h 10032"/>
                <a:gd name="T4" fmla="*/ 3606 w 10000"/>
                <a:gd name="T5" fmla="*/ 9987 h 10032"/>
                <a:gd name="T6" fmla="*/ 8454 w 10000"/>
                <a:gd name="T7" fmla="*/ 7378 h 10032"/>
                <a:gd name="T8" fmla="*/ 9132 w 10000"/>
                <a:gd name="T9" fmla="*/ 8524 h 10032"/>
                <a:gd name="T10" fmla="*/ 9980 w 10000"/>
                <a:gd name="T11" fmla="*/ 3064 h 10032"/>
                <a:gd name="T12" fmla="*/ 10000 w 10000"/>
                <a:gd name="T13" fmla="*/ 1 h 10032"/>
                <a:gd name="T14" fmla="*/ 6467 w 10000"/>
                <a:gd name="T15" fmla="*/ 3621 h 10032"/>
                <a:gd name="T16" fmla="*/ 7093 w 10000"/>
                <a:gd name="T17" fmla="*/ 4958 h 10032"/>
                <a:gd name="T18" fmla="*/ 4447 w 10000"/>
                <a:gd name="T19" fmla="*/ 6423 h 10032"/>
                <a:gd name="T20" fmla="*/ 0 w 10000"/>
                <a:gd name="T21" fmla="*/ 3269 h 10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000" h="10032">
                  <a:moveTo>
                    <a:pt x="0" y="3269"/>
                  </a:moveTo>
                  <a:cubicBezTo>
                    <a:pt x="1" y="6347"/>
                    <a:pt x="1" y="6368"/>
                    <a:pt x="10" y="6374"/>
                  </a:cubicBezTo>
                  <a:cubicBezTo>
                    <a:pt x="19" y="6381"/>
                    <a:pt x="1705" y="9655"/>
                    <a:pt x="3606" y="9987"/>
                  </a:cubicBezTo>
                  <a:cubicBezTo>
                    <a:pt x="5507" y="10319"/>
                    <a:pt x="7450" y="8778"/>
                    <a:pt x="8454" y="7378"/>
                  </a:cubicBezTo>
                  <a:cubicBezTo>
                    <a:pt x="8680" y="7760"/>
                    <a:pt x="9132" y="8588"/>
                    <a:pt x="9132" y="8524"/>
                  </a:cubicBezTo>
                  <a:cubicBezTo>
                    <a:pt x="9132" y="8504"/>
                    <a:pt x="9660" y="5206"/>
                    <a:pt x="9980" y="3064"/>
                  </a:cubicBezTo>
                  <a:cubicBezTo>
                    <a:pt x="9983" y="3045"/>
                    <a:pt x="10001" y="-50"/>
                    <a:pt x="10000" y="1"/>
                  </a:cubicBezTo>
                  <a:cubicBezTo>
                    <a:pt x="8822" y="1208"/>
                    <a:pt x="6951" y="2795"/>
                    <a:pt x="6467" y="3621"/>
                  </a:cubicBezTo>
                  <a:cubicBezTo>
                    <a:pt x="5983" y="4448"/>
                    <a:pt x="6885" y="4513"/>
                    <a:pt x="7093" y="4958"/>
                  </a:cubicBezTo>
                  <a:cubicBezTo>
                    <a:pt x="7093" y="4958"/>
                    <a:pt x="5628" y="6706"/>
                    <a:pt x="4447" y="6423"/>
                  </a:cubicBezTo>
                  <a:cubicBezTo>
                    <a:pt x="3264" y="6142"/>
                    <a:pt x="876" y="4988"/>
                    <a:pt x="0" y="3269"/>
                  </a:cubicBezTo>
                  <a:close/>
                </a:path>
              </a:pathLst>
            </a:custGeom>
            <a:grp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a:endParaRPr lang="zh-CN" altLang="en-US" kern="0">
                <a:solidFill>
                  <a:prstClr val="white"/>
                </a:solidFill>
                <a:latin typeface="Calibri"/>
                <a:ea typeface="微软雅黑" pitchFamily="34" charset="-122"/>
              </a:endParaRPr>
            </a:p>
          </p:txBody>
        </p:sp>
        <p:sp>
          <p:nvSpPr>
            <p:cNvPr id="60" name="Freeform 7"/>
            <p:cNvSpPr>
              <a:spLocks/>
            </p:cNvSpPr>
            <p:nvPr/>
          </p:nvSpPr>
          <p:spPr bwMode="auto">
            <a:xfrm>
              <a:off x="0" y="0"/>
              <a:ext cx="4230687" cy="863599"/>
            </a:xfrm>
            <a:custGeom>
              <a:avLst/>
              <a:gdLst>
                <a:gd name="T0" fmla="*/ 160 w 1128"/>
                <a:gd name="T1" fmla="*/ 42 h 230"/>
                <a:gd name="T2" fmla="*/ 0 w 1128"/>
                <a:gd name="T3" fmla="*/ 104 h 230"/>
                <a:gd name="T4" fmla="*/ 410 w 1128"/>
                <a:gd name="T5" fmla="*/ 224 h 230"/>
                <a:gd name="T6" fmla="*/ 952 w 1128"/>
                <a:gd name="T7" fmla="*/ 142 h 230"/>
                <a:gd name="T8" fmla="*/ 1028 w 1128"/>
                <a:gd name="T9" fmla="*/ 178 h 230"/>
                <a:gd name="T10" fmla="*/ 1128 w 1128"/>
                <a:gd name="T11" fmla="*/ 0 h 230"/>
                <a:gd name="T12" fmla="*/ 730 w 1128"/>
                <a:gd name="T13" fmla="*/ 24 h 230"/>
                <a:gd name="T14" fmla="*/ 800 w 1128"/>
                <a:gd name="T15" fmla="*/ 66 h 230"/>
                <a:gd name="T16" fmla="*/ 504 w 1128"/>
                <a:gd name="T17" fmla="*/ 112 h 230"/>
                <a:gd name="T18" fmla="*/ 160 w 1128"/>
                <a:gd name="T19" fmla="*/ 42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28" h="230">
                  <a:moveTo>
                    <a:pt x="160" y="42"/>
                  </a:moveTo>
                  <a:cubicBezTo>
                    <a:pt x="0" y="104"/>
                    <a:pt x="0" y="104"/>
                    <a:pt x="0" y="104"/>
                  </a:cubicBezTo>
                  <a:cubicBezTo>
                    <a:pt x="0" y="104"/>
                    <a:pt x="152" y="218"/>
                    <a:pt x="410" y="224"/>
                  </a:cubicBezTo>
                  <a:cubicBezTo>
                    <a:pt x="668" y="230"/>
                    <a:pt x="840" y="186"/>
                    <a:pt x="952" y="142"/>
                  </a:cubicBezTo>
                  <a:cubicBezTo>
                    <a:pt x="1028" y="178"/>
                    <a:pt x="1028" y="178"/>
                    <a:pt x="1028" y="178"/>
                  </a:cubicBezTo>
                  <a:cubicBezTo>
                    <a:pt x="1128" y="0"/>
                    <a:pt x="1128" y="0"/>
                    <a:pt x="1128" y="0"/>
                  </a:cubicBezTo>
                  <a:cubicBezTo>
                    <a:pt x="730" y="24"/>
                    <a:pt x="730" y="24"/>
                    <a:pt x="730" y="24"/>
                  </a:cubicBezTo>
                  <a:cubicBezTo>
                    <a:pt x="800" y="66"/>
                    <a:pt x="800" y="66"/>
                    <a:pt x="800" y="66"/>
                  </a:cubicBezTo>
                  <a:cubicBezTo>
                    <a:pt x="800" y="66"/>
                    <a:pt x="688" y="117"/>
                    <a:pt x="504" y="112"/>
                  </a:cubicBezTo>
                  <a:cubicBezTo>
                    <a:pt x="320" y="108"/>
                    <a:pt x="258" y="96"/>
                    <a:pt x="160" y="42"/>
                  </a:cubicBezTo>
                  <a:close/>
                </a:path>
              </a:pathLst>
            </a:custGeom>
            <a:grp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a:endParaRPr lang="zh-CN" altLang="en-US" kern="0">
                <a:solidFill>
                  <a:prstClr val="white"/>
                </a:solidFill>
                <a:latin typeface="Calibri"/>
                <a:ea typeface="微软雅黑" pitchFamily="34" charset="-122"/>
              </a:endParaRPr>
            </a:p>
          </p:txBody>
        </p:sp>
        <p:sp>
          <p:nvSpPr>
            <p:cNvPr id="61" name="任意多边形 13"/>
            <p:cNvSpPr>
              <a:spLocks/>
            </p:cNvSpPr>
            <p:nvPr/>
          </p:nvSpPr>
          <p:spPr bwMode="auto">
            <a:xfrm>
              <a:off x="3573016" y="533472"/>
              <a:ext cx="291830" cy="476655"/>
            </a:xfrm>
            <a:custGeom>
              <a:avLst/>
              <a:gdLst>
                <a:gd name="T0" fmla="*/ 0 w 291830"/>
                <a:gd name="T1" fmla="*/ 0 h 476655"/>
                <a:gd name="T2" fmla="*/ 9728 w 291830"/>
                <a:gd name="T3" fmla="*/ 345332 h 476655"/>
                <a:gd name="T4" fmla="*/ 291830 w 291830"/>
                <a:gd name="T5" fmla="*/ 476655 h 476655"/>
                <a:gd name="T6" fmla="*/ 282102 w 291830"/>
                <a:gd name="T7" fmla="*/ 136187 h 476655"/>
                <a:gd name="T8" fmla="*/ 0 w 291830"/>
                <a:gd name="T9" fmla="*/ 0 h 476655"/>
              </a:gdLst>
              <a:ahLst/>
              <a:cxnLst>
                <a:cxn ang="0">
                  <a:pos x="T0" y="T1"/>
                </a:cxn>
                <a:cxn ang="0">
                  <a:pos x="T2" y="T3"/>
                </a:cxn>
                <a:cxn ang="0">
                  <a:pos x="T4" y="T5"/>
                </a:cxn>
                <a:cxn ang="0">
                  <a:pos x="T6" y="T7"/>
                </a:cxn>
                <a:cxn ang="0">
                  <a:pos x="T8" y="T9"/>
                </a:cxn>
              </a:cxnLst>
              <a:rect l="0" t="0" r="r" b="b"/>
              <a:pathLst>
                <a:path w="291830" h="476655">
                  <a:moveTo>
                    <a:pt x="0" y="0"/>
                  </a:moveTo>
                  <a:lnTo>
                    <a:pt x="9728" y="345332"/>
                  </a:lnTo>
                  <a:lnTo>
                    <a:pt x="291830" y="476655"/>
                  </a:lnTo>
                  <a:lnTo>
                    <a:pt x="282102" y="136187"/>
                  </a:lnTo>
                  <a:lnTo>
                    <a:pt x="0" y="0"/>
                  </a:lnTo>
                  <a:close/>
                </a:path>
              </a:pathLst>
            </a:custGeom>
            <a:grp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a:endParaRPr lang="zh-CN" altLang="en-US" kern="0">
                <a:solidFill>
                  <a:prstClr val="white"/>
                </a:solidFill>
                <a:latin typeface="Calibri"/>
                <a:ea typeface="微软雅黑" pitchFamily="34" charset="-122"/>
              </a:endParaRPr>
            </a:p>
          </p:txBody>
        </p:sp>
      </p:grpSp>
      <p:sp>
        <p:nvSpPr>
          <p:cNvPr id="62" name="任意多边形 14"/>
          <p:cNvSpPr>
            <a:spLocks/>
          </p:cNvSpPr>
          <p:nvPr/>
        </p:nvSpPr>
        <p:spPr bwMode="auto">
          <a:xfrm>
            <a:off x="4072210" y="1947960"/>
            <a:ext cx="374650" cy="2074862"/>
          </a:xfrm>
          <a:custGeom>
            <a:avLst/>
            <a:gdLst>
              <a:gd name="T0" fmla="*/ 374574 w 374574"/>
              <a:gd name="T1" fmla="*/ 2291509 h 2291509"/>
              <a:gd name="T2" fmla="*/ 374574 w 374574"/>
              <a:gd name="T3" fmla="*/ 0 h 2291509"/>
              <a:gd name="T4" fmla="*/ 0 w 374574"/>
              <a:gd name="T5" fmla="*/ 0 h 2291509"/>
            </a:gdLst>
            <a:ahLst/>
            <a:cxnLst>
              <a:cxn ang="0">
                <a:pos x="T0" y="T1"/>
              </a:cxn>
              <a:cxn ang="0">
                <a:pos x="T2" y="T3"/>
              </a:cxn>
              <a:cxn ang="0">
                <a:pos x="T4" y="T5"/>
              </a:cxn>
            </a:cxnLst>
            <a:rect l="0" t="0" r="r" b="b"/>
            <a:pathLst>
              <a:path w="374574" h="2291509">
                <a:moveTo>
                  <a:pt x="374574" y="2291509"/>
                </a:moveTo>
                <a:lnTo>
                  <a:pt x="374574" y="0"/>
                </a:lnTo>
                <a:lnTo>
                  <a:pt x="0" y="0"/>
                </a:lnTo>
              </a:path>
            </a:pathLst>
          </a:custGeom>
          <a:noFill/>
          <a:ln w="6350" cap="flat" cmpd="sng">
            <a:solidFill>
              <a:srgbClr val="C00000"/>
            </a:solidFill>
            <a:prstDash val="sysDot"/>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63" name="任意多边形 15"/>
          <p:cNvSpPr>
            <a:spLocks/>
          </p:cNvSpPr>
          <p:nvPr/>
        </p:nvSpPr>
        <p:spPr bwMode="auto">
          <a:xfrm flipH="1">
            <a:off x="4783410" y="1947960"/>
            <a:ext cx="428625" cy="2265362"/>
          </a:xfrm>
          <a:custGeom>
            <a:avLst/>
            <a:gdLst>
              <a:gd name="T0" fmla="*/ 374574 w 374574"/>
              <a:gd name="T1" fmla="*/ 2291509 h 2291509"/>
              <a:gd name="T2" fmla="*/ 374574 w 374574"/>
              <a:gd name="T3" fmla="*/ 0 h 2291509"/>
              <a:gd name="T4" fmla="*/ 0 w 374574"/>
              <a:gd name="T5" fmla="*/ 0 h 2291509"/>
            </a:gdLst>
            <a:ahLst/>
            <a:cxnLst>
              <a:cxn ang="0">
                <a:pos x="T0" y="T1"/>
              </a:cxn>
              <a:cxn ang="0">
                <a:pos x="T2" y="T3"/>
              </a:cxn>
              <a:cxn ang="0">
                <a:pos x="T4" y="T5"/>
              </a:cxn>
            </a:cxnLst>
            <a:rect l="0" t="0" r="r" b="b"/>
            <a:pathLst>
              <a:path w="374574" h="2291509">
                <a:moveTo>
                  <a:pt x="374574" y="2291509"/>
                </a:moveTo>
                <a:lnTo>
                  <a:pt x="374574" y="0"/>
                </a:lnTo>
                <a:lnTo>
                  <a:pt x="0" y="0"/>
                </a:lnTo>
              </a:path>
            </a:pathLst>
          </a:custGeom>
          <a:noFill/>
          <a:ln w="6350" cap="flat" cmpd="sng">
            <a:solidFill>
              <a:srgbClr val="FF5001"/>
            </a:solidFill>
            <a:prstDash val="sysDot"/>
            <a:round/>
            <a:headEnd type="oval" w="med" len="med"/>
            <a:tailEnd type="oval" w="med" len="me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nvGrpSpPr>
          <p:cNvPr id="64" name="Group 17"/>
          <p:cNvGrpSpPr>
            <a:grpSpLocks/>
          </p:cNvGrpSpPr>
          <p:nvPr/>
        </p:nvGrpSpPr>
        <p:grpSpPr bwMode="auto">
          <a:xfrm flipH="1">
            <a:off x="1540147" y="2005110"/>
            <a:ext cx="2184400" cy="463550"/>
            <a:chOff x="0" y="0"/>
            <a:chExt cx="2183514" cy="463550"/>
          </a:xfrm>
        </p:grpSpPr>
        <p:sp>
          <p:nvSpPr>
            <p:cNvPr id="65" name="TextBox 11"/>
            <p:cNvSpPr txBox="1">
              <a:spLocks noChangeArrowheads="1"/>
            </p:cNvSpPr>
            <p:nvPr/>
          </p:nvSpPr>
          <p:spPr bwMode="auto">
            <a:xfrm>
              <a:off x="1037804"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1200" dirty="0">
                  <a:solidFill>
                    <a:srgbClr val="262626"/>
                  </a:solidFill>
                  <a:latin typeface="微软雅黑" pitchFamily="34" charset="-122"/>
                  <a:ea typeface="微软雅黑" pitchFamily="34" charset="-122"/>
                </a:rPr>
                <a:t>点击添加文本    </a:t>
              </a:r>
              <a:endParaRPr lang="en-US" sz="1200" dirty="0">
                <a:solidFill>
                  <a:srgbClr val="262626"/>
                </a:solidFill>
                <a:latin typeface="微软雅黑" pitchFamily="34" charset="-122"/>
                <a:ea typeface="微软雅黑" pitchFamily="34" charset="-122"/>
              </a:endParaRPr>
            </a:p>
            <a:p>
              <a:r>
                <a:rPr lang="zh-CN" altLang="en-US" sz="1200" dirty="0">
                  <a:solidFill>
                    <a:srgbClr val="262626"/>
                  </a:solidFill>
                  <a:latin typeface="微软雅黑" pitchFamily="34" charset="-122"/>
                  <a:ea typeface="微软雅黑" pitchFamily="34" charset="-122"/>
                </a:rPr>
                <a:t>点击添加文本</a:t>
              </a:r>
              <a:endParaRPr lang="en-US" sz="1200" dirty="0">
                <a:solidFill>
                  <a:srgbClr val="262626"/>
                </a:solidFill>
                <a:latin typeface="微软雅黑" pitchFamily="34" charset="-122"/>
                <a:ea typeface="微软雅黑" pitchFamily="34" charset="-122"/>
              </a:endParaRPr>
            </a:p>
          </p:txBody>
        </p:sp>
        <p:sp>
          <p:nvSpPr>
            <p:cNvPr id="66" name="TextBox 11"/>
            <p:cNvSpPr txBox="1">
              <a:spLocks noChangeArrowheads="1"/>
            </p:cNvSpPr>
            <p:nvPr/>
          </p:nvSpPr>
          <p:spPr bwMode="auto">
            <a:xfrm>
              <a:off x="0"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1200" dirty="0">
                  <a:solidFill>
                    <a:srgbClr val="262626"/>
                  </a:solidFill>
                  <a:latin typeface="微软雅黑" pitchFamily="34" charset="-122"/>
                  <a:ea typeface="微软雅黑" pitchFamily="34" charset="-122"/>
                </a:rPr>
                <a:t>点击添加文本    </a:t>
              </a:r>
              <a:endParaRPr lang="en-US" sz="1200" dirty="0">
                <a:solidFill>
                  <a:srgbClr val="262626"/>
                </a:solidFill>
                <a:latin typeface="微软雅黑" pitchFamily="34" charset="-122"/>
                <a:ea typeface="微软雅黑" pitchFamily="34" charset="-122"/>
              </a:endParaRPr>
            </a:p>
            <a:p>
              <a:r>
                <a:rPr lang="zh-CN" altLang="en-US" sz="1200" dirty="0">
                  <a:solidFill>
                    <a:srgbClr val="262626"/>
                  </a:solidFill>
                  <a:latin typeface="微软雅黑" pitchFamily="34" charset="-122"/>
                  <a:ea typeface="微软雅黑" pitchFamily="34" charset="-122"/>
                </a:rPr>
                <a:t>点击添加文本</a:t>
              </a:r>
              <a:endParaRPr lang="en-US" sz="1200" dirty="0">
                <a:solidFill>
                  <a:srgbClr val="262626"/>
                </a:solidFill>
                <a:latin typeface="微软雅黑" pitchFamily="34" charset="-122"/>
                <a:ea typeface="微软雅黑" pitchFamily="34" charset="-122"/>
              </a:endParaRPr>
            </a:p>
          </p:txBody>
        </p:sp>
      </p:grpSp>
      <p:sp>
        <p:nvSpPr>
          <p:cNvPr id="67" name="矩形 19"/>
          <p:cNvSpPr>
            <a:spLocks noChangeArrowheads="1"/>
          </p:cNvSpPr>
          <p:nvPr/>
        </p:nvSpPr>
        <p:spPr bwMode="auto">
          <a:xfrm>
            <a:off x="1586185" y="1943197"/>
            <a:ext cx="2138362" cy="46038"/>
          </a:xfrm>
          <a:prstGeom prst="rect">
            <a:avLst/>
          </a:prstGeom>
          <a:solidFill>
            <a:srgbClr val="C00000"/>
          </a:solidFill>
          <a:ln>
            <a:noFill/>
          </a:ln>
          <a:extLst/>
        </p:spPr>
        <p:txBody>
          <a:bodyPr anchor="ctr"/>
          <a:lstStyle/>
          <a:p>
            <a:pPr algn="ctr"/>
            <a:endParaRPr lang="zh-CN" altLang="en-US">
              <a:solidFill>
                <a:srgbClr val="FFFFFF"/>
              </a:solidFill>
            </a:endParaRPr>
          </a:p>
        </p:txBody>
      </p:sp>
      <p:sp>
        <p:nvSpPr>
          <p:cNvPr id="68" name="TextBox 11"/>
          <p:cNvSpPr txBox="1">
            <a:spLocks noChangeArrowheads="1"/>
          </p:cNvSpPr>
          <p:nvPr/>
        </p:nvSpPr>
        <p:spPr bwMode="auto">
          <a:xfrm flipH="1">
            <a:off x="1586185" y="1589185"/>
            <a:ext cx="14573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1600" b="1" dirty="0">
                <a:solidFill>
                  <a:srgbClr val="000000"/>
                </a:solidFill>
                <a:latin typeface="微软雅黑" pitchFamily="34" charset="-122"/>
                <a:ea typeface="微软雅黑" pitchFamily="34" charset="-122"/>
              </a:rPr>
              <a:t>点击添加文本    </a:t>
            </a:r>
            <a:endParaRPr lang="en-US" sz="1600" b="1" dirty="0">
              <a:solidFill>
                <a:srgbClr val="000000"/>
              </a:solidFill>
              <a:latin typeface="微软雅黑" pitchFamily="34" charset="-122"/>
              <a:ea typeface="微软雅黑" pitchFamily="34" charset="-122"/>
            </a:endParaRPr>
          </a:p>
        </p:txBody>
      </p:sp>
      <p:grpSp>
        <p:nvGrpSpPr>
          <p:cNvPr id="69" name="Group 22"/>
          <p:cNvGrpSpPr>
            <a:grpSpLocks/>
          </p:cNvGrpSpPr>
          <p:nvPr/>
        </p:nvGrpSpPr>
        <p:grpSpPr bwMode="auto">
          <a:xfrm flipH="1">
            <a:off x="5572719" y="2005110"/>
            <a:ext cx="2184400" cy="463550"/>
            <a:chOff x="0" y="0"/>
            <a:chExt cx="2183514" cy="463550"/>
          </a:xfrm>
        </p:grpSpPr>
        <p:sp>
          <p:nvSpPr>
            <p:cNvPr id="70" name="TextBox 11"/>
            <p:cNvSpPr txBox="1">
              <a:spLocks noChangeArrowheads="1"/>
            </p:cNvSpPr>
            <p:nvPr/>
          </p:nvSpPr>
          <p:spPr bwMode="auto">
            <a:xfrm>
              <a:off x="1037804"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1200">
                  <a:solidFill>
                    <a:srgbClr val="262626"/>
                  </a:solidFill>
                  <a:latin typeface="微软雅黑" pitchFamily="34" charset="-122"/>
                  <a:ea typeface="微软雅黑" pitchFamily="34" charset="-122"/>
                </a:rPr>
                <a:t>点击添加文本    </a:t>
              </a:r>
              <a:endParaRPr lang="en-US" sz="1200">
                <a:solidFill>
                  <a:srgbClr val="262626"/>
                </a:solidFill>
                <a:latin typeface="微软雅黑" pitchFamily="34" charset="-122"/>
                <a:ea typeface="微软雅黑" pitchFamily="34" charset="-122"/>
              </a:endParaRPr>
            </a:p>
            <a:p>
              <a:r>
                <a:rPr lang="zh-CN" altLang="en-US" sz="1200">
                  <a:solidFill>
                    <a:srgbClr val="262626"/>
                  </a:solidFill>
                  <a:latin typeface="微软雅黑" pitchFamily="34" charset="-122"/>
                  <a:ea typeface="微软雅黑" pitchFamily="34" charset="-122"/>
                </a:rPr>
                <a:t>点击添加文本</a:t>
              </a:r>
              <a:endParaRPr lang="en-US" sz="1200">
                <a:solidFill>
                  <a:srgbClr val="262626"/>
                </a:solidFill>
                <a:latin typeface="微软雅黑" pitchFamily="34" charset="-122"/>
                <a:ea typeface="微软雅黑" pitchFamily="34" charset="-122"/>
              </a:endParaRPr>
            </a:p>
          </p:txBody>
        </p:sp>
        <p:sp>
          <p:nvSpPr>
            <p:cNvPr id="71" name="TextBox 11"/>
            <p:cNvSpPr txBox="1">
              <a:spLocks noChangeArrowheads="1"/>
            </p:cNvSpPr>
            <p:nvPr/>
          </p:nvSpPr>
          <p:spPr bwMode="auto">
            <a:xfrm>
              <a:off x="0" y="0"/>
              <a:ext cx="114571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1200" dirty="0">
                  <a:solidFill>
                    <a:srgbClr val="262626"/>
                  </a:solidFill>
                  <a:latin typeface="微软雅黑" pitchFamily="34" charset="-122"/>
                  <a:ea typeface="微软雅黑" pitchFamily="34" charset="-122"/>
                </a:rPr>
                <a:t>点击添加文本    </a:t>
              </a:r>
              <a:endParaRPr lang="en-US" sz="1200" dirty="0">
                <a:solidFill>
                  <a:srgbClr val="262626"/>
                </a:solidFill>
                <a:latin typeface="微软雅黑" pitchFamily="34" charset="-122"/>
                <a:ea typeface="微软雅黑" pitchFamily="34" charset="-122"/>
              </a:endParaRPr>
            </a:p>
            <a:p>
              <a:r>
                <a:rPr lang="zh-CN" altLang="en-US" sz="1200" dirty="0">
                  <a:solidFill>
                    <a:srgbClr val="262626"/>
                  </a:solidFill>
                  <a:latin typeface="微软雅黑" pitchFamily="34" charset="-122"/>
                  <a:ea typeface="微软雅黑" pitchFamily="34" charset="-122"/>
                </a:rPr>
                <a:t>点击添加文本</a:t>
              </a:r>
              <a:endParaRPr lang="en-US" sz="1200" dirty="0">
                <a:solidFill>
                  <a:srgbClr val="262626"/>
                </a:solidFill>
                <a:latin typeface="微软雅黑" pitchFamily="34" charset="-122"/>
                <a:ea typeface="微软雅黑" pitchFamily="34" charset="-122"/>
              </a:endParaRPr>
            </a:p>
          </p:txBody>
        </p:sp>
      </p:grpSp>
      <p:sp>
        <p:nvSpPr>
          <p:cNvPr id="72" name="矩形 24"/>
          <p:cNvSpPr>
            <a:spLocks noChangeArrowheads="1"/>
          </p:cNvSpPr>
          <p:nvPr/>
        </p:nvSpPr>
        <p:spPr bwMode="auto">
          <a:xfrm>
            <a:off x="5618756" y="1943197"/>
            <a:ext cx="2138363" cy="46038"/>
          </a:xfrm>
          <a:prstGeom prst="rect">
            <a:avLst/>
          </a:prstGeom>
          <a:solidFill>
            <a:srgbClr val="FF5001"/>
          </a:solidFill>
          <a:ln>
            <a:noFill/>
          </a:ln>
          <a:extLst/>
        </p:spPr>
        <p:txBody>
          <a:bodyPr anchor="ctr"/>
          <a:lstStyle/>
          <a:p>
            <a:pPr algn="ctr"/>
            <a:endParaRPr lang="zh-CN" altLang="en-US">
              <a:solidFill>
                <a:srgbClr val="FFFFFF"/>
              </a:solidFill>
            </a:endParaRPr>
          </a:p>
        </p:txBody>
      </p:sp>
      <p:sp>
        <p:nvSpPr>
          <p:cNvPr id="73" name="TextBox 11"/>
          <p:cNvSpPr txBox="1">
            <a:spLocks noChangeArrowheads="1"/>
          </p:cNvSpPr>
          <p:nvPr/>
        </p:nvSpPr>
        <p:spPr bwMode="auto">
          <a:xfrm flipH="1">
            <a:off x="5618756" y="1589185"/>
            <a:ext cx="14573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1600" b="1" dirty="0">
                <a:solidFill>
                  <a:srgbClr val="000000"/>
                </a:solidFill>
                <a:latin typeface="微软雅黑" pitchFamily="34" charset="-122"/>
                <a:ea typeface="微软雅黑" pitchFamily="34" charset="-122"/>
              </a:rPr>
              <a:t>点击添加文本    </a:t>
            </a:r>
            <a:endParaRPr lang="en-US" sz="1600" b="1" dirty="0">
              <a:solidFill>
                <a:srgbClr val="000000"/>
              </a:solidFill>
              <a:latin typeface="微软雅黑" pitchFamily="34" charset="-122"/>
              <a:ea typeface="微软雅黑" pitchFamily="34" charset="-122"/>
            </a:endParaRPr>
          </a:p>
        </p:txBody>
      </p:sp>
      <p:sp>
        <p:nvSpPr>
          <p:cNvPr id="74" name="TextBox 11"/>
          <p:cNvSpPr txBox="1">
            <a:spLocks noChangeArrowheads="1"/>
          </p:cNvSpPr>
          <p:nvPr/>
        </p:nvSpPr>
        <p:spPr bwMode="auto">
          <a:xfrm rot="20749143" flipH="1">
            <a:off x="1887810" y="3768822"/>
            <a:ext cx="14557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1600" b="1" dirty="0">
                <a:solidFill>
                  <a:srgbClr val="FFFFFF"/>
                </a:solidFill>
                <a:latin typeface="微软雅黑" pitchFamily="34" charset="-122"/>
                <a:ea typeface="微软雅黑" pitchFamily="34" charset="-122"/>
              </a:rPr>
              <a:t>添加标题    </a:t>
            </a:r>
            <a:endParaRPr lang="en-US" sz="1600" b="1" dirty="0">
              <a:solidFill>
                <a:srgbClr val="FFFFFF"/>
              </a:solidFill>
              <a:latin typeface="微软雅黑" pitchFamily="34" charset="-122"/>
              <a:ea typeface="微软雅黑" pitchFamily="34" charset="-122"/>
            </a:endParaRPr>
          </a:p>
        </p:txBody>
      </p:sp>
      <p:sp>
        <p:nvSpPr>
          <p:cNvPr id="75" name="TextBox 11"/>
          <p:cNvSpPr txBox="1">
            <a:spLocks noChangeArrowheads="1"/>
          </p:cNvSpPr>
          <p:nvPr/>
        </p:nvSpPr>
        <p:spPr bwMode="auto">
          <a:xfrm rot="20857943" flipH="1">
            <a:off x="6296297" y="4106960"/>
            <a:ext cx="14573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1600" b="1">
                <a:solidFill>
                  <a:srgbClr val="FFFFFF"/>
                </a:solidFill>
                <a:latin typeface="微软雅黑" pitchFamily="34" charset="-122"/>
                <a:ea typeface="微软雅黑" pitchFamily="34" charset="-122"/>
              </a:rPr>
              <a:t>添加标题    </a:t>
            </a:r>
            <a:endParaRPr lang="en-US" sz="1600" b="1">
              <a:solidFill>
                <a:srgbClr val="FFFFFF"/>
              </a:solidFill>
              <a:latin typeface="微软雅黑" pitchFamily="34" charset="-122"/>
              <a:ea typeface="微软雅黑" pitchFamily="34" charset="-122"/>
            </a:endParaRPr>
          </a:p>
        </p:txBody>
      </p:sp>
      <p:pic>
        <p:nvPicPr>
          <p:cNvPr id="76"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26494" b="9641"/>
          <a:stretch/>
        </p:blipFill>
        <p:spPr bwMode="auto">
          <a:xfrm>
            <a:off x="1797959" y="2660316"/>
            <a:ext cx="1330821" cy="84065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pic>
        <p:nvPicPr>
          <p:cNvPr id="77" name="Picture 6"/>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5870215" y="2658434"/>
            <a:ext cx="1481457" cy="98584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300" advClick="0">
        <p14:pan/>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750"/>
                                        <p:tgtEl>
                                          <p:spTgt spid="22"/>
                                        </p:tgtEl>
                                      </p:cBhvr>
                                    </p:animEffect>
                                  </p:childTnLst>
                                </p:cTn>
                              </p:par>
                              <p:par>
                                <p:cTn id="8" presetID="22" presetClass="entr" presetSubtype="2" fill="hold" nodeType="withEffect">
                                  <p:stCondLst>
                                    <p:cond delay="0"/>
                                  </p:stCondLst>
                                  <p:childTnLst>
                                    <p:set>
                                      <p:cBhvr>
                                        <p:cTn id="9" dur="1" fill="hold">
                                          <p:stCondLst>
                                            <p:cond delay="0"/>
                                          </p:stCondLst>
                                        </p:cTn>
                                        <p:tgtEl>
                                          <p:spTgt spid="52"/>
                                        </p:tgtEl>
                                        <p:attrNameLst>
                                          <p:attrName>style.visibility</p:attrName>
                                        </p:attrNameLst>
                                      </p:cBhvr>
                                      <p:to>
                                        <p:strVal val="visible"/>
                                      </p:to>
                                    </p:set>
                                    <p:animEffect transition="in" filter="wipe(right)">
                                      <p:cBhvr>
                                        <p:cTn id="10" dur="500"/>
                                        <p:tgtEl>
                                          <p:spTgt spid="52"/>
                                        </p:tgtEl>
                                      </p:cBhvr>
                                    </p:animEffect>
                                  </p:childTnLst>
                                </p:cTn>
                              </p:par>
                              <p:par>
                                <p:cTn id="11" presetID="22" presetClass="entr" presetSubtype="8" fill="hold" nodeType="with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wipe(left)">
                                      <p:cBhvr>
                                        <p:cTn id="13" dur="500"/>
                                        <p:tgtEl>
                                          <p:spTgt spid="57"/>
                                        </p:tgtEl>
                                      </p:cBhvr>
                                    </p:animEffect>
                                  </p:childTnLst>
                                </p:cTn>
                              </p:par>
                              <p:par>
                                <p:cTn id="14" presetID="53" presetClass="entr" presetSubtype="16" fill="hold" nodeType="withEffect">
                                  <p:stCondLst>
                                    <p:cond delay="0"/>
                                  </p:stCondLst>
                                  <p:childTnLst>
                                    <p:set>
                                      <p:cBhvr>
                                        <p:cTn id="15" dur="1" fill="hold">
                                          <p:stCondLst>
                                            <p:cond delay="0"/>
                                          </p:stCondLst>
                                        </p:cTn>
                                        <p:tgtEl>
                                          <p:spTgt spid="51"/>
                                        </p:tgtEl>
                                        <p:attrNameLst>
                                          <p:attrName>style.visibility</p:attrName>
                                        </p:attrNameLst>
                                      </p:cBhvr>
                                      <p:to>
                                        <p:strVal val="visible"/>
                                      </p:to>
                                    </p:set>
                                    <p:anim calcmode="lin" valueType="num">
                                      <p:cBhvr>
                                        <p:cTn id="16" dur="750" fill="hold"/>
                                        <p:tgtEl>
                                          <p:spTgt spid="51"/>
                                        </p:tgtEl>
                                        <p:attrNameLst>
                                          <p:attrName>ppt_w</p:attrName>
                                        </p:attrNameLst>
                                      </p:cBhvr>
                                      <p:tavLst>
                                        <p:tav tm="0">
                                          <p:val>
                                            <p:fltVal val="0"/>
                                          </p:val>
                                        </p:tav>
                                        <p:tav tm="100000">
                                          <p:val>
                                            <p:strVal val="#ppt_w"/>
                                          </p:val>
                                        </p:tav>
                                      </p:tavLst>
                                    </p:anim>
                                    <p:anim calcmode="lin" valueType="num">
                                      <p:cBhvr>
                                        <p:cTn id="17" dur="750" fill="hold"/>
                                        <p:tgtEl>
                                          <p:spTgt spid="51"/>
                                        </p:tgtEl>
                                        <p:attrNameLst>
                                          <p:attrName>ppt_h</p:attrName>
                                        </p:attrNameLst>
                                      </p:cBhvr>
                                      <p:tavLst>
                                        <p:tav tm="0">
                                          <p:val>
                                            <p:fltVal val="0"/>
                                          </p:val>
                                        </p:tav>
                                        <p:tav tm="100000">
                                          <p:val>
                                            <p:strVal val="#ppt_h"/>
                                          </p:val>
                                        </p:tav>
                                      </p:tavLst>
                                    </p:anim>
                                    <p:animEffect transition="in" filter="fade">
                                      <p:cBhvr>
                                        <p:cTn id="18" dur="750"/>
                                        <p:tgtEl>
                                          <p:spTgt spid="51"/>
                                        </p:tgtEl>
                                      </p:cBhvr>
                                    </p:animEffect>
                                  </p:childTnLst>
                                </p:cTn>
                              </p:par>
                            </p:childTnLst>
                          </p:cTn>
                        </p:par>
                        <p:par>
                          <p:cTn id="19" fill="hold">
                            <p:stCondLst>
                              <p:cond delay="750"/>
                            </p:stCondLst>
                            <p:childTnLst>
                              <p:par>
                                <p:cTn id="20" presetID="42" presetClass="entr" presetSubtype="0" fill="hold" grpId="0" nodeType="afterEffect">
                                  <p:stCondLst>
                                    <p:cond delay="0"/>
                                  </p:stCondLst>
                                  <p:childTnLst>
                                    <p:set>
                                      <p:cBhvr>
                                        <p:cTn id="21" dur="1" fill="hold">
                                          <p:stCondLst>
                                            <p:cond delay="0"/>
                                          </p:stCondLst>
                                        </p:cTn>
                                        <p:tgtEl>
                                          <p:spTgt spid="74"/>
                                        </p:tgtEl>
                                        <p:attrNameLst>
                                          <p:attrName>style.visibility</p:attrName>
                                        </p:attrNameLst>
                                      </p:cBhvr>
                                      <p:to>
                                        <p:strVal val="visible"/>
                                      </p:to>
                                    </p:set>
                                    <p:animEffect transition="in" filter="fade">
                                      <p:cBhvr>
                                        <p:cTn id="22" dur="1000"/>
                                        <p:tgtEl>
                                          <p:spTgt spid="74"/>
                                        </p:tgtEl>
                                      </p:cBhvr>
                                    </p:animEffect>
                                    <p:anim calcmode="lin" valueType="num">
                                      <p:cBhvr>
                                        <p:cTn id="23" dur="1000" fill="hold"/>
                                        <p:tgtEl>
                                          <p:spTgt spid="74"/>
                                        </p:tgtEl>
                                        <p:attrNameLst>
                                          <p:attrName>ppt_x</p:attrName>
                                        </p:attrNameLst>
                                      </p:cBhvr>
                                      <p:tavLst>
                                        <p:tav tm="0">
                                          <p:val>
                                            <p:strVal val="#ppt_x"/>
                                          </p:val>
                                        </p:tav>
                                        <p:tav tm="100000">
                                          <p:val>
                                            <p:strVal val="#ppt_x"/>
                                          </p:val>
                                        </p:tav>
                                      </p:tavLst>
                                    </p:anim>
                                    <p:anim calcmode="lin" valueType="num">
                                      <p:cBhvr>
                                        <p:cTn id="24" dur="1000" fill="hold"/>
                                        <p:tgtEl>
                                          <p:spTgt spid="7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50"/>
                                  </p:stCondLst>
                                  <p:childTnLst>
                                    <p:set>
                                      <p:cBhvr>
                                        <p:cTn id="26" dur="1" fill="hold">
                                          <p:stCondLst>
                                            <p:cond delay="0"/>
                                          </p:stCondLst>
                                        </p:cTn>
                                        <p:tgtEl>
                                          <p:spTgt spid="75"/>
                                        </p:tgtEl>
                                        <p:attrNameLst>
                                          <p:attrName>style.visibility</p:attrName>
                                        </p:attrNameLst>
                                      </p:cBhvr>
                                      <p:to>
                                        <p:strVal val="visible"/>
                                      </p:to>
                                    </p:set>
                                    <p:animEffect transition="in" filter="fade">
                                      <p:cBhvr>
                                        <p:cTn id="27" dur="1000"/>
                                        <p:tgtEl>
                                          <p:spTgt spid="75"/>
                                        </p:tgtEl>
                                      </p:cBhvr>
                                    </p:animEffect>
                                    <p:anim calcmode="lin" valueType="num">
                                      <p:cBhvr>
                                        <p:cTn id="28" dur="1000" fill="hold"/>
                                        <p:tgtEl>
                                          <p:spTgt spid="75"/>
                                        </p:tgtEl>
                                        <p:attrNameLst>
                                          <p:attrName>ppt_x</p:attrName>
                                        </p:attrNameLst>
                                      </p:cBhvr>
                                      <p:tavLst>
                                        <p:tav tm="0">
                                          <p:val>
                                            <p:strVal val="#ppt_x"/>
                                          </p:val>
                                        </p:tav>
                                        <p:tav tm="100000">
                                          <p:val>
                                            <p:strVal val="#ppt_x"/>
                                          </p:val>
                                        </p:tav>
                                      </p:tavLst>
                                    </p:anim>
                                    <p:anim calcmode="lin" valueType="num">
                                      <p:cBhvr>
                                        <p:cTn id="29" dur="1000" fill="hold"/>
                                        <p:tgtEl>
                                          <p:spTgt spid="75"/>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22" presetClass="entr" presetSubtype="4" fill="hold" grpId="0" nodeType="afterEffect">
                                  <p:stCondLst>
                                    <p:cond delay="0"/>
                                  </p:stCondLst>
                                  <p:childTnLst>
                                    <p:set>
                                      <p:cBhvr>
                                        <p:cTn id="32" dur="1" fill="hold">
                                          <p:stCondLst>
                                            <p:cond delay="0"/>
                                          </p:stCondLst>
                                        </p:cTn>
                                        <p:tgtEl>
                                          <p:spTgt spid="62"/>
                                        </p:tgtEl>
                                        <p:attrNameLst>
                                          <p:attrName>style.visibility</p:attrName>
                                        </p:attrNameLst>
                                      </p:cBhvr>
                                      <p:to>
                                        <p:strVal val="visible"/>
                                      </p:to>
                                    </p:set>
                                    <p:animEffect transition="in" filter="wipe(down)">
                                      <p:cBhvr>
                                        <p:cTn id="33" dur="500"/>
                                        <p:tgtEl>
                                          <p:spTgt spid="62"/>
                                        </p:tgtEl>
                                      </p:cBhvr>
                                    </p:animEffect>
                                  </p:childTnLst>
                                </p:cTn>
                              </p:par>
                            </p:childTnLst>
                          </p:cTn>
                        </p:par>
                        <p:par>
                          <p:cTn id="34" fill="hold">
                            <p:stCondLst>
                              <p:cond delay="2500"/>
                            </p:stCondLst>
                            <p:childTnLst>
                              <p:par>
                                <p:cTn id="35" presetID="26" presetClass="emph" presetSubtype="0" repeatCount="2000" fill="hold" grpId="1" nodeType="afterEffect">
                                  <p:stCondLst>
                                    <p:cond delay="0"/>
                                  </p:stCondLst>
                                  <p:childTnLst>
                                    <p:animEffect transition="out" filter="fade">
                                      <p:cBhvr>
                                        <p:cTn id="36" dur="250" tmFilter="0, 0; .2, .5; .8, .5; 1, 0"/>
                                        <p:tgtEl>
                                          <p:spTgt spid="62"/>
                                        </p:tgtEl>
                                      </p:cBhvr>
                                    </p:animEffect>
                                    <p:animScale>
                                      <p:cBhvr>
                                        <p:cTn id="37" dur="125" autoRev="1" fill="hold"/>
                                        <p:tgtEl>
                                          <p:spTgt spid="62"/>
                                        </p:tgtEl>
                                      </p:cBhvr>
                                      <p:by x="105000" y="105000"/>
                                    </p:animScale>
                                  </p:childTnLst>
                                </p:cTn>
                              </p:par>
                            </p:childTnLst>
                          </p:cTn>
                        </p:par>
                        <p:par>
                          <p:cTn id="38" fill="hold">
                            <p:stCondLst>
                              <p:cond delay="3000"/>
                            </p:stCondLst>
                            <p:childTnLst>
                              <p:par>
                                <p:cTn id="39" presetID="22" presetClass="entr" presetSubtype="2" fill="hold" grpId="0" nodeType="afterEffect">
                                  <p:stCondLst>
                                    <p:cond delay="0"/>
                                  </p:stCondLst>
                                  <p:childTnLst>
                                    <p:set>
                                      <p:cBhvr>
                                        <p:cTn id="40" dur="1" fill="hold">
                                          <p:stCondLst>
                                            <p:cond delay="0"/>
                                          </p:stCondLst>
                                        </p:cTn>
                                        <p:tgtEl>
                                          <p:spTgt spid="67"/>
                                        </p:tgtEl>
                                        <p:attrNameLst>
                                          <p:attrName>style.visibility</p:attrName>
                                        </p:attrNameLst>
                                      </p:cBhvr>
                                      <p:to>
                                        <p:strVal val="visible"/>
                                      </p:to>
                                    </p:set>
                                    <p:animEffect transition="in" filter="wipe(right)">
                                      <p:cBhvr>
                                        <p:cTn id="41" dur="500"/>
                                        <p:tgtEl>
                                          <p:spTgt spid="67"/>
                                        </p:tgtEl>
                                      </p:cBhvr>
                                    </p:animEffect>
                                  </p:childTnLst>
                                </p:cTn>
                              </p:par>
                            </p:childTnLst>
                          </p:cTn>
                        </p:par>
                        <p:par>
                          <p:cTn id="42" fill="hold">
                            <p:stCondLst>
                              <p:cond delay="3500"/>
                            </p:stCondLst>
                            <p:childTnLst>
                              <p:par>
                                <p:cTn id="43" presetID="22" presetClass="entr" presetSubtype="8" fill="hold" grpId="0" nodeType="afterEffect">
                                  <p:stCondLst>
                                    <p:cond delay="0"/>
                                  </p:stCondLst>
                                  <p:childTnLst>
                                    <p:set>
                                      <p:cBhvr>
                                        <p:cTn id="44" dur="1" fill="hold">
                                          <p:stCondLst>
                                            <p:cond delay="0"/>
                                          </p:stCondLst>
                                        </p:cTn>
                                        <p:tgtEl>
                                          <p:spTgt spid="68"/>
                                        </p:tgtEl>
                                        <p:attrNameLst>
                                          <p:attrName>style.visibility</p:attrName>
                                        </p:attrNameLst>
                                      </p:cBhvr>
                                      <p:to>
                                        <p:strVal val="visible"/>
                                      </p:to>
                                    </p:set>
                                    <p:animEffect transition="in" filter="wipe(left)">
                                      <p:cBhvr>
                                        <p:cTn id="45" dur="500"/>
                                        <p:tgtEl>
                                          <p:spTgt spid="68"/>
                                        </p:tgtEl>
                                      </p:cBhvr>
                                    </p:animEffect>
                                  </p:childTnLst>
                                </p:cTn>
                              </p:par>
                            </p:childTnLst>
                          </p:cTn>
                        </p:par>
                        <p:par>
                          <p:cTn id="46" fill="hold">
                            <p:stCondLst>
                              <p:cond delay="4000"/>
                            </p:stCondLst>
                            <p:childTnLst>
                              <p:par>
                                <p:cTn id="47" presetID="42" presetClass="entr" presetSubtype="0" fill="hold" nodeType="afterEffect">
                                  <p:stCondLst>
                                    <p:cond delay="0"/>
                                  </p:stCondLst>
                                  <p:childTnLst>
                                    <p:set>
                                      <p:cBhvr>
                                        <p:cTn id="48" dur="1" fill="hold">
                                          <p:stCondLst>
                                            <p:cond delay="0"/>
                                          </p:stCondLst>
                                        </p:cTn>
                                        <p:tgtEl>
                                          <p:spTgt spid="64"/>
                                        </p:tgtEl>
                                        <p:attrNameLst>
                                          <p:attrName>style.visibility</p:attrName>
                                        </p:attrNameLst>
                                      </p:cBhvr>
                                      <p:to>
                                        <p:strVal val="visible"/>
                                      </p:to>
                                    </p:set>
                                    <p:animEffect transition="in" filter="fade">
                                      <p:cBhvr>
                                        <p:cTn id="49" dur="1000"/>
                                        <p:tgtEl>
                                          <p:spTgt spid="64"/>
                                        </p:tgtEl>
                                      </p:cBhvr>
                                    </p:animEffect>
                                    <p:anim calcmode="lin" valueType="num">
                                      <p:cBhvr>
                                        <p:cTn id="50" dur="1000" fill="hold"/>
                                        <p:tgtEl>
                                          <p:spTgt spid="64"/>
                                        </p:tgtEl>
                                        <p:attrNameLst>
                                          <p:attrName>ppt_x</p:attrName>
                                        </p:attrNameLst>
                                      </p:cBhvr>
                                      <p:tavLst>
                                        <p:tav tm="0">
                                          <p:val>
                                            <p:strVal val="#ppt_x"/>
                                          </p:val>
                                        </p:tav>
                                        <p:tav tm="100000">
                                          <p:val>
                                            <p:strVal val="#ppt_x"/>
                                          </p:val>
                                        </p:tav>
                                      </p:tavLst>
                                    </p:anim>
                                    <p:anim calcmode="lin" valueType="num">
                                      <p:cBhvr>
                                        <p:cTn id="51" dur="1000" fill="hold"/>
                                        <p:tgtEl>
                                          <p:spTgt spid="64"/>
                                        </p:tgtEl>
                                        <p:attrNameLst>
                                          <p:attrName>ppt_y</p:attrName>
                                        </p:attrNameLst>
                                      </p:cBhvr>
                                      <p:tavLst>
                                        <p:tav tm="0">
                                          <p:val>
                                            <p:strVal val="#ppt_y+.1"/>
                                          </p:val>
                                        </p:tav>
                                        <p:tav tm="100000">
                                          <p:val>
                                            <p:strVal val="#ppt_y"/>
                                          </p:val>
                                        </p:tav>
                                      </p:tavLst>
                                    </p:anim>
                                  </p:childTnLst>
                                </p:cTn>
                              </p:par>
                            </p:childTnLst>
                          </p:cTn>
                        </p:par>
                        <p:par>
                          <p:cTn id="52" fill="hold">
                            <p:stCondLst>
                              <p:cond delay="5000"/>
                            </p:stCondLst>
                            <p:childTnLst>
                              <p:par>
                                <p:cTn id="53" presetID="10" presetClass="entr" presetSubtype="0" fill="hold" nodeType="afterEffect">
                                  <p:stCondLst>
                                    <p:cond delay="0"/>
                                  </p:stCondLst>
                                  <p:childTnLst>
                                    <p:set>
                                      <p:cBhvr>
                                        <p:cTn id="54" dur="1" fill="hold">
                                          <p:stCondLst>
                                            <p:cond delay="0"/>
                                          </p:stCondLst>
                                        </p:cTn>
                                        <p:tgtEl>
                                          <p:spTgt spid="76"/>
                                        </p:tgtEl>
                                        <p:attrNameLst>
                                          <p:attrName>style.visibility</p:attrName>
                                        </p:attrNameLst>
                                      </p:cBhvr>
                                      <p:to>
                                        <p:strVal val="visible"/>
                                      </p:to>
                                    </p:set>
                                    <p:animEffect transition="in" filter="fade">
                                      <p:cBhvr>
                                        <p:cTn id="55" dur="500"/>
                                        <p:tgtEl>
                                          <p:spTgt spid="76"/>
                                        </p:tgtEl>
                                      </p:cBhvr>
                                    </p:animEffect>
                                  </p:childTnLst>
                                </p:cTn>
                              </p:par>
                            </p:childTnLst>
                          </p:cTn>
                        </p:par>
                        <p:par>
                          <p:cTn id="56" fill="hold">
                            <p:stCondLst>
                              <p:cond delay="5500"/>
                            </p:stCondLst>
                            <p:childTnLst>
                              <p:par>
                                <p:cTn id="57" presetID="22" presetClass="entr" presetSubtype="4" fill="hold" grpId="0" nodeType="afterEffect">
                                  <p:stCondLst>
                                    <p:cond delay="0"/>
                                  </p:stCondLst>
                                  <p:childTnLst>
                                    <p:set>
                                      <p:cBhvr>
                                        <p:cTn id="58" dur="1" fill="hold">
                                          <p:stCondLst>
                                            <p:cond delay="0"/>
                                          </p:stCondLst>
                                        </p:cTn>
                                        <p:tgtEl>
                                          <p:spTgt spid="63"/>
                                        </p:tgtEl>
                                        <p:attrNameLst>
                                          <p:attrName>style.visibility</p:attrName>
                                        </p:attrNameLst>
                                      </p:cBhvr>
                                      <p:to>
                                        <p:strVal val="visible"/>
                                      </p:to>
                                    </p:set>
                                    <p:animEffect transition="in" filter="wipe(down)">
                                      <p:cBhvr>
                                        <p:cTn id="59" dur="500"/>
                                        <p:tgtEl>
                                          <p:spTgt spid="63"/>
                                        </p:tgtEl>
                                      </p:cBhvr>
                                    </p:animEffect>
                                  </p:childTnLst>
                                </p:cTn>
                              </p:par>
                            </p:childTnLst>
                          </p:cTn>
                        </p:par>
                        <p:par>
                          <p:cTn id="60" fill="hold">
                            <p:stCondLst>
                              <p:cond delay="6000"/>
                            </p:stCondLst>
                            <p:childTnLst>
                              <p:par>
                                <p:cTn id="61" presetID="26" presetClass="emph" presetSubtype="0" repeatCount="2000" fill="hold" grpId="1" nodeType="afterEffect">
                                  <p:stCondLst>
                                    <p:cond delay="0"/>
                                  </p:stCondLst>
                                  <p:childTnLst>
                                    <p:animEffect transition="out" filter="fade">
                                      <p:cBhvr>
                                        <p:cTn id="62" dur="250" tmFilter="0, 0; .2, .5; .8, .5; 1, 0"/>
                                        <p:tgtEl>
                                          <p:spTgt spid="63"/>
                                        </p:tgtEl>
                                      </p:cBhvr>
                                    </p:animEffect>
                                    <p:animScale>
                                      <p:cBhvr>
                                        <p:cTn id="63" dur="125" autoRev="1" fill="hold"/>
                                        <p:tgtEl>
                                          <p:spTgt spid="63"/>
                                        </p:tgtEl>
                                      </p:cBhvr>
                                      <p:by x="105000" y="105000"/>
                                    </p:animScale>
                                  </p:childTnLst>
                                </p:cTn>
                              </p:par>
                            </p:childTnLst>
                          </p:cTn>
                        </p:par>
                        <p:par>
                          <p:cTn id="64" fill="hold">
                            <p:stCondLst>
                              <p:cond delay="6500"/>
                            </p:stCondLst>
                            <p:childTnLst>
                              <p:par>
                                <p:cTn id="65" presetID="22" presetClass="entr" presetSubtype="8" fill="hold" grpId="0" nodeType="afterEffect">
                                  <p:stCondLst>
                                    <p:cond delay="0"/>
                                  </p:stCondLst>
                                  <p:childTnLst>
                                    <p:set>
                                      <p:cBhvr>
                                        <p:cTn id="66" dur="1" fill="hold">
                                          <p:stCondLst>
                                            <p:cond delay="0"/>
                                          </p:stCondLst>
                                        </p:cTn>
                                        <p:tgtEl>
                                          <p:spTgt spid="72"/>
                                        </p:tgtEl>
                                        <p:attrNameLst>
                                          <p:attrName>style.visibility</p:attrName>
                                        </p:attrNameLst>
                                      </p:cBhvr>
                                      <p:to>
                                        <p:strVal val="visible"/>
                                      </p:to>
                                    </p:set>
                                    <p:animEffect transition="in" filter="wipe(left)">
                                      <p:cBhvr>
                                        <p:cTn id="67" dur="500"/>
                                        <p:tgtEl>
                                          <p:spTgt spid="72"/>
                                        </p:tgtEl>
                                      </p:cBhvr>
                                    </p:animEffect>
                                  </p:childTnLst>
                                </p:cTn>
                              </p:par>
                            </p:childTnLst>
                          </p:cTn>
                        </p:par>
                        <p:par>
                          <p:cTn id="68" fill="hold">
                            <p:stCondLst>
                              <p:cond delay="7000"/>
                            </p:stCondLst>
                            <p:childTnLst>
                              <p:par>
                                <p:cTn id="69" presetID="22" presetClass="entr" presetSubtype="2" fill="hold" grpId="0" nodeType="afterEffect">
                                  <p:stCondLst>
                                    <p:cond delay="0"/>
                                  </p:stCondLst>
                                  <p:childTnLst>
                                    <p:set>
                                      <p:cBhvr>
                                        <p:cTn id="70" dur="1" fill="hold">
                                          <p:stCondLst>
                                            <p:cond delay="0"/>
                                          </p:stCondLst>
                                        </p:cTn>
                                        <p:tgtEl>
                                          <p:spTgt spid="73"/>
                                        </p:tgtEl>
                                        <p:attrNameLst>
                                          <p:attrName>style.visibility</p:attrName>
                                        </p:attrNameLst>
                                      </p:cBhvr>
                                      <p:to>
                                        <p:strVal val="visible"/>
                                      </p:to>
                                    </p:set>
                                    <p:animEffect transition="in" filter="wipe(right)">
                                      <p:cBhvr>
                                        <p:cTn id="71" dur="500"/>
                                        <p:tgtEl>
                                          <p:spTgt spid="73"/>
                                        </p:tgtEl>
                                      </p:cBhvr>
                                    </p:animEffect>
                                  </p:childTnLst>
                                </p:cTn>
                              </p:par>
                            </p:childTnLst>
                          </p:cTn>
                        </p:par>
                        <p:par>
                          <p:cTn id="72" fill="hold">
                            <p:stCondLst>
                              <p:cond delay="7500"/>
                            </p:stCondLst>
                            <p:childTnLst>
                              <p:par>
                                <p:cTn id="73" presetID="42" presetClass="entr" presetSubtype="0" fill="hold" nodeType="afterEffect">
                                  <p:stCondLst>
                                    <p:cond delay="0"/>
                                  </p:stCondLst>
                                  <p:childTnLst>
                                    <p:set>
                                      <p:cBhvr>
                                        <p:cTn id="74" dur="1" fill="hold">
                                          <p:stCondLst>
                                            <p:cond delay="0"/>
                                          </p:stCondLst>
                                        </p:cTn>
                                        <p:tgtEl>
                                          <p:spTgt spid="69"/>
                                        </p:tgtEl>
                                        <p:attrNameLst>
                                          <p:attrName>style.visibility</p:attrName>
                                        </p:attrNameLst>
                                      </p:cBhvr>
                                      <p:to>
                                        <p:strVal val="visible"/>
                                      </p:to>
                                    </p:set>
                                    <p:animEffect transition="in" filter="fade">
                                      <p:cBhvr>
                                        <p:cTn id="75" dur="1000"/>
                                        <p:tgtEl>
                                          <p:spTgt spid="69"/>
                                        </p:tgtEl>
                                      </p:cBhvr>
                                    </p:animEffect>
                                    <p:anim calcmode="lin" valueType="num">
                                      <p:cBhvr>
                                        <p:cTn id="76" dur="1000" fill="hold"/>
                                        <p:tgtEl>
                                          <p:spTgt spid="69"/>
                                        </p:tgtEl>
                                        <p:attrNameLst>
                                          <p:attrName>ppt_x</p:attrName>
                                        </p:attrNameLst>
                                      </p:cBhvr>
                                      <p:tavLst>
                                        <p:tav tm="0">
                                          <p:val>
                                            <p:strVal val="#ppt_x"/>
                                          </p:val>
                                        </p:tav>
                                        <p:tav tm="100000">
                                          <p:val>
                                            <p:strVal val="#ppt_x"/>
                                          </p:val>
                                        </p:tav>
                                      </p:tavLst>
                                    </p:anim>
                                    <p:anim calcmode="lin" valueType="num">
                                      <p:cBhvr>
                                        <p:cTn id="77" dur="1000" fill="hold"/>
                                        <p:tgtEl>
                                          <p:spTgt spid="69"/>
                                        </p:tgtEl>
                                        <p:attrNameLst>
                                          <p:attrName>ppt_y</p:attrName>
                                        </p:attrNameLst>
                                      </p:cBhvr>
                                      <p:tavLst>
                                        <p:tav tm="0">
                                          <p:val>
                                            <p:strVal val="#ppt_y+.1"/>
                                          </p:val>
                                        </p:tav>
                                        <p:tav tm="100000">
                                          <p:val>
                                            <p:strVal val="#ppt_y"/>
                                          </p:val>
                                        </p:tav>
                                      </p:tavLst>
                                    </p:anim>
                                  </p:childTnLst>
                                </p:cTn>
                              </p:par>
                            </p:childTnLst>
                          </p:cTn>
                        </p:par>
                        <p:par>
                          <p:cTn id="78" fill="hold">
                            <p:stCondLst>
                              <p:cond delay="8500"/>
                            </p:stCondLst>
                            <p:childTnLst>
                              <p:par>
                                <p:cTn id="79" presetID="10" presetClass="entr" presetSubtype="0" fill="hold" nodeType="afterEffect">
                                  <p:stCondLst>
                                    <p:cond delay="0"/>
                                  </p:stCondLst>
                                  <p:childTnLst>
                                    <p:set>
                                      <p:cBhvr>
                                        <p:cTn id="80" dur="1" fill="hold">
                                          <p:stCondLst>
                                            <p:cond delay="0"/>
                                          </p:stCondLst>
                                        </p:cTn>
                                        <p:tgtEl>
                                          <p:spTgt spid="77"/>
                                        </p:tgtEl>
                                        <p:attrNameLst>
                                          <p:attrName>style.visibility</p:attrName>
                                        </p:attrNameLst>
                                      </p:cBhvr>
                                      <p:to>
                                        <p:strVal val="visible"/>
                                      </p:to>
                                    </p:set>
                                    <p:animEffect transition="in" filter="fade">
                                      <p:cBhvr>
                                        <p:cTn id="81"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62" grpId="0" animBg="1"/>
      <p:bldP spid="62" grpId="1" animBg="1"/>
      <p:bldP spid="63" grpId="0" animBg="1"/>
      <p:bldP spid="63" grpId="1" animBg="1"/>
      <p:bldP spid="67" grpId="0" animBg="1"/>
      <p:bldP spid="68" grpId="0"/>
      <p:bldP spid="72" grpId="0" animBg="1"/>
      <p:bldP spid="73" grpId="0"/>
      <p:bldP spid="74" grpId="0"/>
      <p:bldP spid="75"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Text Box 5"/>
          <p:cNvSpPr txBox="1">
            <a:spLocks noChangeArrowheads="1"/>
          </p:cNvSpPr>
          <p:nvPr/>
        </p:nvSpPr>
        <p:spPr bwMode="ltGray">
          <a:xfrm>
            <a:off x="347663" y="157163"/>
            <a:ext cx="33845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en-US" altLang="zh-CN" sz="2800" b="1" dirty="0" smtClean="0">
                <a:solidFill>
                  <a:schemeClr val="bg1"/>
                </a:solidFill>
                <a:latin typeface="微软雅黑" pitchFamily="34" charset="-122"/>
                <a:ea typeface="微软雅黑" pitchFamily="34" charset="-122"/>
              </a:rPr>
              <a:t>STOW</a:t>
            </a:r>
            <a:r>
              <a:rPr lang="zh-CN" altLang="en-US" sz="2800" b="1" dirty="0" smtClean="0">
                <a:solidFill>
                  <a:schemeClr val="bg1"/>
                </a:solidFill>
                <a:latin typeface="微软雅黑" pitchFamily="34" charset="-122"/>
                <a:ea typeface="微软雅黑" pitchFamily="34" charset="-122"/>
              </a:rPr>
              <a:t>分析</a:t>
            </a:r>
            <a:endParaRPr lang="zh-CN" altLang="en-US" sz="2800" b="1" dirty="0">
              <a:solidFill>
                <a:schemeClr val="bg1"/>
              </a:solidFill>
              <a:latin typeface="微软雅黑" pitchFamily="34" charset="-122"/>
              <a:ea typeface="微软雅黑" pitchFamily="34" charset="-122"/>
            </a:endParaRPr>
          </a:p>
        </p:txBody>
      </p:sp>
      <p:sp>
        <p:nvSpPr>
          <p:cNvPr id="35" name="矩形 1"/>
          <p:cNvSpPr/>
          <p:nvPr/>
        </p:nvSpPr>
        <p:spPr>
          <a:xfrm>
            <a:off x="822531" y="1608588"/>
            <a:ext cx="3144465" cy="1410676"/>
          </a:xfrm>
          <a:custGeom>
            <a:avLst/>
            <a:gdLst/>
            <a:ahLst/>
            <a:cxnLst/>
            <a:rect l="l" t="t" r="r" b="b"/>
            <a:pathLst>
              <a:path w="3168352" h="1584176">
                <a:moveTo>
                  <a:pt x="0" y="0"/>
                </a:moveTo>
                <a:lnTo>
                  <a:pt x="3168352" y="0"/>
                </a:lnTo>
                <a:lnTo>
                  <a:pt x="3168352" y="3841"/>
                </a:lnTo>
                <a:cubicBezTo>
                  <a:pt x="2588276" y="310525"/>
                  <a:pt x="2179467" y="897330"/>
                  <a:pt x="2122331" y="1584176"/>
                </a:cubicBezTo>
                <a:lnTo>
                  <a:pt x="0" y="1584176"/>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eaLnBrk="1" fontAlgn="base" hangingPunct="1">
              <a:buClrTx/>
              <a:buSzTx/>
            </a:pPr>
            <a:endParaRPr lang="zh-CN" altLang="en-US" sz="1200">
              <a:solidFill>
                <a:srgbClr val="4D4D4D"/>
              </a:solidFill>
            </a:endParaRPr>
          </a:p>
        </p:txBody>
      </p:sp>
      <p:sp>
        <p:nvSpPr>
          <p:cNvPr id="36" name="矩形 7"/>
          <p:cNvSpPr/>
          <p:nvPr/>
        </p:nvSpPr>
        <p:spPr>
          <a:xfrm>
            <a:off x="5446547" y="1608588"/>
            <a:ext cx="3157901" cy="1410676"/>
          </a:xfrm>
          <a:custGeom>
            <a:avLst/>
            <a:gdLst/>
            <a:ahLst/>
            <a:cxnLst/>
            <a:rect l="l" t="t" r="r" b="b"/>
            <a:pathLst>
              <a:path w="3166201" h="1584176">
                <a:moveTo>
                  <a:pt x="0" y="0"/>
                </a:moveTo>
                <a:lnTo>
                  <a:pt x="3166201" y="0"/>
                </a:lnTo>
                <a:lnTo>
                  <a:pt x="3166201" y="1584176"/>
                </a:lnTo>
                <a:lnTo>
                  <a:pt x="1053993" y="1584176"/>
                </a:lnTo>
                <a:cubicBezTo>
                  <a:pt x="996594" y="894244"/>
                  <a:pt x="584367" y="305252"/>
                  <a:pt x="0"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eaLnBrk="1" fontAlgn="base" hangingPunct="1">
              <a:buClrTx/>
              <a:buSzTx/>
            </a:pPr>
            <a:endParaRPr lang="zh-CN" altLang="en-US" sz="1200">
              <a:solidFill>
                <a:srgbClr val="4D4D4D"/>
              </a:solidFill>
            </a:endParaRPr>
          </a:p>
        </p:txBody>
      </p:sp>
      <p:sp>
        <p:nvSpPr>
          <p:cNvPr id="37" name="矩形 8"/>
          <p:cNvSpPr/>
          <p:nvPr/>
        </p:nvSpPr>
        <p:spPr>
          <a:xfrm>
            <a:off x="825574" y="3310215"/>
            <a:ext cx="3128723" cy="1410676"/>
          </a:xfrm>
          <a:custGeom>
            <a:avLst/>
            <a:gdLst/>
            <a:ahLst/>
            <a:cxnLst/>
            <a:rect l="l" t="t" r="r" b="b"/>
            <a:pathLst>
              <a:path w="3149815" h="1584176">
                <a:moveTo>
                  <a:pt x="0" y="0"/>
                </a:moveTo>
                <a:lnTo>
                  <a:pt x="2121681" y="0"/>
                </a:lnTo>
                <a:cubicBezTo>
                  <a:pt x="2173814" y="685187"/>
                  <a:pt x="2576164" y="1272266"/>
                  <a:pt x="3149815" y="1584176"/>
                </a:cubicBezTo>
                <a:lnTo>
                  <a:pt x="0" y="1584176"/>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eaLnBrk="1" fontAlgn="base" hangingPunct="1">
              <a:buClrTx/>
              <a:buSzTx/>
            </a:pPr>
            <a:endParaRPr lang="zh-CN" altLang="en-US" sz="1200">
              <a:solidFill>
                <a:srgbClr val="4D4D4D"/>
              </a:solidFill>
            </a:endParaRPr>
          </a:p>
        </p:txBody>
      </p:sp>
      <p:sp>
        <p:nvSpPr>
          <p:cNvPr id="38" name="矩形 9"/>
          <p:cNvSpPr/>
          <p:nvPr/>
        </p:nvSpPr>
        <p:spPr>
          <a:xfrm>
            <a:off x="5467185" y="3310215"/>
            <a:ext cx="3132210" cy="1410676"/>
          </a:xfrm>
          <a:custGeom>
            <a:avLst/>
            <a:gdLst/>
            <a:ahLst/>
            <a:cxnLst/>
            <a:rect l="l" t="t" r="r" b="b"/>
            <a:pathLst>
              <a:path w="3139691" h="1584176">
                <a:moveTo>
                  <a:pt x="1028133" y="0"/>
                </a:moveTo>
                <a:lnTo>
                  <a:pt x="3139691" y="0"/>
                </a:lnTo>
                <a:lnTo>
                  <a:pt x="3139691" y="1584176"/>
                </a:lnTo>
                <a:lnTo>
                  <a:pt x="0" y="1584176"/>
                </a:lnTo>
                <a:cubicBezTo>
                  <a:pt x="573650" y="1272266"/>
                  <a:pt x="976000" y="685187"/>
                  <a:pt x="1028133"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p>
            <a:pPr eaLnBrk="1" fontAlgn="base" hangingPunct="1">
              <a:buClrTx/>
              <a:buSzTx/>
            </a:pPr>
            <a:endParaRPr lang="zh-CN" altLang="en-US" sz="1200">
              <a:solidFill>
                <a:srgbClr val="4D4D4D"/>
              </a:solidFill>
            </a:endParaRPr>
          </a:p>
        </p:txBody>
      </p:sp>
      <p:sp>
        <p:nvSpPr>
          <p:cNvPr id="39" name="椭圆 38"/>
          <p:cNvSpPr>
            <a:spLocks noChangeArrowheads="1"/>
          </p:cNvSpPr>
          <p:nvPr/>
        </p:nvSpPr>
        <p:spPr bwMode="auto">
          <a:xfrm>
            <a:off x="3106572" y="1626222"/>
            <a:ext cx="3246728" cy="3103486"/>
          </a:xfrm>
          <a:prstGeom prst="ellipse">
            <a:avLst/>
          </a:prstGeom>
          <a:gradFill rotWithShape="1">
            <a:gsLst>
              <a:gs pos="0">
                <a:srgbClr val="FF5001"/>
              </a:gs>
              <a:gs pos="100000">
                <a:srgbClr val="C00000"/>
              </a:gs>
            </a:gsLst>
            <a:path path="shape">
              <a:fillToRect l="50000" t="50000" r="50000" b="50000"/>
            </a:path>
          </a:gradFill>
          <a:ln w="3175" algn="ctr">
            <a:solidFill>
              <a:srgbClr val="D7D7D7"/>
            </a:solidFill>
            <a:round/>
            <a:headEnd/>
            <a:tailEnd/>
          </a:ln>
          <a:effectLst>
            <a:outerShdw dist="38100" dir="2700000" algn="tl" rotWithShape="0">
              <a:srgbClr val="000000">
                <a:alpha val="39999"/>
              </a:srgbClr>
            </a:outerShdw>
          </a:effectLst>
        </p:spPr>
        <p:txBody>
          <a:bodyPr anchor="ctr"/>
          <a:lstStyle/>
          <a:p>
            <a:pPr algn="ctr" eaLnBrk="1" fontAlgn="base" hangingPunct="1">
              <a:buClrTx/>
              <a:buSzTx/>
            </a:pPr>
            <a:r>
              <a:rPr lang="en-US" altLang="zh-CN" sz="5400" b="1" dirty="0" smtClean="0">
                <a:solidFill>
                  <a:srgbClr val="F2F2F2"/>
                </a:solidFill>
              </a:rPr>
              <a:t>STOW</a:t>
            </a:r>
            <a:endParaRPr lang="zh-CN" altLang="en-US" sz="5400" b="1" dirty="0">
              <a:solidFill>
                <a:srgbClr val="F2F2F2"/>
              </a:solidFill>
            </a:endParaRPr>
          </a:p>
        </p:txBody>
      </p:sp>
      <p:sp>
        <p:nvSpPr>
          <p:cNvPr id="40" name="TextBox 1"/>
          <p:cNvSpPr txBox="1"/>
          <p:nvPr/>
        </p:nvSpPr>
        <p:spPr>
          <a:xfrm>
            <a:off x="1044460" y="1852261"/>
            <a:ext cx="1990955" cy="923330"/>
          </a:xfrm>
          <a:prstGeom prst="rect">
            <a:avLst/>
          </a:prstGeom>
          <a:noFill/>
          <a:ln>
            <a:noFill/>
          </a:ln>
        </p:spPr>
        <p:txBody>
          <a:bodyPr wrap="squar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50000"/>
              </a:lnSpc>
              <a:buClrTx/>
              <a:buSzTx/>
            </a:pPr>
            <a:r>
              <a:rPr lang="zh-CN" altLang="en-US" sz="1200" dirty="0">
                <a:solidFill>
                  <a:srgbClr val="4D4D4D"/>
                </a:solidFill>
                <a:latin typeface="Calibri" pitchFamily="34" charset="0"/>
              </a:rPr>
              <a:t>单击此处添加文本单击此处添加文本单击此处添加文本单击</a:t>
            </a:r>
            <a:r>
              <a:rPr lang="zh-CN" altLang="en-US" sz="1200" dirty="0" smtClean="0">
                <a:solidFill>
                  <a:srgbClr val="4D4D4D"/>
                </a:solidFill>
                <a:latin typeface="Calibri" pitchFamily="34" charset="0"/>
              </a:rPr>
              <a:t>此</a:t>
            </a:r>
            <a:r>
              <a:rPr lang="zh-CN" altLang="en-US" sz="1200" dirty="0">
                <a:solidFill>
                  <a:srgbClr val="4D4D4D"/>
                </a:solidFill>
                <a:latin typeface="Calibri" pitchFamily="34" charset="0"/>
              </a:rPr>
              <a:t>单击此</a:t>
            </a:r>
          </a:p>
        </p:txBody>
      </p:sp>
      <p:sp>
        <p:nvSpPr>
          <p:cNvPr id="41" name="TextBox 1"/>
          <p:cNvSpPr txBox="1"/>
          <p:nvPr/>
        </p:nvSpPr>
        <p:spPr>
          <a:xfrm>
            <a:off x="1008881" y="3649588"/>
            <a:ext cx="2062111" cy="923330"/>
          </a:xfrm>
          <a:prstGeom prst="rect">
            <a:avLst/>
          </a:prstGeom>
          <a:noFill/>
          <a:ln>
            <a:noFill/>
          </a:ln>
        </p:spPr>
        <p:txBody>
          <a:bodyPr wrap="squar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eaLnBrk="1" hangingPunct="1">
              <a:lnSpc>
                <a:spcPct val="150000"/>
              </a:lnSpc>
              <a:buClrTx/>
              <a:buSzTx/>
            </a:pPr>
            <a:r>
              <a:rPr lang="zh-CN" altLang="en-US" sz="1200" dirty="0">
                <a:solidFill>
                  <a:srgbClr val="4D4D4D"/>
                </a:solidFill>
                <a:latin typeface="Calibri" pitchFamily="34" charset="0"/>
              </a:rPr>
              <a:t>单击此处添加文本单击此处添加文本单击此处添加文本单击</a:t>
            </a:r>
            <a:r>
              <a:rPr lang="zh-CN" altLang="en-US" sz="1200" dirty="0" smtClean="0">
                <a:solidFill>
                  <a:srgbClr val="4D4D4D"/>
                </a:solidFill>
                <a:latin typeface="Calibri" pitchFamily="34" charset="0"/>
              </a:rPr>
              <a:t>此</a:t>
            </a:r>
            <a:r>
              <a:rPr lang="zh-CN" altLang="en-US" sz="1200" dirty="0">
                <a:solidFill>
                  <a:srgbClr val="4D4D4D"/>
                </a:solidFill>
                <a:latin typeface="Calibri" pitchFamily="34" charset="0"/>
              </a:rPr>
              <a:t>单击</a:t>
            </a:r>
            <a:r>
              <a:rPr lang="zh-CN" altLang="en-US" sz="1200" dirty="0" smtClean="0">
                <a:solidFill>
                  <a:srgbClr val="4D4D4D"/>
                </a:solidFill>
                <a:latin typeface="Calibri" pitchFamily="34" charset="0"/>
              </a:rPr>
              <a:t>此</a:t>
            </a:r>
            <a:r>
              <a:rPr lang="zh-CN" altLang="en-US" sz="1200" dirty="0">
                <a:solidFill>
                  <a:srgbClr val="4D4D4D"/>
                </a:solidFill>
                <a:latin typeface="Calibri" pitchFamily="34" charset="0"/>
              </a:rPr>
              <a:t>单击此</a:t>
            </a:r>
          </a:p>
        </p:txBody>
      </p:sp>
      <p:sp>
        <p:nvSpPr>
          <p:cNvPr id="42" name="TextBox 1"/>
          <p:cNvSpPr txBox="1"/>
          <p:nvPr/>
        </p:nvSpPr>
        <p:spPr>
          <a:xfrm>
            <a:off x="6306971" y="1852261"/>
            <a:ext cx="2153461" cy="894732"/>
          </a:xfrm>
          <a:prstGeom prst="rect">
            <a:avLst/>
          </a:prstGeom>
          <a:noFill/>
          <a:ln>
            <a:noFill/>
          </a:ln>
        </p:spPr>
        <p:txBody>
          <a:bodyPr wrap="squar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r" eaLnBrk="1" hangingPunct="1">
              <a:lnSpc>
                <a:spcPct val="150000"/>
              </a:lnSpc>
              <a:buClrTx/>
              <a:buSzTx/>
            </a:pPr>
            <a:r>
              <a:rPr lang="zh-CN" altLang="en-US" sz="1200" dirty="0">
                <a:solidFill>
                  <a:srgbClr val="4D4D4D"/>
                </a:solidFill>
                <a:latin typeface="Calibri" pitchFamily="34" charset="0"/>
              </a:rPr>
              <a:t>单击此处添加文本单击此处添加文本单击此处添加</a:t>
            </a:r>
            <a:r>
              <a:rPr lang="zh-CN" altLang="en-US" sz="1200" dirty="0" smtClean="0">
                <a:solidFill>
                  <a:srgbClr val="4D4D4D"/>
                </a:solidFill>
                <a:latin typeface="Calibri" pitchFamily="34" charset="0"/>
              </a:rPr>
              <a:t>文本</a:t>
            </a:r>
            <a:endParaRPr lang="en-US" altLang="zh-CN" sz="1200" dirty="0" smtClean="0">
              <a:solidFill>
                <a:srgbClr val="4D4D4D"/>
              </a:solidFill>
              <a:latin typeface="Calibri" pitchFamily="34" charset="0"/>
            </a:endParaRPr>
          </a:p>
          <a:p>
            <a:pPr algn="r" eaLnBrk="1" hangingPunct="1">
              <a:lnSpc>
                <a:spcPct val="150000"/>
              </a:lnSpc>
              <a:buClrTx/>
              <a:buSzTx/>
            </a:pPr>
            <a:r>
              <a:rPr lang="zh-CN" altLang="en-US" sz="1200" dirty="0">
                <a:solidFill>
                  <a:srgbClr val="4D4D4D"/>
                </a:solidFill>
                <a:latin typeface="Calibri" pitchFamily="34" charset="0"/>
              </a:rPr>
              <a:t>单击</a:t>
            </a:r>
            <a:r>
              <a:rPr lang="zh-CN" altLang="en-US" sz="1200" dirty="0" smtClean="0">
                <a:solidFill>
                  <a:srgbClr val="4D4D4D"/>
                </a:solidFill>
                <a:latin typeface="Calibri" pitchFamily="34" charset="0"/>
              </a:rPr>
              <a:t>此</a:t>
            </a:r>
            <a:r>
              <a:rPr lang="zh-CN" altLang="en-US" sz="1200" dirty="0">
                <a:solidFill>
                  <a:srgbClr val="4D4D4D"/>
                </a:solidFill>
                <a:latin typeface="Calibri" pitchFamily="34" charset="0"/>
              </a:rPr>
              <a:t>单击</a:t>
            </a:r>
            <a:r>
              <a:rPr lang="zh-CN" altLang="en-US" sz="1200" dirty="0" smtClean="0">
                <a:solidFill>
                  <a:srgbClr val="4D4D4D"/>
                </a:solidFill>
                <a:latin typeface="Calibri" pitchFamily="34" charset="0"/>
              </a:rPr>
              <a:t>此</a:t>
            </a:r>
            <a:r>
              <a:rPr lang="zh-CN" altLang="en-US" sz="1200" dirty="0">
                <a:solidFill>
                  <a:srgbClr val="4D4D4D"/>
                </a:solidFill>
                <a:latin typeface="Calibri" pitchFamily="34" charset="0"/>
              </a:rPr>
              <a:t>单击此</a:t>
            </a:r>
          </a:p>
        </p:txBody>
      </p:sp>
      <p:sp>
        <p:nvSpPr>
          <p:cNvPr id="43" name="TextBox 1"/>
          <p:cNvSpPr txBox="1"/>
          <p:nvPr/>
        </p:nvSpPr>
        <p:spPr>
          <a:xfrm>
            <a:off x="6516216" y="3505505"/>
            <a:ext cx="1944216" cy="1200329"/>
          </a:xfrm>
          <a:prstGeom prst="rect">
            <a:avLst/>
          </a:prstGeom>
          <a:noFill/>
          <a:ln>
            <a:noFill/>
          </a:ln>
        </p:spPr>
        <p:txBody>
          <a:bodyPr wrap="square">
            <a:spAutoFit/>
          </a:bodyPr>
          <a:lstStyle>
            <a:lvl1pPr algn="l" fontAlgn="base">
              <a:defRPr>
                <a:solidFill>
                  <a:schemeClr val="tx1"/>
                </a:solidFill>
                <a:latin typeface="Arial" charset="0"/>
              </a:defRPr>
            </a:lvl1pPr>
            <a:lvl2pPr marL="742950" indent="-285750" algn="l" fontAlgn="base">
              <a:defRPr>
                <a:solidFill>
                  <a:schemeClr val="tx1"/>
                </a:solidFill>
                <a:latin typeface="Arial" charset="0"/>
              </a:defRPr>
            </a:lvl2pPr>
            <a:lvl3pPr marL="1143000" indent="-228600" algn="l" fontAlgn="base">
              <a:defRPr>
                <a:solidFill>
                  <a:schemeClr val="tx1"/>
                </a:solidFill>
                <a:latin typeface="Arial" charset="0"/>
              </a:defRPr>
            </a:lvl3pPr>
            <a:lvl4pPr marL="1600200" indent="-228600" algn="l" fontAlgn="base">
              <a:defRPr>
                <a:solidFill>
                  <a:schemeClr val="tx1"/>
                </a:solidFill>
                <a:latin typeface="Arial" charset="0"/>
              </a:defRPr>
            </a:lvl4pPr>
            <a:lvl5pPr marL="2057400" indent="-228600" algn="l" fontAlgn="base">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algn="r" eaLnBrk="1" hangingPunct="1">
              <a:lnSpc>
                <a:spcPct val="150000"/>
              </a:lnSpc>
              <a:buClrTx/>
              <a:buSzTx/>
            </a:pPr>
            <a:r>
              <a:rPr lang="zh-CN" altLang="en-US" sz="1200" dirty="0">
                <a:solidFill>
                  <a:srgbClr val="4D4D4D"/>
                </a:solidFill>
                <a:latin typeface="Calibri" pitchFamily="34" charset="0"/>
              </a:rPr>
              <a:t>单击此处添加文本单击此处添加文本单击此处添加单击</a:t>
            </a:r>
            <a:r>
              <a:rPr lang="zh-CN" altLang="en-US" sz="1200" dirty="0" smtClean="0">
                <a:solidFill>
                  <a:srgbClr val="4D4D4D"/>
                </a:solidFill>
                <a:latin typeface="Calibri" pitchFamily="34" charset="0"/>
              </a:rPr>
              <a:t>此</a:t>
            </a:r>
            <a:r>
              <a:rPr lang="zh-CN" altLang="en-US" sz="1200" dirty="0">
                <a:solidFill>
                  <a:srgbClr val="4D4D4D"/>
                </a:solidFill>
                <a:latin typeface="Calibri" pitchFamily="34" charset="0"/>
              </a:rPr>
              <a:t>单击</a:t>
            </a:r>
            <a:r>
              <a:rPr lang="zh-CN" altLang="en-US" sz="1200" dirty="0" smtClean="0">
                <a:solidFill>
                  <a:srgbClr val="4D4D4D"/>
                </a:solidFill>
                <a:latin typeface="Calibri" pitchFamily="34" charset="0"/>
              </a:rPr>
              <a:t>此</a:t>
            </a:r>
            <a:r>
              <a:rPr lang="zh-CN" altLang="en-US" sz="1200" dirty="0">
                <a:solidFill>
                  <a:srgbClr val="4D4D4D"/>
                </a:solidFill>
                <a:latin typeface="Calibri" pitchFamily="34" charset="0"/>
              </a:rPr>
              <a:t>单击</a:t>
            </a:r>
            <a:r>
              <a:rPr lang="zh-CN" altLang="en-US" sz="1200" dirty="0" smtClean="0">
                <a:solidFill>
                  <a:srgbClr val="4D4D4D"/>
                </a:solidFill>
                <a:latin typeface="Calibri" pitchFamily="34" charset="0"/>
              </a:rPr>
              <a:t>此</a:t>
            </a:r>
            <a:r>
              <a:rPr lang="zh-CN" altLang="en-US" sz="1200" dirty="0">
                <a:solidFill>
                  <a:srgbClr val="4D4D4D"/>
                </a:solidFill>
                <a:latin typeface="Calibri" pitchFamily="34" charset="0"/>
              </a:rPr>
              <a:t>单击此</a:t>
            </a:r>
            <a:r>
              <a:rPr lang="zh-CN" altLang="en-US" sz="1200" dirty="0" smtClean="0">
                <a:solidFill>
                  <a:srgbClr val="4D4D4D"/>
                </a:solidFill>
                <a:latin typeface="Calibri" pitchFamily="34" charset="0"/>
              </a:rPr>
              <a:t>文本</a:t>
            </a:r>
            <a:endParaRPr lang="zh-CN" altLang="en-US" sz="1200" dirty="0">
              <a:solidFill>
                <a:srgbClr val="4D4D4D"/>
              </a:solidFill>
              <a:latin typeface="Calibri" pitchFamily="34" charset="0"/>
            </a:endParaRPr>
          </a:p>
        </p:txBody>
      </p:sp>
    </p:spTree>
  </p:cSld>
  <p:clrMapOvr>
    <a:masterClrMapping/>
  </p:clrMapOvr>
  <p:transition spd="slow"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750"/>
                                        <p:tgtEl>
                                          <p:spTgt spid="22"/>
                                        </p:tgtEl>
                                      </p:cBhvr>
                                    </p:animEffect>
                                  </p:childTnLst>
                                </p:cTn>
                              </p:par>
                            </p:childTnLst>
                          </p:cTn>
                        </p:par>
                        <p:par>
                          <p:cTn id="8" fill="hold">
                            <p:stCondLst>
                              <p:cond delay="75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39"/>
                                        </p:tgtEl>
                                        <p:attrNameLst>
                                          <p:attrName>style.visibility</p:attrName>
                                        </p:attrNameLst>
                                      </p:cBhvr>
                                      <p:to>
                                        <p:strVal val="visible"/>
                                      </p:to>
                                    </p:set>
                                    <p:anim by="(-#ppt_w*2)" calcmode="lin" valueType="num">
                                      <p:cBhvr rctx="PPT">
                                        <p:cTn id="11" dur="500" autoRev="1" fill="hold">
                                          <p:stCondLst>
                                            <p:cond delay="0"/>
                                          </p:stCondLst>
                                        </p:cTn>
                                        <p:tgtEl>
                                          <p:spTgt spid="39"/>
                                        </p:tgtEl>
                                        <p:attrNameLst>
                                          <p:attrName>ppt_w</p:attrName>
                                        </p:attrNameLst>
                                      </p:cBhvr>
                                    </p:anim>
                                    <p:anim by="(#ppt_w*0.50)" calcmode="lin" valueType="num">
                                      <p:cBhvr>
                                        <p:cTn id="12" dur="500" decel="50000" autoRev="1" fill="hold">
                                          <p:stCondLst>
                                            <p:cond delay="0"/>
                                          </p:stCondLst>
                                        </p:cTn>
                                        <p:tgtEl>
                                          <p:spTgt spid="39"/>
                                        </p:tgtEl>
                                        <p:attrNameLst>
                                          <p:attrName>ppt_x</p:attrName>
                                        </p:attrNameLst>
                                      </p:cBhvr>
                                    </p:anim>
                                    <p:anim from="(-#ppt_h/2)" to="(#ppt_y)" calcmode="lin" valueType="num">
                                      <p:cBhvr>
                                        <p:cTn id="13" dur="1000" fill="hold">
                                          <p:stCondLst>
                                            <p:cond delay="0"/>
                                          </p:stCondLst>
                                        </p:cTn>
                                        <p:tgtEl>
                                          <p:spTgt spid="39"/>
                                        </p:tgtEl>
                                        <p:attrNameLst>
                                          <p:attrName>ppt_y</p:attrName>
                                        </p:attrNameLst>
                                      </p:cBhvr>
                                    </p:anim>
                                    <p:animRot by="21600000">
                                      <p:cBhvr>
                                        <p:cTn id="14" dur="1000" fill="hold">
                                          <p:stCondLst>
                                            <p:cond delay="0"/>
                                          </p:stCondLst>
                                        </p:cTn>
                                        <p:tgtEl>
                                          <p:spTgt spid="39"/>
                                        </p:tgtEl>
                                        <p:attrNameLst>
                                          <p:attrName>r</p:attrName>
                                        </p:attrNameLst>
                                      </p:cBhvr>
                                    </p:animRot>
                                  </p:childTnLst>
                                </p:cTn>
                              </p:par>
                            </p:childTnLst>
                          </p:cTn>
                        </p:par>
                        <p:par>
                          <p:cTn id="15" fill="hold">
                            <p:stCondLst>
                              <p:cond delay="2050"/>
                            </p:stCondLst>
                            <p:childTnLst>
                              <p:par>
                                <p:cTn id="16" presetID="2" presetClass="entr" presetSubtype="8" fill="hold" grpId="0" nodeType="afterEffect">
                                  <p:stCondLst>
                                    <p:cond delay="0"/>
                                  </p:stCondLst>
                                  <p:childTnLst>
                                    <p:set>
                                      <p:cBhvr>
                                        <p:cTn id="17" dur="1" fill="hold">
                                          <p:stCondLst>
                                            <p:cond delay="0"/>
                                          </p:stCondLst>
                                        </p:cTn>
                                        <p:tgtEl>
                                          <p:spTgt spid="35"/>
                                        </p:tgtEl>
                                        <p:attrNameLst>
                                          <p:attrName>style.visibility</p:attrName>
                                        </p:attrNameLst>
                                      </p:cBhvr>
                                      <p:to>
                                        <p:strVal val="visible"/>
                                      </p:to>
                                    </p:set>
                                    <p:anim calcmode="lin" valueType="num">
                                      <p:cBhvr additive="base">
                                        <p:cTn id="18" dur="500" fill="hold"/>
                                        <p:tgtEl>
                                          <p:spTgt spid="35"/>
                                        </p:tgtEl>
                                        <p:attrNameLst>
                                          <p:attrName>ppt_x</p:attrName>
                                        </p:attrNameLst>
                                      </p:cBhvr>
                                      <p:tavLst>
                                        <p:tav tm="0">
                                          <p:val>
                                            <p:strVal val="0-#ppt_w/2"/>
                                          </p:val>
                                        </p:tav>
                                        <p:tav tm="100000">
                                          <p:val>
                                            <p:strVal val="#ppt_x"/>
                                          </p:val>
                                        </p:tav>
                                      </p:tavLst>
                                    </p:anim>
                                    <p:anim calcmode="lin" valueType="num">
                                      <p:cBhvr additive="base">
                                        <p:cTn id="19" dur="500" fill="hold"/>
                                        <p:tgtEl>
                                          <p:spTgt spid="35"/>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additive="base">
                                        <p:cTn id="22" dur="500" fill="hold"/>
                                        <p:tgtEl>
                                          <p:spTgt spid="37"/>
                                        </p:tgtEl>
                                        <p:attrNameLst>
                                          <p:attrName>ppt_x</p:attrName>
                                        </p:attrNameLst>
                                      </p:cBhvr>
                                      <p:tavLst>
                                        <p:tav tm="0">
                                          <p:val>
                                            <p:strVal val="0-#ppt_w/2"/>
                                          </p:val>
                                        </p:tav>
                                        <p:tav tm="100000">
                                          <p:val>
                                            <p:strVal val="#ppt_x"/>
                                          </p:val>
                                        </p:tav>
                                      </p:tavLst>
                                    </p:anim>
                                    <p:anim calcmode="lin" valueType="num">
                                      <p:cBhvr additive="base">
                                        <p:cTn id="23" dur="500" fill="hold"/>
                                        <p:tgtEl>
                                          <p:spTgt spid="37"/>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500" fill="hold"/>
                                        <p:tgtEl>
                                          <p:spTgt spid="36"/>
                                        </p:tgtEl>
                                        <p:attrNameLst>
                                          <p:attrName>ppt_x</p:attrName>
                                        </p:attrNameLst>
                                      </p:cBhvr>
                                      <p:tavLst>
                                        <p:tav tm="0">
                                          <p:val>
                                            <p:strVal val="1+#ppt_w/2"/>
                                          </p:val>
                                        </p:tav>
                                        <p:tav tm="100000">
                                          <p:val>
                                            <p:strVal val="#ppt_x"/>
                                          </p:val>
                                        </p:tav>
                                      </p:tavLst>
                                    </p:anim>
                                    <p:anim calcmode="lin" valueType="num">
                                      <p:cBhvr additive="base">
                                        <p:cTn id="27" dur="500" fill="hold"/>
                                        <p:tgtEl>
                                          <p:spTgt spid="36"/>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38"/>
                                        </p:tgtEl>
                                        <p:attrNameLst>
                                          <p:attrName>style.visibility</p:attrName>
                                        </p:attrNameLst>
                                      </p:cBhvr>
                                      <p:to>
                                        <p:strVal val="visible"/>
                                      </p:to>
                                    </p:set>
                                    <p:anim calcmode="lin" valueType="num">
                                      <p:cBhvr additive="base">
                                        <p:cTn id="30" dur="500" fill="hold"/>
                                        <p:tgtEl>
                                          <p:spTgt spid="38"/>
                                        </p:tgtEl>
                                        <p:attrNameLst>
                                          <p:attrName>ppt_x</p:attrName>
                                        </p:attrNameLst>
                                      </p:cBhvr>
                                      <p:tavLst>
                                        <p:tav tm="0">
                                          <p:val>
                                            <p:strVal val="1+#ppt_w/2"/>
                                          </p:val>
                                        </p:tav>
                                        <p:tav tm="100000">
                                          <p:val>
                                            <p:strVal val="#ppt_x"/>
                                          </p:val>
                                        </p:tav>
                                      </p:tavLst>
                                    </p:anim>
                                    <p:anim calcmode="lin" valueType="num">
                                      <p:cBhvr additive="base">
                                        <p:cTn id="31" dur="500" fill="hold"/>
                                        <p:tgtEl>
                                          <p:spTgt spid="38"/>
                                        </p:tgtEl>
                                        <p:attrNameLst>
                                          <p:attrName>ppt_y</p:attrName>
                                        </p:attrNameLst>
                                      </p:cBhvr>
                                      <p:tavLst>
                                        <p:tav tm="0">
                                          <p:val>
                                            <p:strVal val="#ppt_y"/>
                                          </p:val>
                                        </p:tav>
                                        <p:tav tm="100000">
                                          <p:val>
                                            <p:strVal val="#ppt_y"/>
                                          </p:val>
                                        </p:tav>
                                      </p:tavLst>
                                    </p:anim>
                                  </p:childTnLst>
                                </p:cTn>
                              </p:par>
                            </p:childTnLst>
                          </p:cTn>
                        </p:par>
                        <p:par>
                          <p:cTn id="32" fill="hold">
                            <p:stCondLst>
                              <p:cond delay="255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40"/>
                                        </p:tgtEl>
                                        <p:attrNameLst>
                                          <p:attrName>style.visibility</p:attrName>
                                        </p:attrNameLst>
                                      </p:cBhvr>
                                      <p:to>
                                        <p:strVal val="visible"/>
                                      </p:to>
                                    </p:set>
                                    <p:anim calcmode="lin" valueType="num">
                                      <p:cBhvr>
                                        <p:cTn id="35" dur="500" fill="hold"/>
                                        <p:tgtEl>
                                          <p:spTgt spid="40"/>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40"/>
                                        </p:tgtEl>
                                        <p:attrNameLst>
                                          <p:attrName>ppt_y</p:attrName>
                                        </p:attrNameLst>
                                      </p:cBhvr>
                                      <p:tavLst>
                                        <p:tav tm="0">
                                          <p:val>
                                            <p:strVal val="#ppt_y"/>
                                          </p:val>
                                        </p:tav>
                                        <p:tav tm="100000">
                                          <p:val>
                                            <p:strVal val="#ppt_y"/>
                                          </p:val>
                                        </p:tav>
                                      </p:tavLst>
                                    </p:anim>
                                    <p:anim calcmode="lin" valueType="num">
                                      <p:cBhvr>
                                        <p:cTn id="37" dur="500" fill="hold"/>
                                        <p:tgtEl>
                                          <p:spTgt spid="40"/>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40"/>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40"/>
                                        </p:tgtEl>
                                      </p:cBhvr>
                                    </p:animEffect>
                                  </p:childTnLst>
                                </p:cTn>
                              </p:par>
                              <p:par>
                                <p:cTn id="40" presetID="41" presetClass="entr" presetSubtype="0" fill="hold" grpId="0" nodeType="withEffect">
                                  <p:stCondLst>
                                    <p:cond delay="400"/>
                                  </p:stCondLst>
                                  <p:iterate type="lt">
                                    <p:tmPct val="10000"/>
                                  </p:iterate>
                                  <p:childTnLst>
                                    <p:set>
                                      <p:cBhvr>
                                        <p:cTn id="41" dur="1" fill="hold">
                                          <p:stCondLst>
                                            <p:cond delay="0"/>
                                          </p:stCondLst>
                                        </p:cTn>
                                        <p:tgtEl>
                                          <p:spTgt spid="41"/>
                                        </p:tgtEl>
                                        <p:attrNameLst>
                                          <p:attrName>style.visibility</p:attrName>
                                        </p:attrNameLst>
                                      </p:cBhvr>
                                      <p:to>
                                        <p:strVal val="visible"/>
                                      </p:to>
                                    </p:set>
                                    <p:anim calcmode="lin" valueType="num">
                                      <p:cBhvr>
                                        <p:cTn id="42"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41"/>
                                        </p:tgtEl>
                                        <p:attrNameLst>
                                          <p:attrName>ppt_y</p:attrName>
                                        </p:attrNameLst>
                                      </p:cBhvr>
                                      <p:tavLst>
                                        <p:tav tm="0">
                                          <p:val>
                                            <p:strVal val="#ppt_y"/>
                                          </p:val>
                                        </p:tav>
                                        <p:tav tm="100000">
                                          <p:val>
                                            <p:strVal val="#ppt_y"/>
                                          </p:val>
                                        </p:tav>
                                      </p:tavLst>
                                    </p:anim>
                                    <p:anim calcmode="lin" valueType="num">
                                      <p:cBhvr>
                                        <p:cTn id="44"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41"/>
                                        </p:tgtEl>
                                      </p:cBhvr>
                                    </p:animEffect>
                                  </p:childTnLst>
                                </p:cTn>
                              </p:par>
                              <p:par>
                                <p:cTn id="47" presetID="41" presetClass="entr" presetSubtype="0" fill="hold" grpId="0" nodeType="withEffect">
                                  <p:stCondLst>
                                    <p:cond delay="1000"/>
                                  </p:stCondLst>
                                  <p:iterate type="lt">
                                    <p:tmPct val="10000"/>
                                  </p:iterate>
                                  <p:childTnLst>
                                    <p:set>
                                      <p:cBhvr>
                                        <p:cTn id="48" dur="1" fill="hold">
                                          <p:stCondLst>
                                            <p:cond delay="0"/>
                                          </p:stCondLst>
                                        </p:cTn>
                                        <p:tgtEl>
                                          <p:spTgt spid="42"/>
                                        </p:tgtEl>
                                        <p:attrNameLst>
                                          <p:attrName>style.visibility</p:attrName>
                                        </p:attrNameLst>
                                      </p:cBhvr>
                                      <p:to>
                                        <p:strVal val="visible"/>
                                      </p:to>
                                    </p:set>
                                    <p:anim calcmode="lin" valueType="num">
                                      <p:cBhvr>
                                        <p:cTn id="49"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42"/>
                                        </p:tgtEl>
                                        <p:attrNameLst>
                                          <p:attrName>ppt_y</p:attrName>
                                        </p:attrNameLst>
                                      </p:cBhvr>
                                      <p:tavLst>
                                        <p:tav tm="0">
                                          <p:val>
                                            <p:strVal val="#ppt_y"/>
                                          </p:val>
                                        </p:tav>
                                        <p:tav tm="100000">
                                          <p:val>
                                            <p:strVal val="#ppt_y"/>
                                          </p:val>
                                        </p:tav>
                                      </p:tavLst>
                                    </p:anim>
                                    <p:anim calcmode="lin" valueType="num">
                                      <p:cBhvr>
                                        <p:cTn id="51"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42"/>
                                        </p:tgtEl>
                                      </p:cBhvr>
                                    </p:animEffect>
                                  </p:childTnLst>
                                </p:cTn>
                              </p:par>
                              <p:par>
                                <p:cTn id="54" presetID="41" presetClass="entr" presetSubtype="0" fill="hold" grpId="0" nodeType="withEffect">
                                  <p:stCondLst>
                                    <p:cond delay="1500"/>
                                  </p:stCondLst>
                                  <p:iterate type="lt">
                                    <p:tmPct val="10000"/>
                                  </p:iterate>
                                  <p:childTnLst>
                                    <p:set>
                                      <p:cBhvr>
                                        <p:cTn id="55" dur="1" fill="hold">
                                          <p:stCondLst>
                                            <p:cond delay="0"/>
                                          </p:stCondLst>
                                        </p:cTn>
                                        <p:tgtEl>
                                          <p:spTgt spid="43"/>
                                        </p:tgtEl>
                                        <p:attrNameLst>
                                          <p:attrName>style.visibility</p:attrName>
                                        </p:attrNameLst>
                                      </p:cBhvr>
                                      <p:to>
                                        <p:strVal val="visible"/>
                                      </p:to>
                                    </p:set>
                                    <p:anim calcmode="lin" valueType="num">
                                      <p:cBhvr>
                                        <p:cTn id="56"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43"/>
                                        </p:tgtEl>
                                        <p:attrNameLst>
                                          <p:attrName>ppt_y</p:attrName>
                                        </p:attrNameLst>
                                      </p:cBhvr>
                                      <p:tavLst>
                                        <p:tav tm="0">
                                          <p:val>
                                            <p:strVal val="#ppt_y"/>
                                          </p:val>
                                        </p:tav>
                                        <p:tav tm="100000">
                                          <p:val>
                                            <p:strVal val="#ppt_y"/>
                                          </p:val>
                                        </p:tav>
                                      </p:tavLst>
                                    </p:anim>
                                    <p:anim calcmode="lin" valueType="num">
                                      <p:cBhvr>
                                        <p:cTn id="58"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5" grpId="0" animBg="1"/>
      <p:bldP spid="36" grpId="0" animBg="1"/>
      <p:bldP spid="37" grpId="0" animBg="1"/>
      <p:bldP spid="38" grpId="0" animBg="1"/>
      <p:bldP spid="39" grpId="0" animBg="1"/>
      <p:bldP spid="40" grpId="0"/>
      <p:bldP spid="41" grpId="0"/>
      <p:bldP spid="42" grpId="0"/>
      <p:bldP spid="43"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Title Tile"/>
          <p:cNvSpPr/>
          <p:nvPr/>
        </p:nvSpPr>
        <p:spPr bwMode="auto">
          <a:xfrm>
            <a:off x="2813050" y="2682875"/>
            <a:ext cx="5922963" cy="2335213"/>
          </a:xfrm>
          <a:prstGeom prst="rect">
            <a:avLst/>
          </a:prstGeom>
          <a:solidFill>
            <a:srgbClr val="FF00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lIns="75566" tIns="37784" rIns="75566" bIns="37784" anchor="ctr"/>
          <a:lstStyle/>
          <a:p>
            <a:pPr algn="ctr" defTabSz="755463" fontAlgn="auto">
              <a:spcBef>
                <a:spcPts val="0"/>
              </a:spcBef>
              <a:spcAft>
                <a:spcPts val="0"/>
              </a:spcAft>
              <a:defRPr/>
            </a:pPr>
            <a:endParaRPr lang="en-US" sz="1900" dirty="0">
              <a:solidFill>
                <a:schemeClr val="tx1">
                  <a:lumMod val="20000"/>
                  <a:lumOff val="80000"/>
                  <a:alpha val="99000"/>
                </a:schemeClr>
              </a:solidFill>
              <a:latin typeface="微软雅黑" pitchFamily="34" charset="-122"/>
              <a:cs typeface="Segoe UI" pitchFamily="34" charset="0"/>
            </a:endParaRPr>
          </a:p>
        </p:txBody>
      </p:sp>
      <p:grpSp>
        <p:nvGrpSpPr>
          <p:cNvPr id="14" name="组合 13"/>
          <p:cNvGrpSpPr/>
          <p:nvPr/>
        </p:nvGrpSpPr>
        <p:grpSpPr>
          <a:xfrm>
            <a:off x="2812613" y="1365955"/>
            <a:ext cx="5923911" cy="1239960"/>
            <a:chOff x="3008303" y="947472"/>
            <a:chExt cx="5373500" cy="1124712"/>
          </a:xfrm>
          <a:solidFill>
            <a:schemeClr val="accent5">
              <a:lumMod val="60000"/>
              <a:lumOff val="40000"/>
            </a:schemeClr>
          </a:solidFill>
        </p:grpSpPr>
        <p:sp>
          <p:nvSpPr>
            <p:cNvPr id="15" name="Arrow Bar"/>
            <p:cNvSpPr/>
            <p:nvPr/>
          </p:nvSpPr>
          <p:spPr bwMode="auto">
            <a:xfrm>
              <a:off x="3008303" y="947472"/>
              <a:ext cx="5373500" cy="1124712"/>
            </a:xfrm>
            <a:prstGeom prst="rect">
              <a:avLst/>
            </a:prstGeom>
            <a:solidFill>
              <a:srgbClr val="FFC0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lIns="68547" tIns="34274" rIns="68547" bIns="34274" anchor="ctr"/>
            <a:lstStyle/>
            <a:p>
              <a:pPr algn="ctr" defTabSz="755463" fontAlgn="auto">
                <a:spcBef>
                  <a:spcPts val="0"/>
                </a:spcBef>
                <a:spcAft>
                  <a:spcPts val="0"/>
                </a:spcAft>
                <a:defRPr/>
              </a:pPr>
              <a:endParaRPr lang="en-US" sz="1900" dirty="0">
                <a:solidFill>
                  <a:schemeClr val="tx1">
                    <a:lumMod val="20000"/>
                    <a:lumOff val="80000"/>
                    <a:alpha val="99000"/>
                  </a:schemeClr>
                </a:solidFill>
                <a:latin typeface="微软雅黑" pitchFamily="34" charset="-122"/>
                <a:cs typeface="Segoe UI" pitchFamily="34" charset="0"/>
              </a:endParaRPr>
            </a:p>
          </p:txBody>
        </p:sp>
        <p:sp>
          <p:nvSpPr>
            <p:cNvPr id="16" name="Circle Arrow"/>
            <p:cNvSpPr>
              <a:spLocks noEditPoints="1"/>
            </p:cNvSpPr>
            <p:nvPr/>
          </p:nvSpPr>
          <p:spPr bwMode="auto">
            <a:xfrm rot="5400000">
              <a:off x="7463204" y="1216326"/>
              <a:ext cx="631031"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solidFill>
              <a:schemeClr val="bg1"/>
            </a:solidFill>
            <a:ln>
              <a:noFill/>
            </a:ln>
          </p:spPr>
          <p:txBody>
            <a:bodyPr lIns="68550" tIns="34276" rIns="68550" bIns="34276"/>
            <a:lstStyle/>
            <a:p>
              <a:pPr fontAlgn="auto">
                <a:spcBef>
                  <a:spcPts val="0"/>
                </a:spcBef>
                <a:spcAft>
                  <a:spcPts val="0"/>
                </a:spcAft>
                <a:defRPr/>
              </a:pPr>
              <a:endParaRPr lang="en-US" sz="1500" dirty="0">
                <a:latin typeface="微软雅黑" pitchFamily="34" charset="-122"/>
                <a:ea typeface="微软雅黑" pitchFamily="34" charset="-122"/>
              </a:endParaRPr>
            </a:p>
          </p:txBody>
        </p:sp>
      </p:grpSp>
      <p:sp>
        <p:nvSpPr>
          <p:cNvPr id="17" name="TechEd Tile"/>
          <p:cNvSpPr/>
          <p:nvPr/>
        </p:nvSpPr>
        <p:spPr bwMode="auto">
          <a:xfrm>
            <a:off x="396875" y="1365250"/>
            <a:ext cx="2336800" cy="1241425"/>
          </a:xfrm>
          <a:prstGeom prst="rect">
            <a:avLst/>
          </a:prstGeom>
          <a:solidFill>
            <a:schemeClr val="bg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lIns="75566" tIns="37784" rIns="75566" bIns="37784" anchor="ctr"/>
          <a:lstStyle/>
          <a:p>
            <a:pPr algn="ctr" defTabSz="755463" fontAlgn="auto">
              <a:spcBef>
                <a:spcPts val="0"/>
              </a:spcBef>
              <a:spcAft>
                <a:spcPts val="0"/>
              </a:spcAft>
              <a:defRPr/>
            </a:pPr>
            <a:endParaRPr lang="en-US" sz="1900" dirty="0">
              <a:solidFill>
                <a:schemeClr val="tx1">
                  <a:lumMod val="20000"/>
                  <a:lumOff val="80000"/>
                  <a:alpha val="99000"/>
                </a:schemeClr>
              </a:solidFill>
              <a:latin typeface="微软雅黑" pitchFamily="34" charset="-122"/>
              <a:cs typeface="Segoe UI" pitchFamily="34" charset="0"/>
            </a:endParaRPr>
          </a:p>
        </p:txBody>
      </p:sp>
      <p:sp>
        <p:nvSpPr>
          <p:cNvPr id="18" name="Title 1"/>
          <p:cNvSpPr txBox="1">
            <a:spLocks/>
          </p:cNvSpPr>
          <p:nvPr/>
        </p:nvSpPr>
        <p:spPr>
          <a:xfrm>
            <a:off x="2974975" y="2678113"/>
            <a:ext cx="5467350" cy="1258887"/>
          </a:xfrm>
          <a:prstGeom prst="rect">
            <a:avLst/>
          </a:prstGeom>
        </p:spPr>
        <p:txBody>
          <a:bodyPr lIns="100803" tIns="50402" rIns="100803" bIns="50402" anchor="ctr"/>
          <a:lstStyle>
            <a:lvl1pPr algn="l" defTabSz="685487" rtl="0" eaLnBrk="1" latinLnBrk="0" hangingPunct="1">
              <a:lnSpc>
                <a:spcPct val="90000"/>
              </a:lnSpc>
              <a:spcBef>
                <a:spcPct val="0"/>
              </a:spcBef>
              <a:buNone/>
              <a:defRPr lang="en-US" sz="3000" b="1" kern="1200" cap="none" spc="-75" baseline="0" dirty="0">
                <a:ln w="3175">
                  <a:noFill/>
                </a:ln>
                <a:solidFill>
                  <a:schemeClr val="accent1">
                    <a:alpha val="99000"/>
                  </a:schemeClr>
                </a:solidFill>
                <a:effectLst/>
                <a:latin typeface="Segoe UI" pitchFamily="34" charset="0"/>
                <a:ea typeface="Segoe UI" pitchFamily="34" charset="0"/>
                <a:cs typeface="Segoe UI" pitchFamily="34" charset="0"/>
              </a:defRPr>
            </a:lvl1pPr>
          </a:lstStyle>
          <a:p>
            <a:pPr fontAlgn="auto">
              <a:spcAft>
                <a:spcPts val="0"/>
              </a:spcAft>
              <a:defRPr/>
            </a:pPr>
            <a:endParaRPr>
              <a:latin typeface="微软雅黑" pitchFamily="34" charset="-122"/>
              <a:ea typeface="微软雅黑" pitchFamily="34" charset="-122"/>
            </a:endParaRPr>
          </a:p>
        </p:txBody>
      </p:sp>
      <p:sp>
        <p:nvSpPr>
          <p:cNvPr id="20" name="矩形 19"/>
          <p:cNvSpPr>
            <a:spLocks noChangeArrowheads="1"/>
          </p:cNvSpPr>
          <p:nvPr/>
        </p:nvSpPr>
        <p:spPr bwMode="auto">
          <a:xfrm>
            <a:off x="781050" y="1730375"/>
            <a:ext cx="1763713"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0803" tIns="50402" rIns="100803" bIns="504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600" b="1">
                <a:latin typeface="微软雅黑" pitchFamily="34" charset="-122"/>
                <a:ea typeface="微软雅黑" pitchFamily="34" charset="-122"/>
              </a:rPr>
              <a:t>第一部分</a:t>
            </a:r>
          </a:p>
        </p:txBody>
      </p:sp>
      <p:sp>
        <p:nvSpPr>
          <p:cNvPr id="21" name="Text Box 76"/>
          <p:cNvSpPr txBox="1">
            <a:spLocks noChangeArrowheads="1"/>
          </p:cNvSpPr>
          <p:nvPr/>
        </p:nvSpPr>
        <p:spPr bwMode="auto">
          <a:xfrm>
            <a:off x="3003550" y="3033713"/>
            <a:ext cx="4541838" cy="650875"/>
          </a:xfrm>
          <a:prstGeom prst="rect">
            <a:avLst/>
          </a:prstGeom>
          <a:noFill/>
          <a:ln w="9525" algn="ctr">
            <a:noFill/>
            <a:miter lim="800000"/>
            <a:headEnd/>
            <a:tailEnd/>
          </a:ln>
          <a:effectLst>
            <a:prstShdw prst="shdw17" dist="17961" dir="2700000">
              <a:schemeClr val="accent1">
                <a:gamma/>
                <a:shade val="60000"/>
                <a:invGamma/>
              </a:schemeClr>
            </a:prstShdw>
          </a:effectLst>
        </p:spPr>
        <p:txBody>
          <a:bodyPr lIns="100803" tIns="50402" rIns="100803" bIns="50402">
            <a:spAutoFit/>
          </a:bodyPr>
          <a:lstStyle/>
          <a:p>
            <a:pPr defTabSz="756034" fontAlgn="auto">
              <a:lnSpc>
                <a:spcPct val="90000"/>
              </a:lnSpc>
              <a:spcBef>
                <a:spcPct val="20000"/>
              </a:spcBef>
              <a:spcAft>
                <a:spcPts val="0"/>
              </a:spcAft>
              <a:buSzPct val="105000"/>
              <a:defRPr/>
            </a:pPr>
            <a:r>
              <a:rPr lang="zh-CN" altLang="en-US" sz="4000" b="1" dirty="0">
                <a:solidFill>
                  <a:srgbClr val="FFFFFF">
                    <a:alpha val="99000"/>
                  </a:srgbClr>
                </a:solidFill>
                <a:latin typeface="微软雅黑" pitchFamily="34" charset="-122"/>
                <a:ea typeface="微软雅黑" pitchFamily="34" charset="-122"/>
              </a:rPr>
              <a:t>前阶段工作回顾</a:t>
            </a:r>
            <a:endParaRPr lang="en-US" altLang="zh-CN" sz="4000" b="1" dirty="0">
              <a:solidFill>
                <a:srgbClr val="FFFF00">
                  <a:alpha val="99000"/>
                </a:srgbClr>
              </a:solidFill>
              <a:latin typeface="微软雅黑" pitchFamily="34" charset="-122"/>
              <a:ea typeface="微软雅黑" pitchFamily="34" charset="-122"/>
            </a:endParaRPr>
          </a:p>
        </p:txBody>
      </p:sp>
      <p:pic>
        <p:nvPicPr>
          <p:cNvPr id="22" name="Picture 3"/>
          <p:cNvPicPr>
            <a:picLocks noChangeAspect="1" noChangeArrowheads="1"/>
          </p:cNvPicPr>
          <p:nvPr/>
        </p:nvPicPr>
        <p:blipFill>
          <a:blip r:embed="rId3">
            <a:extLst>
              <a:ext uri="{BEBA8EAE-BF5A-486C-A8C5-ECC9F3942E4B}">
                <a14:imgProps xmlns:a14="http://schemas.microsoft.com/office/drawing/2010/main">
                  <a14:imgLayer r:embed="rId4">
                    <a14:imgEffect>
                      <a14:colorTemperature colorTemp="8800"/>
                    </a14:imgEffect>
                  </a14:imgLayer>
                </a14:imgProps>
              </a:ext>
              <a:ext uri="{28A0092B-C50C-407E-A947-70E740481C1C}">
                <a14:useLocalDpi xmlns:a14="http://schemas.microsoft.com/office/drawing/2010/main" val="0"/>
              </a:ext>
            </a:extLst>
          </a:blip>
          <a:srcRect r="61816" b="32188"/>
          <a:stretch>
            <a:fillRect/>
          </a:stretch>
        </p:blipFill>
        <p:spPr bwMode="auto">
          <a:xfrm>
            <a:off x="396875" y="2678113"/>
            <a:ext cx="2336800" cy="233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右箭头 33"/>
          <p:cNvSpPr/>
          <p:nvPr/>
        </p:nvSpPr>
        <p:spPr>
          <a:xfrm>
            <a:off x="3218308" y="3857016"/>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3397031" y="3793604"/>
            <a:ext cx="543739" cy="307777"/>
          </a:xfrm>
          <a:prstGeom prst="rect">
            <a:avLst/>
          </a:prstGeom>
          <a:noFill/>
        </p:spPr>
        <p:txBody>
          <a:bodyPr wrap="none" rtlCol="0">
            <a:spAutoFit/>
          </a:bodyPr>
          <a:lstStyle/>
          <a:p>
            <a:r>
              <a:rPr lang="zh-CN" altLang="en-US" sz="1400" dirty="0">
                <a:solidFill>
                  <a:schemeClr val="bg1"/>
                </a:solidFill>
              </a:rPr>
              <a:t>概述</a:t>
            </a:r>
          </a:p>
        </p:txBody>
      </p:sp>
      <p:sp>
        <p:nvSpPr>
          <p:cNvPr id="36" name="右箭头 35"/>
          <p:cNvSpPr/>
          <p:nvPr/>
        </p:nvSpPr>
        <p:spPr>
          <a:xfrm>
            <a:off x="5111283" y="3857016"/>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5262269" y="3793604"/>
            <a:ext cx="1620957" cy="307777"/>
          </a:xfrm>
          <a:prstGeom prst="rect">
            <a:avLst/>
          </a:prstGeom>
          <a:noFill/>
        </p:spPr>
        <p:txBody>
          <a:bodyPr wrap="none" rtlCol="0">
            <a:spAutoFit/>
          </a:bodyPr>
          <a:lstStyle/>
          <a:p>
            <a:r>
              <a:rPr lang="zh-CN" altLang="en-US" sz="1400" dirty="0" smtClean="0">
                <a:solidFill>
                  <a:schemeClr val="bg1"/>
                </a:solidFill>
              </a:rPr>
              <a:t>重点工作完成情况</a:t>
            </a:r>
            <a:endParaRPr lang="zh-CN" altLang="en-US" sz="1400" dirty="0">
              <a:solidFill>
                <a:schemeClr val="bg1"/>
              </a:solidFill>
            </a:endParaRPr>
          </a:p>
        </p:txBody>
      </p:sp>
      <p:sp>
        <p:nvSpPr>
          <p:cNvPr id="38" name="右箭头 37"/>
          <p:cNvSpPr/>
          <p:nvPr/>
        </p:nvSpPr>
        <p:spPr>
          <a:xfrm>
            <a:off x="3203848" y="4210959"/>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3390061" y="4147547"/>
            <a:ext cx="1620957" cy="307777"/>
          </a:xfrm>
          <a:prstGeom prst="rect">
            <a:avLst/>
          </a:prstGeom>
          <a:noFill/>
        </p:spPr>
        <p:txBody>
          <a:bodyPr wrap="none" rtlCol="0">
            <a:spAutoFit/>
          </a:bodyPr>
          <a:lstStyle/>
          <a:p>
            <a:r>
              <a:rPr lang="zh-CN" altLang="en-US" sz="1400" dirty="0">
                <a:solidFill>
                  <a:schemeClr val="bg1"/>
                </a:solidFill>
              </a:rPr>
              <a:t>各项计划达成情况</a:t>
            </a:r>
          </a:p>
        </p:txBody>
      </p:sp>
      <p:sp>
        <p:nvSpPr>
          <p:cNvPr id="40" name="右箭头 39"/>
          <p:cNvSpPr/>
          <p:nvPr/>
        </p:nvSpPr>
        <p:spPr>
          <a:xfrm>
            <a:off x="5096823" y="4210959"/>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40"/>
          <p:cNvSpPr txBox="1"/>
          <p:nvPr/>
        </p:nvSpPr>
        <p:spPr>
          <a:xfrm>
            <a:off x="5247809" y="4147547"/>
            <a:ext cx="1441420" cy="307777"/>
          </a:xfrm>
          <a:prstGeom prst="rect">
            <a:avLst/>
          </a:prstGeom>
          <a:noFill/>
        </p:spPr>
        <p:txBody>
          <a:bodyPr wrap="none" rtlCol="0">
            <a:spAutoFit/>
          </a:bodyPr>
          <a:lstStyle/>
          <a:p>
            <a:r>
              <a:rPr lang="zh-CN" altLang="en-US" sz="1400" dirty="0">
                <a:solidFill>
                  <a:schemeClr val="bg1"/>
                </a:solidFill>
              </a:rPr>
              <a:t>与去年同期比较</a:t>
            </a:r>
          </a:p>
        </p:txBody>
      </p:sp>
      <p:sp>
        <p:nvSpPr>
          <p:cNvPr id="42" name="右箭头 41"/>
          <p:cNvSpPr/>
          <p:nvPr/>
        </p:nvSpPr>
        <p:spPr>
          <a:xfrm>
            <a:off x="3203848" y="4570999"/>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3382571" y="4507587"/>
            <a:ext cx="1261884" cy="307777"/>
          </a:xfrm>
          <a:prstGeom prst="rect">
            <a:avLst/>
          </a:prstGeom>
          <a:noFill/>
        </p:spPr>
        <p:txBody>
          <a:bodyPr wrap="none" rtlCol="0">
            <a:spAutoFit/>
          </a:bodyPr>
          <a:lstStyle/>
          <a:p>
            <a:r>
              <a:rPr lang="zh-CN" altLang="en-US" sz="1400" dirty="0" smtClean="0">
                <a:solidFill>
                  <a:schemeClr val="bg1"/>
                </a:solidFill>
              </a:rPr>
              <a:t>团队建设情况</a:t>
            </a:r>
            <a:endParaRPr lang="zh-CN" altLang="en-US" sz="1400" dirty="0">
              <a:solidFill>
                <a:schemeClr val="bg1"/>
              </a:solidFill>
            </a:endParaRPr>
          </a:p>
        </p:txBody>
      </p:sp>
      <p:sp>
        <p:nvSpPr>
          <p:cNvPr id="44" name="右箭头 43"/>
          <p:cNvSpPr/>
          <p:nvPr/>
        </p:nvSpPr>
        <p:spPr>
          <a:xfrm>
            <a:off x="5096823" y="4570999"/>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TextBox 44"/>
          <p:cNvSpPr txBox="1"/>
          <p:nvPr/>
        </p:nvSpPr>
        <p:spPr>
          <a:xfrm>
            <a:off x="5247809" y="4507587"/>
            <a:ext cx="1261884" cy="307777"/>
          </a:xfrm>
          <a:prstGeom prst="rect">
            <a:avLst/>
          </a:prstGeom>
          <a:noFill/>
        </p:spPr>
        <p:txBody>
          <a:bodyPr wrap="none" rtlCol="0">
            <a:spAutoFit/>
          </a:bodyPr>
          <a:lstStyle/>
          <a:p>
            <a:r>
              <a:rPr lang="zh-CN" altLang="en-US" sz="1400" dirty="0" smtClean="0">
                <a:solidFill>
                  <a:schemeClr val="bg1"/>
                </a:solidFill>
              </a:rPr>
              <a:t>学习培训总结</a:t>
            </a:r>
            <a:endParaRPr lang="zh-CN" altLang="en-US" sz="1400" dirty="0">
              <a:solidFill>
                <a:schemeClr val="bg1"/>
              </a:solidFill>
            </a:endParaRPr>
          </a:p>
        </p:txBody>
      </p:sp>
    </p:spTree>
  </p:cSld>
  <p:clrMapOvr>
    <a:masterClrMapping/>
  </p:clrMapOvr>
  <p:transition spd="slow" advClick="0">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750"/>
                                        <p:tgtEl>
                                          <p:spTgt spid="20"/>
                                        </p:tgtEl>
                                      </p:cBhvr>
                                    </p:animEffect>
                                    <p:anim calcmode="lin" valueType="num">
                                      <p:cBhvr>
                                        <p:cTn id="13" dur="750" fill="hold"/>
                                        <p:tgtEl>
                                          <p:spTgt spid="20"/>
                                        </p:tgtEl>
                                        <p:attrNameLst>
                                          <p:attrName>ppt_x</p:attrName>
                                        </p:attrNameLst>
                                      </p:cBhvr>
                                      <p:tavLst>
                                        <p:tav tm="0">
                                          <p:val>
                                            <p:strVal val="#ppt_x"/>
                                          </p:val>
                                        </p:tav>
                                        <p:tav tm="100000">
                                          <p:val>
                                            <p:strVal val="#ppt_x"/>
                                          </p:val>
                                        </p:tav>
                                      </p:tavLst>
                                    </p:anim>
                                    <p:anim calcmode="lin" valueType="num">
                                      <p:cBhvr>
                                        <p:cTn id="14" dur="750" fill="hold"/>
                                        <p:tgtEl>
                                          <p:spTgt spid="20"/>
                                        </p:tgtEl>
                                        <p:attrNameLst>
                                          <p:attrName>ppt_y</p:attrName>
                                        </p:attrNameLst>
                                      </p:cBhvr>
                                      <p:tavLst>
                                        <p:tav tm="0">
                                          <p:val>
                                            <p:strVal val="#ppt_y+.1"/>
                                          </p:val>
                                        </p:tav>
                                        <p:tav tm="100000">
                                          <p:val>
                                            <p:strVal val="#ppt_y"/>
                                          </p:val>
                                        </p:tav>
                                      </p:tavLst>
                                    </p:anim>
                                  </p:childTnLst>
                                </p:cTn>
                              </p:par>
                              <p:par>
                                <p:cTn id="15" presetID="2" presetClass="entr" presetSubtype="4" fill="hold" grpId="0" nodeType="withEffect">
                                  <p:stCondLst>
                                    <p:cond delay="25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750" fill="hold"/>
                                        <p:tgtEl>
                                          <p:spTgt spid="13"/>
                                        </p:tgtEl>
                                        <p:attrNameLst>
                                          <p:attrName>ppt_x</p:attrName>
                                        </p:attrNameLst>
                                      </p:cBhvr>
                                      <p:tavLst>
                                        <p:tav tm="0">
                                          <p:val>
                                            <p:strVal val="#ppt_x"/>
                                          </p:val>
                                        </p:tav>
                                        <p:tav tm="100000">
                                          <p:val>
                                            <p:strVal val="#ppt_x"/>
                                          </p:val>
                                        </p:tav>
                                      </p:tavLst>
                                    </p:anim>
                                    <p:anim calcmode="lin" valueType="num">
                                      <p:cBhvr additive="base">
                                        <p:cTn id="18" dur="750" fill="hold"/>
                                        <p:tgtEl>
                                          <p:spTgt spid="13"/>
                                        </p:tgtEl>
                                        <p:attrNameLst>
                                          <p:attrName>ppt_y</p:attrName>
                                        </p:attrNameLst>
                                      </p:cBhvr>
                                      <p:tavLst>
                                        <p:tav tm="0">
                                          <p:val>
                                            <p:strVal val="1+#ppt_h/2"/>
                                          </p:val>
                                        </p:tav>
                                        <p:tav tm="100000">
                                          <p:val>
                                            <p:strVal val="#ppt_y"/>
                                          </p:val>
                                        </p:tav>
                                      </p:tavLst>
                                    </p:anim>
                                  </p:childTnLst>
                                </p:cTn>
                              </p:par>
                              <p:par>
                                <p:cTn id="19" presetID="2" presetClass="entr" presetSubtype="8" fill="hold" nodeType="withEffect">
                                  <p:stCondLst>
                                    <p:cond delay="25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750" fill="hold"/>
                                        <p:tgtEl>
                                          <p:spTgt spid="22"/>
                                        </p:tgtEl>
                                        <p:attrNameLst>
                                          <p:attrName>ppt_x</p:attrName>
                                        </p:attrNameLst>
                                      </p:cBhvr>
                                      <p:tavLst>
                                        <p:tav tm="0">
                                          <p:val>
                                            <p:strVal val="0-#ppt_w/2"/>
                                          </p:val>
                                        </p:tav>
                                        <p:tav tm="100000">
                                          <p:val>
                                            <p:strVal val="#ppt_x"/>
                                          </p:val>
                                        </p:tav>
                                      </p:tavLst>
                                    </p:anim>
                                    <p:anim calcmode="lin" valueType="num">
                                      <p:cBhvr additive="base">
                                        <p:cTn id="22" dur="750" fill="hold"/>
                                        <p:tgtEl>
                                          <p:spTgt spid="22"/>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10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1+#ppt_w/2"/>
                                          </p:val>
                                        </p:tav>
                                        <p:tav tm="100000">
                                          <p:val>
                                            <p:strVal val="#ppt_x"/>
                                          </p:val>
                                        </p:tav>
                                      </p:tavLst>
                                    </p:anim>
                                    <p:anim calcmode="lin" valueType="num">
                                      <p:cBhvr additive="base">
                                        <p:cTn id="26" dur="500" fill="hold"/>
                                        <p:tgtEl>
                                          <p:spTgt spid="14"/>
                                        </p:tgtEl>
                                        <p:attrNameLst>
                                          <p:attrName>ppt_y</p:attrName>
                                        </p:attrNameLst>
                                      </p:cBhvr>
                                      <p:tavLst>
                                        <p:tav tm="0">
                                          <p:val>
                                            <p:strVal val="#ppt_y"/>
                                          </p:val>
                                        </p:tav>
                                        <p:tav tm="100000">
                                          <p:val>
                                            <p:strVal val="#ppt_y"/>
                                          </p:val>
                                        </p:tav>
                                      </p:tavLst>
                                    </p:anim>
                                  </p:childTnLst>
                                </p:cTn>
                              </p:par>
                            </p:childTnLst>
                          </p:cTn>
                        </p:par>
                        <p:par>
                          <p:cTn id="27" fill="hold" nodeType="afterGroup">
                            <p:stCondLst>
                              <p:cond delay="1500"/>
                            </p:stCondLst>
                            <p:childTnLst>
                              <p:par>
                                <p:cTn id="28" presetID="16" presetClass="entr" presetSubtype="21" fill="hold" grpId="0" nodeType="afterEffect" nodePh="1">
                                  <p:stCondLst>
                                    <p:cond delay="0"/>
                                  </p:stCondLst>
                                  <p:endCondLst>
                                    <p:cond evt="begin" delay="0">
                                      <p:tn val="28"/>
                                    </p:cond>
                                  </p:endCondLst>
                                  <p:childTnLst>
                                    <p:set>
                                      <p:cBhvr>
                                        <p:cTn id="29" dur="1" fill="hold">
                                          <p:stCondLst>
                                            <p:cond delay="0"/>
                                          </p:stCondLst>
                                        </p:cTn>
                                        <p:tgtEl>
                                          <p:spTgt spid="18"/>
                                        </p:tgtEl>
                                        <p:attrNameLst>
                                          <p:attrName>style.visibility</p:attrName>
                                        </p:attrNameLst>
                                      </p:cBhvr>
                                      <p:to>
                                        <p:strVal val="visible"/>
                                      </p:to>
                                    </p:set>
                                    <p:animEffect transition="in" filter="barn(inVertical)">
                                      <p:cBhvr>
                                        <p:cTn id="30" dur="750"/>
                                        <p:tgtEl>
                                          <p:spTgt spid="18"/>
                                        </p:tgtEl>
                                      </p:cBhvr>
                                    </p:animEffect>
                                  </p:childTnLst>
                                </p:cTn>
                              </p:par>
                              <p:par>
                                <p:cTn id="31" presetID="12" presetClass="entr" presetSubtype="1"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slide(fromTop)">
                                      <p:cBhvr>
                                        <p:cTn id="33" dur="500"/>
                                        <p:tgtEl>
                                          <p:spTgt spid="21"/>
                                        </p:tgtEl>
                                      </p:cBhvr>
                                    </p:animEffect>
                                  </p:childTnLst>
                                </p:cTn>
                              </p:par>
                            </p:childTnLst>
                          </p:cTn>
                        </p:par>
                        <p:par>
                          <p:cTn id="34" fill="hold">
                            <p:stCondLst>
                              <p:cond delay="2250"/>
                            </p:stCondLst>
                            <p:childTnLst>
                              <p:par>
                                <p:cTn id="35" presetID="2" presetClass="entr" presetSubtype="4"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additive="base">
                                        <p:cTn id="37" dur="500" fill="hold"/>
                                        <p:tgtEl>
                                          <p:spTgt spid="35"/>
                                        </p:tgtEl>
                                        <p:attrNameLst>
                                          <p:attrName>ppt_x</p:attrName>
                                        </p:attrNameLst>
                                      </p:cBhvr>
                                      <p:tavLst>
                                        <p:tav tm="0">
                                          <p:val>
                                            <p:strVal val="#ppt_x"/>
                                          </p:val>
                                        </p:tav>
                                        <p:tav tm="100000">
                                          <p:val>
                                            <p:strVal val="#ppt_x"/>
                                          </p:val>
                                        </p:tav>
                                      </p:tavLst>
                                    </p:anim>
                                    <p:anim calcmode="lin" valueType="num">
                                      <p:cBhvr additive="base">
                                        <p:cTn id="38" dur="500" fill="hold"/>
                                        <p:tgtEl>
                                          <p:spTgt spid="35"/>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34"/>
                                        </p:tgtEl>
                                        <p:attrNameLst>
                                          <p:attrName>style.visibility</p:attrName>
                                        </p:attrNameLst>
                                      </p:cBhvr>
                                      <p:to>
                                        <p:strVal val="visible"/>
                                      </p:to>
                                    </p:set>
                                    <p:anim calcmode="lin" valueType="num">
                                      <p:cBhvr additive="base">
                                        <p:cTn id="41" dur="500" fill="hold"/>
                                        <p:tgtEl>
                                          <p:spTgt spid="34"/>
                                        </p:tgtEl>
                                        <p:attrNameLst>
                                          <p:attrName>ppt_x</p:attrName>
                                        </p:attrNameLst>
                                      </p:cBhvr>
                                      <p:tavLst>
                                        <p:tav tm="0">
                                          <p:val>
                                            <p:strVal val="#ppt_x"/>
                                          </p:val>
                                        </p:tav>
                                        <p:tav tm="100000">
                                          <p:val>
                                            <p:strVal val="#ppt_x"/>
                                          </p:val>
                                        </p:tav>
                                      </p:tavLst>
                                    </p:anim>
                                    <p:anim calcmode="lin" valueType="num">
                                      <p:cBhvr additive="base">
                                        <p:cTn id="42" dur="500" fill="hold"/>
                                        <p:tgtEl>
                                          <p:spTgt spid="34"/>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6"/>
                                        </p:tgtEl>
                                        <p:attrNameLst>
                                          <p:attrName>style.visibility</p:attrName>
                                        </p:attrNameLst>
                                      </p:cBhvr>
                                      <p:to>
                                        <p:strVal val="visible"/>
                                      </p:to>
                                    </p:set>
                                    <p:anim calcmode="lin" valueType="num">
                                      <p:cBhvr additive="base">
                                        <p:cTn id="45" dur="500" fill="hold"/>
                                        <p:tgtEl>
                                          <p:spTgt spid="36"/>
                                        </p:tgtEl>
                                        <p:attrNameLst>
                                          <p:attrName>ppt_x</p:attrName>
                                        </p:attrNameLst>
                                      </p:cBhvr>
                                      <p:tavLst>
                                        <p:tav tm="0">
                                          <p:val>
                                            <p:strVal val="#ppt_x"/>
                                          </p:val>
                                        </p:tav>
                                        <p:tav tm="100000">
                                          <p:val>
                                            <p:strVal val="#ppt_x"/>
                                          </p:val>
                                        </p:tav>
                                      </p:tavLst>
                                    </p:anim>
                                    <p:anim calcmode="lin" valueType="num">
                                      <p:cBhvr additive="base">
                                        <p:cTn id="46" dur="500" fill="hold"/>
                                        <p:tgtEl>
                                          <p:spTgt spid="36"/>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37"/>
                                        </p:tgtEl>
                                        <p:attrNameLst>
                                          <p:attrName>style.visibility</p:attrName>
                                        </p:attrNameLst>
                                      </p:cBhvr>
                                      <p:to>
                                        <p:strVal val="visible"/>
                                      </p:to>
                                    </p:set>
                                    <p:anim calcmode="lin" valueType="num">
                                      <p:cBhvr additive="base">
                                        <p:cTn id="49" dur="500" fill="hold"/>
                                        <p:tgtEl>
                                          <p:spTgt spid="37"/>
                                        </p:tgtEl>
                                        <p:attrNameLst>
                                          <p:attrName>ppt_x</p:attrName>
                                        </p:attrNameLst>
                                      </p:cBhvr>
                                      <p:tavLst>
                                        <p:tav tm="0">
                                          <p:val>
                                            <p:strVal val="#ppt_x"/>
                                          </p:val>
                                        </p:tav>
                                        <p:tav tm="100000">
                                          <p:val>
                                            <p:strVal val="#ppt_x"/>
                                          </p:val>
                                        </p:tav>
                                      </p:tavLst>
                                    </p:anim>
                                    <p:anim calcmode="lin" valueType="num">
                                      <p:cBhvr additive="base">
                                        <p:cTn id="50" dur="500" fill="hold"/>
                                        <p:tgtEl>
                                          <p:spTgt spid="37"/>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39"/>
                                        </p:tgtEl>
                                        <p:attrNameLst>
                                          <p:attrName>style.visibility</p:attrName>
                                        </p:attrNameLst>
                                      </p:cBhvr>
                                      <p:to>
                                        <p:strVal val="visible"/>
                                      </p:to>
                                    </p:set>
                                    <p:anim calcmode="lin" valueType="num">
                                      <p:cBhvr additive="base">
                                        <p:cTn id="53" dur="500" fill="hold"/>
                                        <p:tgtEl>
                                          <p:spTgt spid="39"/>
                                        </p:tgtEl>
                                        <p:attrNameLst>
                                          <p:attrName>ppt_x</p:attrName>
                                        </p:attrNameLst>
                                      </p:cBhvr>
                                      <p:tavLst>
                                        <p:tav tm="0">
                                          <p:val>
                                            <p:strVal val="#ppt_x"/>
                                          </p:val>
                                        </p:tav>
                                        <p:tav tm="100000">
                                          <p:val>
                                            <p:strVal val="#ppt_x"/>
                                          </p:val>
                                        </p:tav>
                                      </p:tavLst>
                                    </p:anim>
                                    <p:anim calcmode="lin" valueType="num">
                                      <p:cBhvr additive="base">
                                        <p:cTn id="54" dur="500" fill="hold"/>
                                        <p:tgtEl>
                                          <p:spTgt spid="39"/>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38"/>
                                        </p:tgtEl>
                                        <p:attrNameLst>
                                          <p:attrName>style.visibility</p:attrName>
                                        </p:attrNameLst>
                                      </p:cBhvr>
                                      <p:to>
                                        <p:strVal val="visible"/>
                                      </p:to>
                                    </p:set>
                                    <p:anim calcmode="lin" valueType="num">
                                      <p:cBhvr additive="base">
                                        <p:cTn id="57" dur="500" fill="hold"/>
                                        <p:tgtEl>
                                          <p:spTgt spid="38"/>
                                        </p:tgtEl>
                                        <p:attrNameLst>
                                          <p:attrName>ppt_x</p:attrName>
                                        </p:attrNameLst>
                                      </p:cBhvr>
                                      <p:tavLst>
                                        <p:tav tm="0">
                                          <p:val>
                                            <p:strVal val="#ppt_x"/>
                                          </p:val>
                                        </p:tav>
                                        <p:tav tm="100000">
                                          <p:val>
                                            <p:strVal val="#ppt_x"/>
                                          </p:val>
                                        </p:tav>
                                      </p:tavLst>
                                    </p:anim>
                                    <p:anim calcmode="lin" valueType="num">
                                      <p:cBhvr additive="base">
                                        <p:cTn id="58" dur="500" fill="hold"/>
                                        <p:tgtEl>
                                          <p:spTgt spid="38"/>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40"/>
                                        </p:tgtEl>
                                        <p:attrNameLst>
                                          <p:attrName>style.visibility</p:attrName>
                                        </p:attrNameLst>
                                      </p:cBhvr>
                                      <p:to>
                                        <p:strVal val="visible"/>
                                      </p:to>
                                    </p:set>
                                    <p:anim calcmode="lin" valueType="num">
                                      <p:cBhvr additive="base">
                                        <p:cTn id="61" dur="500" fill="hold"/>
                                        <p:tgtEl>
                                          <p:spTgt spid="40"/>
                                        </p:tgtEl>
                                        <p:attrNameLst>
                                          <p:attrName>ppt_x</p:attrName>
                                        </p:attrNameLst>
                                      </p:cBhvr>
                                      <p:tavLst>
                                        <p:tav tm="0">
                                          <p:val>
                                            <p:strVal val="#ppt_x"/>
                                          </p:val>
                                        </p:tav>
                                        <p:tav tm="100000">
                                          <p:val>
                                            <p:strVal val="#ppt_x"/>
                                          </p:val>
                                        </p:tav>
                                      </p:tavLst>
                                    </p:anim>
                                    <p:anim calcmode="lin" valueType="num">
                                      <p:cBhvr additive="base">
                                        <p:cTn id="62" dur="500" fill="hold"/>
                                        <p:tgtEl>
                                          <p:spTgt spid="40"/>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41"/>
                                        </p:tgtEl>
                                        <p:attrNameLst>
                                          <p:attrName>style.visibility</p:attrName>
                                        </p:attrNameLst>
                                      </p:cBhvr>
                                      <p:to>
                                        <p:strVal val="visible"/>
                                      </p:to>
                                    </p:set>
                                    <p:anim calcmode="lin" valueType="num">
                                      <p:cBhvr additive="base">
                                        <p:cTn id="65" dur="500" fill="hold"/>
                                        <p:tgtEl>
                                          <p:spTgt spid="41"/>
                                        </p:tgtEl>
                                        <p:attrNameLst>
                                          <p:attrName>ppt_x</p:attrName>
                                        </p:attrNameLst>
                                      </p:cBhvr>
                                      <p:tavLst>
                                        <p:tav tm="0">
                                          <p:val>
                                            <p:strVal val="#ppt_x"/>
                                          </p:val>
                                        </p:tav>
                                        <p:tav tm="100000">
                                          <p:val>
                                            <p:strVal val="#ppt_x"/>
                                          </p:val>
                                        </p:tav>
                                      </p:tavLst>
                                    </p:anim>
                                    <p:anim calcmode="lin" valueType="num">
                                      <p:cBhvr additive="base">
                                        <p:cTn id="66" dur="500" fill="hold"/>
                                        <p:tgtEl>
                                          <p:spTgt spid="41"/>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43"/>
                                        </p:tgtEl>
                                        <p:attrNameLst>
                                          <p:attrName>style.visibility</p:attrName>
                                        </p:attrNameLst>
                                      </p:cBhvr>
                                      <p:to>
                                        <p:strVal val="visible"/>
                                      </p:to>
                                    </p:set>
                                    <p:anim calcmode="lin" valueType="num">
                                      <p:cBhvr additive="base">
                                        <p:cTn id="69" dur="500" fill="hold"/>
                                        <p:tgtEl>
                                          <p:spTgt spid="43"/>
                                        </p:tgtEl>
                                        <p:attrNameLst>
                                          <p:attrName>ppt_x</p:attrName>
                                        </p:attrNameLst>
                                      </p:cBhvr>
                                      <p:tavLst>
                                        <p:tav tm="0">
                                          <p:val>
                                            <p:strVal val="#ppt_x"/>
                                          </p:val>
                                        </p:tav>
                                        <p:tav tm="100000">
                                          <p:val>
                                            <p:strVal val="#ppt_x"/>
                                          </p:val>
                                        </p:tav>
                                      </p:tavLst>
                                    </p:anim>
                                    <p:anim calcmode="lin" valueType="num">
                                      <p:cBhvr additive="base">
                                        <p:cTn id="70" dur="500" fill="hold"/>
                                        <p:tgtEl>
                                          <p:spTgt spid="43"/>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42"/>
                                        </p:tgtEl>
                                        <p:attrNameLst>
                                          <p:attrName>style.visibility</p:attrName>
                                        </p:attrNameLst>
                                      </p:cBhvr>
                                      <p:to>
                                        <p:strVal val="visible"/>
                                      </p:to>
                                    </p:set>
                                    <p:anim calcmode="lin" valueType="num">
                                      <p:cBhvr additive="base">
                                        <p:cTn id="73" dur="500" fill="hold"/>
                                        <p:tgtEl>
                                          <p:spTgt spid="42"/>
                                        </p:tgtEl>
                                        <p:attrNameLst>
                                          <p:attrName>ppt_x</p:attrName>
                                        </p:attrNameLst>
                                      </p:cBhvr>
                                      <p:tavLst>
                                        <p:tav tm="0">
                                          <p:val>
                                            <p:strVal val="#ppt_x"/>
                                          </p:val>
                                        </p:tav>
                                        <p:tav tm="100000">
                                          <p:val>
                                            <p:strVal val="#ppt_x"/>
                                          </p:val>
                                        </p:tav>
                                      </p:tavLst>
                                    </p:anim>
                                    <p:anim calcmode="lin" valueType="num">
                                      <p:cBhvr additive="base">
                                        <p:cTn id="74" dur="500" fill="hold"/>
                                        <p:tgtEl>
                                          <p:spTgt spid="42"/>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45"/>
                                        </p:tgtEl>
                                        <p:attrNameLst>
                                          <p:attrName>style.visibility</p:attrName>
                                        </p:attrNameLst>
                                      </p:cBhvr>
                                      <p:to>
                                        <p:strVal val="visible"/>
                                      </p:to>
                                    </p:set>
                                    <p:anim calcmode="lin" valueType="num">
                                      <p:cBhvr additive="base">
                                        <p:cTn id="77" dur="500" fill="hold"/>
                                        <p:tgtEl>
                                          <p:spTgt spid="45"/>
                                        </p:tgtEl>
                                        <p:attrNameLst>
                                          <p:attrName>ppt_x</p:attrName>
                                        </p:attrNameLst>
                                      </p:cBhvr>
                                      <p:tavLst>
                                        <p:tav tm="0">
                                          <p:val>
                                            <p:strVal val="#ppt_x"/>
                                          </p:val>
                                        </p:tav>
                                        <p:tav tm="100000">
                                          <p:val>
                                            <p:strVal val="#ppt_x"/>
                                          </p:val>
                                        </p:tav>
                                      </p:tavLst>
                                    </p:anim>
                                    <p:anim calcmode="lin" valueType="num">
                                      <p:cBhvr additive="base">
                                        <p:cTn id="78" dur="500" fill="hold"/>
                                        <p:tgtEl>
                                          <p:spTgt spid="45"/>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44"/>
                                        </p:tgtEl>
                                        <p:attrNameLst>
                                          <p:attrName>style.visibility</p:attrName>
                                        </p:attrNameLst>
                                      </p:cBhvr>
                                      <p:to>
                                        <p:strVal val="visible"/>
                                      </p:to>
                                    </p:set>
                                    <p:anim calcmode="lin" valueType="num">
                                      <p:cBhvr additive="base">
                                        <p:cTn id="81" dur="500" fill="hold"/>
                                        <p:tgtEl>
                                          <p:spTgt spid="44"/>
                                        </p:tgtEl>
                                        <p:attrNameLst>
                                          <p:attrName>ppt_x</p:attrName>
                                        </p:attrNameLst>
                                      </p:cBhvr>
                                      <p:tavLst>
                                        <p:tav tm="0">
                                          <p:val>
                                            <p:strVal val="#ppt_x"/>
                                          </p:val>
                                        </p:tav>
                                        <p:tav tm="100000">
                                          <p:val>
                                            <p:strVal val="#ppt_x"/>
                                          </p:val>
                                        </p:tav>
                                      </p:tavLst>
                                    </p:anim>
                                    <p:anim calcmode="lin" valueType="num">
                                      <p:cBhvr additive="base">
                                        <p:cTn id="82"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0" animBg="1"/>
      <p:bldP spid="18" grpId="0"/>
      <p:bldP spid="20" grpId="0"/>
      <p:bldP spid="21" grpId="0"/>
      <p:bldP spid="34" grpId="0" animBg="1"/>
      <p:bldP spid="35" grpId="0"/>
      <p:bldP spid="36" grpId="0" animBg="1"/>
      <p:bldP spid="37" grpId="0"/>
      <p:bldP spid="38" grpId="0" animBg="1"/>
      <p:bldP spid="39" grpId="0"/>
      <p:bldP spid="40" grpId="0" animBg="1"/>
      <p:bldP spid="41" grpId="0"/>
      <p:bldP spid="42" grpId="0" animBg="1"/>
      <p:bldP spid="43" grpId="0"/>
      <p:bldP spid="44" grpId="0" animBg="1"/>
      <p:bldP spid="45"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Title Tile"/>
          <p:cNvSpPr/>
          <p:nvPr/>
        </p:nvSpPr>
        <p:spPr bwMode="auto">
          <a:xfrm>
            <a:off x="2813050" y="2682875"/>
            <a:ext cx="5922963" cy="2335213"/>
          </a:xfrm>
          <a:prstGeom prst="rect">
            <a:avLst/>
          </a:prstGeom>
          <a:solidFill>
            <a:srgbClr val="FF00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lIns="75566" tIns="37784" rIns="75566" bIns="37784" anchor="ctr"/>
          <a:lstStyle/>
          <a:p>
            <a:pPr algn="ctr" defTabSz="755463" fontAlgn="auto">
              <a:spcBef>
                <a:spcPts val="0"/>
              </a:spcBef>
              <a:spcAft>
                <a:spcPts val="0"/>
              </a:spcAft>
              <a:defRPr/>
            </a:pPr>
            <a:endParaRPr lang="en-US" sz="1900" dirty="0">
              <a:solidFill>
                <a:schemeClr val="tx1">
                  <a:lumMod val="20000"/>
                  <a:lumOff val="80000"/>
                  <a:alpha val="99000"/>
                </a:schemeClr>
              </a:solidFill>
              <a:latin typeface="微软雅黑" pitchFamily="34" charset="-122"/>
              <a:cs typeface="Segoe UI" pitchFamily="34" charset="0"/>
            </a:endParaRPr>
          </a:p>
        </p:txBody>
      </p:sp>
      <p:grpSp>
        <p:nvGrpSpPr>
          <p:cNvPr id="14" name="组合 13"/>
          <p:cNvGrpSpPr/>
          <p:nvPr/>
        </p:nvGrpSpPr>
        <p:grpSpPr>
          <a:xfrm>
            <a:off x="2812613" y="1365955"/>
            <a:ext cx="5923911" cy="1239960"/>
            <a:chOff x="3008303" y="947472"/>
            <a:chExt cx="5373500" cy="1124712"/>
          </a:xfrm>
          <a:solidFill>
            <a:srgbClr val="FFC000"/>
          </a:solidFill>
        </p:grpSpPr>
        <p:sp>
          <p:nvSpPr>
            <p:cNvPr id="15" name="Arrow Bar"/>
            <p:cNvSpPr/>
            <p:nvPr/>
          </p:nvSpPr>
          <p:spPr bwMode="auto">
            <a:xfrm>
              <a:off x="3008303" y="947472"/>
              <a:ext cx="5373500" cy="1124712"/>
            </a:xfrm>
            <a:prstGeom prst="rect">
              <a:avLst/>
            </a:prstGeom>
            <a:grp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lIns="68547" tIns="34274" rIns="68547" bIns="34274" anchor="ctr"/>
            <a:lstStyle/>
            <a:p>
              <a:pPr algn="ctr" defTabSz="755463" fontAlgn="auto">
                <a:spcBef>
                  <a:spcPts val="0"/>
                </a:spcBef>
                <a:spcAft>
                  <a:spcPts val="0"/>
                </a:spcAft>
                <a:defRPr/>
              </a:pPr>
              <a:endParaRPr lang="en-US" sz="1900" dirty="0">
                <a:solidFill>
                  <a:schemeClr val="tx1">
                    <a:lumMod val="20000"/>
                    <a:lumOff val="80000"/>
                    <a:alpha val="99000"/>
                  </a:schemeClr>
                </a:solidFill>
                <a:latin typeface="微软雅黑" pitchFamily="34" charset="-122"/>
                <a:cs typeface="Segoe UI" pitchFamily="34" charset="0"/>
              </a:endParaRPr>
            </a:p>
          </p:txBody>
        </p:sp>
        <p:sp>
          <p:nvSpPr>
            <p:cNvPr id="16" name="Circle Arrow"/>
            <p:cNvSpPr>
              <a:spLocks noEditPoints="1"/>
            </p:cNvSpPr>
            <p:nvPr/>
          </p:nvSpPr>
          <p:spPr bwMode="auto">
            <a:xfrm rot="5400000">
              <a:off x="7463204" y="1216326"/>
              <a:ext cx="631031" cy="631196"/>
            </a:xfrm>
            <a:custGeom>
              <a:avLst/>
              <a:gdLst>
                <a:gd name="T0" fmla="*/ 112 w 224"/>
                <a:gd name="T1" fmla="*/ 0 h 224"/>
                <a:gd name="T2" fmla="*/ 0 w 224"/>
                <a:gd name="T3" fmla="*/ 112 h 224"/>
                <a:gd name="T4" fmla="*/ 112 w 224"/>
                <a:gd name="T5" fmla="*/ 224 h 224"/>
                <a:gd name="T6" fmla="*/ 224 w 224"/>
                <a:gd name="T7" fmla="*/ 112 h 224"/>
                <a:gd name="T8" fmla="*/ 112 w 224"/>
                <a:gd name="T9" fmla="*/ 0 h 224"/>
                <a:gd name="T10" fmla="*/ 112 w 224"/>
                <a:gd name="T11" fmla="*/ 216 h 224"/>
                <a:gd name="T12" fmla="*/ 8 w 224"/>
                <a:gd name="T13" fmla="*/ 112 h 224"/>
                <a:gd name="T14" fmla="*/ 112 w 224"/>
                <a:gd name="T15" fmla="*/ 8 h 224"/>
                <a:gd name="T16" fmla="*/ 216 w 224"/>
                <a:gd name="T17" fmla="*/ 112 h 224"/>
                <a:gd name="T18" fmla="*/ 112 w 224"/>
                <a:gd name="T19" fmla="*/ 216 h 224"/>
                <a:gd name="T20" fmla="*/ 161 w 224"/>
                <a:gd name="T21" fmla="*/ 94 h 224"/>
                <a:gd name="T22" fmla="*/ 169 w 224"/>
                <a:gd name="T23" fmla="*/ 94 h 224"/>
                <a:gd name="T24" fmla="*/ 169 w 224"/>
                <a:gd name="T25" fmla="*/ 166 h 224"/>
                <a:gd name="T26" fmla="*/ 165 w 224"/>
                <a:gd name="T27" fmla="*/ 170 h 224"/>
                <a:gd name="T28" fmla="*/ 93 w 224"/>
                <a:gd name="T29" fmla="*/ 170 h 224"/>
                <a:gd name="T30" fmla="*/ 93 w 224"/>
                <a:gd name="T31" fmla="*/ 162 h 224"/>
                <a:gd name="T32" fmla="*/ 156 w 224"/>
                <a:gd name="T33" fmla="*/ 162 h 224"/>
                <a:gd name="T34" fmla="*/ 58 w 224"/>
                <a:gd name="T35" fmla="*/ 65 h 224"/>
                <a:gd name="T36" fmla="*/ 64 w 224"/>
                <a:gd name="T37" fmla="*/ 59 h 224"/>
                <a:gd name="T38" fmla="*/ 161 w 224"/>
                <a:gd name="T39" fmla="*/ 156 h 224"/>
                <a:gd name="T40" fmla="*/ 161 w 224"/>
                <a:gd name="T41" fmla="*/ 9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4" h="224">
                  <a:moveTo>
                    <a:pt x="112" y="0"/>
                  </a:moveTo>
                  <a:cubicBezTo>
                    <a:pt x="50" y="0"/>
                    <a:pt x="0" y="50"/>
                    <a:pt x="0" y="112"/>
                  </a:cubicBezTo>
                  <a:cubicBezTo>
                    <a:pt x="0" y="174"/>
                    <a:pt x="50" y="224"/>
                    <a:pt x="112" y="224"/>
                  </a:cubicBezTo>
                  <a:cubicBezTo>
                    <a:pt x="173" y="224"/>
                    <a:pt x="224" y="174"/>
                    <a:pt x="224" y="112"/>
                  </a:cubicBezTo>
                  <a:cubicBezTo>
                    <a:pt x="224" y="50"/>
                    <a:pt x="173" y="0"/>
                    <a:pt x="112" y="0"/>
                  </a:cubicBezTo>
                  <a:close/>
                  <a:moveTo>
                    <a:pt x="112" y="216"/>
                  </a:moveTo>
                  <a:cubicBezTo>
                    <a:pt x="54" y="216"/>
                    <a:pt x="8" y="169"/>
                    <a:pt x="8" y="112"/>
                  </a:cubicBezTo>
                  <a:cubicBezTo>
                    <a:pt x="8" y="54"/>
                    <a:pt x="54" y="8"/>
                    <a:pt x="112" y="8"/>
                  </a:cubicBezTo>
                  <a:cubicBezTo>
                    <a:pt x="169" y="8"/>
                    <a:pt x="216" y="54"/>
                    <a:pt x="216" y="112"/>
                  </a:cubicBezTo>
                  <a:cubicBezTo>
                    <a:pt x="216" y="169"/>
                    <a:pt x="169" y="216"/>
                    <a:pt x="112" y="216"/>
                  </a:cubicBezTo>
                  <a:close/>
                  <a:moveTo>
                    <a:pt x="161" y="94"/>
                  </a:moveTo>
                  <a:cubicBezTo>
                    <a:pt x="169" y="94"/>
                    <a:pt x="169" y="94"/>
                    <a:pt x="169" y="94"/>
                  </a:cubicBezTo>
                  <a:cubicBezTo>
                    <a:pt x="169" y="166"/>
                    <a:pt x="169" y="166"/>
                    <a:pt x="169" y="166"/>
                  </a:cubicBezTo>
                  <a:cubicBezTo>
                    <a:pt x="169" y="168"/>
                    <a:pt x="168" y="170"/>
                    <a:pt x="165" y="170"/>
                  </a:cubicBezTo>
                  <a:cubicBezTo>
                    <a:pt x="93" y="170"/>
                    <a:pt x="93" y="170"/>
                    <a:pt x="93" y="170"/>
                  </a:cubicBezTo>
                  <a:cubicBezTo>
                    <a:pt x="93" y="162"/>
                    <a:pt x="93" y="162"/>
                    <a:pt x="93" y="162"/>
                  </a:cubicBezTo>
                  <a:cubicBezTo>
                    <a:pt x="156" y="162"/>
                    <a:pt x="156" y="162"/>
                    <a:pt x="156" y="162"/>
                  </a:cubicBezTo>
                  <a:cubicBezTo>
                    <a:pt x="58" y="65"/>
                    <a:pt x="58" y="65"/>
                    <a:pt x="58" y="65"/>
                  </a:cubicBezTo>
                  <a:cubicBezTo>
                    <a:pt x="64" y="59"/>
                    <a:pt x="64" y="59"/>
                    <a:pt x="64" y="59"/>
                  </a:cubicBezTo>
                  <a:cubicBezTo>
                    <a:pt x="161" y="156"/>
                    <a:pt x="161" y="156"/>
                    <a:pt x="161" y="156"/>
                  </a:cubicBezTo>
                  <a:lnTo>
                    <a:pt x="161" y="94"/>
                  </a:lnTo>
                  <a:close/>
                </a:path>
              </a:pathLst>
            </a:custGeom>
            <a:grpFill/>
            <a:ln>
              <a:noFill/>
            </a:ln>
          </p:spPr>
          <p:txBody>
            <a:bodyPr lIns="68550" tIns="34276" rIns="68550" bIns="34276"/>
            <a:lstStyle/>
            <a:p>
              <a:pPr fontAlgn="auto">
                <a:spcBef>
                  <a:spcPts val="0"/>
                </a:spcBef>
                <a:spcAft>
                  <a:spcPts val="0"/>
                </a:spcAft>
                <a:defRPr/>
              </a:pPr>
              <a:endParaRPr lang="en-US" sz="1500" dirty="0">
                <a:latin typeface="微软雅黑" pitchFamily="34" charset="-122"/>
                <a:ea typeface="微软雅黑" pitchFamily="34" charset="-122"/>
              </a:endParaRPr>
            </a:p>
          </p:txBody>
        </p:sp>
      </p:grpSp>
      <p:sp>
        <p:nvSpPr>
          <p:cNvPr id="17" name="TechEd Tile"/>
          <p:cNvSpPr/>
          <p:nvPr/>
        </p:nvSpPr>
        <p:spPr bwMode="auto">
          <a:xfrm>
            <a:off x="396875" y="1365250"/>
            <a:ext cx="2336800" cy="1241425"/>
          </a:xfrm>
          <a:prstGeom prst="rect">
            <a:avLst/>
          </a:prstGeom>
          <a:solidFill>
            <a:schemeClr val="bg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lIns="75566" tIns="37784" rIns="75566" bIns="37784" anchor="ctr"/>
          <a:lstStyle/>
          <a:p>
            <a:pPr algn="ctr" defTabSz="755463" fontAlgn="auto">
              <a:spcBef>
                <a:spcPts val="0"/>
              </a:spcBef>
              <a:spcAft>
                <a:spcPts val="0"/>
              </a:spcAft>
              <a:defRPr/>
            </a:pPr>
            <a:endParaRPr lang="en-US" sz="1900" dirty="0">
              <a:solidFill>
                <a:schemeClr val="tx1">
                  <a:lumMod val="20000"/>
                  <a:lumOff val="80000"/>
                  <a:alpha val="99000"/>
                </a:schemeClr>
              </a:solidFill>
              <a:latin typeface="微软雅黑" pitchFamily="34" charset="-122"/>
              <a:cs typeface="Segoe UI" pitchFamily="34" charset="0"/>
            </a:endParaRPr>
          </a:p>
        </p:txBody>
      </p:sp>
      <p:sp>
        <p:nvSpPr>
          <p:cNvPr id="18" name="Title 1"/>
          <p:cNvSpPr txBox="1">
            <a:spLocks/>
          </p:cNvSpPr>
          <p:nvPr/>
        </p:nvSpPr>
        <p:spPr>
          <a:xfrm>
            <a:off x="2974975" y="2678113"/>
            <a:ext cx="5467350" cy="1258887"/>
          </a:xfrm>
          <a:prstGeom prst="rect">
            <a:avLst/>
          </a:prstGeom>
        </p:spPr>
        <p:txBody>
          <a:bodyPr lIns="100803" tIns="50402" rIns="100803" bIns="50402" anchor="ctr"/>
          <a:lstStyle>
            <a:lvl1pPr algn="l" defTabSz="685487" rtl="0" eaLnBrk="1" latinLnBrk="0" hangingPunct="1">
              <a:lnSpc>
                <a:spcPct val="90000"/>
              </a:lnSpc>
              <a:spcBef>
                <a:spcPct val="0"/>
              </a:spcBef>
              <a:buNone/>
              <a:defRPr lang="en-US" sz="3000" b="1" kern="1200" cap="none" spc="-75" baseline="0" dirty="0">
                <a:ln w="3175">
                  <a:noFill/>
                </a:ln>
                <a:solidFill>
                  <a:schemeClr val="accent1">
                    <a:alpha val="99000"/>
                  </a:schemeClr>
                </a:solidFill>
                <a:effectLst/>
                <a:latin typeface="Segoe UI" pitchFamily="34" charset="0"/>
                <a:ea typeface="Segoe UI" pitchFamily="34" charset="0"/>
                <a:cs typeface="Segoe UI" pitchFamily="34" charset="0"/>
              </a:defRPr>
            </a:lvl1pPr>
          </a:lstStyle>
          <a:p>
            <a:pPr fontAlgn="auto">
              <a:spcAft>
                <a:spcPts val="0"/>
              </a:spcAft>
              <a:defRPr/>
            </a:pPr>
            <a:endParaRPr>
              <a:latin typeface="微软雅黑" pitchFamily="34" charset="-122"/>
              <a:ea typeface="微软雅黑" pitchFamily="34" charset="-122"/>
            </a:endParaRPr>
          </a:p>
        </p:txBody>
      </p:sp>
      <p:sp>
        <p:nvSpPr>
          <p:cNvPr id="20" name="矩形 19"/>
          <p:cNvSpPr>
            <a:spLocks noChangeArrowheads="1"/>
          </p:cNvSpPr>
          <p:nvPr/>
        </p:nvSpPr>
        <p:spPr bwMode="auto">
          <a:xfrm>
            <a:off x="781050" y="1730375"/>
            <a:ext cx="1763713" cy="501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00803" tIns="50402" rIns="100803" bIns="50402">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600" b="1" dirty="0" smtClean="0">
                <a:latin typeface="微软雅黑" pitchFamily="34" charset="-122"/>
                <a:ea typeface="微软雅黑" pitchFamily="34" charset="-122"/>
              </a:rPr>
              <a:t>第</a:t>
            </a:r>
            <a:r>
              <a:rPr lang="zh-CN" altLang="en-US" sz="2600" b="1" dirty="0">
                <a:latin typeface="微软雅黑" pitchFamily="34" charset="-122"/>
                <a:ea typeface="微软雅黑" pitchFamily="34" charset="-122"/>
              </a:rPr>
              <a:t>五</a:t>
            </a:r>
            <a:r>
              <a:rPr lang="zh-CN" altLang="en-US" sz="2600" b="1" dirty="0" smtClean="0">
                <a:latin typeface="微软雅黑" pitchFamily="34" charset="-122"/>
                <a:ea typeface="微软雅黑" pitchFamily="34" charset="-122"/>
              </a:rPr>
              <a:t>部分</a:t>
            </a:r>
            <a:endParaRPr lang="zh-CN" altLang="en-US" sz="2600" b="1" dirty="0">
              <a:latin typeface="微软雅黑" pitchFamily="34" charset="-122"/>
              <a:ea typeface="微软雅黑" pitchFamily="34" charset="-122"/>
            </a:endParaRPr>
          </a:p>
        </p:txBody>
      </p:sp>
      <p:sp>
        <p:nvSpPr>
          <p:cNvPr id="21" name="Text Box 76"/>
          <p:cNvSpPr txBox="1">
            <a:spLocks noChangeArrowheads="1"/>
          </p:cNvSpPr>
          <p:nvPr/>
        </p:nvSpPr>
        <p:spPr bwMode="auto">
          <a:xfrm>
            <a:off x="3003550" y="3033713"/>
            <a:ext cx="5240858" cy="655786"/>
          </a:xfrm>
          <a:prstGeom prst="rect">
            <a:avLst/>
          </a:prstGeom>
          <a:noFill/>
          <a:ln w="9525" algn="ctr">
            <a:noFill/>
            <a:miter lim="800000"/>
            <a:headEnd/>
            <a:tailEnd/>
          </a:ln>
          <a:effectLst>
            <a:prstShdw prst="shdw17" dist="17961" dir="2700000">
              <a:schemeClr val="accent1">
                <a:gamma/>
                <a:shade val="60000"/>
                <a:invGamma/>
              </a:schemeClr>
            </a:prstShdw>
          </a:effectLst>
        </p:spPr>
        <p:txBody>
          <a:bodyPr wrap="square" lIns="100803" tIns="50402" rIns="100803" bIns="50402">
            <a:spAutoFit/>
          </a:bodyPr>
          <a:lstStyle/>
          <a:p>
            <a:pPr defTabSz="756034" fontAlgn="auto">
              <a:lnSpc>
                <a:spcPct val="90000"/>
              </a:lnSpc>
              <a:spcBef>
                <a:spcPct val="20000"/>
              </a:spcBef>
              <a:spcAft>
                <a:spcPts val="0"/>
              </a:spcAft>
              <a:buSzPct val="105000"/>
              <a:defRPr/>
            </a:pPr>
            <a:r>
              <a:rPr lang="zh-CN" altLang="en-US" sz="4000" b="1" dirty="0">
                <a:solidFill>
                  <a:srgbClr val="FFFFFF">
                    <a:alpha val="99000"/>
                  </a:srgbClr>
                </a:solidFill>
                <a:latin typeface="微软雅黑" pitchFamily="34" charset="-122"/>
                <a:ea typeface="微软雅黑" pitchFamily="34" charset="-122"/>
              </a:rPr>
              <a:t>下一步工作计划</a:t>
            </a:r>
            <a:endParaRPr lang="en-US" altLang="zh-CN" sz="4000" b="1" dirty="0">
              <a:solidFill>
                <a:srgbClr val="FFFF00">
                  <a:alpha val="99000"/>
                </a:srgbClr>
              </a:solidFill>
              <a:latin typeface="微软雅黑" pitchFamily="34" charset="-122"/>
              <a:ea typeface="微软雅黑" pitchFamily="34" charset="-122"/>
            </a:endParaRPr>
          </a:p>
        </p:txBody>
      </p:sp>
      <p:pic>
        <p:nvPicPr>
          <p:cNvPr id="22" name="Picture 3"/>
          <p:cNvPicPr>
            <a:picLocks noChangeAspect="1" noChangeArrowheads="1"/>
          </p:cNvPicPr>
          <p:nvPr/>
        </p:nvPicPr>
        <p:blipFill>
          <a:blip r:embed="rId3">
            <a:extLst>
              <a:ext uri="{28A0092B-C50C-407E-A947-70E740481C1C}">
                <a14:useLocalDpi xmlns:a14="http://schemas.microsoft.com/office/drawing/2010/main" val="0"/>
              </a:ext>
            </a:extLst>
          </a:blip>
          <a:srcRect r="61816" b="32188"/>
          <a:stretch>
            <a:fillRect/>
          </a:stretch>
        </p:blipFill>
        <p:spPr bwMode="auto">
          <a:xfrm>
            <a:off x="396875" y="2678113"/>
            <a:ext cx="2336800" cy="2333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右箭头 33"/>
          <p:cNvSpPr/>
          <p:nvPr/>
        </p:nvSpPr>
        <p:spPr>
          <a:xfrm>
            <a:off x="3218308" y="3857016"/>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3397031" y="3793604"/>
            <a:ext cx="902811" cy="307777"/>
          </a:xfrm>
          <a:prstGeom prst="rect">
            <a:avLst/>
          </a:prstGeom>
          <a:noFill/>
        </p:spPr>
        <p:txBody>
          <a:bodyPr wrap="none" rtlCol="0">
            <a:spAutoFit/>
          </a:bodyPr>
          <a:lstStyle/>
          <a:p>
            <a:r>
              <a:rPr lang="zh-CN" altLang="en-US" sz="1400" dirty="0">
                <a:solidFill>
                  <a:schemeClr val="bg1"/>
                </a:solidFill>
              </a:rPr>
              <a:t>总体思路</a:t>
            </a:r>
          </a:p>
        </p:txBody>
      </p:sp>
      <p:sp>
        <p:nvSpPr>
          <p:cNvPr id="36" name="右箭头 35"/>
          <p:cNvSpPr/>
          <p:nvPr/>
        </p:nvSpPr>
        <p:spPr>
          <a:xfrm>
            <a:off x="5788873" y="3857016"/>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5939859" y="3793604"/>
            <a:ext cx="902811" cy="307777"/>
          </a:xfrm>
          <a:prstGeom prst="rect">
            <a:avLst/>
          </a:prstGeom>
          <a:noFill/>
        </p:spPr>
        <p:txBody>
          <a:bodyPr wrap="none" rtlCol="0">
            <a:spAutoFit/>
          </a:bodyPr>
          <a:lstStyle/>
          <a:p>
            <a:r>
              <a:rPr lang="zh-CN" altLang="en-US" sz="1400" dirty="0">
                <a:solidFill>
                  <a:schemeClr val="bg1"/>
                </a:solidFill>
              </a:rPr>
              <a:t>完成方法</a:t>
            </a:r>
          </a:p>
        </p:txBody>
      </p:sp>
      <p:sp>
        <p:nvSpPr>
          <p:cNvPr id="38" name="右箭头 37"/>
          <p:cNvSpPr/>
          <p:nvPr/>
        </p:nvSpPr>
        <p:spPr>
          <a:xfrm>
            <a:off x="3203848" y="4210959"/>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3390061" y="4147547"/>
            <a:ext cx="902811" cy="307777"/>
          </a:xfrm>
          <a:prstGeom prst="rect">
            <a:avLst/>
          </a:prstGeom>
          <a:noFill/>
        </p:spPr>
        <p:txBody>
          <a:bodyPr wrap="none" rtlCol="0">
            <a:spAutoFit/>
          </a:bodyPr>
          <a:lstStyle/>
          <a:p>
            <a:r>
              <a:rPr lang="zh-CN" altLang="en-US" sz="1400" dirty="0">
                <a:solidFill>
                  <a:schemeClr val="bg1"/>
                </a:solidFill>
              </a:rPr>
              <a:t>具体目标</a:t>
            </a:r>
          </a:p>
        </p:txBody>
      </p:sp>
      <p:sp>
        <p:nvSpPr>
          <p:cNvPr id="40" name="右箭头 39"/>
          <p:cNvSpPr/>
          <p:nvPr/>
        </p:nvSpPr>
        <p:spPr>
          <a:xfrm>
            <a:off x="5774413" y="4210959"/>
            <a:ext cx="201564" cy="197037"/>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TextBox 40"/>
          <p:cNvSpPr txBox="1"/>
          <p:nvPr/>
        </p:nvSpPr>
        <p:spPr>
          <a:xfrm>
            <a:off x="5925399" y="4147547"/>
            <a:ext cx="902811" cy="307777"/>
          </a:xfrm>
          <a:prstGeom prst="rect">
            <a:avLst/>
          </a:prstGeom>
          <a:noFill/>
        </p:spPr>
        <p:txBody>
          <a:bodyPr wrap="none" rtlCol="0">
            <a:spAutoFit/>
          </a:bodyPr>
          <a:lstStyle/>
          <a:p>
            <a:r>
              <a:rPr lang="zh-CN" altLang="en-US" sz="1400" dirty="0">
                <a:solidFill>
                  <a:schemeClr val="bg1"/>
                </a:solidFill>
              </a:rPr>
              <a:t>保障措施</a:t>
            </a:r>
          </a:p>
        </p:txBody>
      </p:sp>
    </p:spTree>
    <p:extLst>
      <p:ext uri="{BB962C8B-B14F-4D97-AF65-F5344CB8AC3E}">
        <p14:creationId xmlns:p14="http://schemas.microsoft.com/office/powerpoint/2010/main" val="2431004978"/>
      </p:ext>
    </p:extLst>
  </p:cSld>
  <p:clrMapOvr>
    <a:masterClrMapping/>
  </p:clrMapOvr>
  <mc:AlternateContent xmlns:mc="http://schemas.openxmlformats.org/markup-compatibility/2006" xmlns:p14="http://schemas.microsoft.com/office/powerpoint/2010/main">
    <mc:Choice Requires="p14">
      <p:transition spd="slow" p14:dur="1600" advClick="0">
        <p:blinds dir="vert"/>
      </p:transition>
    </mc:Choice>
    <mc:Fallback xmlns="">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750"/>
                                        <p:tgtEl>
                                          <p:spTgt spid="20"/>
                                        </p:tgtEl>
                                      </p:cBhvr>
                                    </p:animEffect>
                                    <p:anim calcmode="lin" valueType="num">
                                      <p:cBhvr>
                                        <p:cTn id="13" dur="750" fill="hold"/>
                                        <p:tgtEl>
                                          <p:spTgt spid="20"/>
                                        </p:tgtEl>
                                        <p:attrNameLst>
                                          <p:attrName>ppt_x</p:attrName>
                                        </p:attrNameLst>
                                      </p:cBhvr>
                                      <p:tavLst>
                                        <p:tav tm="0">
                                          <p:val>
                                            <p:strVal val="#ppt_x"/>
                                          </p:val>
                                        </p:tav>
                                        <p:tav tm="100000">
                                          <p:val>
                                            <p:strVal val="#ppt_x"/>
                                          </p:val>
                                        </p:tav>
                                      </p:tavLst>
                                    </p:anim>
                                    <p:anim calcmode="lin" valueType="num">
                                      <p:cBhvr>
                                        <p:cTn id="14" dur="750" fill="hold"/>
                                        <p:tgtEl>
                                          <p:spTgt spid="20"/>
                                        </p:tgtEl>
                                        <p:attrNameLst>
                                          <p:attrName>ppt_y</p:attrName>
                                        </p:attrNameLst>
                                      </p:cBhvr>
                                      <p:tavLst>
                                        <p:tav tm="0">
                                          <p:val>
                                            <p:strVal val="#ppt_y+.1"/>
                                          </p:val>
                                        </p:tav>
                                        <p:tav tm="100000">
                                          <p:val>
                                            <p:strVal val="#ppt_y"/>
                                          </p:val>
                                        </p:tav>
                                      </p:tavLst>
                                    </p:anim>
                                  </p:childTnLst>
                                </p:cTn>
                              </p:par>
                              <p:par>
                                <p:cTn id="15" presetID="2" presetClass="entr" presetSubtype="4" fill="hold" grpId="0" nodeType="withEffect">
                                  <p:stCondLst>
                                    <p:cond delay="25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750" fill="hold"/>
                                        <p:tgtEl>
                                          <p:spTgt spid="13"/>
                                        </p:tgtEl>
                                        <p:attrNameLst>
                                          <p:attrName>ppt_x</p:attrName>
                                        </p:attrNameLst>
                                      </p:cBhvr>
                                      <p:tavLst>
                                        <p:tav tm="0">
                                          <p:val>
                                            <p:strVal val="#ppt_x"/>
                                          </p:val>
                                        </p:tav>
                                        <p:tav tm="100000">
                                          <p:val>
                                            <p:strVal val="#ppt_x"/>
                                          </p:val>
                                        </p:tav>
                                      </p:tavLst>
                                    </p:anim>
                                    <p:anim calcmode="lin" valueType="num">
                                      <p:cBhvr additive="base">
                                        <p:cTn id="18" dur="750" fill="hold"/>
                                        <p:tgtEl>
                                          <p:spTgt spid="13"/>
                                        </p:tgtEl>
                                        <p:attrNameLst>
                                          <p:attrName>ppt_y</p:attrName>
                                        </p:attrNameLst>
                                      </p:cBhvr>
                                      <p:tavLst>
                                        <p:tav tm="0">
                                          <p:val>
                                            <p:strVal val="1+#ppt_h/2"/>
                                          </p:val>
                                        </p:tav>
                                        <p:tav tm="100000">
                                          <p:val>
                                            <p:strVal val="#ppt_y"/>
                                          </p:val>
                                        </p:tav>
                                      </p:tavLst>
                                    </p:anim>
                                  </p:childTnLst>
                                </p:cTn>
                              </p:par>
                              <p:par>
                                <p:cTn id="19" presetID="2" presetClass="entr" presetSubtype="8" fill="hold" nodeType="withEffect">
                                  <p:stCondLst>
                                    <p:cond delay="250"/>
                                  </p:stCondLst>
                                  <p:childTnLst>
                                    <p:set>
                                      <p:cBhvr>
                                        <p:cTn id="20" dur="1" fill="hold">
                                          <p:stCondLst>
                                            <p:cond delay="0"/>
                                          </p:stCondLst>
                                        </p:cTn>
                                        <p:tgtEl>
                                          <p:spTgt spid="22"/>
                                        </p:tgtEl>
                                        <p:attrNameLst>
                                          <p:attrName>style.visibility</p:attrName>
                                        </p:attrNameLst>
                                      </p:cBhvr>
                                      <p:to>
                                        <p:strVal val="visible"/>
                                      </p:to>
                                    </p:set>
                                    <p:anim calcmode="lin" valueType="num">
                                      <p:cBhvr additive="base">
                                        <p:cTn id="21" dur="750" fill="hold"/>
                                        <p:tgtEl>
                                          <p:spTgt spid="22"/>
                                        </p:tgtEl>
                                        <p:attrNameLst>
                                          <p:attrName>ppt_x</p:attrName>
                                        </p:attrNameLst>
                                      </p:cBhvr>
                                      <p:tavLst>
                                        <p:tav tm="0">
                                          <p:val>
                                            <p:strVal val="0-#ppt_w/2"/>
                                          </p:val>
                                        </p:tav>
                                        <p:tav tm="100000">
                                          <p:val>
                                            <p:strVal val="#ppt_x"/>
                                          </p:val>
                                        </p:tav>
                                      </p:tavLst>
                                    </p:anim>
                                    <p:anim calcmode="lin" valueType="num">
                                      <p:cBhvr additive="base">
                                        <p:cTn id="22" dur="750" fill="hold"/>
                                        <p:tgtEl>
                                          <p:spTgt spid="22"/>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10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1+#ppt_w/2"/>
                                          </p:val>
                                        </p:tav>
                                        <p:tav tm="100000">
                                          <p:val>
                                            <p:strVal val="#ppt_x"/>
                                          </p:val>
                                        </p:tav>
                                      </p:tavLst>
                                    </p:anim>
                                    <p:anim calcmode="lin" valueType="num">
                                      <p:cBhvr additive="base">
                                        <p:cTn id="26" dur="500" fill="hold"/>
                                        <p:tgtEl>
                                          <p:spTgt spid="14"/>
                                        </p:tgtEl>
                                        <p:attrNameLst>
                                          <p:attrName>ppt_y</p:attrName>
                                        </p:attrNameLst>
                                      </p:cBhvr>
                                      <p:tavLst>
                                        <p:tav tm="0">
                                          <p:val>
                                            <p:strVal val="#ppt_y"/>
                                          </p:val>
                                        </p:tav>
                                        <p:tav tm="100000">
                                          <p:val>
                                            <p:strVal val="#ppt_y"/>
                                          </p:val>
                                        </p:tav>
                                      </p:tavLst>
                                    </p:anim>
                                  </p:childTnLst>
                                </p:cTn>
                              </p:par>
                            </p:childTnLst>
                          </p:cTn>
                        </p:par>
                        <p:par>
                          <p:cTn id="27" fill="hold" nodeType="afterGroup">
                            <p:stCondLst>
                              <p:cond delay="1500"/>
                            </p:stCondLst>
                            <p:childTnLst>
                              <p:par>
                                <p:cTn id="28" presetID="16" presetClass="entr" presetSubtype="21" fill="hold" grpId="0" nodeType="afterEffect" nodePh="1">
                                  <p:stCondLst>
                                    <p:cond delay="0"/>
                                  </p:stCondLst>
                                  <p:endCondLst>
                                    <p:cond evt="begin" delay="0">
                                      <p:tn val="28"/>
                                    </p:cond>
                                  </p:endCondLst>
                                  <p:childTnLst>
                                    <p:set>
                                      <p:cBhvr>
                                        <p:cTn id="29" dur="1" fill="hold">
                                          <p:stCondLst>
                                            <p:cond delay="0"/>
                                          </p:stCondLst>
                                        </p:cTn>
                                        <p:tgtEl>
                                          <p:spTgt spid="18"/>
                                        </p:tgtEl>
                                        <p:attrNameLst>
                                          <p:attrName>style.visibility</p:attrName>
                                        </p:attrNameLst>
                                      </p:cBhvr>
                                      <p:to>
                                        <p:strVal val="visible"/>
                                      </p:to>
                                    </p:set>
                                    <p:animEffect transition="in" filter="barn(inVertical)">
                                      <p:cBhvr>
                                        <p:cTn id="30" dur="750"/>
                                        <p:tgtEl>
                                          <p:spTgt spid="18"/>
                                        </p:tgtEl>
                                      </p:cBhvr>
                                    </p:animEffect>
                                  </p:childTnLst>
                                </p:cTn>
                              </p:par>
                              <p:par>
                                <p:cTn id="31" presetID="12" presetClass="entr" presetSubtype="1" fill="hold" grpId="0" nodeType="with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slide(fromTop)">
                                      <p:cBhvr>
                                        <p:cTn id="33" dur="500"/>
                                        <p:tgtEl>
                                          <p:spTgt spid="21"/>
                                        </p:tgtEl>
                                      </p:cBhvr>
                                    </p:animEffect>
                                  </p:childTnLst>
                                </p:cTn>
                              </p:par>
                            </p:childTnLst>
                          </p:cTn>
                        </p:par>
                        <p:par>
                          <p:cTn id="34" fill="hold">
                            <p:stCondLst>
                              <p:cond delay="2250"/>
                            </p:stCondLst>
                            <p:childTnLst>
                              <p:par>
                                <p:cTn id="35" presetID="2" presetClass="entr" presetSubtype="4"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 calcmode="lin" valueType="num">
                                      <p:cBhvr additive="base">
                                        <p:cTn id="37" dur="500" fill="hold"/>
                                        <p:tgtEl>
                                          <p:spTgt spid="35"/>
                                        </p:tgtEl>
                                        <p:attrNameLst>
                                          <p:attrName>ppt_x</p:attrName>
                                        </p:attrNameLst>
                                      </p:cBhvr>
                                      <p:tavLst>
                                        <p:tav tm="0">
                                          <p:val>
                                            <p:strVal val="#ppt_x"/>
                                          </p:val>
                                        </p:tav>
                                        <p:tav tm="100000">
                                          <p:val>
                                            <p:strVal val="#ppt_x"/>
                                          </p:val>
                                        </p:tav>
                                      </p:tavLst>
                                    </p:anim>
                                    <p:anim calcmode="lin" valueType="num">
                                      <p:cBhvr additive="base">
                                        <p:cTn id="38" dur="500" fill="hold"/>
                                        <p:tgtEl>
                                          <p:spTgt spid="35"/>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34"/>
                                        </p:tgtEl>
                                        <p:attrNameLst>
                                          <p:attrName>style.visibility</p:attrName>
                                        </p:attrNameLst>
                                      </p:cBhvr>
                                      <p:to>
                                        <p:strVal val="visible"/>
                                      </p:to>
                                    </p:set>
                                    <p:anim calcmode="lin" valueType="num">
                                      <p:cBhvr additive="base">
                                        <p:cTn id="41" dur="500" fill="hold"/>
                                        <p:tgtEl>
                                          <p:spTgt spid="34"/>
                                        </p:tgtEl>
                                        <p:attrNameLst>
                                          <p:attrName>ppt_x</p:attrName>
                                        </p:attrNameLst>
                                      </p:cBhvr>
                                      <p:tavLst>
                                        <p:tav tm="0">
                                          <p:val>
                                            <p:strVal val="#ppt_x"/>
                                          </p:val>
                                        </p:tav>
                                        <p:tav tm="100000">
                                          <p:val>
                                            <p:strVal val="#ppt_x"/>
                                          </p:val>
                                        </p:tav>
                                      </p:tavLst>
                                    </p:anim>
                                    <p:anim calcmode="lin" valueType="num">
                                      <p:cBhvr additive="base">
                                        <p:cTn id="42" dur="500" fill="hold"/>
                                        <p:tgtEl>
                                          <p:spTgt spid="34"/>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36"/>
                                        </p:tgtEl>
                                        <p:attrNameLst>
                                          <p:attrName>style.visibility</p:attrName>
                                        </p:attrNameLst>
                                      </p:cBhvr>
                                      <p:to>
                                        <p:strVal val="visible"/>
                                      </p:to>
                                    </p:set>
                                    <p:anim calcmode="lin" valueType="num">
                                      <p:cBhvr additive="base">
                                        <p:cTn id="45" dur="500" fill="hold"/>
                                        <p:tgtEl>
                                          <p:spTgt spid="36"/>
                                        </p:tgtEl>
                                        <p:attrNameLst>
                                          <p:attrName>ppt_x</p:attrName>
                                        </p:attrNameLst>
                                      </p:cBhvr>
                                      <p:tavLst>
                                        <p:tav tm="0">
                                          <p:val>
                                            <p:strVal val="#ppt_x"/>
                                          </p:val>
                                        </p:tav>
                                        <p:tav tm="100000">
                                          <p:val>
                                            <p:strVal val="#ppt_x"/>
                                          </p:val>
                                        </p:tav>
                                      </p:tavLst>
                                    </p:anim>
                                    <p:anim calcmode="lin" valueType="num">
                                      <p:cBhvr additive="base">
                                        <p:cTn id="46" dur="500" fill="hold"/>
                                        <p:tgtEl>
                                          <p:spTgt spid="36"/>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37"/>
                                        </p:tgtEl>
                                        <p:attrNameLst>
                                          <p:attrName>style.visibility</p:attrName>
                                        </p:attrNameLst>
                                      </p:cBhvr>
                                      <p:to>
                                        <p:strVal val="visible"/>
                                      </p:to>
                                    </p:set>
                                    <p:anim calcmode="lin" valueType="num">
                                      <p:cBhvr additive="base">
                                        <p:cTn id="49" dur="500" fill="hold"/>
                                        <p:tgtEl>
                                          <p:spTgt spid="37"/>
                                        </p:tgtEl>
                                        <p:attrNameLst>
                                          <p:attrName>ppt_x</p:attrName>
                                        </p:attrNameLst>
                                      </p:cBhvr>
                                      <p:tavLst>
                                        <p:tav tm="0">
                                          <p:val>
                                            <p:strVal val="#ppt_x"/>
                                          </p:val>
                                        </p:tav>
                                        <p:tav tm="100000">
                                          <p:val>
                                            <p:strVal val="#ppt_x"/>
                                          </p:val>
                                        </p:tav>
                                      </p:tavLst>
                                    </p:anim>
                                    <p:anim calcmode="lin" valueType="num">
                                      <p:cBhvr additive="base">
                                        <p:cTn id="50" dur="500" fill="hold"/>
                                        <p:tgtEl>
                                          <p:spTgt spid="37"/>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39"/>
                                        </p:tgtEl>
                                        <p:attrNameLst>
                                          <p:attrName>style.visibility</p:attrName>
                                        </p:attrNameLst>
                                      </p:cBhvr>
                                      <p:to>
                                        <p:strVal val="visible"/>
                                      </p:to>
                                    </p:set>
                                    <p:anim calcmode="lin" valueType="num">
                                      <p:cBhvr additive="base">
                                        <p:cTn id="53" dur="500" fill="hold"/>
                                        <p:tgtEl>
                                          <p:spTgt spid="39"/>
                                        </p:tgtEl>
                                        <p:attrNameLst>
                                          <p:attrName>ppt_x</p:attrName>
                                        </p:attrNameLst>
                                      </p:cBhvr>
                                      <p:tavLst>
                                        <p:tav tm="0">
                                          <p:val>
                                            <p:strVal val="#ppt_x"/>
                                          </p:val>
                                        </p:tav>
                                        <p:tav tm="100000">
                                          <p:val>
                                            <p:strVal val="#ppt_x"/>
                                          </p:val>
                                        </p:tav>
                                      </p:tavLst>
                                    </p:anim>
                                    <p:anim calcmode="lin" valueType="num">
                                      <p:cBhvr additive="base">
                                        <p:cTn id="54" dur="500" fill="hold"/>
                                        <p:tgtEl>
                                          <p:spTgt spid="39"/>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38"/>
                                        </p:tgtEl>
                                        <p:attrNameLst>
                                          <p:attrName>style.visibility</p:attrName>
                                        </p:attrNameLst>
                                      </p:cBhvr>
                                      <p:to>
                                        <p:strVal val="visible"/>
                                      </p:to>
                                    </p:set>
                                    <p:anim calcmode="lin" valueType="num">
                                      <p:cBhvr additive="base">
                                        <p:cTn id="57" dur="500" fill="hold"/>
                                        <p:tgtEl>
                                          <p:spTgt spid="38"/>
                                        </p:tgtEl>
                                        <p:attrNameLst>
                                          <p:attrName>ppt_x</p:attrName>
                                        </p:attrNameLst>
                                      </p:cBhvr>
                                      <p:tavLst>
                                        <p:tav tm="0">
                                          <p:val>
                                            <p:strVal val="#ppt_x"/>
                                          </p:val>
                                        </p:tav>
                                        <p:tav tm="100000">
                                          <p:val>
                                            <p:strVal val="#ppt_x"/>
                                          </p:val>
                                        </p:tav>
                                      </p:tavLst>
                                    </p:anim>
                                    <p:anim calcmode="lin" valueType="num">
                                      <p:cBhvr additive="base">
                                        <p:cTn id="58" dur="500" fill="hold"/>
                                        <p:tgtEl>
                                          <p:spTgt spid="38"/>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40"/>
                                        </p:tgtEl>
                                        <p:attrNameLst>
                                          <p:attrName>style.visibility</p:attrName>
                                        </p:attrNameLst>
                                      </p:cBhvr>
                                      <p:to>
                                        <p:strVal val="visible"/>
                                      </p:to>
                                    </p:set>
                                    <p:anim calcmode="lin" valueType="num">
                                      <p:cBhvr additive="base">
                                        <p:cTn id="61" dur="500" fill="hold"/>
                                        <p:tgtEl>
                                          <p:spTgt spid="40"/>
                                        </p:tgtEl>
                                        <p:attrNameLst>
                                          <p:attrName>ppt_x</p:attrName>
                                        </p:attrNameLst>
                                      </p:cBhvr>
                                      <p:tavLst>
                                        <p:tav tm="0">
                                          <p:val>
                                            <p:strVal val="#ppt_x"/>
                                          </p:val>
                                        </p:tav>
                                        <p:tav tm="100000">
                                          <p:val>
                                            <p:strVal val="#ppt_x"/>
                                          </p:val>
                                        </p:tav>
                                      </p:tavLst>
                                    </p:anim>
                                    <p:anim calcmode="lin" valueType="num">
                                      <p:cBhvr additive="base">
                                        <p:cTn id="62" dur="500" fill="hold"/>
                                        <p:tgtEl>
                                          <p:spTgt spid="40"/>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41"/>
                                        </p:tgtEl>
                                        <p:attrNameLst>
                                          <p:attrName>style.visibility</p:attrName>
                                        </p:attrNameLst>
                                      </p:cBhvr>
                                      <p:to>
                                        <p:strVal val="visible"/>
                                      </p:to>
                                    </p:set>
                                    <p:anim calcmode="lin" valueType="num">
                                      <p:cBhvr additive="base">
                                        <p:cTn id="65" dur="500" fill="hold"/>
                                        <p:tgtEl>
                                          <p:spTgt spid="41"/>
                                        </p:tgtEl>
                                        <p:attrNameLst>
                                          <p:attrName>ppt_x</p:attrName>
                                        </p:attrNameLst>
                                      </p:cBhvr>
                                      <p:tavLst>
                                        <p:tav tm="0">
                                          <p:val>
                                            <p:strVal val="#ppt_x"/>
                                          </p:val>
                                        </p:tav>
                                        <p:tav tm="100000">
                                          <p:val>
                                            <p:strVal val="#ppt_x"/>
                                          </p:val>
                                        </p:tav>
                                      </p:tavLst>
                                    </p:anim>
                                    <p:anim calcmode="lin" valueType="num">
                                      <p:cBhvr additive="base">
                                        <p:cTn id="66"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0" animBg="1"/>
      <p:bldP spid="18" grpId="0"/>
      <p:bldP spid="20" grpId="0"/>
      <p:bldP spid="21" grpId="0"/>
      <p:bldP spid="34" grpId="0" animBg="1"/>
      <p:bldP spid="35" grpId="0"/>
      <p:bldP spid="36" grpId="0" animBg="1"/>
      <p:bldP spid="37" grpId="0"/>
      <p:bldP spid="38" grpId="0" animBg="1"/>
      <p:bldP spid="39" grpId="0"/>
      <p:bldP spid="40" grpId="0" animBg="1"/>
      <p:bldP spid="41"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Text Box 5"/>
          <p:cNvSpPr txBox="1">
            <a:spLocks noChangeArrowheads="1"/>
          </p:cNvSpPr>
          <p:nvPr/>
        </p:nvSpPr>
        <p:spPr bwMode="ltGray">
          <a:xfrm>
            <a:off x="347663" y="157163"/>
            <a:ext cx="33845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800" b="1" dirty="0" smtClean="0">
                <a:solidFill>
                  <a:schemeClr val="bg1"/>
                </a:solidFill>
                <a:latin typeface="微软雅黑" pitchFamily="34" charset="-122"/>
                <a:ea typeface="微软雅黑" pitchFamily="34" charset="-122"/>
              </a:rPr>
              <a:t>总体思路</a:t>
            </a:r>
            <a:endParaRPr lang="zh-CN" altLang="en-US" sz="2800" b="1" dirty="0">
              <a:solidFill>
                <a:schemeClr val="bg1"/>
              </a:solidFill>
              <a:latin typeface="微软雅黑" pitchFamily="34" charset="-122"/>
              <a:ea typeface="微软雅黑" pitchFamily="34" charset="-122"/>
            </a:endParaRPr>
          </a:p>
        </p:txBody>
      </p:sp>
      <p:sp>
        <p:nvSpPr>
          <p:cNvPr id="8" name="Line 13"/>
          <p:cNvSpPr>
            <a:spLocks noChangeShapeType="1"/>
          </p:cNvSpPr>
          <p:nvPr/>
        </p:nvSpPr>
        <p:spPr bwMode="auto">
          <a:xfrm>
            <a:off x="611560" y="3142370"/>
            <a:ext cx="8136904" cy="0"/>
          </a:xfrm>
          <a:prstGeom prst="line">
            <a:avLst/>
          </a:prstGeom>
          <a:noFill/>
          <a:ln w="101600">
            <a:solidFill>
              <a:srgbClr val="C00000"/>
            </a:solidFill>
            <a:round/>
            <a:headEnd/>
            <a:tailEnd type="triangle" w="med" len="med"/>
          </a:ln>
          <a:effectLst/>
          <a:extLst/>
        </p:spPr>
        <p:txBody>
          <a:bodyPr/>
          <a:lstStyle/>
          <a:p>
            <a:pPr fontAlgn="auto">
              <a:spcBef>
                <a:spcPts val="0"/>
              </a:spcBef>
              <a:spcAft>
                <a:spcPts val="0"/>
              </a:spcAft>
              <a:defRPr/>
            </a:pPr>
            <a:endParaRPr lang="zh-CN" altLang="en-US">
              <a:ln>
                <a:solidFill>
                  <a:srgbClr val="FFD347"/>
                </a:solidFill>
              </a:ln>
              <a:latin typeface="微软雅黑" pitchFamily="34" charset="-122"/>
              <a:ea typeface="微软雅黑" pitchFamily="34" charset="-122"/>
              <a:cs typeface="宋体" charset="0"/>
            </a:endParaRPr>
          </a:p>
        </p:txBody>
      </p:sp>
      <p:sp>
        <p:nvSpPr>
          <p:cNvPr id="9" name="AutoShape 2"/>
          <p:cNvSpPr>
            <a:spLocks noChangeArrowheads="1"/>
          </p:cNvSpPr>
          <p:nvPr/>
        </p:nvSpPr>
        <p:spPr bwMode="auto">
          <a:xfrm>
            <a:off x="1736476" y="1348495"/>
            <a:ext cx="1619250" cy="1501775"/>
          </a:xfrm>
          <a:prstGeom prst="roundRect">
            <a:avLst>
              <a:gd name="adj" fmla="val 13009"/>
            </a:avLst>
          </a:prstGeom>
          <a:solidFill>
            <a:srgbClr val="FD9803"/>
          </a:solidFill>
          <a:ln w="19050" cap="rnd">
            <a:solidFill>
              <a:schemeClr val="tx1">
                <a:lumMod val="65000"/>
                <a:lumOff val="35000"/>
              </a:schemeClr>
            </a:solidFill>
            <a:prstDash val="sysDot"/>
            <a:round/>
            <a:headEnd/>
            <a:tailEnd/>
          </a:ln>
          <a:effectLst/>
        </p:spPr>
        <p:txBody>
          <a:bodyPr wrap="none" anchor="ctr"/>
          <a:lstStyle/>
          <a:p>
            <a:pPr fontAlgn="auto">
              <a:spcBef>
                <a:spcPts val="0"/>
              </a:spcBef>
              <a:spcAft>
                <a:spcPts val="0"/>
              </a:spcAft>
              <a:defRPr/>
            </a:pPr>
            <a:endParaRPr lang="zh-CN" altLang="en-US">
              <a:solidFill>
                <a:srgbClr val="595959"/>
              </a:solidFill>
              <a:latin typeface="微软雅黑" pitchFamily="34" charset="-122"/>
              <a:ea typeface="微软雅黑" pitchFamily="34" charset="-122"/>
              <a:cs typeface="宋体" charset="0"/>
            </a:endParaRPr>
          </a:p>
        </p:txBody>
      </p:sp>
      <p:sp>
        <p:nvSpPr>
          <p:cNvPr id="10" name="Line 16"/>
          <p:cNvSpPr>
            <a:spLocks noChangeShapeType="1"/>
          </p:cNvSpPr>
          <p:nvPr/>
        </p:nvSpPr>
        <p:spPr bwMode="auto">
          <a:xfrm flipH="1">
            <a:off x="1903164" y="1524708"/>
            <a:ext cx="0" cy="1614487"/>
          </a:xfrm>
          <a:prstGeom prst="line">
            <a:avLst/>
          </a:prstGeom>
          <a:noFill/>
          <a:ln w="1905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11" name="Group 138"/>
          <p:cNvGrpSpPr>
            <a:grpSpLocks/>
          </p:cNvGrpSpPr>
          <p:nvPr/>
        </p:nvGrpSpPr>
        <p:grpSpPr bwMode="auto">
          <a:xfrm>
            <a:off x="1808477" y="3049164"/>
            <a:ext cx="182151" cy="182106"/>
            <a:chOff x="1661" y="2750"/>
            <a:chExt cx="250" cy="250"/>
          </a:xfrm>
        </p:grpSpPr>
        <p:sp>
          <p:nvSpPr>
            <p:cNvPr id="12" name="Oval 139"/>
            <p:cNvSpPr>
              <a:spLocks noChangeArrowheads="1"/>
            </p:cNvSpPr>
            <p:nvPr/>
          </p:nvSpPr>
          <p:spPr bwMode="auto">
            <a:xfrm>
              <a:off x="1661" y="2750"/>
              <a:ext cx="250" cy="250"/>
            </a:xfrm>
            <a:prstGeom prst="ellipse">
              <a:avLst/>
            </a:prstGeom>
            <a:solidFill>
              <a:srgbClr val="FFD347"/>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sp>
          <p:nvSpPr>
            <p:cNvPr id="13"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14" name="TextBox 57"/>
          <p:cNvSpPr txBox="1">
            <a:spLocks noChangeArrowheads="1"/>
          </p:cNvSpPr>
          <p:nvPr/>
        </p:nvSpPr>
        <p:spPr bwMode="auto">
          <a:xfrm>
            <a:off x="1907579" y="1415170"/>
            <a:ext cx="1281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chemeClr val="bg1"/>
                </a:solidFill>
                <a:latin typeface="微软雅黑" pitchFamily="34" charset="-122"/>
                <a:ea typeface="微软雅黑" pitchFamily="34" charset="-122"/>
              </a:rPr>
              <a:t>标题</a:t>
            </a:r>
          </a:p>
        </p:txBody>
      </p:sp>
      <p:sp>
        <p:nvSpPr>
          <p:cNvPr id="15" name="TextBox 57"/>
          <p:cNvSpPr txBox="1">
            <a:spLocks noChangeArrowheads="1"/>
          </p:cNvSpPr>
          <p:nvPr/>
        </p:nvSpPr>
        <p:spPr bwMode="auto">
          <a:xfrm>
            <a:off x="1925041" y="1781883"/>
            <a:ext cx="154770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16" name="AutoShape 17"/>
          <p:cNvSpPr>
            <a:spLocks noChangeArrowheads="1"/>
          </p:cNvSpPr>
          <p:nvPr/>
        </p:nvSpPr>
        <p:spPr bwMode="auto">
          <a:xfrm>
            <a:off x="935732" y="3442408"/>
            <a:ext cx="1692052" cy="1348196"/>
          </a:xfrm>
          <a:prstGeom prst="roundRect">
            <a:avLst>
              <a:gd name="adj" fmla="val 13009"/>
            </a:avLst>
          </a:prstGeom>
          <a:solidFill>
            <a:srgbClr val="C00000"/>
          </a:solidFill>
          <a:ln w="19050" cap="rnd">
            <a:solidFill>
              <a:schemeClr val="tx1">
                <a:lumMod val="65000"/>
                <a:lumOff val="35000"/>
              </a:schemeClr>
            </a:solidFill>
            <a:prstDash val="sysDot"/>
            <a:round/>
            <a:headEnd/>
            <a:tailEnd/>
          </a:ln>
          <a:effectLst/>
        </p:spPr>
        <p:txBody>
          <a:bodyPr/>
          <a:lstStyle/>
          <a:p>
            <a:pPr fontAlgn="auto">
              <a:spcBef>
                <a:spcPts val="0"/>
              </a:spcBef>
              <a:spcAft>
                <a:spcPts val="0"/>
              </a:spcAft>
              <a:defRPr/>
            </a:pPr>
            <a:endParaRPr lang="zh-CN" altLang="en-US">
              <a:solidFill>
                <a:schemeClr val="bg1"/>
              </a:solidFill>
              <a:latin typeface="微软雅黑" pitchFamily="34" charset="-122"/>
              <a:ea typeface="微软雅黑" pitchFamily="34" charset="-122"/>
              <a:cs typeface="宋体" charset="0"/>
            </a:endParaRPr>
          </a:p>
        </p:txBody>
      </p:sp>
      <p:sp>
        <p:nvSpPr>
          <p:cNvPr id="17" name="TextBox 57"/>
          <p:cNvSpPr txBox="1">
            <a:spLocks noChangeArrowheads="1"/>
          </p:cNvSpPr>
          <p:nvPr/>
        </p:nvSpPr>
        <p:spPr bwMode="auto">
          <a:xfrm>
            <a:off x="1124645" y="3545595"/>
            <a:ext cx="8550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solidFill>
                  <a:schemeClr val="bg1"/>
                </a:solidFill>
              </a:rPr>
              <a:t>标题</a:t>
            </a:r>
          </a:p>
        </p:txBody>
      </p:sp>
      <p:sp>
        <p:nvSpPr>
          <p:cNvPr id="18" name="TextBox 57"/>
          <p:cNvSpPr txBox="1">
            <a:spLocks noChangeArrowheads="1"/>
          </p:cNvSpPr>
          <p:nvPr/>
        </p:nvSpPr>
        <p:spPr bwMode="auto">
          <a:xfrm>
            <a:off x="1129407" y="3793605"/>
            <a:ext cx="144303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19" name="Line 18"/>
          <p:cNvSpPr>
            <a:spLocks noChangeShapeType="1"/>
          </p:cNvSpPr>
          <p:nvPr/>
        </p:nvSpPr>
        <p:spPr bwMode="auto">
          <a:xfrm flipH="1">
            <a:off x="1097657" y="3145545"/>
            <a:ext cx="1588" cy="581025"/>
          </a:xfrm>
          <a:prstGeom prst="line">
            <a:avLst/>
          </a:prstGeom>
          <a:noFill/>
          <a:ln w="19050">
            <a:solidFill>
              <a:srgbClr val="FFFF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20" name="Group 138"/>
          <p:cNvGrpSpPr>
            <a:grpSpLocks/>
          </p:cNvGrpSpPr>
          <p:nvPr/>
        </p:nvGrpSpPr>
        <p:grpSpPr bwMode="auto">
          <a:xfrm>
            <a:off x="1013673" y="3045533"/>
            <a:ext cx="182211" cy="182149"/>
            <a:chOff x="1661" y="2750"/>
            <a:chExt cx="250" cy="250"/>
          </a:xfrm>
        </p:grpSpPr>
        <p:sp>
          <p:nvSpPr>
            <p:cNvPr id="21" name="Oval 139"/>
            <p:cNvSpPr>
              <a:spLocks noChangeArrowheads="1"/>
            </p:cNvSpPr>
            <p:nvPr/>
          </p:nvSpPr>
          <p:spPr bwMode="auto">
            <a:xfrm>
              <a:off x="1661" y="2750"/>
              <a:ext cx="250" cy="251"/>
            </a:xfrm>
            <a:prstGeom prst="ellipse">
              <a:avLst/>
            </a:prstGeom>
            <a:solidFill>
              <a:schemeClr val="tx1">
                <a:lumMod val="50000"/>
                <a:lumOff val="50000"/>
              </a:schemeClr>
            </a:solidFill>
            <a:ln>
              <a:noFill/>
            </a:ln>
            <a:extLst/>
          </p:spPr>
          <p:txBody>
            <a:bodyPr wrap="none" anchor="ctr"/>
            <a:lstStyle/>
            <a:p>
              <a:pPr algn="ctr" fontAlgn="auto">
                <a:spcBef>
                  <a:spcPts val="0"/>
                </a:spcBef>
                <a:spcAft>
                  <a:spcPts val="0"/>
                </a:spcAft>
                <a:defRPr/>
              </a:pPr>
              <a:endParaRPr lang="ko-KR" altLang="en-US">
                <a:latin typeface="微软雅黑" pitchFamily="34" charset="-122"/>
                <a:ea typeface="Malgun Gothic" pitchFamily="34" charset="-127"/>
              </a:endParaRPr>
            </a:p>
          </p:txBody>
        </p:sp>
        <p:sp>
          <p:nvSpPr>
            <p:cNvPr id="23"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24" name="AutoShape 5"/>
          <p:cNvSpPr>
            <a:spLocks noChangeArrowheads="1"/>
          </p:cNvSpPr>
          <p:nvPr/>
        </p:nvSpPr>
        <p:spPr bwMode="auto">
          <a:xfrm>
            <a:off x="3463676" y="3453519"/>
            <a:ext cx="1700213" cy="1348197"/>
          </a:xfrm>
          <a:prstGeom prst="roundRect">
            <a:avLst>
              <a:gd name="adj" fmla="val 13009"/>
            </a:avLst>
          </a:prstGeom>
          <a:solidFill>
            <a:srgbClr val="FD9803"/>
          </a:solidFill>
          <a:ln w="19050" cap="rnd">
            <a:solidFill>
              <a:schemeClr val="tx1">
                <a:lumMod val="65000"/>
                <a:lumOff val="35000"/>
              </a:schemeClr>
            </a:solidFill>
            <a:prstDash val="sysDot"/>
            <a:round/>
            <a:headEnd/>
            <a:tailEnd/>
          </a:ln>
          <a:effectLst/>
        </p:spPr>
        <p:txBody>
          <a:bodyPr wrap="none" anchor="ctr"/>
          <a:lstStyle/>
          <a:p>
            <a:endParaRPr lang="zh-CN" altLang="en-US">
              <a:solidFill>
                <a:srgbClr val="595959"/>
              </a:solidFill>
              <a:latin typeface="微软雅黑" pitchFamily="34" charset="-122"/>
              <a:ea typeface="微软雅黑" pitchFamily="34" charset="-122"/>
              <a:cs typeface="宋体" charset="0"/>
            </a:endParaRPr>
          </a:p>
        </p:txBody>
      </p:sp>
      <p:sp>
        <p:nvSpPr>
          <p:cNvPr id="25" name="TextBox 57"/>
          <p:cNvSpPr txBox="1">
            <a:spLocks noChangeArrowheads="1"/>
          </p:cNvSpPr>
          <p:nvPr/>
        </p:nvSpPr>
        <p:spPr bwMode="auto">
          <a:xfrm>
            <a:off x="3606551" y="3544008"/>
            <a:ext cx="1773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solidFill>
                  <a:schemeClr val="bg1"/>
                </a:solidFill>
              </a:rPr>
              <a:t>标题</a:t>
            </a:r>
          </a:p>
        </p:txBody>
      </p:sp>
      <p:sp>
        <p:nvSpPr>
          <p:cNvPr id="26" name="TextBox 57"/>
          <p:cNvSpPr txBox="1">
            <a:spLocks noChangeArrowheads="1"/>
          </p:cNvSpPr>
          <p:nvPr/>
        </p:nvSpPr>
        <p:spPr bwMode="auto">
          <a:xfrm>
            <a:off x="3622228" y="3793605"/>
            <a:ext cx="154166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27" name="Line 18"/>
          <p:cNvSpPr>
            <a:spLocks noChangeShapeType="1"/>
          </p:cNvSpPr>
          <p:nvPr/>
        </p:nvSpPr>
        <p:spPr bwMode="auto">
          <a:xfrm flipH="1">
            <a:off x="3616076" y="3145545"/>
            <a:ext cx="1588" cy="581025"/>
          </a:xfrm>
          <a:prstGeom prst="line">
            <a:avLst/>
          </a:prstGeom>
          <a:noFill/>
          <a:ln w="1905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28" name="Group 138"/>
          <p:cNvGrpSpPr>
            <a:grpSpLocks/>
          </p:cNvGrpSpPr>
          <p:nvPr/>
        </p:nvGrpSpPr>
        <p:grpSpPr bwMode="auto">
          <a:xfrm>
            <a:off x="3531827" y="3045533"/>
            <a:ext cx="182252" cy="182212"/>
            <a:chOff x="1661" y="2750"/>
            <a:chExt cx="250" cy="250"/>
          </a:xfrm>
        </p:grpSpPr>
        <p:sp>
          <p:nvSpPr>
            <p:cNvPr id="29" name="Oval 139"/>
            <p:cNvSpPr>
              <a:spLocks noChangeArrowheads="1"/>
            </p:cNvSpPr>
            <p:nvPr/>
          </p:nvSpPr>
          <p:spPr bwMode="auto">
            <a:xfrm>
              <a:off x="1661" y="2750"/>
              <a:ext cx="250" cy="250"/>
            </a:xfrm>
            <a:prstGeom prst="ellipse">
              <a:avLst/>
            </a:prstGeom>
            <a:solidFill>
              <a:schemeClr val="accent3">
                <a:lumMod val="60000"/>
                <a:lumOff val="40000"/>
              </a:schemeClr>
            </a:solidFill>
            <a:ln>
              <a:noFill/>
            </a:ln>
            <a:extLst/>
          </p:spPr>
          <p:txBody>
            <a:bodyPr wrap="none" anchor="ctr"/>
            <a:lstStyle/>
            <a:p>
              <a:pPr algn="ctr" fontAlgn="auto">
                <a:spcBef>
                  <a:spcPts val="0"/>
                </a:spcBef>
                <a:spcAft>
                  <a:spcPts val="0"/>
                </a:spcAft>
                <a:defRPr/>
              </a:pPr>
              <a:endParaRPr lang="ko-KR" altLang="en-US">
                <a:latin typeface="微软雅黑" pitchFamily="34" charset="-122"/>
                <a:ea typeface="Malgun Gothic" pitchFamily="34" charset="-127"/>
              </a:endParaRPr>
            </a:p>
          </p:txBody>
        </p:sp>
        <p:sp>
          <p:nvSpPr>
            <p:cNvPr id="30"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31" name="AutoShape 2"/>
          <p:cNvSpPr>
            <a:spLocks noChangeArrowheads="1"/>
          </p:cNvSpPr>
          <p:nvPr/>
        </p:nvSpPr>
        <p:spPr bwMode="auto">
          <a:xfrm>
            <a:off x="4105026" y="1348495"/>
            <a:ext cx="1619250" cy="1501775"/>
          </a:xfrm>
          <a:prstGeom prst="roundRect">
            <a:avLst>
              <a:gd name="adj" fmla="val 13009"/>
            </a:avLst>
          </a:prstGeom>
          <a:solidFill>
            <a:srgbClr val="C00000"/>
          </a:solidFill>
          <a:ln w="19050" cap="rnd">
            <a:solidFill>
              <a:schemeClr val="tx1">
                <a:lumMod val="65000"/>
                <a:lumOff val="35000"/>
              </a:schemeClr>
            </a:solidFill>
            <a:prstDash val="sysDot"/>
            <a:round/>
            <a:headEnd/>
            <a:tailEnd/>
          </a:ln>
          <a:effectLst/>
        </p:spPr>
        <p:txBody>
          <a:bodyPr/>
          <a:lstStyle/>
          <a:p>
            <a:endParaRPr lang="zh-CN" altLang="en-US">
              <a:latin typeface="微软雅黑" pitchFamily="34" charset="-122"/>
              <a:ea typeface="微软雅黑" pitchFamily="34" charset="-122"/>
              <a:cs typeface="宋体" charset="0"/>
            </a:endParaRPr>
          </a:p>
        </p:txBody>
      </p:sp>
      <p:sp>
        <p:nvSpPr>
          <p:cNvPr id="32" name="TextBox 57"/>
          <p:cNvSpPr txBox="1">
            <a:spLocks noChangeArrowheads="1"/>
          </p:cNvSpPr>
          <p:nvPr/>
        </p:nvSpPr>
        <p:spPr bwMode="auto">
          <a:xfrm>
            <a:off x="4283843" y="1415170"/>
            <a:ext cx="1281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chemeClr val="bg1"/>
                </a:solidFill>
                <a:latin typeface="微软雅黑" pitchFamily="34" charset="-122"/>
                <a:ea typeface="微软雅黑" pitchFamily="34" charset="-122"/>
              </a:rPr>
              <a:t>标题</a:t>
            </a:r>
          </a:p>
        </p:txBody>
      </p:sp>
      <p:sp>
        <p:nvSpPr>
          <p:cNvPr id="33" name="TextBox 57"/>
          <p:cNvSpPr txBox="1">
            <a:spLocks noChangeArrowheads="1"/>
          </p:cNvSpPr>
          <p:nvPr/>
        </p:nvSpPr>
        <p:spPr bwMode="auto">
          <a:xfrm>
            <a:off x="4285429" y="1753308"/>
            <a:ext cx="156527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tabLst>
                <a:tab pos="101600" algn="l"/>
              </a:tabLst>
              <a:defRPr>
                <a:solidFill>
                  <a:schemeClr val="tx1"/>
                </a:solidFill>
                <a:latin typeface="Calibri" pitchFamily="34" charset="0"/>
                <a:ea typeface="宋体" pitchFamily="2" charset="-122"/>
              </a:defRPr>
            </a:lvl1pPr>
            <a:lvl2pPr marL="742950" indent="-285750" eaLnBrk="0" hangingPunct="0">
              <a:tabLst>
                <a:tab pos="101600" algn="l"/>
              </a:tabLst>
              <a:defRPr>
                <a:solidFill>
                  <a:schemeClr val="tx1"/>
                </a:solidFill>
                <a:latin typeface="Calibri" pitchFamily="34" charset="0"/>
                <a:ea typeface="宋体" pitchFamily="2" charset="-122"/>
              </a:defRPr>
            </a:lvl2pPr>
            <a:lvl3pPr marL="1143000" indent="-228600" eaLnBrk="0" hangingPunct="0">
              <a:tabLst>
                <a:tab pos="101600" algn="l"/>
              </a:tabLst>
              <a:defRPr>
                <a:solidFill>
                  <a:schemeClr val="tx1"/>
                </a:solidFill>
                <a:latin typeface="Calibri" pitchFamily="34" charset="0"/>
                <a:ea typeface="宋体" pitchFamily="2" charset="-122"/>
              </a:defRPr>
            </a:lvl3pPr>
            <a:lvl4pPr marL="1600200" indent="-228600" eaLnBrk="0" hangingPunct="0">
              <a:tabLst>
                <a:tab pos="101600" algn="l"/>
              </a:tabLst>
              <a:defRPr>
                <a:solidFill>
                  <a:schemeClr val="tx1"/>
                </a:solidFill>
                <a:latin typeface="Calibri" pitchFamily="34" charset="0"/>
                <a:ea typeface="宋体" pitchFamily="2" charset="-122"/>
              </a:defRPr>
            </a:lvl4pPr>
            <a:lvl5pPr marL="2057400" indent="-228600" eaLnBrk="0" hangingPunct="0">
              <a:tabLst>
                <a:tab pos="101600" algn="l"/>
              </a:tabLst>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9pPr>
          </a:lstStyle>
          <a:p>
            <a:pPr>
              <a:lnSpc>
                <a:spcPct val="150000"/>
              </a:lnSpc>
            </a:pPr>
            <a:r>
              <a:rPr lang="zh-CN" altLang="en-US" sz="1200" b="1" dirty="0">
                <a:solidFill>
                  <a:schemeClr val="bg1"/>
                </a:solidFill>
                <a:latin typeface="微软雅黑" pitchFamily="34" charset="-122"/>
                <a:ea typeface="微软雅黑" pitchFamily="34" charset="-122"/>
              </a:rPr>
              <a:t>添加文本说明</a:t>
            </a:r>
            <a:r>
              <a:rPr lang="zh-CN" altLang="en-US" sz="1200" b="1" dirty="0" smtClean="0">
                <a:solidFill>
                  <a:schemeClr val="bg1"/>
                </a:solidFill>
                <a:latin typeface="微软雅黑" pitchFamily="34" charset="-122"/>
                <a:ea typeface="微软雅黑" pitchFamily="34" charset="-122"/>
              </a:rPr>
              <a:t>内容</a:t>
            </a:r>
            <a:endParaRPr lang="en-US" altLang="zh-CN" sz="1200" b="1" dirty="0" smtClean="0">
              <a:solidFill>
                <a:schemeClr val="bg1"/>
              </a:solidFill>
              <a:latin typeface="微软雅黑" pitchFamily="34" charset="-122"/>
              <a:ea typeface="微软雅黑" pitchFamily="34" charset="-122"/>
            </a:endParaRPr>
          </a:p>
          <a:p>
            <a:pPr>
              <a:lnSpc>
                <a:spcPct val="150000"/>
              </a:lnSpc>
            </a:pPr>
            <a:r>
              <a:rPr lang="zh-CN" altLang="en-US" sz="1200" b="1" dirty="0" smtClean="0">
                <a:solidFill>
                  <a:schemeClr val="bg1"/>
                </a:solidFill>
                <a:latin typeface="微软雅黑" pitchFamily="34" charset="-122"/>
                <a:ea typeface="微软雅黑" pitchFamily="34" charset="-122"/>
              </a:rPr>
              <a:t>添加</a:t>
            </a:r>
            <a:r>
              <a:rPr lang="zh-CN" altLang="en-US" sz="1200" b="1" dirty="0">
                <a:solidFill>
                  <a:schemeClr val="bg1"/>
                </a:solidFill>
                <a:latin typeface="微软雅黑" pitchFamily="34" charset="-122"/>
                <a:ea typeface="微软雅黑" pitchFamily="34" charset="-122"/>
              </a:rPr>
              <a:t>文本说明内容</a:t>
            </a:r>
          </a:p>
          <a:p>
            <a:pPr>
              <a:lnSpc>
                <a:spcPct val="150000"/>
              </a:lnSpc>
            </a:pPr>
            <a:r>
              <a:rPr lang="zh-CN" altLang="en-US" sz="1200" b="1" dirty="0">
                <a:solidFill>
                  <a:schemeClr val="bg1"/>
                </a:solidFill>
                <a:latin typeface="微软雅黑" pitchFamily="34" charset="-122"/>
                <a:ea typeface="微软雅黑" pitchFamily="34" charset="-122"/>
              </a:rPr>
              <a:t>添加文本说明内容</a:t>
            </a:r>
          </a:p>
        </p:txBody>
      </p:sp>
      <p:sp>
        <p:nvSpPr>
          <p:cNvPr id="34" name="Line 16"/>
          <p:cNvSpPr>
            <a:spLocks noChangeShapeType="1"/>
          </p:cNvSpPr>
          <p:nvPr/>
        </p:nvSpPr>
        <p:spPr bwMode="auto">
          <a:xfrm flipH="1">
            <a:off x="4263776" y="1524708"/>
            <a:ext cx="0" cy="1614487"/>
          </a:xfrm>
          <a:prstGeom prst="line">
            <a:avLst/>
          </a:prstGeom>
          <a:noFill/>
          <a:ln w="19050">
            <a:solidFill>
              <a:srgbClr val="FFFF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35" name="Group 138"/>
          <p:cNvGrpSpPr>
            <a:grpSpLocks/>
          </p:cNvGrpSpPr>
          <p:nvPr/>
        </p:nvGrpSpPr>
        <p:grpSpPr bwMode="auto">
          <a:xfrm>
            <a:off x="4168488" y="3049164"/>
            <a:ext cx="182151" cy="182106"/>
            <a:chOff x="1661" y="2750"/>
            <a:chExt cx="250" cy="250"/>
          </a:xfrm>
        </p:grpSpPr>
        <p:sp>
          <p:nvSpPr>
            <p:cNvPr id="36" name="Oval 139"/>
            <p:cNvSpPr>
              <a:spLocks noChangeArrowheads="1"/>
            </p:cNvSpPr>
            <p:nvPr/>
          </p:nvSpPr>
          <p:spPr bwMode="auto">
            <a:xfrm>
              <a:off x="1661" y="2750"/>
              <a:ext cx="250" cy="250"/>
            </a:xfrm>
            <a:prstGeom prst="ellipse">
              <a:avLst/>
            </a:prstGeom>
            <a:solidFill>
              <a:srgbClr val="93CDDD"/>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sp>
          <p:nvSpPr>
            <p:cNvPr id="37"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38" name="AutoShape 6"/>
          <p:cNvSpPr>
            <a:spLocks noChangeArrowheads="1"/>
          </p:cNvSpPr>
          <p:nvPr/>
        </p:nvSpPr>
        <p:spPr bwMode="auto">
          <a:xfrm>
            <a:off x="5703639" y="3442408"/>
            <a:ext cx="1681162" cy="1348196"/>
          </a:xfrm>
          <a:prstGeom prst="roundRect">
            <a:avLst>
              <a:gd name="adj" fmla="val 13009"/>
            </a:avLst>
          </a:prstGeom>
          <a:solidFill>
            <a:srgbClr val="C00000"/>
          </a:solidFill>
          <a:ln w="19050" cap="rnd">
            <a:solidFill>
              <a:schemeClr val="tx1">
                <a:lumMod val="65000"/>
                <a:lumOff val="35000"/>
              </a:schemeClr>
            </a:solidFill>
            <a:prstDash val="sysDot"/>
            <a:round/>
            <a:headEnd/>
            <a:tailEnd/>
          </a:ln>
          <a:effectLst/>
        </p:spPr>
        <p:txBody>
          <a:bodyPr/>
          <a:lstStyle/>
          <a:p>
            <a:endParaRPr lang="zh-CN" altLang="en-US">
              <a:latin typeface="微软雅黑" pitchFamily="34" charset="-122"/>
              <a:ea typeface="微软雅黑" pitchFamily="34" charset="-122"/>
              <a:cs typeface="宋体" charset="0"/>
            </a:endParaRPr>
          </a:p>
        </p:txBody>
      </p:sp>
      <p:sp>
        <p:nvSpPr>
          <p:cNvPr id="39" name="Line 7"/>
          <p:cNvSpPr>
            <a:spLocks noChangeShapeType="1"/>
          </p:cNvSpPr>
          <p:nvPr/>
        </p:nvSpPr>
        <p:spPr bwMode="auto">
          <a:xfrm flipH="1">
            <a:off x="5840164" y="3145545"/>
            <a:ext cx="3175" cy="581025"/>
          </a:xfrm>
          <a:prstGeom prst="line">
            <a:avLst/>
          </a:prstGeom>
          <a:noFill/>
          <a:ln w="19050">
            <a:solidFill>
              <a:srgbClr val="FFFF00"/>
            </a:solidFill>
            <a:prstDash val="sysDot"/>
            <a:round/>
            <a:headEnd type="oval" w="med" len="med"/>
            <a:tailEnd type="oval" w="med" len="med"/>
          </a:ln>
          <a:effectLst/>
          <a:extLst/>
        </p:spPr>
        <p:txBody>
          <a:bodyPr/>
          <a:lstStyle/>
          <a:p>
            <a:pPr fontAlgn="auto">
              <a:spcBef>
                <a:spcPts val="0"/>
              </a:spcBef>
              <a:spcAft>
                <a:spcPts val="0"/>
              </a:spcAft>
              <a:defRPr/>
            </a:pPr>
            <a:endParaRPr lang="zh-CN" altLang="en-US">
              <a:latin typeface="微软雅黑" pitchFamily="34" charset="-122"/>
              <a:ea typeface="微软雅黑" pitchFamily="34" charset="-122"/>
              <a:cs typeface="宋体" charset="0"/>
            </a:endParaRPr>
          </a:p>
        </p:txBody>
      </p:sp>
      <p:grpSp>
        <p:nvGrpSpPr>
          <p:cNvPr id="40" name="Group 138"/>
          <p:cNvGrpSpPr>
            <a:grpSpLocks/>
          </p:cNvGrpSpPr>
          <p:nvPr/>
        </p:nvGrpSpPr>
        <p:grpSpPr bwMode="auto">
          <a:xfrm>
            <a:off x="5756863" y="3048708"/>
            <a:ext cx="182144" cy="182190"/>
            <a:chOff x="1661" y="2750"/>
            <a:chExt cx="250" cy="250"/>
          </a:xfrm>
        </p:grpSpPr>
        <p:sp>
          <p:nvSpPr>
            <p:cNvPr id="41" name="Oval 139"/>
            <p:cNvSpPr>
              <a:spLocks noChangeArrowheads="1"/>
            </p:cNvSpPr>
            <p:nvPr/>
          </p:nvSpPr>
          <p:spPr bwMode="auto">
            <a:xfrm>
              <a:off x="1661" y="2750"/>
              <a:ext cx="250" cy="250"/>
            </a:xfrm>
            <a:prstGeom prst="ellipse">
              <a:avLst/>
            </a:prstGeom>
            <a:solidFill>
              <a:srgbClr val="95B3D7"/>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sp>
          <p:nvSpPr>
            <p:cNvPr id="42"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43" name="TextBox 57"/>
          <p:cNvSpPr txBox="1">
            <a:spLocks noChangeArrowheads="1"/>
          </p:cNvSpPr>
          <p:nvPr/>
        </p:nvSpPr>
        <p:spPr bwMode="auto">
          <a:xfrm>
            <a:off x="5884614" y="3555120"/>
            <a:ext cx="22875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defRPr b="1">
                <a:solidFill>
                  <a:srgbClr val="002060"/>
                </a:solidFill>
                <a:latin typeface="微软雅黑" pitchFamily="34" charset="-122"/>
                <a:ea typeface="微软雅黑" pitchFamily="34" charset="-122"/>
              </a:defRPr>
            </a:lvl1pPr>
            <a:lvl2pPr marL="742950" indent="-285750" eaLnBrk="0" hangingPunct="0">
              <a:defRPr>
                <a:latin typeface="Calibri" pitchFamily="34" charset="0"/>
                <a:ea typeface="宋体" pitchFamily="2" charset="-122"/>
              </a:defRPr>
            </a:lvl2pPr>
            <a:lvl3pPr marL="1143000" indent="-228600" eaLnBrk="0" hangingPunct="0">
              <a:defRPr>
                <a:latin typeface="Calibri" pitchFamily="34" charset="0"/>
                <a:ea typeface="宋体" pitchFamily="2" charset="-122"/>
              </a:defRPr>
            </a:lvl3pPr>
            <a:lvl4pPr marL="1600200" indent="-228600" eaLnBrk="0" hangingPunct="0">
              <a:defRPr>
                <a:latin typeface="Calibri" pitchFamily="34" charset="0"/>
                <a:ea typeface="宋体" pitchFamily="2" charset="-122"/>
              </a:defRPr>
            </a:lvl4pPr>
            <a:lvl5pPr marL="2057400" indent="-228600" eaLnBrk="0" hangingPunct="0">
              <a:defRPr>
                <a:latin typeface="Calibri" pitchFamily="34" charset="0"/>
                <a:ea typeface="宋体" pitchFamily="2" charset="-122"/>
              </a:defRPr>
            </a:lvl5pPr>
            <a:lvl6pPr marL="2514600" indent="-228600" eaLnBrk="0" fontAlgn="base" hangingPunct="0">
              <a:spcBef>
                <a:spcPct val="0"/>
              </a:spcBef>
              <a:spcAft>
                <a:spcPct val="0"/>
              </a:spcAft>
              <a:defRPr>
                <a:latin typeface="Calibri" pitchFamily="34" charset="0"/>
                <a:ea typeface="宋体" pitchFamily="2" charset="-122"/>
              </a:defRPr>
            </a:lvl6pPr>
            <a:lvl7pPr marL="2971800" indent="-228600" eaLnBrk="0" fontAlgn="base" hangingPunct="0">
              <a:spcBef>
                <a:spcPct val="0"/>
              </a:spcBef>
              <a:spcAft>
                <a:spcPct val="0"/>
              </a:spcAft>
              <a:defRPr>
                <a:latin typeface="Calibri" pitchFamily="34" charset="0"/>
                <a:ea typeface="宋体" pitchFamily="2" charset="-122"/>
              </a:defRPr>
            </a:lvl7pPr>
            <a:lvl8pPr marL="3429000" indent="-228600" eaLnBrk="0" fontAlgn="base" hangingPunct="0">
              <a:spcBef>
                <a:spcPct val="0"/>
              </a:spcBef>
              <a:spcAft>
                <a:spcPct val="0"/>
              </a:spcAft>
              <a:defRPr>
                <a:latin typeface="Calibri" pitchFamily="34" charset="0"/>
                <a:ea typeface="宋体" pitchFamily="2" charset="-122"/>
              </a:defRPr>
            </a:lvl8pPr>
            <a:lvl9pPr marL="3886200" indent="-228600" eaLnBrk="0" fontAlgn="base" hangingPunct="0">
              <a:spcBef>
                <a:spcPct val="0"/>
              </a:spcBef>
              <a:spcAft>
                <a:spcPct val="0"/>
              </a:spcAft>
              <a:defRPr>
                <a:latin typeface="Calibri" pitchFamily="34" charset="0"/>
                <a:ea typeface="宋体" pitchFamily="2" charset="-122"/>
              </a:defRPr>
            </a:lvl9pPr>
          </a:lstStyle>
          <a:p>
            <a:r>
              <a:rPr lang="zh-CN" altLang="en-US" dirty="0">
                <a:solidFill>
                  <a:schemeClr val="bg1"/>
                </a:solidFill>
              </a:rPr>
              <a:t>标题</a:t>
            </a:r>
          </a:p>
        </p:txBody>
      </p:sp>
      <p:sp>
        <p:nvSpPr>
          <p:cNvPr id="44" name="TextBox 57"/>
          <p:cNvSpPr txBox="1">
            <a:spLocks noChangeArrowheads="1"/>
          </p:cNvSpPr>
          <p:nvPr/>
        </p:nvSpPr>
        <p:spPr bwMode="auto">
          <a:xfrm>
            <a:off x="5902076" y="3793605"/>
            <a:ext cx="141446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0" hangingPunct="0">
              <a:lnSpc>
                <a:spcPct val="150000"/>
              </a:lnSpc>
              <a:tabLst>
                <a:tab pos="101600" algn="l"/>
              </a:tabLst>
              <a:defRPr sz="1200" b="1">
                <a:solidFill>
                  <a:srgbClr val="595959"/>
                </a:solidFill>
                <a:latin typeface="微软雅黑" pitchFamily="34" charset="-122"/>
                <a:ea typeface="微软雅黑" pitchFamily="34" charset="-122"/>
              </a:defRPr>
            </a:lvl1pPr>
            <a:lvl2pPr marL="742950" indent="-285750" eaLnBrk="0" hangingPunct="0">
              <a:tabLst>
                <a:tab pos="101600" algn="l"/>
              </a:tabLst>
              <a:defRPr>
                <a:latin typeface="Calibri" pitchFamily="34" charset="0"/>
                <a:ea typeface="宋体" pitchFamily="2" charset="-122"/>
              </a:defRPr>
            </a:lvl2pPr>
            <a:lvl3pPr marL="1143000" indent="-228600" eaLnBrk="0" hangingPunct="0">
              <a:tabLst>
                <a:tab pos="101600" algn="l"/>
              </a:tabLst>
              <a:defRPr>
                <a:latin typeface="Calibri" pitchFamily="34" charset="0"/>
                <a:ea typeface="宋体" pitchFamily="2" charset="-122"/>
              </a:defRPr>
            </a:lvl3pPr>
            <a:lvl4pPr marL="1600200" indent="-228600" eaLnBrk="0" hangingPunct="0">
              <a:tabLst>
                <a:tab pos="101600" algn="l"/>
              </a:tabLst>
              <a:defRPr>
                <a:latin typeface="Calibri" pitchFamily="34" charset="0"/>
                <a:ea typeface="宋体" pitchFamily="2" charset="-122"/>
              </a:defRPr>
            </a:lvl4pPr>
            <a:lvl5pPr marL="2057400" indent="-228600" eaLnBrk="0" hangingPunct="0">
              <a:tabLst>
                <a:tab pos="101600" algn="l"/>
              </a:tabLst>
              <a:defRPr>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latin typeface="Calibri" pitchFamily="34" charset="0"/>
                <a:ea typeface="宋体"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45" name="AutoShape 4"/>
          <p:cNvSpPr>
            <a:spLocks noChangeArrowheads="1"/>
          </p:cNvSpPr>
          <p:nvPr/>
        </p:nvSpPr>
        <p:spPr bwMode="auto">
          <a:xfrm>
            <a:off x="6481514" y="1347709"/>
            <a:ext cx="1619250" cy="1502615"/>
          </a:xfrm>
          <a:prstGeom prst="roundRect">
            <a:avLst>
              <a:gd name="adj" fmla="val 13009"/>
            </a:avLst>
          </a:prstGeom>
          <a:solidFill>
            <a:srgbClr val="FD9803"/>
          </a:solidFill>
          <a:ln w="19050" cap="rnd">
            <a:solidFill>
              <a:schemeClr val="tx1">
                <a:lumMod val="65000"/>
                <a:lumOff val="35000"/>
              </a:schemeClr>
            </a:solidFill>
            <a:prstDash val="sysDot"/>
            <a:round/>
            <a:headEnd/>
            <a:tailEnd/>
          </a:ln>
          <a:effectLst/>
        </p:spPr>
        <p:txBody>
          <a:bodyPr wrap="none" anchor="ctr"/>
          <a:lstStyle/>
          <a:p>
            <a:endParaRPr lang="zh-CN" altLang="en-US">
              <a:solidFill>
                <a:srgbClr val="595959"/>
              </a:solidFill>
              <a:latin typeface="微软雅黑" pitchFamily="34" charset="-122"/>
              <a:ea typeface="微软雅黑" pitchFamily="34" charset="-122"/>
              <a:cs typeface="宋体" charset="0"/>
            </a:endParaRPr>
          </a:p>
        </p:txBody>
      </p:sp>
      <p:sp>
        <p:nvSpPr>
          <p:cNvPr id="46" name="Line 14"/>
          <p:cNvSpPr>
            <a:spLocks noChangeShapeType="1"/>
          </p:cNvSpPr>
          <p:nvPr/>
        </p:nvSpPr>
        <p:spPr bwMode="auto">
          <a:xfrm flipH="1">
            <a:off x="6632326" y="1554870"/>
            <a:ext cx="0" cy="1584325"/>
          </a:xfrm>
          <a:prstGeom prst="line">
            <a:avLst/>
          </a:prstGeom>
          <a:noFill/>
          <a:ln w="1905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itchFamily="34" charset="-122"/>
              <a:ea typeface="微软雅黑" pitchFamily="34" charset="-122"/>
            </a:endParaRPr>
          </a:p>
        </p:txBody>
      </p:sp>
      <p:grpSp>
        <p:nvGrpSpPr>
          <p:cNvPr id="47" name="Group 138"/>
          <p:cNvGrpSpPr>
            <a:grpSpLocks/>
          </p:cNvGrpSpPr>
          <p:nvPr/>
        </p:nvGrpSpPr>
        <p:grpSpPr bwMode="auto">
          <a:xfrm>
            <a:off x="6548934" y="3052375"/>
            <a:ext cx="182151" cy="182070"/>
            <a:chOff x="1661" y="2750"/>
            <a:chExt cx="250" cy="250"/>
          </a:xfrm>
        </p:grpSpPr>
        <p:sp>
          <p:nvSpPr>
            <p:cNvPr id="48" name="Oval 139"/>
            <p:cNvSpPr>
              <a:spLocks noChangeArrowheads="1"/>
            </p:cNvSpPr>
            <p:nvPr/>
          </p:nvSpPr>
          <p:spPr bwMode="auto">
            <a:xfrm>
              <a:off x="1660" y="2749"/>
              <a:ext cx="251" cy="251"/>
            </a:xfrm>
            <a:prstGeom prst="ellipse">
              <a:avLst/>
            </a:prstGeom>
            <a:solidFill>
              <a:schemeClr val="accent4">
                <a:lumMod val="60000"/>
                <a:lumOff val="40000"/>
              </a:schemeClr>
            </a:solidFill>
            <a:ln>
              <a:noFill/>
            </a:ln>
            <a:extLst/>
          </p:spPr>
          <p:txBody>
            <a:bodyPr wrap="none" anchor="ctr"/>
            <a:lstStyle/>
            <a:p>
              <a:pPr algn="ctr" fontAlgn="auto">
                <a:spcBef>
                  <a:spcPts val="0"/>
                </a:spcBef>
                <a:spcAft>
                  <a:spcPts val="0"/>
                </a:spcAft>
                <a:defRPr/>
              </a:pPr>
              <a:endParaRPr lang="ko-KR" altLang="en-US">
                <a:latin typeface="微软雅黑" pitchFamily="34" charset="-122"/>
                <a:ea typeface="Malgun Gothic" pitchFamily="34" charset="-127"/>
              </a:endParaRPr>
            </a:p>
          </p:txBody>
        </p:sp>
        <p:sp>
          <p:nvSpPr>
            <p:cNvPr id="49"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headEnd/>
                  <a:tailEnd/>
                </a14:hiddenLine>
              </a:ext>
            </a:extLst>
          </p:spPr>
          <p:txBody>
            <a:bodyPr wrap="none" anchor="ctr"/>
            <a:lstStyle/>
            <a:p>
              <a:pPr algn="ctr"/>
              <a:endParaRPr lang="ko-KR" altLang="en-US">
                <a:latin typeface="微软雅黑" pitchFamily="34" charset="-122"/>
                <a:ea typeface="Malgun Gothic" pitchFamily="34" charset="-127"/>
              </a:endParaRPr>
            </a:p>
          </p:txBody>
        </p:sp>
      </p:grpSp>
      <p:sp>
        <p:nvSpPr>
          <p:cNvPr id="50" name="TextBox 57"/>
          <p:cNvSpPr txBox="1">
            <a:spLocks noChangeArrowheads="1"/>
          </p:cNvSpPr>
          <p:nvPr/>
        </p:nvSpPr>
        <p:spPr bwMode="auto">
          <a:xfrm>
            <a:off x="6668839" y="1415170"/>
            <a:ext cx="1431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hangingPunct="1"/>
            <a:r>
              <a:rPr lang="zh-CN" altLang="en-US" b="1" dirty="0">
                <a:solidFill>
                  <a:schemeClr val="bg1"/>
                </a:solidFill>
                <a:latin typeface="微软雅黑" pitchFamily="34" charset="-122"/>
                <a:ea typeface="微软雅黑" pitchFamily="34" charset="-122"/>
              </a:rPr>
              <a:t>标题</a:t>
            </a:r>
          </a:p>
        </p:txBody>
      </p:sp>
      <p:sp>
        <p:nvSpPr>
          <p:cNvPr id="51" name="TextBox 57"/>
          <p:cNvSpPr txBox="1">
            <a:spLocks noChangeArrowheads="1"/>
          </p:cNvSpPr>
          <p:nvPr/>
        </p:nvSpPr>
        <p:spPr bwMode="auto">
          <a:xfrm>
            <a:off x="6668839" y="1789820"/>
            <a:ext cx="143192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tabLst>
                <a:tab pos="101600" algn="l"/>
              </a:tabLst>
              <a:defRPr>
                <a:solidFill>
                  <a:schemeClr val="tx1"/>
                </a:solidFill>
                <a:latin typeface="Calibri" pitchFamily="34" charset="0"/>
                <a:ea typeface="宋体" pitchFamily="2" charset="-122"/>
              </a:defRPr>
            </a:lvl1pPr>
            <a:lvl2pPr marL="742950" indent="-285750" eaLnBrk="0" hangingPunct="0">
              <a:tabLst>
                <a:tab pos="101600" algn="l"/>
              </a:tabLst>
              <a:defRPr>
                <a:solidFill>
                  <a:schemeClr val="tx1"/>
                </a:solidFill>
                <a:latin typeface="Calibri" pitchFamily="34" charset="0"/>
                <a:ea typeface="宋体" pitchFamily="2" charset="-122"/>
              </a:defRPr>
            </a:lvl2pPr>
            <a:lvl3pPr marL="1143000" indent="-228600" eaLnBrk="0" hangingPunct="0">
              <a:tabLst>
                <a:tab pos="101600" algn="l"/>
              </a:tabLst>
              <a:defRPr>
                <a:solidFill>
                  <a:schemeClr val="tx1"/>
                </a:solidFill>
                <a:latin typeface="Calibri" pitchFamily="34" charset="0"/>
                <a:ea typeface="宋体" pitchFamily="2" charset="-122"/>
              </a:defRPr>
            </a:lvl3pPr>
            <a:lvl4pPr marL="1600200" indent="-228600" eaLnBrk="0" hangingPunct="0">
              <a:tabLst>
                <a:tab pos="101600" algn="l"/>
              </a:tabLst>
              <a:defRPr>
                <a:solidFill>
                  <a:schemeClr val="tx1"/>
                </a:solidFill>
                <a:latin typeface="Calibri" pitchFamily="34" charset="0"/>
                <a:ea typeface="宋体" pitchFamily="2" charset="-122"/>
              </a:defRPr>
            </a:lvl4pPr>
            <a:lvl5pPr marL="2057400" indent="-228600" eaLnBrk="0" hangingPunct="0">
              <a:tabLst>
                <a:tab pos="101600" algn="l"/>
              </a:tabLst>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tabLst>
                <a:tab pos="101600" algn="l"/>
              </a:tabLst>
              <a:defRPr>
                <a:solidFill>
                  <a:schemeClr val="tx1"/>
                </a:solidFill>
                <a:latin typeface="Calibri" pitchFamily="34" charset="0"/>
                <a:ea typeface="宋体" pitchFamily="2" charset="-122"/>
              </a:defRPr>
            </a:lvl9pPr>
          </a:lstStyle>
          <a:p>
            <a:pPr fontAlgn="auto">
              <a:lnSpc>
                <a:spcPct val="150000"/>
              </a:lnSpc>
              <a:spcBef>
                <a:spcPts val="0"/>
              </a:spcBef>
              <a:spcAft>
                <a:spcPts val="0"/>
              </a:spcAft>
            </a:pPr>
            <a:r>
              <a:rPr lang="zh-CN" altLang="en-US" sz="1200" b="1" dirty="0">
                <a:solidFill>
                  <a:schemeClr val="bg1"/>
                </a:solidFill>
                <a:latin typeface="微软雅黑" pitchFamily="34" charset="-122"/>
                <a:ea typeface="微软雅黑" pitchFamily="34" charset="-122"/>
              </a:rPr>
              <a:t>添加文本说明</a:t>
            </a:r>
            <a:r>
              <a:rPr lang="zh-CN" altLang="en-US" sz="1200" b="1" dirty="0" smtClean="0">
                <a:solidFill>
                  <a:schemeClr val="bg1"/>
                </a:solidFill>
                <a:latin typeface="微软雅黑" pitchFamily="34" charset="-122"/>
                <a:ea typeface="微软雅黑" pitchFamily="34" charset="-122"/>
              </a:rPr>
              <a:t>内容</a:t>
            </a:r>
            <a:endParaRPr lang="en-US" altLang="zh-CN" sz="1200" b="1" dirty="0" smtClean="0">
              <a:solidFill>
                <a:schemeClr val="bg1"/>
              </a:solidFill>
              <a:latin typeface="微软雅黑" pitchFamily="34" charset="-122"/>
              <a:ea typeface="微软雅黑" pitchFamily="34" charset="-122"/>
            </a:endParaRPr>
          </a:p>
          <a:p>
            <a:pPr fontAlgn="auto">
              <a:lnSpc>
                <a:spcPct val="150000"/>
              </a:lnSpc>
              <a:spcBef>
                <a:spcPts val="0"/>
              </a:spcBef>
              <a:spcAft>
                <a:spcPts val="0"/>
              </a:spcAft>
            </a:pPr>
            <a:r>
              <a:rPr lang="zh-CN" altLang="en-US" sz="1200" b="1" dirty="0" smtClean="0">
                <a:solidFill>
                  <a:schemeClr val="bg1"/>
                </a:solidFill>
                <a:latin typeface="微软雅黑" pitchFamily="34" charset="-122"/>
                <a:ea typeface="微软雅黑" pitchFamily="34" charset="-122"/>
              </a:rPr>
              <a:t>添加</a:t>
            </a:r>
            <a:r>
              <a:rPr lang="zh-CN" altLang="en-US" sz="1200" b="1" dirty="0">
                <a:solidFill>
                  <a:schemeClr val="bg1"/>
                </a:solidFill>
                <a:latin typeface="微软雅黑" pitchFamily="34" charset="-122"/>
                <a:ea typeface="微软雅黑" pitchFamily="34" charset="-122"/>
              </a:rPr>
              <a:t>文本说明内容</a:t>
            </a:r>
          </a:p>
          <a:p>
            <a:pPr fontAlgn="auto">
              <a:lnSpc>
                <a:spcPct val="150000"/>
              </a:lnSpc>
              <a:spcBef>
                <a:spcPts val="0"/>
              </a:spcBef>
              <a:spcAft>
                <a:spcPts val="0"/>
              </a:spcAft>
            </a:pPr>
            <a:r>
              <a:rPr lang="zh-CN" altLang="en-US" sz="1200" b="1" dirty="0">
                <a:solidFill>
                  <a:schemeClr val="bg1"/>
                </a:solidFill>
                <a:latin typeface="微软雅黑" pitchFamily="34" charset="-122"/>
                <a:ea typeface="微软雅黑" pitchFamily="34" charset="-122"/>
              </a:rPr>
              <a:t>添加文本说明内容</a:t>
            </a:r>
          </a:p>
        </p:txBody>
      </p:sp>
    </p:spTree>
  </p:cSld>
  <p:clrMapOvr>
    <a:masterClrMapping/>
  </p:clrMapOvr>
  <p:transition spd="slow" advClick="0">
    <p:push/>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750"/>
                                        <p:tgtEl>
                                          <p:spTgt spid="22"/>
                                        </p:tgtEl>
                                      </p:cBhvr>
                                    </p:animEffect>
                                  </p:childTnLst>
                                </p:cTn>
                              </p:par>
                            </p:childTnLst>
                          </p:cTn>
                        </p:par>
                        <p:par>
                          <p:cTn id="8" fill="hold">
                            <p:stCondLst>
                              <p:cond delay="75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1000"/>
                                        <p:tgtEl>
                                          <p:spTgt spid="8"/>
                                        </p:tgtEl>
                                      </p:cBhvr>
                                    </p:animEffect>
                                  </p:childTnLst>
                                </p:cTn>
                              </p:par>
                            </p:childTnLst>
                          </p:cTn>
                        </p:par>
                        <p:par>
                          <p:cTn id="12" fill="hold">
                            <p:stCondLst>
                              <p:cond delay="1750"/>
                            </p:stCondLst>
                            <p:childTnLst>
                              <p:par>
                                <p:cTn id="13" presetID="23" presetClass="entr" presetSubtype="32"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p:cTn id="15" dur="250" fill="hold"/>
                                        <p:tgtEl>
                                          <p:spTgt spid="20"/>
                                        </p:tgtEl>
                                        <p:attrNameLst>
                                          <p:attrName>ppt_w</p:attrName>
                                        </p:attrNameLst>
                                      </p:cBhvr>
                                      <p:tavLst>
                                        <p:tav tm="0">
                                          <p:val>
                                            <p:strVal val="4*#ppt_w"/>
                                          </p:val>
                                        </p:tav>
                                        <p:tav tm="100000">
                                          <p:val>
                                            <p:strVal val="#ppt_w"/>
                                          </p:val>
                                        </p:tav>
                                      </p:tavLst>
                                    </p:anim>
                                    <p:anim calcmode="lin" valueType="num">
                                      <p:cBhvr>
                                        <p:cTn id="16" dur="250" fill="hold"/>
                                        <p:tgtEl>
                                          <p:spTgt spid="20"/>
                                        </p:tgtEl>
                                        <p:attrNameLst>
                                          <p:attrName>ppt_h</p:attrName>
                                        </p:attrNameLst>
                                      </p:cBhvr>
                                      <p:tavLst>
                                        <p:tav tm="0">
                                          <p:val>
                                            <p:strVal val="4*#ppt_h"/>
                                          </p:val>
                                        </p:tav>
                                        <p:tav tm="100000">
                                          <p:val>
                                            <p:strVal val="#ppt_h"/>
                                          </p:val>
                                        </p:tav>
                                      </p:tavLst>
                                    </p:anim>
                                  </p:childTnLst>
                                </p:cTn>
                              </p:par>
                              <p:par>
                                <p:cTn id="17" presetID="23" presetClass="entr" presetSubtype="32" fill="hold" nodeType="withEffect">
                                  <p:stCondLst>
                                    <p:cond delay="250"/>
                                  </p:stCondLst>
                                  <p:childTnLst>
                                    <p:set>
                                      <p:cBhvr>
                                        <p:cTn id="18" dur="1" fill="hold">
                                          <p:stCondLst>
                                            <p:cond delay="0"/>
                                          </p:stCondLst>
                                        </p:cTn>
                                        <p:tgtEl>
                                          <p:spTgt spid="11"/>
                                        </p:tgtEl>
                                        <p:attrNameLst>
                                          <p:attrName>style.visibility</p:attrName>
                                        </p:attrNameLst>
                                      </p:cBhvr>
                                      <p:to>
                                        <p:strVal val="visible"/>
                                      </p:to>
                                    </p:set>
                                    <p:anim calcmode="lin" valueType="num">
                                      <p:cBhvr>
                                        <p:cTn id="19" dur="250" fill="hold"/>
                                        <p:tgtEl>
                                          <p:spTgt spid="11"/>
                                        </p:tgtEl>
                                        <p:attrNameLst>
                                          <p:attrName>ppt_w</p:attrName>
                                        </p:attrNameLst>
                                      </p:cBhvr>
                                      <p:tavLst>
                                        <p:tav tm="0">
                                          <p:val>
                                            <p:strVal val="4*#ppt_w"/>
                                          </p:val>
                                        </p:tav>
                                        <p:tav tm="100000">
                                          <p:val>
                                            <p:strVal val="#ppt_w"/>
                                          </p:val>
                                        </p:tav>
                                      </p:tavLst>
                                    </p:anim>
                                    <p:anim calcmode="lin" valueType="num">
                                      <p:cBhvr>
                                        <p:cTn id="20" dur="250" fill="hold"/>
                                        <p:tgtEl>
                                          <p:spTgt spid="11"/>
                                        </p:tgtEl>
                                        <p:attrNameLst>
                                          <p:attrName>ppt_h</p:attrName>
                                        </p:attrNameLst>
                                      </p:cBhvr>
                                      <p:tavLst>
                                        <p:tav tm="0">
                                          <p:val>
                                            <p:strVal val="4*#ppt_h"/>
                                          </p:val>
                                        </p:tav>
                                        <p:tav tm="100000">
                                          <p:val>
                                            <p:strVal val="#ppt_h"/>
                                          </p:val>
                                        </p:tav>
                                      </p:tavLst>
                                    </p:anim>
                                  </p:childTnLst>
                                </p:cTn>
                              </p:par>
                              <p:par>
                                <p:cTn id="21" presetID="23" presetClass="entr" presetSubtype="32" fill="hold" nodeType="withEffect">
                                  <p:stCondLst>
                                    <p:cond delay="500"/>
                                  </p:stCondLst>
                                  <p:childTnLst>
                                    <p:set>
                                      <p:cBhvr>
                                        <p:cTn id="22" dur="1" fill="hold">
                                          <p:stCondLst>
                                            <p:cond delay="0"/>
                                          </p:stCondLst>
                                        </p:cTn>
                                        <p:tgtEl>
                                          <p:spTgt spid="28"/>
                                        </p:tgtEl>
                                        <p:attrNameLst>
                                          <p:attrName>style.visibility</p:attrName>
                                        </p:attrNameLst>
                                      </p:cBhvr>
                                      <p:to>
                                        <p:strVal val="visible"/>
                                      </p:to>
                                    </p:set>
                                    <p:anim calcmode="lin" valueType="num">
                                      <p:cBhvr>
                                        <p:cTn id="23" dur="250" fill="hold"/>
                                        <p:tgtEl>
                                          <p:spTgt spid="28"/>
                                        </p:tgtEl>
                                        <p:attrNameLst>
                                          <p:attrName>ppt_w</p:attrName>
                                        </p:attrNameLst>
                                      </p:cBhvr>
                                      <p:tavLst>
                                        <p:tav tm="0">
                                          <p:val>
                                            <p:strVal val="4*#ppt_w"/>
                                          </p:val>
                                        </p:tav>
                                        <p:tav tm="100000">
                                          <p:val>
                                            <p:strVal val="#ppt_w"/>
                                          </p:val>
                                        </p:tav>
                                      </p:tavLst>
                                    </p:anim>
                                    <p:anim calcmode="lin" valueType="num">
                                      <p:cBhvr>
                                        <p:cTn id="24" dur="250" fill="hold"/>
                                        <p:tgtEl>
                                          <p:spTgt spid="28"/>
                                        </p:tgtEl>
                                        <p:attrNameLst>
                                          <p:attrName>ppt_h</p:attrName>
                                        </p:attrNameLst>
                                      </p:cBhvr>
                                      <p:tavLst>
                                        <p:tav tm="0">
                                          <p:val>
                                            <p:strVal val="4*#ppt_h"/>
                                          </p:val>
                                        </p:tav>
                                        <p:tav tm="100000">
                                          <p:val>
                                            <p:strVal val="#ppt_h"/>
                                          </p:val>
                                        </p:tav>
                                      </p:tavLst>
                                    </p:anim>
                                  </p:childTnLst>
                                </p:cTn>
                              </p:par>
                              <p:par>
                                <p:cTn id="25" presetID="23" presetClass="entr" presetSubtype="32" fill="hold" nodeType="withEffect">
                                  <p:stCondLst>
                                    <p:cond delay="750"/>
                                  </p:stCondLst>
                                  <p:childTnLst>
                                    <p:set>
                                      <p:cBhvr>
                                        <p:cTn id="26" dur="1" fill="hold">
                                          <p:stCondLst>
                                            <p:cond delay="0"/>
                                          </p:stCondLst>
                                        </p:cTn>
                                        <p:tgtEl>
                                          <p:spTgt spid="35"/>
                                        </p:tgtEl>
                                        <p:attrNameLst>
                                          <p:attrName>style.visibility</p:attrName>
                                        </p:attrNameLst>
                                      </p:cBhvr>
                                      <p:to>
                                        <p:strVal val="visible"/>
                                      </p:to>
                                    </p:set>
                                    <p:anim calcmode="lin" valueType="num">
                                      <p:cBhvr>
                                        <p:cTn id="27" dur="250" fill="hold"/>
                                        <p:tgtEl>
                                          <p:spTgt spid="35"/>
                                        </p:tgtEl>
                                        <p:attrNameLst>
                                          <p:attrName>ppt_w</p:attrName>
                                        </p:attrNameLst>
                                      </p:cBhvr>
                                      <p:tavLst>
                                        <p:tav tm="0">
                                          <p:val>
                                            <p:strVal val="4*#ppt_w"/>
                                          </p:val>
                                        </p:tav>
                                        <p:tav tm="100000">
                                          <p:val>
                                            <p:strVal val="#ppt_w"/>
                                          </p:val>
                                        </p:tav>
                                      </p:tavLst>
                                    </p:anim>
                                    <p:anim calcmode="lin" valueType="num">
                                      <p:cBhvr>
                                        <p:cTn id="28" dur="250" fill="hold"/>
                                        <p:tgtEl>
                                          <p:spTgt spid="35"/>
                                        </p:tgtEl>
                                        <p:attrNameLst>
                                          <p:attrName>ppt_h</p:attrName>
                                        </p:attrNameLst>
                                      </p:cBhvr>
                                      <p:tavLst>
                                        <p:tav tm="0">
                                          <p:val>
                                            <p:strVal val="4*#ppt_h"/>
                                          </p:val>
                                        </p:tav>
                                        <p:tav tm="100000">
                                          <p:val>
                                            <p:strVal val="#ppt_h"/>
                                          </p:val>
                                        </p:tav>
                                      </p:tavLst>
                                    </p:anim>
                                  </p:childTnLst>
                                </p:cTn>
                              </p:par>
                              <p:par>
                                <p:cTn id="29" presetID="23" presetClass="entr" presetSubtype="32" fill="hold" nodeType="withEffect">
                                  <p:stCondLst>
                                    <p:cond delay="1000"/>
                                  </p:stCondLst>
                                  <p:childTnLst>
                                    <p:set>
                                      <p:cBhvr>
                                        <p:cTn id="30" dur="1" fill="hold">
                                          <p:stCondLst>
                                            <p:cond delay="0"/>
                                          </p:stCondLst>
                                        </p:cTn>
                                        <p:tgtEl>
                                          <p:spTgt spid="40"/>
                                        </p:tgtEl>
                                        <p:attrNameLst>
                                          <p:attrName>style.visibility</p:attrName>
                                        </p:attrNameLst>
                                      </p:cBhvr>
                                      <p:to>
                                        <p:strVal val="visible"/>
                                      </p:to>
                                    </p:set>
                                    <p:anim calcmode="lin" valueType="num">
                                      <p:cBhvr>
                                        <p:cTn id="31" dur="250" fill="hold"/>
                                        <p:tgtEl>
                                          <p:spTgt spid="40"/>
                                        </p:tgtEl>
                                        <p:attrNameLst>
                                          <p:attrName>ppt_w</p:attrName>
                                        </p:attrNameLst>
                                      </p:cBhvr>
                                      <p:tavLst>
                                        <p:tav tm="0">
                                          <p:val>
                                            <p:strVal val="4*#ppt_w"/>
                                          </p:val>
                                        </p:tav>
                                        <p:tav tm="100000">
                                          <p:val>
                                            <p:strVal val="#ppt_w"/>
                                          </p:val>
                                        </p:tav>
                                      </p:tavLst>
                                    </p:anim>
                                    <p:anim calcmode="lin" valueType="num">
                                      <p:cBhvr>
                                        <p:cTn id="32" dur="250" fill="hold"/>
                                        <p:tgtEl>
                                          <p:spTgt spid="40"/>
                                        </p:tgtEl>
                                        <p:attrNameLst>
                                          <p:attrName>ppt_h</p:attrName>
                                        </p:attrNameLst>
                                      </p:cBhvr>
                                      <p:tavLst>
                                        <p:tav tm="0">
                                          <p:val>
                                            <p:strVal val="4*#ppt_h"/>
                                          </p:val>
                                        </p:tav>
                                        <p:tav tm="100000">
                                          <p:val>
                                            <p:strVal val="#ppt_h"/>
                                          </p:val>
                                        </p:tav>
                                      </p:tavLst>
                                    </p:anim>
                                  </p:childTnLst>
                                </p:cTn>
                              </p:par>
                              <p:par>
                                <p:cTn id="33" presetID="23" presetClass="entr" presetSubtype="32" fill="hold" nodeType="withEffect">
                                  <p:stCondLst>
                                    <p:cond delay="1250"/>
                                  </p:stCondLst>
                                  <p:childTnLst>
                                    <p:set>
                                      <p:cBhvr>
                                        <p:cTn id="34" dur="1" fill="hold">
                                          <p:stCondLst>
                                            <p:cond delay="0"/>
                                          </p:stCondLst>
                                        </p:cTn>
                                        <p:tgtEl>
                                          <p:spTgt spid="47"/>
                                        </p:tgtEl>
                                        <p:attrNameLst>
                                          <p:attrName>style.visibility</p:attrName>
                                        </p:attrNameLst>
                                      </p:cBhvr>
                                      <p:to>
                                        <p:strVal val="visible"/>
                                      </p:to>
                                    </p:set>
                                    <p:anim calcmode="lin" valueType="num">
                                      <p:cBhvr>
                                        <p:cTn id="35" dur="250" fill="hold"/>
                                        <p:tgtEl>
                                          <p:spTgt spid="47"/>
                                        </p:tgtEl>
                                        <p:attrNameLst>
                                          <p:attrName>ppt_w</p:attrName>
                                        </p:attrNameLst>
                                      </p:cBhvr>
                                      <p:tavLst>
                                        <p:tav tm="0">
                                          <p:val>
                                            <p:strVal val="4*#ppt_w"/>
                                          </p:val>
                                        </p:tav>
                                        <p:tav tm="100000">
                                          <p:val>
                                            <p:strVal val="#ppt_w"/>
                                          </p:val>
                                        </p:tav>
                                      </p:tavLst>
                                    </p:anim>
                                    <p:anim calcmode="lin" valueType="num">
                                      <p:cBhvr>
                                        <p:cTn id="36" dur="250" fill="hold"/>
                                        <p:tgtEl>
                                          <p:spTgt spid="47"/>
                                        </p:tgtEl>
                                        <p:attrNameLst>
                                          <p:attrName>ppt_h</p:attrName>
                                        </p:attrNameLst>
                                      </p:cBhvr>
                                      <p:tavLst>
                                        <p:tav tm="0">
                                          <p:val>
                                            <p:strVal val="4*#ppt_h"/>
                                          </p:val>
                                        </p:tav>
                                        <p:tav tm="100000">
                                          <p:val>
                                            <p:strVal val="#ppt_h"/>
                                          </p:val>
                                        </p:tav>
                                      </p:tavLst>
                                    </p:anim>
                                  </p:childTnLst>
                                </p:cTn>
                              </p:par>
                            </p:childTnLst>
                          </p:cTn>
                        </p:par>
                        <p:par>
                          <p:cTn id="37" fill="hold">
                            <p:stCondLst>
                              <p:cond delay="3250"/>
                            </p:stCondLst>
                            <p:childTnLst>
                              <p:par>
                                <p:cTn id="38" presetID="22" presetClass="entr" presetSubtype="1" fill="hold" grpId="0" nodeType="after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up)">
                                      <p:cBhvr>
                                        <p:cTn id="40" dur="500"/>
                                        <p:tgtEl>
                                          <p:spTgt spid="19"/>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up)">
                                      <p:cBhvr>
                                        <p:cTn id="43" dur="500"/>
                                        <p:tgtEl>
                                          <p:spTgt spid="27"/>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39"/>
                                        </p:tgtEl>
                                        <p:attrNameLst>
                                          <p:attrName>style.visibility</p:attrName>
                                        </p:attrNameLst>
                                      </p:cBhvr>
                                      <p:to>
                                        <p:strVal val="visible"/>
                                      </p:to>
                                    </p:set>
                                    <p:animEffect transition="in" filter="wipe(up)">
                                      <p:cBhvr>
                                        <p:cTn id="46" dur="500"/>
                                        <p:tgtEl>
                                          <p:spTgt spid="39"/>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wipe(down)">
                                      <p:cBhvr>
                                        <p:cTn id="49" dur="500"/>
                                        <p:tgtEl>
                                          <p:spTgt spid="10"/>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34"/>
                                        </p:tgtEl>
                                        <p:attrNameLst>
                                          <p:attrName>style.visibility</p:attrName>
                                        </p:attrNameLst>
                                      </p:cBhvr>
                                      <p:to>
                                        <p:strVal val="visible"/>
                                      </p:to>
                                    </p:set>
                                    <p:animEffect transition="in" filter="wipe(down)">
                                      <p:cBhvr>
                                        <p:cTn id="52" dur="500"/>
                                        <p:tgtEl>
                                          <p:spTgt spid="34"/>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wipe(down)">
                                      <p:cBhvr>
                                        <p:cTn id="55" dur="500"/>
                                        <p:tgtEl>
                                          <p:spTgt spid="46"/>
                                        </p:tgtEl>
                                      </p:cBhvr>
                                    </p:animEffect>
                                  </p:childTnLst>
                                </p:cTn>
                              </p:par>
                            </p:childTnLst>
                          </p:cTn>
                        </p:par>
                        <p:par>
                          <p:cTn id="56" fill="hold">
                            <p:stCondLst>
                              <p:cond delay="3750"/>
                            </p:stCondLst>
                            <p:childTnLst>
                              <p:par>
                                <p:cTn id="57" presetID="21" presetClass="entr" presetSubtype="1"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heel(1)">
                                      <p:cBhvr>
                                        <p:cTn id="59" dur="1000"/>
                                        <p:tgtEl>
                                          <p:spTgt spid="9"/>
                                        </p:tgtEl>
                                      </p:cBhvr>
                                    </p:animEffect>
                                  </p:childTnLst>
                                </p:cTn>
                              </p:par>
                              <p:par>
                                <p:cTn id="60" presetID="21" presetClass="entr" presetSubtype="1" fill="hold" grpId="0" nodeType="with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wheel(1)">
                                      <p:cBhvr>
                                        <p:cTn id="62" dur="1000"/>
                                        <p:tgtEl>
                                          <p:spTgt spid="31"/>
                                        </p:tgtEl>
                                      </p:cBhvr>
                                    </p:animEffect>
                                  </p:childTnLst>
                                </p:cTn>
                              </p:par>
                              <p:par>
                                <p:cTn id="63" presetID="21" presetClass="entr" presetSubtype="1" fill="hold" grpId="0" nodeType="with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wheel(1)">
                                      <p:cBhvr>
                                        <p:cTn id="65" dur="1000"/>
                                        <p:tgtEl>
                                          <p:spTgt spid="45"/>
                                        </p:tgtEl>
                                      </p:cBhvr>
                                    </p:animEffect>
                                  </p:childTnLst>
                                </p:cTn>
                              </p:par>
                              <p:par>
                                <p:cTn id="66" presetID="21" presetClass="entr" presetSubtype="1" fill="hold" grpId="0" nodeType="with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wheel(1)">
                                      <p:cBhvr>
                                        <p:cTn id="68" dur="1000"/>
                                        <p:tgtEl>
                                          <p:spTgt spid="16"/>
                                        </p:tgtEl>
                                      </p:cBhvr>
                                    </p:animEffect>
                                  </p:childTnLst>
                                </p:cTn>
                              </p:par>
                              <p:par>
                                <p:cTn id="69" presetID="21" presetClass="entr" presetSubtype="1" fill="hold" grpId="0" nodeType="with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wheel(1)">
                                      <p:cBhvr>
                                        <p:cTn id="71" dur="1000"/>
                                        <p:tgtEl>
                                          <p:spTgt spid="24"/>
                                        </p:tgtEl>
                                      </p:cBhvr>
                                    </p:animEffect>
                                  </p:childTnLst>
                                </p:cTn>
                              </p:par>
                              <p:par>
                                <p:cTn id="72" presetID="21" presetClass="entr" presetSubtype="1" fill="hold" grpId="0" nodeType="withEffect">
                                  <p:stCondLst>
                                    <p:cond delay="0"/>
                                  </p:stCondLst>
                                  <p:childTnLst>
                                    <p:set>
                                      <p:cBhvr>
                                        <p:cTn id="73" dur="1" fill="hold">
                                          <p:stCondLst>
                                            <p:cond delay="0"/>
                                          </p:stCondLst>
                                        </p:cTn>
                                        <p:tgtEl>
                                          <p:spTgt spid="38"/>
                                        </p:tgtEl>
                                        <p:attrNameLst>
                                          <p:attrName>style.visibility</p:attrName>
                                        </p:attrNameLst>
                                      </p:cBhvr>
                                      <p:to>
                                        <p:strVal val="visible"/>
                                      </p:to>
                                    </p:set>
                                    <p:animEffect transition="in" filter="wheel(1)">
                                      <p:cBhvr>
                                        <p:cTn id="74" dur="1000"/>
                                        <p:tgtEl>
                                          <p:spTgt spid="38"/>
                                        </p:tgtEl>
                                      </p:cBhvr>
                                    </p:animEffect>
                                  </p:childTnLst>
                                </p:cTn>
                              </p:par>
                            </p:childTnLst>
                          </p:cTn>
                        </p:par>
                        <p:par>
                          <p:cTn id="75" fill="hold">
                            <p:stCondLst>
                              <p:cond delay="4750"/>
                            </p:stCondLst>
                            <p:childTnLst>
                              <p:par>
                                <p:cTn id="76" presetID="42" presetClass="entr" presetSubtype="0" fill="hold" grpId="0" nodeType="afterEffect">
                                  <p:stCondLst>
                                    <p:cond delay="0"/>
                                  </p:stCondLst>
                                  <p:childTnLst>
                                    <p:set>
                                      <p:cBhvr>
                                        <p:cTn id="77" dur="1" fill="hold">
                                          <p:stCondLst>
                                            <p:cond delay="0"/>
                                          </p:stCondLst>
                                        </p:cTn>
                                        <p:tgtEl>
                                          <p:spTgt spid="14"/>
                                        </p:tgtEl>
                                        <p:attrNameLst>
                                          <p:attrName>style.visibility</p:attrName>
                                        </p:attrNameLst>
                                      </p:cBhvr>
                                      <p:to>
                                        <p:strVal val="visible"/>
                                      </p:to>
                                    </p:set>
                                    <p:animEffect transition="in" filter="fade">
                                      <p:cBhvr>
                                        <p:cTn id="78" dur="500"/>
                                        <p:tgtEl>
                                          <p:spTgt spid="14"/>
                                        </p:tgtEl>
                                      </p:cBhvr>
                                    </p:animEffect>
                                    <p:anim calcmode="lin" valueType="num">
                                      <p:cBhvr>
                                        <p:cTn id="79" dur="500" fill="hold"/>
                                        <p:tgtEl>
                                          <p:spTgt spid="14"/>
                                        </p:tgtEl>
                                        <p:attrNameLst>
                                          <p:attrName>ppt_x</p:attrName>
                                        </p:attrNameLst>
                                      </p:cBhvr>
                                      <p:tavLst>
                                        <p:tav tm="0">
                                          <p:val>
                                            <p:strVal val="#ppt_x"/>
                                          </p:val>
                                        </p:tav>
                                        <p:tav tm="100000">
                                          <p:val>
                                            <p:strVal val="#ppt_x"/>
                                          </p:val>
                                        </p:tav>
                                      </p:tavLst>
                                    </p:anim>
                                    <p:anim calcmode="lin" valueType="num">
                                      <p:cBhvr>
                                        <p:cTn id="80" dur="500" fill="hold"/>
                                        <p:tgtEl>
                                          <p:spTgt spid="14"/>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15"/>
                                        </p:tgtEl>
                                        <p:attrNameLst>
                                          <p:attrName>style.visibility</p:attrName>
                                        </p:attrNameLst>
                                      </p:cBhvr>
                                      <p:to>
                                        <p:strVal val="visible"/>
                                      </p:to>
                                    </p:set>
                                    <p:animEffect transition="in" filter="fade">
                                      <p:cBhvr>
                                        <p:cTn id="83" dur="500"/>
                                        <p:tgtEl>
                                          <p:spTgt spid="15"/>
                                        </p:tgtEl>
                                      </p:cBhvr>
                                    </p:animEffect>
                                    <p:anim calcmode="lin" valueType="num">
                                      <p:cBhvr>
                                        <p:cTn id="84" dur="500" fill="hold"/>
                                        <p:tgtEl>
                                          <p:spTgt spid="15"/>
                                        </p:tgtEl>
                                        <p:attrNameLst>
                                          <p:attrName>ppt_x</p:attrName>
                                        </p:attrNameLst>
                                      </p:cBhvr>
                                      <p:tavLst>
                                        <p:tav tm="0">
                                          <p:val>
                                            <p:strVal val="#ppt_x"/>
                                          </p:val>
                                        </p:tav>
                                        <p:tav tm="100000">
                                          <p:val>
                                            <p:strVal val="#ppt_x"/>
                                          </p:val>
                                        </p:tav>
                                      </p:tavLst>
                                    </p:anim>
                                    <p:anim calcmode="lin" valueType="num">
                                      <p:cBhvr>
                                        <p:cTn id="85" dur="500" fill="hold"/>
                                        <p:tgtEl>
                                          <p:spTgt spid="15"/>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32"/>
                                        </p:tgtEl>
                                        <p:attrNameLst>
                                          <p:attrName>style.visibility</p:attrName>
                                        </p:attrNameLst>
                                      </p:cBhvr>
                                      <p:to>
                                        <p:strVal val="visible"/>
                                      </p:to>
                                    </p:set>
                                    <p:animEffect transition="in" filter="fade">
                                      <p:cBhvr>
                                        <p:cTn id="88" dur="500"/>
                                        <p:tgtEl>
                                          <p:spTgt spid="32"/>
                                        </p:tgtEl>
                                      </p:cBhvr>
                                    </p:animEffect>
                                    <p:anim calcmode="lin" valueType="num">
                                      <p:cBhvr>
                                        <p:cTn id="89" dur="500" fill="hold"/>
                                        <p:tgtEl>
                                          <p:spTgt spid="32"/>
                                        </p:tgtEl>
                                        <p:attrNameLst>
                                          <p:attrName>ppt_x</p:attrName>
                                        </p:attrNameLst>
                                      </p:cBhvr>
                                      <p:tavLst>
                                        <p:tav tm="0">
                                          <p:val>
                                            <p:strVal val="#ppt_x"/>
                                          </p:val>
                                        </p:tav>
                                        <p:tav tm="100000">
                                          <p:val>
                                            <p:strVal val="#ppt_x"/>
                                          </p:val>
                                        </p:tav>
                                      </p:tavLst>
                                    </p:anim>
                                    <p:anim calcmode="lin" valueType="num">
                                      <p:cBhvr>
                                        <p:cTn id="90" dur="500" fill="hold"/>
                                        <p:tgtEl>
                                          <p:spTgt spid="32"/>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33"/>
                                        </p:tgtEl>
                                        <p:attrNameLst>
                                          <p:attrName>style.visibility</p:attrName>
                                        </p:attrNameLst>
                                      </p:cBhvr>
                                      <p:to>
                                        <p:strVal val="visible"/>
                                      </p:to>
                                    </p:set>
                                    <p:animEffect transition="in" filter="fade">
                                      <p:cBhvr>
                                        <p:cTn id="93" dur="500"/>
                                        <p:tgtEl>
                                          <p:spTgt spid="33"/>
                                        </p:tgtEl>
                                      </p:cBhvr>
                                    </p:animEffect>
                                    <p:anim calcmode="lin" valueType="num">
                                      <p:cBhvr>
                                        <p:cTn id="94" dur="500" fill="hold"/>
                                        <p:tgtEl>
                                          <p:spTgt spid="33"/>
                                        </p:tgtEl>
                                        <p:attrNameLst>
                                          <p:attrName>ppt_x</p:attrName>
                                        </p:attrNameLst>
                                      </p:cBhvr>
                                      <p:tavLst>
                                        <p:tav tm="0">
                                          <p:val>
                                            <p:strVal val="#ppt_x"/>
                                          </p:val>
                                        </p:tav>
                                        <p:tav tm="100000">
                                          <p:val>
                                            <p:strVal val="#ppt_x"/>
                                          </p:val>
                                        </p:tav>
                                      </p:tavLst>
                                    </p:anim>
                                    <p:anim calcmode="lin" valueType="num">
                                      <p:cBhvr>
                                        <p:cTn id="95" dur="500" fill="hold"/>
                                        <p:tgtEl>
                                          <p:spTgt spid="33"/>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50"/>
                                        </p:tgtEl>
                                        <p:attrNameLst>
                                          <p:attrName>style.visibility</p:attrName>
                                        </p:attrNameLst>
                                      </p:cBhvr>
                                      <p:to>
                                        <p:strVal val="visible"/>
                                      </p:to>
                                    </p:set>
                                    <p:animEffect transition="in" filter="fade">
                                      <p:cBhvr>
                                        <p:cTn id="98" dur="500"/>
                                        <p:tgtEl>
                                          <p:spTgt spid="50"/>
                                        </p:tgtEl>
                                      </p:cBhvr>
                                    </p:animEffect>
                                    <p:anim calcmode="lin" valueType="num">
                                      <p:cBhvr>
                                        <p:cTn id="99" dur="500" fill="hold"/>
                                        <p:tgtEl>
                                          <p:spTgt spid="50"/>
                                        </p:tgtEl>
                                        <p:attrNameLst>
                                          <p:attrName>ppt_x</p:attrName>
                                        </p:attrNameLst>
                                      </p:cBhvr>
                                      <p:tavLst>
                                        <p:tav tm="0">
                                          <p:val>
                                            <p:strVal val="#ppt_x"/>
                                          </p:val>
                                        </p:tav>
                                        <p:tav tm="100000">
                                          <p:val>
                                            <p:strVal val="#ppt_x"/>
                                          </p:val>
                                        </p:tav>
                                      </p:tavLst>
                                    </p:anim>
                                    <p:anim calcmode="lin" valueType="num">
                                      <p:cBhvr>
                                        <p:cTn id="100" dur="500" fill="hold"/>
                                        <p:tgtEl>
                                          <p:spTgt spid="50"/>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51"/>
                                        </p:tgtEl>
                                        <p:attrNameLst>
                                          <p:attrName>style.visibility</p:attrName>
                                        </p:attrNameLst>
                                      </p:cBhvr>
                                      <p:to>
                                        <p:strVal val="visible"/>
                                      </p:to>
                                    </p:set>
                                    <p:animEffect transition="in" filter="fade">
                                      <p:cBhvr>
                                        <p:cTn id="103" dur="500"/>
                                        <p:tgtEl>
                                          <p:spTgt spid="51"/>
                                        </p:tgtEl>
                                      </p:cBhvr>
                                    </p:animEffect>
                                    <p:anim calcmode="lin" valueType="num">
                                      <p:cBhvr>
                                        <p:cTn id="104" dur="500" fill="hold"/>
                                        <p:tgtEl>
                                          <p:spTgt spid="51"/>
                                        </p:tgtEl>
                                        <p:attrNameLst>
                                          <p:attrName>ppt_x</p:attrName>
                                        </p:attrNameLst>
                                      </p:cBhvr>
                                      <p:tavLst>
                                        <p:tav tm="0">
                                          <p:val>
                                            <p:strVal val="#ppt_x"/>
                                          </p:val>
                                        </p:tav>
                                        <p:tav tm="100000">
                                          <p:val>
                                            <p:strVal val="#ppt_x"/>
                                          </p:val>
                                        </p:tav>
                                      </p:tavLst>
                                    </p:anim>
                                    <p:anim calcmode="lin" valueType="num">
                                      <p:cBhvr>
                                        <p:cTn id="105" dur="500" fill="hold"/>
                                        <p:tgtEl>
                                          <p:spTgt spid="51"/>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17"/>
                                        </p:tgtEl>
                                        <p:attrNameLst>
                                          <p:attrName>style.visibility</p:attrName>
                                        </p:attrNameLst>
                                      </p:cBhvr>
                                      <p:to>
                                        <p:strVal val="visible"/>
                                      </p:to>
                                    </p:set>
                                    <p:animEffect transition="in" filter="fade">
                                      <p:cBhvr>
                                        <p:cTn id="108" dur="500"/>
                                        <p:tgtEl>
                                          <p:spTgt spid="17"/>
                                        </p:tgtEl>
                                      </p:cBhvr>
                                    </p:animEffect>
                                    <p:anim calcmode="lin" valueType="num">
                                      <p:cBhvr>
                                        <p:cTn id="109" dur="500" fill="hold"/>
                                        <p:tgtEl>
                                          <p:spTgt spid="17"/>
                                        </p:tgtEl>
                                        <p:attrNameLst>
                                          <p:attrName>ppt_x</p:attrName>
                                        </p:attrNameLst>
                                      </p:cBhvr>
                                      <p:tavLst>
                                        <p:tav tm="0">
                                          <p:val>
                                            <p:strVal val="#ppt_x"/>
                                          </p:val>
                                        </p:tav>
                                        <p:tav tm="100000">
                                          <p:val>
                                            <p:strVal val="#ppt_x"/>
                                          </p:val>
                                        </p:tav>
                                      </p:tavLst>
                                    </p:anim>
                                    <p:anim calcmode="lin" valueType="num">
                                      <p:cBhvr>
                                        <p:cTn id="110" dur="500" fill="hold"/>
                                        <p:tgtEl>
                                          <p:spTgt spid="17"/>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18"/>
                                        </p:tgtEl>
                                        <p:attrNameLst>
                                          <p:attrName>style.visibility</p:attrName>
                                        </p:attrNameLst>
                                      </p:cBhvr>
                                      <p:to>
                                        <p:strVal val="visible"/>
                                      </p:to>
                                    </p:set>
                                    <p:animEffect transition="in" filter="fade">
                                      <p:cBhvr>
                                        <p:cTn id="113" dur="500"/>
                                        <p:tgtEl>
                                          <p:spTgt spid="18"/>
                                        </p:tgtEl>
                                      </p:cBhvr>
                                    </p:animEffect>
                                    <p:anim calcmode="lin" valueType="num">
                                      <p:cBhvr>
                                        <p:cTn id="114" dur="500" fill="hold"/>
                                        <p:tgtEl>
                                          <p:spTgt spid="18"/>
                                        </p:tgtEl>
                                        <p:attrNameLst>
                                          <p:attrName>ppt_x</p:attrName>
                                        </p:attrNameLst>
                                      </p:cBhvr>
                                      <p:tavLst>
                                        <p:tav tm="0">
                                          <p:val>
                                            <p:strVal val="#ppt_x"/>
                                          </p:val>
                                        </p:tav>
                                        <p:tav tm="100000">
                                          <p:val>
                                            <p:strVal val="#ppt_x"/>
                                          </p:val>
                                        </p:tav>
                                      </p:tavLst>
                                    </p:anim>
                                    <p:anim calcmode="lin" valueType="num">
                                      <p:cBhvr>
                                        <p:cTn id="115" dur="500" fill="hold"/>
                                        <p:tgtEl>
                                          <p:spTgt spid="18"/>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0"/>
                                  </p:stCondLst>
                                  <p:childTnLst>
                                    <p:set>
                                      <p:cBhvr>
                                        <p:cTn id="117" dur="1" fill="hold">
                                          <p:stCondLst>
                                            <p:cond delay="0"/>
                                          </p:stCondLst>
                                        </p:cTn>
                                        <p:tgtEl>
                                          <p:spTgt spid="25"/>
                                        </p:tgtEl>
                                        <p:attrNameLst>
                                          <p:attrName>style.visibility</p:attrName>
                                        </p:attrNameLst>
                                      </p:cBhvr>
                                      <p:to>
                                        <p:strVal val="visible"/>
                                      </p:to>
                                    </p:set>
                                    <p:animEffect transition="in" filter="fade">
                                      <p:cBhvr>
                                        <p:cTn id="118" dur="500"/>
                                        <p:tgtEl>
                                          <p:spTgt spid="25"/>
                                        </p:tgtEl>
                                      </p:cBhvr>
                                    </p:animEffect>
                                    <p:anim calcmode="lin" valueType="num">
                                      <p:cBhvr>
                                        <p:cTn id="119" dur="500" fill="hold"/>
                                        <p:tgtEl>
                                          <p:spTgt spid="25"/>
                                        </p:tgtEl>
                                        <p:attrNameLst>
                                          <p:attrName>ppt_x</p:attrName>
                                        </p:attrNameLst>
                                      </p:cBhvr>
                                      <p:tavLst>
                                        <p:tav tm="0">
                                          <p:val>
                                            <p:strVal val="#ppt_x"/>
                                          </p:val>
                                        </p:tav>
                                        <p:tav tm="100000">
                                          <p:val>
                                            <p:strVal val="#ppt_x"/>
                                          </p:val>
                                        </p:tav>
                                      </p:tavLst>
                                    </p:anim>
                                    <p:anim calcmode="lin" valueType="num">
                                      <p:cBhvr>
                                        <p:cTn id="120" dur="500" fill="hold"/>
                                        <p:tgtEl>
                                          <p:spTgt spid="25"/>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0"/>
                                  </p:stCondLst>
                                  <p:childTnLst>
                                    <p:set>
                                      <p:cBhvr>
                                        <p:cTn id="122" dur="1" fill="hold">
                                          <p:stCondLst>
                                            <p:cond delay="0"/>
                                          </p:stCondLst>
                                        </p:cTn>
                                        <p:tgtEl>
                                          <p:spTgt spid="26"/>
                                        </p:tgtEl>
                                        <p:attrNameLst>
                                          <p:attrName>style.visibility</p:attrName>
                                        </p:attrNameLst>
                                      </p:cBhvr>
                                      <p:to>
                                        <p:strVal val="visible"/>
                                      </p:to>
                                    </p:set>
                                    <p:animEffect transition="in" filter="fade">
                                      <p:cBhvr>
                                        <p:cTn id="123" dur="500"/>
                                        <p:tgtEl>
                                          <p:spTgt spid="26"/>
                                        </p:tgtEl>
                                      </p:cBhvr>
                                    </p:animEffect>
                                    <p:anim calcmode="lin" valueType="num">
                                      <p:cBhvr>
                                        <p:cTn id="124" dur="500" fill="hold"/>
                                        <p:tgtEl>
                                          <p:spTgt spid="26"/>
                                        </p:tgtEl>
                                        <p:attrNameLst>
                                          <p:attrName>ppt_x</p:attrName>
                                        </p:attrNameLst>
                                      </p:cBhvr>
                                      <p:tavLst>
                                        <p:tav tm="0">
                                          <p:val>
                                            <p:strVal val="#ppt_x"/>
                                          </p:val>
                                        </p:tav>
                                        <p:tav tm="100000">
                                          <p:val>
                                            <p:strVal val="#ppt_x"/>
                                          </p:val>
                                        </p:tav>
                                      </p:tavLst>
                                    </p:anim>
                                    <p:anim calcmode="lin" valueType="num">
                                      <p:cBhvr>
                                        <p:cTn id="125" dur="500" fill="hold"/>
                                        <p:tgtEl>
                                          <p:spTgt spid="26"/>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0"/>
                                  </p:stCondLst>
                                  <p:childTnLst>
                                    <p:set>
                                      <p:cBhvr>
                                        <p:cTn id="127" dur="1" fill="hold">
                                          <p:stCondLst>
                                            <p:cond delay="0"/>
                                          </p:stCondLst>
                                        </p:cTn>
                                        <p:tgtEl>
                                          <p:spTgt spid="43"/>
                                        </p:tgtEl>
                                        <p:attrNameLst>
                                          <p:attrName>style.visibility</p:attrName>
                                        </p:attrNameLst>
                                      </p:cBhvr>
                                      <p:to>
                                        <p:strVal val="visible"/>
                                      </p:to>
                                    </p:set>
                                    <p:animEffect transition="in" filter="fade">
                                      <p:cBhvr>
                                        <p:cTn id="128" dur="500"/>
                                        <p:tgtEl>
                                          <p:spTgt spid="43"/>
                                        </p:tgtEl>
                                      </p:cBhvr>
                                    </p:animEffect>
                                    <p:anim calcmode="lin" valueType="num">
                                      <p:cBhvr>
                                        <p:cTn id="129" dur="500" fill="hold"/>
                                        <p:tgtEl>
                                          <p:spTgt spid="43"/>
                                        </p:tgtEl>
                                        <p:attrNameLst>
                                          <p:attrName>ppt_x</p:attrName>
                                        </p:attrNameLst>
                                      </p:cBhvr>
                                      <p:tavLst>
                                        <p:tav tm="0">
                                          <p:val>
                                            <p:strVal val="#ppt_x"/>
                                          </p:val>
                                        </p:tav>
                                        <p:tav tm="100000">
                                          <p:val>
                                            <p:strVal val="#ppt_x"/>
                                          </p:val>
                                        </p:tav>
                                      </p:tavLst>
                                    </p:anim>
                                    <p:anim calcmode="lin" valueType="num">
                                      <p:cBhvr>
                                        <p:cTn id="130" dur="500" fill="hold"/>
                                        <p:tgtEl>
                                          <p:spTgt spid="43"/>
                                        </p:tgtEl>
                                        <p:attrNameLst>
                                          <p:attrName>ppt_y</p:attrName>
                                        </p:attrNameLst>
                                      </p:cBhvr>
                                      <p:tavLst>
                                        <p:tav tm="0">
                                          <p:val>
                                            <p:strVal val="#ppt_y+.1"/>
                                          </p:val>
                                        </p:tav>
                                        <p:tav tm="100000">
                                          <p:val>
                                            <p:strVal val="#ppt_y"/>
                                          </p:val>
                                        </p:tav>
                                      </p:tavLst>
                                    </p:anim>
                                  </p:childTnLst>
                                </p:cTn>
                              </p:par>
                              <p:par>
                                <p:cTn id="131" presetID="42" presetClass="entr" presetSubtype="0" fill="hold" grpId="0" nodeType="withEffect">
                                  <p:stCondLst>
                                    <p:cond delay="0"/>
                                  </p:stCondLst>
                                  <p:childTnLst>
                                    <p:set>
                                      <p:cBhvr>
                                        <p:cTn id="132" dur="1" fill="hold">
                                          <p:stCondLst>
                                            <p:cond delay="0"/>
                                          </p:stCondLst>
                                        </p:cTn>
                                        <p:tgtEl>
                                          <p:spTgt spid="44"/>
                                        </p:tgtEl>
                                        <p:attrNameLst>
                                          <p:attrName>style.visibility</p:attrName>
                                        </p:attrNameLst>
                                      </p:cBhvr>
                                      <p:to>
                                        <p:strVal val="visible"/>
                                      </p:to>
                                    </p:set>
                                    <p:animEffect transition="in" filter="fade">
                                      <p:cBhvr>
                                        <p:cTn id="133" dur="500"/>
                                        <p:tgtEl>
                                          <p:spTgt spid="44"/>
                                        </p:tgtEl>
                                      </p:cBhvr>
                                    </p:animEffect>
                                    <p:anim calcmode="lin" valueType="num">
                                      <p:cBhvr>
                                        <p:cTn id="134" dur="500" fill="hold"/>
                                        <p:tgtEl>
                                          <p:spTgt spid="44"/>
                                        </p:tgtEl>
                                        <p:attrNameLst>
                                          <p:attrName>ppt_x</p:attrName>
                                        </p:attrNameLst>
                                      </p:cBhvr>
                                      <p:tavLst>
                                        <p:tav tm="0">
                                          <p:val>
                                            <p:strVal val="#ppt_x"/>
                                          </p:val>
                                        </p:tav>
                                        <p:tav tm="100000">
                                          <p:val>
                                            <p:strVal val="#ppt_x"/>
                                          </p:val>
                                        </p:tav>
                                      </p:tavLst>
                                    </p:anim>
                                    <p:anim calcmode="lin" valueType="num">
                                      <p:cBhvr>
                                        <p:cTn id="135" dur="5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9" grpId="0" animBg="1"/>
      <p:bldP spid="10" grpId="0" animBg="1"/>
      <p:bldP spid="14" grpId="0"/>
      <p:bldP spid="15" grpId="0"/>
      <p:bldP spid="16" grpId="0" animBg="1"/>
      <p:bldP spid="17" grpId="0"/>
      <p:bldP spid="18" grpId="0"/>
      <p:bldP spid="19" grpId="0" animBg="1"/>
      <p:bldP spid="24" grpId="0" animBg="1"/>
      <p:bldP spid="25" grpId="0"/>
      <p:bldP spid="26" grpId="0"/>
      <p:bldP spid="27" grpId="0" animBg="1"/>
      <p:bldP spid="31" grpId="0" animBg="1"/>
      <p:bldP spid="32" grpId="0"/>
      <p:bldP spid="33" grpId="0"/>
      <p:bldP spid="34" grpId="0" animBg="1"/>
      <p:bldP spid="38" grpId="0" animBg="1"/>
      <p:bldP spid="39" grpId="0" animBg="1"/>
      <p:bldP spid="43" grpId="0"/>
      <p:bldP spid="44" grpId="0"/>
      <p:bldP spid="45" grpId="0" animBg="1"/>
      <p:bldP spid="46" grpId="0" animBg="1"/>
      <p:bldP spid="50" grpId="0"/>
      <p:bldP spid="51"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Text Box 5"/>
          <p:cNvSpPr txBox="1">
            <a:spLocks noChangeArrowheads="1"/>
          </p:cNvSpPr>
          <p:nvPr/>
        </p:nvSpPr>
        <p:spPr bwMode="ltGray">
          <a:xfrm>
            <a:off x="347663" y="157163"/>
            <a:ext cx="33845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800" b="1" dirty="0" smtClean="0">
                <a:solidFill>
                  <a:schemeClr val="bg1"/>
                </a:solidFill>
                <a:latin typeface="微软雅黑" pitchFamily="34" charset="-122"/>
                <a:ea typeface="微软雅黑" pitchFamily="34" charset="-122"/>
              </a:rPr>
              <a:t>具体目标</a:t>
            </a:r>
            <a:endParaRPr lang="zh-CN" altLang="en-US" sz="2800" b="1" dirty="0">
              <a:solidFill>
                <a:schemeClr val="bg1"/>
              </a:solidFill>
              <a:latin typeface="微软雅黑" pitchFamily="34" charset="-122"/>
              <a:ea typeface="微软雅黑" pitchFamily="34" charset="-122"/>
            </a:endParaRPr>
          </a:p>
        </p:txBody>
      </p:sp>
      <p:sp>
        <p:nvSpPr>
          <p:cNvPr id="38" name="Text Box 39"/>
          <p:cNvSpPr txBox="1">
            <a:spLocks noChangeArrowheads="1"/>
          </p:cNvSpPr>
          <p:nvPr/>
        </p:nvSpPr>
        <p:spPr bwMode="auto">
          <a:xfrm rot="19731703">
            <a:off x="2906125" y="1277993"/>
            <a:ext cx="1753824" cy="232361"/>
          </a:xfrm>
          <a:prstGeom prst="rect">
            <a:avLst/>
          </a:prstGeom>
          <a:noFill/>
          <a:ln w="9525">
            <a:noFill/>
            <a:miter lim="800000"/>
            <a:headEnd/>
            <a:tailEnd/>
          </a:ln>
        </p:spPr>
        <p:txBody>
          <a:bodyPr wrap="square">
            <a:spAutoFit/>
          </a:bodyPr>
          <a:lstStyle/>
          <a:p>
            <a:pPr algn="ctr">
              <a:lnSpc>
                <a:spcPct val="120000"/>
              </a:lnSpc>
            </a:pPr>
            <a:r>
              <a:rPr lang="zh-CN" altLang="en-US" sz="1200" b="1" dirty="0" smtClean="0">
                <a:solidFill>
                  <a:schemeClr val="bg1"/>
                </a:solidFill>
                <a:latin typeface="微软雅黑" pitchFamily="34" charset="-122"/>
                <a:ea typeface="微软雅黑" pitchFamily="34" charset="-122"/>
              </a:rPr>
              <a:t>添加文字</a:t>
            </a:r>
          </a:p>
        </p:txBody>
      </p:sp>
      <p:sp>
        <p:nvSpPr>
          <p:cNvPr id="57" name="圆角矩形 56"/>
          <p:cNvSpPr/>
          <p:nvPr/>
        </p:nvSpPr>
        <p:spPr>
          <a:xfrm rot="20640000">
            <a:off x="3208756" y="2967282"/>
            <a:ext cx="1537327" cy="72000"/>
          </a:xfrm>
          <a:prstGeom prst="roundRect">
            <a:avLst>
              <a:gd name="adj" fmla="val 50000"/>
            </a:avLst>
          </a:prstGeom>
          <a:solidFill>
            <a:srgbClr val="C0000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itchFamily="34" charset="-122"/>
              <a:ea typeface="微软雅黑" pitchFamily="34" charset="-122"/>
            </a:endParaRPr>
          </a:p>
        </p:txBody>
      </p:sp>
      <p:sp>
        <p:nvSpPr>
          <p:cNvPr id="58" name="圆角矩形 57"/>
          <p:cNvSpPr/>
          <p:nvPr/>
        </p:nvSpPr>
        <p:spPr>
          <a:xfrm rot="900000">
            <a:off x="3202507" y="3372950"/>
            <a:ext cx="1517846" cy="72000"/>
          </a:xfrm>
          <a:prstGeom prst="roundRect">
            <a:avLst>
              <a:gd name="adj" fmla="val 50000"/>
            </a:avLst>
          </a:prstGeom>
          <a:solidFill>
            <a:srgbClr val="C0000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itchFamily="34" charset="-122"/>
              <a:ea typeface="微软雅黑" pitchFamily="34" charset="-122"/>
            </a:endParaRPr>
          </a:p>
        </p:txBody>
      </p:sp>
      <p:sp>
        <p:nvSpPr>
          <p:cNvPr id="59" name="圆角矩形 58"/>
          <p:cNvSpPr/>
          <p:nvPr/>
        </p:nvSpPr>
        <p:spPr>
          <a:xfrm rot="19320000">
            <a:off x="3077989" y="2426354"/>
            <a:ext cx="1764000" cy="72000"/>
          </a:xfrm>
          <a:prstGeom prst="roundRect">
            <a:avLst>
              <a:gd name="adj" fmla="val 50000"/>
            </a:avLst>
          </a:prstGeom>
          <a:solidFill>
            <a:srgbClr val="C0000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itchFamily="34" charset="-122"/>
              <a:ea typeface="微软雅黑" pitchFamily="34" charset="-122"/>
            </a:endParaRPr>
          </a:p>
        </p:txBody>
      </p:sp>
      <p:sp>
        <p:nvSpPr>
          <p:cNvPr id="61" name="圆角矩形 60"/>
          <p:cNvSpPr/>
          <p:nvPr/>
        </p:nvSpPr>
        <p:spPr>
          <a:xfrm rot="2400000">
            <a:off x="3059591" y="3808277"/>
            <a:ext cx="1764000" cy="72000"/>
          </a:xfrm>
          <a:prstGeom prst="roundRect">
            <a:avLst>
              <a:gd name="adj" fmla="val 50000"/>
            </a:avLst>
          </a:prstGeom>
          <a:solidFill>
            <a:srgbClr val="C0000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a:solidFill>
                <a:schemeClr val="bg1"/>
              </a:solidFill>
              <a:latin typeface="微软雅黑" pitchFamily="34" charset="-122"/>
              <a:ea typeface="微软雅黑" pitchFamily="34" charset="-122"/>
            </a:endParaRPr>
          </a:p>
        </p:txBody>
      </p:sp>
      <p:grpSp>
        <p:nvGrpSpPr>
          <p:cNvPr id="62" name="组合 56"/>
          <p:cNvGrpSpPr>
            <a:grpSpLocks/>
          </p:cNvGrpSpPr>
          <p:nvPr/>
        </p:nvGrpSpPr>
        <p:grpSpPr bwMode="auto">
          <a:xfrm>
            <a:off x="2688688" y="2464004"/>
            <a:ext cx="1450975" cy="1398588"/>
            <a:chOff x="3440653" y="2680764"/>
            <a:chExt cx="2329340" cy="2245772"/>
          </a:xfrm>
          <a:noFill/>
        </p:grpSpPr>
        <p:sp>
          <p:nvSpPr>
            <p:cNvPr id="63" name="Oval 2"/>
            <p:cNvSpPr>
              <a:spLocks noChangeAspect="1" noChangeArrowheads="1"/>
            </p:cNvSpPr>
            <p:nvPr/>
          </p:nvSpPr>
          <p:spPr bwMode="auto">
            <a:xfrm>
              <a:off x="3440653" y="2680764"/>
              <a:ext cx="2245771" cy="2245772"/>
            </a:xfrm>
            <a:prstGeom prst="ellipse">
              <a:avLst/>
            </a:prstGeom>
            <a:solidFill>
              <a:srgbClr val="C00000"/>
            </a:solidFill>
            <a:ln w="25400">
              <a:solidFill>
                <a:srgbClr val="C00000"/>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fr-FR" altLang="zh-CN" sz="1600" b="1" dirty="0">
                <a:solidFill>
                  <a:schemeClr val="bg1"/>
                </a:solidFill>
                <a:latin typeface="微软雅黑" pitchFamily="34" charset="-122"/>
                <a:ea typeface="微软雅黑" pitchFamily="34" charset="-122"/>
              </a:endParaRPr>
            </a:p>
          </p:txBody>
        </p:sp>
        <p:sp>
          <p:nvSpPr>
            <p:cNvPr id="65" name="Text Box 29"/>
            <p:cNvSpPr txBox="1">
              <a:spLocks noChangeArrowheads="1"/>
            </p:cNvSpPr>
            <p:nvPr/>
          </p:nvSpPr>
          <p:spPr bwMode="gray">
            <a:xfrm>
              <a:off x="3464942" y="3492525"/>
              <a:ext cx="2305051" cy="543807"/>
            </a:xfrm>
            <a:prstGeom prst="rect">
              <a:avLst/>
            </a:prstGeom>
            <a:grpFill/>
            <a:ln w="9525">
              <a:noFill/>
              <a:miter lim="800000"/>
              <a:headEnd/>
              <a:tailEnd/>
            </a:ln>
          </p:spPr>
          <p:txBody>
            <a:bodyPr anchor="ctr">
              <a:spAutoFit/>
            </a:bodyPr>
            <a:lstStyle/>
            <a:p>
              <a:pPr algn="ctr" fontAlgn="auto">
                <a:spcBef>
                  <a:spcPts val="0"/>
                </a:spcBef>
                <a:spcAft>
                  <a:spcPts val="0"/>
                </a:spcAft>
                <a:defRPr/>
              </a:pPr>
              <a:r>
                <a:rPr kumimoji="1" lang="zh-CN" altLang="en-US" sz="1600" dirty="0" smtClean="0">
                  <a:solidFill>
                    <a:schemeClr val="bg1"/>
                  </a:solidFill>
                  <a:effectLst>
                    <a:reflection blurRad="6350" stA="50000" endA="300" endPos="50000" dist="29997" dir="5400000" sy="-100000" algn="bl" rotWithShape="0"/>
                  </a:effectLst>
                  <a:latin typeface="微软雅黑" pitchFamily="34" charset="-122"/>
                  <a:ea typeface="微软雅黑" pitchFamily="34" charset="-122"/>
                </a:rPr>
                <a:t>进一步目标</a:t>
              </a:r>
              <a:endParaRPr kumimoji="1" lang="zh-CN" altLang="en-US" sz="1600" dirty="0">
                <a:solidFill>
                  <a:schemeClr val="bg1"/>
                </a:solidFill>
                <a:effectLst>
                  <a:reflection blurRad="6350" stA="50000" endA="300" endPos="50000" dist="29997" dir="5400000" sy="-100000" algn="bl" rotWithShape="0"/>
                </a:effectLst>
                <a:latin typeface="微软雅黑" pitchFamily="34" charset="-122"/>
                <a:ea typeface="微软雅黑" pitchFamily="34" charset="-122"/>
              </a:endParaRPr>
            </a:p>
          </p:txBody>
        </p:sp>
      </p:grpSp>
      <p:sp>
        <p:nvSpPr>
          <p:cNvPr id="66" name="圆角矩形 65"/>
          <p:cNvSpPr/>
          <p:nvPr/>
        </p:nvSpPr>
        <p:spPr bwMode="auto">
          <a:xfrm>
            <a:off x="4702019" y="3314923"/>
            <a:ext cx="3686405" cy="539690"/>
          </a:xfrm>
          <a:prstGeom prst="roundRect">
            <a:avLst>
              <a:gd name="adj" fmla="val 7848"/>
            </a:avLst>
          </a:prstGeom>
          <a:noFill/>
          <a:ln w="38100">
            <a:solidFill>
              <a:srgbClr val="C00000"/>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solidFill>
              <a:latin typeface="微软雅黑" pitchFamily="34" charset="-122"/>
              <a:ea typeface="微软雅黑" pitchFamily="34" charset="-122"/>
            </a:endParaRPr>
          </a:p>
        </p:txBody>
      </p:sp>
      <p:sp>
        <p:nvSpPr>
          <p:cNvPr id="67" name="矩形 87"/>
          <p:cNvSpPr>
            <a:spLocks noChangeArrowheads="1"/>
          </p:cNvSpPr>
          <p:nvPr/>
        </p:nvSpPr>
        <p:spPr bwMode="auto">
          <a:xfrm>
            <a:off x="4838620" y="3417735"/>
            <a:ext cx="3208337" cy="3079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400" dirty="0">
                <a:solidFill>
                  <a:schemeClr val="tx1">
                    <a:lumMod val="75000"/>
                    <a:lumOff val="25000"/>
                  </a:schemeClr>
                </a:solidFill>
                <a:latin typeface="微软雅黑" pitchFamily="34" charset="-122"/>
                <a:ea typeface="微软雅黑" pitchFamily="34" charset="-122"/>
              </a:rPr>
              <a:t>点击添加文</a:t>
            </a:r>
            <a:r>
              <a:rPr lang="zh-CN" altLang="en-US" sz="1400" dirty="0" smtClean="0">
                <a:solidFill>
                  <a:schemeClr val="tx1">
                    <a:lumMod val="75000"/>
                    <a:lumOff val="25000"/>
                  </a:schemeClr>
                </a:solidFill>
                <a:latin typeface="微软雅黑" pitchFamily="34" charset="-122"/>
                <a:ea typeface="微软雅黑" pitchFamily="34" charset="-122"/>
              </a:rPr>
              <a:t>本 点</a:t>
            </a:r>
            <a:r>
              <a:rPr lang="zh-CN" altLang="en-US" sz="1400" dirty="0">
                <a:solidFill>
                  <a:schemeClr val="tx1">
                    <a:lumMod val="75000"/>
                    <a:lumOff val="25000"/>
                  </a:schemeClr>
                </a:solidFill>
                <a:latin typeface="微软雅黑" pitchFamily="34" charset="-122"/>
                <a:ea typeface="微软雅黑" pitchFamily="34" charset="-122"/>
              </a:rPr>
              <a:t>击添加文本</a:t>
            </a:r>
          </a:p>
        </p:txBody>
      </p:sp>
      <p:sp>
        <p:nvSpPr>
          <p:cNvPr id="68" name="圆角矩形 67"/>
          <p:cNvSpPr/>
          <p:nvPr/>
        </p:nvSpPr>
        <p:spPr bwMode="auto">
          <a:xfrm>
            <a:off x="4702019" y="4128517"/>
            <a:ext cx="3686405" cy="529183"/>
          </a:xfrm>
          <a:prstGeom prst="roundRect">
            <a:avLst>
              <a:gd name="adj" fmla="val 7848"/>
            </a:avLst>
          </a:prstGeom>
          <a:noFill/>
          <a:ln w="38100">
            <a:solidFill>
              <a:srgbClr val="C00000"/>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rgbClr val="FF9900"/>
              </a:solidFill>
              <a:latin typeface="微软雅黑" pitchFamily="34" charset="-122"/>
              <a:ea typeface="微软雅黑" pitchFamily="34" charset="-122"/>
            </a:endParaRPr>
          </a:p>
        </p:txBody>
      </p:sp>
      <p:sp>
        <p:nvSpPr>
          <p:cNvPr id="69" name="矩形 87"/>
          <p:cNvSpPr>
            <a:spLocks noChangeArrowheads="1"/>
          </p:cNvSpPr>
          <p:nvPr/>
        </p:nvSpPr>
        <p:spPr bwMode="auto">
          <a:xfrm>
            <a:off x="4762420" y="4247587"/>
            <a:ext cx="3362325" cy="3079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400" dirty="0">
                <a:solidFill>
                  <a:schemeClr val="tx1">
                    <a:lumMod val="75000"/>
                    <a:lumOff val="25000"/>
                  </a:schemeClr>
                </a:solidFill>
                <a:latin typeface="微软雅黑" pitchFamily="34" charset="-122"/>
                <a:ea typeface="微软雅黑" pitchFamily="34" charset="-122"/>
              </a:rPr>
              <a:t>点击添加文</a:t>
            </a:r>
            <a:r>
              <a:rPr lang="zh-CN" altLang="en-US" sz="1400" dirty="0" smtClean="0">
                <a:solidFill>
                  <a:schemeClr val="tx1">
                    <a:lumMod val="75000"/>
                    <a:lumOff val="25000"/>
                  </a:schemeClr>
                </a:solidFill>
                <a:latin typeface="微软雅黑" pitchFamily="34" charset="-122"/>
                <a:ea typeface="微软雅黑" pitchFamily="34" charset="-122"/>
              </a:rPr>
              <a:t>本 点</a:t>
            </a:r>
            <a:r>
              <a:rPr lang="zh-CN" altLang="en-US" sz="1400" dirty="0">
                <a:solidFill>
                  <a:schemeClr val="tx1">
                    <a:lumMod val="75000"/>
                    <a:lumOff val="25000"/>
                  </a:schemeClr>
                </a:solidFill>
                <a:latin typeface="微软雅黑" pitchFamily="34" charset="-122"/>
                <a:ea typeface="微软雅黑" pitchFamily="34" charset="-122"/>
              </a:rPr>
              <a:t>击添加文本</a:t>
            </a:r>
          </a:p>
        </p:txBody>
      </p:sp>
      <p:sp>
        <p:nvSpPr>
          <p:cNvPr id="70" name="圆角矩形 69"/>
          <p:cNvSpPr/>
          <p:nvPr/>
        </p:nvSpPr>
        <p:spPr bwMode="auto">
          <a:xfrm>
            <a:off x="4702018" y="2466048"/>
            <a:ext cx="3686405" cy="562147"/>
          </a:xfrm>
          <a:prstGeom prst="roundRect">
            <a:avLst>
              <a:gd name="adj" fmla="val 7848"/>
            </a:avLst>
          </a:prstGeom>
          <a:noFill/>
          <a:ln w="38100">
            <a:solidFill>
              <a:srgbClr val="C00000"/>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solidFill>
              <a:latin typeface="微软雅黑" pitchFamily="34" charset="-122"/>
              <a:ea typeface="微软雅黑" pitchFamily="34" charset="-122"/>
            </a:endParaRPr>
          </a:p>
        </p:txBody>
      </p:sp>
      <p:sp>
        <p:nvSpPr>
          <p:cNvPr id="71" name="矩形 87"/>
          <p:cNvSpPr>
            <a:spLocks noChangeArrowheads="1"/>
          </p:cNvSpPr>
          <p:nvPr/>
        </p:nvSpPr>
        <p:spPr bwMode="auto">
          <a:xfrm>
            <a:off x="4891008" y="2625351"/>
            <a:ext cx="3148012" cy="3079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400" dirty="0">
                <a:solidFill>
                  <a:schemeClr val="tx1">
                    <a:lumMod val="75000"/>
                    <a:lumOff val="25000"/>
                  </a:schemeClr>
                </a:solidFill>
                <a:latin typeface="微软雅黑" pitchFamily="34" charset="-122"/>
                <a:ea typeface="微软雅黑" pitchFamily="34" charset="-122"/>
              </a:rPr>
              <a:t>点击添加文本 点击添加文本</a:t>
            </a:r>
          </a:p>
        </p:txBody>
      </p:sp>
      <p:sp>
        <p:nvSpPr>
          <p:cNvPr id="72" name="AutoShape 3"/>
          <p:cNvSpPr>
            <a:spLocks noChangeAspect="1" noChangeArrowheads="1"/>
          </p:cNvSpPr>
          <p:nvPr/>
        </p:nvSpPr>
        <p:spPr bwMode="auto">
          <a:xfrm>
            <a:off x="4531776" y="2630210"/>
            <a:ext cx="324000" cy="324000"/>
          </a:xfrm>
          <a:prstGeom prst="ellipse">
            <a:avLst/>
          </a:prstGeom>
          <a:solidFill>
            <a:srgbClr val="C0000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bg1"/>
              </a:solidFill>
              <a:latin typeface="微软雅黑" pitchFamily="34" charset="-122"/>
              <a:ea typeface="微软雅黑" pitchFamily="34" charset="-122"/>
            </a:endParaRPr>
          </a:p>
        </p:txBody>
      </p:sp>
      <p:sp>
        <p:nvSpPr>
          <p:cNvPr id="73" name="AutoShape 3"/>
          <p:cNvSpPr>
            <a:spLocks noChangeAspect="1" noChangeArrowheads="1"/>
          </p:cNvSpPr>
          <p:nvPr/>
        </p:nvSpPr>
        <p:spPr bwMode="auto">
          <a:xfrm>
            <a:off x="4531776" y="3410499"/>
            <a:ext cx="324000" cy="324000"/>
          </a:xfrm>
          <a:prstGeom prst="ellipse">
            <a:avLst/>
          </a:prstGeom>
          <a:solidFill>
            <a:srgbClr val="C0000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bg1"/>
              </a:solidFill>
              <a:latin typeface="微软雅黑" pitchFamily="34" charset="-122"/>
              <a:ea typeface="微软雅黑" pitchFamily="34" charset="-122"/>
            </a:endParaRPr>
          </a:p>
        </p:txBody>
      </p:sp>
      <p:sp>
        <p:nvSpPr>
          <p:cNvPr id="74" name="圆角矩形 73"/>
          <p:cNvSpPr/>
          <p:nvPr/>
        </p:nvSpPr>
        <p:spPr bwMode="auto">
          <a:xfrm>
            <a:off x="4702019" y="1647315"/>
            <a:ext cx="3686405" cy="544194"/>
          </a:xfrm>
          <a:prstGeom prst="roundRect">
            <a:avLst>
              <a:gd name="adj" fmla="val 7848"/>
            </a:avLst>
          </a:prstGeom>
          <a:noFill/>
          <a:ln w="38100">
            <a:solidFill>
              <a:srgbClr val="C00000"/>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n"/>
              <a:tabLst>
                <a:tab pos="136525" algn="l"/>
              </a:tabLst>
              <a:defRPr/>
            </a:pPr>
            <a:endParaRPr lang="zh-CN" altLang="en-US" sz="1400" dirty="0">
              <a:solidFill>
                <a:schemeClr val="tx1"/>
              </a:solidFill>
              <a:latin typeface="微软雅黑" pitchFamily="34" charset="-122"/>
              <a:ea typeface="微软雅黑" pitchFamily="34" charset="-122"/>
            </a:endParaRPr>
          </a:p>
        </p:txBody>
      </p:sp>
      <p:sp>
        <p:nvSpPr>
          <p:cNvPr id="75" name="矩形 87"/>
          <p:cNvSpPr>
            <a:spLocks noChangeArrowheads="1"/>
          </p:cNvSpPr>
          <p:nvPr/>
        </p:nvSpPr>
        <p:spPr bwMode="auto">
          <a:xfrm>
            <a:off x="4895354" y="1789657"/>
            <a:ext cx="3421062" cy="307975"/>
          </a:xfrm>
          <a:prstGeom prst="rect">
            <a:avLst/>
          </a:prstGeom>
          <a:noFill/>
          <a:ln w="9525">
            <a:noFill/>
            <a:miter lim="800000"/>
            <a:headEnd/>
            <a:tailEnd/>
          </a:ln>
        </p:spPr>
        <p:txBody>
          <a:bodyPr>
            <a:spAutoFit/>
          </a:bodyPr>
          <a:lstStyle/>
          <a:p>
            <a:pPr eaLnBrk="0" fontAlgn="ctr" hangingPunct="0">
              <a:buClr>
                <a:srgbClr val="FF0000"/>
              </a:buClr>
              <a:buSzPct val="70000"/>
            </a:pPr>
            <a:r>
              <a:rPr lang="zh-CN" altLang="en-US" sz="1400" dirty="0">
                <a:solidFill>
                  <a:schemeClr val="tx1">
                    <a:lumMod val="75000"/>
                    <a:lumOff val="25000"/>
                  </a:schemeClr>
                </a:solidFill>
                <a:latin typeface="微软雅黑" pitchFamily="34" charset="-122"/>
                <a:ea typeface="微软雅黑" pitchFamily="34" charset="-122"/>
              </a:rPr>
              <a:t>点击添加文本 点击添加文本</a:t>
            </a:r>
          </a:p>
        </p:txBody>
      </p:sp>
      <p:sp>
        <p:nvSpPr>
          <p:cNvPr id="76" name="AutoShape 3"/>
          <p:cNvSpPr>
            <a:spLocks noChangeAspect="1" noChangeArrowheads="1"/>
          </p:cNvSpPr>
          <p:nvPr/>
        </p:nvSpPr>
        <p:spPr bwMode="auto">
          <a:xfrm>
            <a:off x="4531776" y="1771681"/>
            <a:ext cx="324000" cy="324000"/>
          </a:xfrm>
          <a:prstGeom prst="ellipse">
            <a:avLst/>
          </a:prstGeom>
          <a:solidFill>
            <a:srgbClr val="C00000"/>
          </a:solidFill>
          <a:ln w="25400">
            <a:noFill/>
          </a:ln>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bg1"/>
              </a:solidFill>
              <a:latin typeface="微软雅黑" pitchFamily="34" charset="-122"/>
              <a:ea typeface="微软雅黑" pitchFamily="34" charset="-122"/>
            </a:endParaRPr>
          </a:p>
        </p:txBody>
      </p:sp>
      <p:sp>
        <p:nvSpPr>
          <p:cNvPr id="77" name="AutoShape 3"/>
          <p:cNvSpPr>
            <a:spLocks noChangeAspect="1" noChangeArrowheads="1"/>
          </p:cNvSpPr>
          <p:nvPr/>
        </p:nvSpPr>
        <p:spPr bwMode="auto">
          <a:xfrm>
            <a:off x="4531776" y="4228256"/>
            <a:ext cx="324000" cy="324000"/>
          </a:xfrm>
          <a:prstGeom prst="ellipse">
            <a:avLst/>
          </a:prstGeom>
          <a:solidFill>
            <a:srgbClr val="C0000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zh-CN" sz="1600" b="1">
              <a:solidFill>
                <a:schemeClr val="bg1"/>
              </a:solidFill>
              <a:latin typeface="微软雅黑" pitchFamily="34" charset="-122"/>
              <a:ea typeface="微软雅黑" pitchFamily="34" charset="-122"/>
            </a:endParaRPr>
          </a:p>
        </p:txBody>
      </p:sp>
      <p:sp>
        <p:nvSpPr>
          <p:cNvPr id="78" name="AutoShape 593"/>
          <p:cNvSpPr>
            <a:spLocks noChangeArrowheads="1"/>
          </p:cNvSpPr>
          <p:nvPr/>
        </p:nvSpPr>
        <p:spPr bwMode="auto">
          <a:xfrm rot="10800000" flipH="1" flipV="1">
            <a:off x="2159792" y="2961728"/>
            <a:ext cx="442025" cy="353620"/>
          </a:xfrm>
          <a:prstGeom prst="rightArrow">
            <a:avLst>
              <a:gd name="adj1" fmla="val 60857"/>
              <a:gd name="adj2" fmla="val 56907"/>
            </a:avLst>
          </a:prstGeom>
          <a:solidFill>
            <a:srgbClr val="FF3300"/>
          </a:solidFill>
          <a:ln w="25400">
            <a:no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zh-CN" altLang="en-US" sz="1600" b="1" dirty="0">
              <a:solidFill>
                <a:schemeClr val="bg1"/>
              </a:solidFill>
              <a:latin typeface="微软雅黑" pitchFamily="34" charset="-122"/>
              <a:ea typeface="微软雅黑" pitchFamily="34" charset="-122"/>
            </a:endParaRPr>
          </a:p>
        </p:txBody>
      </p:sp>
      <p:grpSp>
        <p:nvGrpSpPr>
          <p:cNvPr id="79" name="组合 57"/>
          <p:cNvGrpSpPr>
            <a:grpSpLocks/>
          </p:cNvGrpSpPr>
          <p:nvPr/>
        </p:nvGrpSpPr>
        <p:grpSpPr bwMode="auto">
          <a:xfrm>
            <a:off x="723820" y="2594179"/>
            <a:ext cx="1417637" cy="1138238"/>
            <a:chOff x="995344" y="2329499"/>
            <a:chExt cx="1904726" cy="1529714"/>
          </a:xfrm>
        </p:grpSpPr>
        <p:sp>
          <p:nvSpPr>
            <p:cNvPr id="80" name="Oval 2"/>
            <p:cNvSpPr>
              <a:spLocks noChangeAspect="1" noChangeArrowheads="1"/>
            </p:cNvSpPr>
            <p:nvPr/>
          </p:nvSpPr>
          <p:spPr bwMode="auto">
            <a:xfrm>
              <a:off x="1214411" y="2329499"/>
              <a:ext cx="1528794" cy="1529714"/>
            </a:xfrm>
            <a:prstGeom prst="ellipse">
              <a:avLst/>
            </a:prstGeom>
            <a:solidFill>
              <a:srgbClr val="FF3300"/>
            </a:solidFill>
            <a:ln w="25400">
              <a:solidFill>
                <a:schemeClr val="accent6">
                  <a:lumMod val="60000"/>
                  <a:lumOff val="40000"/>
                </a:schemeClr>
              </a:solidFill>
            </a:ln>
            <a:effectLst>
              <a:outerShdw blurRad="225425" dist="38100" dir="5220000" algn="ctr">
                <a:srgbClr val="000000">
                  <a:alpha val="33000"/>
                </a:srgbClr>
              </a:outerShdw>
            </a:effectLst>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spcBef>
                  <a:spcPts val="0"/>
                </a:spcBef>
                <a:spcAft>
                  <a:spcPts val="0"/>
                </a:spcAft>
                <a:buClr>
                  <a:srgbClr val="FF0000"/>
                </a:buClr>
                <a:buSzPct val="70000"/>
                <a:defRPr/>
              </a:pPr>
              <a:endParaRPr lang="fr-FR" altLang="zh-CN" sz="1600" b="1" dirty="0">
                <a:solidFill>
                  <a:schemeClr val="bg1"/>
                </a:solidFill>
                <a:latin typeface="微软雅黑" pitchFamily="34" charset="-122"/>
                <a:ea typeface="微软雅黑" pitchFamily="34" charset="-122"/>
              </a:endParaRPr>
            </a:p>
          </p:txBody>
        </p:sp>
        <p:sp>
          <p:nvSpPr>
            <p:cNvPr id="81" name="TextBox 147"/>
            <p:cNvSpPr txBox="1">
              <a:spLocks noChangeArrowheads="1"/>
            </p:cNvSpPr>
            <p:nvPr/>
          </p:nvSpPr>
          <p:spPr bwMode="auto">
            <a:xfrm>
              <a:off x="995344" y="2834940"/>
              <a:ext cx="1904726" cy="454994"/>
            </a:xfrm>
            <a:prstGeom prst="rect">
              <a:avLst/>
            </a:prstGeom>
            <a:noFill/>
            <a:ln w="9525">
              <a:noFill/>
              <a:miter lim="800000"/>
              <a:headEnd/>
              <a:tailEnd/>
            </a:ln>
          </p:spPr>
          <p:txBody>
            <a:bodyPr anchor="ctr">
              <a:spAutoFit/>
            </a:bodyPr>
            <a:lstStyle/>
            <a:p>
              <a:pPr algn="ctr" fontAlgn="ctr">
                <a:spcBef>
                  <a:spcPts val="0"/>
                </a:spcBef>
                <a:spcAft>
                  <a:spcPts val="0"/>
                </a:spcAft>
                <a:buClr>
                  <a:srgbClr val="FF0000"/>
                </a:buClr>
                <a:buSzPct val="70000"/>
                <a:defRPr/>
              </a:pPr>
              <a:r>
                <a:rPr kumimoji="1" lang="zh-CN" altLang="en-US" sz="1600" dirty="0" smtClean="0">
                  <a:solidFill>
                    <a:schemeClr val="bg1"/>
                  </a:solidFill>
                  <a:effectLst>
                    <a:reflection blurRad="6350" stA="50000" endA="300" endPos="50000" dist="29997" dir="5400000" sy="-100000" algn="bl" rotWithShape="0"/>
                  </a:effectLst>
                  <a:latin typeface="微软雅黑" pitchFamily="34" charset="-122"/>
                  <a:ea typeface="微软雅黑" pitchFamily="34" charset="-122"/>
                </a:rPr>
                <a:t>初步目标</a:t>
              </a:r>
              <a:endParaRPr kumimoji="1" lang="zh-CN" altLang="en-US" sz="1600" dirty="0">
                <a:solidFill>
                  <a:schemeClr val="bg1"/>
                </a:solidFill>
                <a:effectLst>
                  <a:reflection blurRad="6350" stA="50000" endA="300" endPos="50000" dist="29997" dir="5400000" sy="-100000" algn="bl" rotWithShape="0"/>
                </a:effectLst>
                <a:latin typeface="微软雅黑" pitchFamily="34" charset="-122"/>
                <a:ea typeface="微软雅黑" pitchFamily="34" charset="-122"/>
              </a:endParaRPr>
            </a:p>
          </p:txBody>
        </p:sp>
      </p:grpSp>
    </p:spTree>
  </p:cSld>
  <p:clrMapOvr>
    <a:masterClrMapping/>
  </p:clrMapOvr>
  <p:transition spd="slow"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750"/>
                                        <p:tgtEl>
                                          <p:spTgt spid="2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8"/>
                                        </p:tgtEl>
                                        <p:attrNameLst>
                                          <p:attrName>style.visibility</p:attrName>
                                        </p:attrNameLst>
                                      </p:cBhvr>
                                      <p:to>
                                        <p:strVal val="visible"/>
                                      </p:to>
                                    </p:set>
                                    <p:animEffect transition="in" filter="fade">
                                      <p:cBhvr>
                                        <p:cTn id="10" dur="1000"/>
                                        <p:tgtEl>
                                          <p:spTgt spid="38"/>
                                        </p:tgtEl>
                                      </p:cBhvr>
                                    </p:animEffect>
                                    <p:anim calcmode="lin" valueType="num">
                                      <p:cBhvr>
                                        <p:cTn id="11" dur="1000" fill="hold"/>
                                        <p:tgtEl>
                                          <p:spTgt spid="38"/>
                                        </p:tgtEl>
                                        <p:attrNameLst>
                                          <p:attrName>ppt_x</p:attrName>
                                        </p:attrNameLst>
                                      </p:cBhvr>
                                      <p:tavLst>
                                        <p:tav tm="0">
                                          <p:val>
                                            <p:strVal val="#ppt_x"/>
                                          </p:val>
                                        </p:tav>
                                        <p:tav tm="100000">
                                          <p:val>
                                            <p:strVal val="#ppt_x"/>
                                          </p:val>
                                        </p:tav>
                                      </p:tavLst>
                                    </p:anim>
                                    <p:anim calcmode="lin" valueType="num">
                                      <p:cBhvr>
                                        <p:cTn id="12" dur="1000" fill="hold"/>
                                        <p:tgtEl>
                                          <p:spTgt spid="38"/>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79"/>
                                        </p:tgtEl>
                                        <p:attrNameLst>
                                          <p:attrName>style.visibility</p:attrName>
                                        </p:attrNameLst>
                                      </p:cBhvr>
                                      <p:to>
                                        <p:strVal val="visible"/>
                                      </p:to>
                                    </p:set>
                                    <p:anim calcmode="lin" valueType="num">
                                      <p:cBhvr additive="base">
                                        <p:cTn id="16" dur="500" fill="hold"/>
                                        <p:tgtEl>
                                          <p:spTgt spid="79"/>
                                        </p:tgtEl>
                                        <p:attrNameLst>
                                          <p:attrName>ppt_x</p:attrName>
                                        </p:attrNameLst>
                                      </p:cBhvr>
                                      <p:tavLst>
                                        <p:tav tm="0">
                                          <p:val>
                                            <p:strVal val="0-#ppt_w/2"/>
                                          </p:val>
                                        </p:tav>
                                        <p:tav tm="100000">
                                          <p:val>
                                            <p:strVal val="#ppt_x"/>
                                          </p:val>
                                        </p:tav>
                                      </p:tavLst>
                                    </p:anim>
                                    <p:anim calcmode="lin" valueType="num">
                                      <p:cBhvr additive="base">
                                        <p:cTn id="17" dur="500" fill="hold"/>
                                        <p:tgtEl>
                                          <p:spTgt spid="79"/>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8" fill="hold" grpId="0" nodeType="afterEffect">
                                  <p:stCondLst>
                                    <p:cond delay="0"/>
                                  </p:stCondLst>
                                  <p:childTnLst>
                                    <p:set>
                                      <p:cBhvr>
                                        <p:cTn id="20" dur="1" fill="hold">
                                          <p:stCondLst>
                                            <p:cond delay="0"/>
                                          </p:stCondLst>
                                        </p:cTn>
                                        <p:tgtEl>
                                          <p:spTgt spid="78"/>
                                        </p:tgtEl>
                                        <p:attrNameLst>
                                          <p:attrName>style.visibility</p:attrName>
                                        </p:attrNameLst>
                                      </p:cBhvr>
                                      <p:to>
                                        <p:strVal val="visible"/>
                                      </p:to>
                                    </p:set>
                                    <p:anim calcmode="lin" valueType="num">
                                      <p:cBhvr additive="base">
                                        <p:cTn id="21" dur="500" fill="hold"/>
                                        <p:tgtEl>
                                          <p:spTgt spid="78"/>
                                        </p:tgtEl>
                                        <p:attrNameLst>
                                          <p:attrName>ppt_x</p:attrName>
                                        </p:attrNameLst>
                                      </p:cBhvr>
                                      <p:tavLst>
                                        <p:tav tm="0">
                                          <p:val>
                                            <p:strVal val="0-#ppt_w/2"/>
                                          </p:val>
                                        </p:tav>
                                        <p:tav tm="100000">
                                          <p:val>
                                            <p:strVal val="#ppt_x"/>
                                          </p:val>
                                        </p:tav>
                                      </p:tavLst>
                                    </p:anim>
                                    <p:anim calcmode="lin" valueType="num">
                                      <p:cBhvr additive="base">
                                        <p:cTn id="22" dur="500" fill="hold"/>
                                        <p:tgtEl>
                                          <p:spTgt spid="78"/>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nodeType="afterEffect">
                                  <p:stCondLst>
                                    <p:cond delay="0"/>
                                  </p:stCondLst>
                                  <p:childTnLst>
                                    <p:set>
                                      <p:cBhvr>
                                        <p:cTn id="25" dur="1" fill="hold">
                                          <p:stCondLst>
                                            <p:cond delay="0"/>
                                          </p:stCondLst>
                                        </p:cTn>
                                        <p:tgtEl>
                                          <p:spTgt spid="62"/>
                                        </p:tgtEl>
                                        <p:attrNameLst>
                                          <p:attrName>style.visibility</p:attrName>
                                        </p:attrNameLst>
                                      </p:cBhvr>
                                      <p:to>
                                        <p:strVal val="visible"/>
                                      </p:to>
                                    </p:set>
                                    <p:anim calcmode="lin" valueType="num">
                                      <p:cBhvr additive="base">
                                        <p:cTn id="26" dur="500" fill="hold"/>
                                        <p:tgtEl>
                                          <p:spTgt spid="62"/>
                                        </p:tgtEl>
                                        <p:attrNameLst>
                                          <p:attrName>ppt_x</p:attrName>
                                        </p:attrNameLst>
                                      </p:cBhvr>
                                      <p:tavLst>
                                        <p:tav tm="0">
                                          <p:val>
                                            <p:strVal val="0-#ppt_w/2"/>
                                          </p:val>
                                        </p:tav>
                                        <p:tav tm="100000">
                                          <p:val>
                                            <p:strVal val="#ppt_x"/>
                                          </p:val>
                                        </p:tav>
                                      </p:tavLst>
                                    </p:anim>
                                    <p:anim calcmode="lin" valueType="num">
                                      <p:cBhvr additive="base">
                                        <p:cTn id="27" dur="500" fill="hold"/>
                                        <p:tgtEl>
                                          <p:spTgt spid="62"/>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59"/>
                                        </p:tgtEl>
                                        <p:attrNameLst>
                                          <p:attrName>style.visibility</p:attrName>
                                        </p:attrNameLst>
                                      </p:cBhvr>
                                      <p:to>
                                        <p:strVal val="visible"/>
                                      </p:to>
                                    </p:set>
                                    <p:animEffect transition="in" filter="fade">
                                      <p:cBhvr>
                                        <p:cTn id="31" dur="500"/>
                                        <p:tgtEl>
                                          <p:spTgt spid="59"/>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57"/>
                                        </p:tgtEl>
                                        <p:attrNameLst>
                                          <p:attrName>style.visibility</p:attrName>
                                        </p:attrNameLst>
                                      </p:cBhvr>
                                      <p:to>
                                        <p:strVal val="visible"/>
                                      </p:to>
                                    </p:set>
                                    <p:animEffect transition="in" filter="fade">
                                      <p:cBhvr>
                                        <p:cTn id="35" dur="500"/>
                                        <p:tgtEl>
                                          <p:spTgt spid="57"/>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58"/>
                                        </p:tgtEl>
                                        <p:attrNameLst>
                                          <p:attrName>style.visibility</p:attrName>
                                        </p:attrNameLst>
                                      </p:cBhvr>
                                      <p:to>
                                        <p:strVal val="visible"/>
                                      </p:to>
                                    </p:set>
                                    <p:animEffect transition="in" filter="fade">
                                      <p:cBhvr>
                                        <p:cTn id="39" dur="500"/>
                                        <p:tgtEl>
                                          <p:spTgt spid="58"/>
                                        </p:tgtEl>
                                      </p:cBhvr>
                                    </p:animEffect>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61"/>
                                        </p:tgtEl>
                                        <p:attrNameLst>
                                          <p:attrName>style.visibility</p:attrName>
                                        </p:attrNameLst>
                                      </p:cBhvr>
                                      <p:to>
                                        <p:strVal val="visible"/>
                                      </p:to>
                                    </p:set>
                                    <p:animEffect transition="in" filter="fade">
                                      <p:cBhvr>
                                        <p:cTn id="43" dur="500"/>
                                        <p:tgtEl>
                                          <p:spTgt spid="61"/>
                                        </p:tgtEl>
                                      </p:cBhvr>
                                    </p:animEffect>
                                  </p:childTnLst>
                                </p:cTn>
                              </p:par>
                            </p:childTnLst>
                          </p:cTn>
                        </p:par>
                        <p:par>
                          <p:cTn id="44" fill="hold">
                            <p:stCondLst>
                              <p:cond delay="4500"/>
                            </p:stCondLst>
                            <p:childTnLst>
                              <p:par>
                                <p:cTn id="45" presetID="2" presetClass="entr" presetSubtype="2" fill="hold" grpId="0" nodeType="afterEffect">
                                  <p:stCondLst>
                                    <p:cond delay="0"/>
                                  </p:stCondLst>
                                  <p:childTnLst>
                                    <p:set>
                                      <p:cBhvr>
                                        <p:cTn id="46" dur="1" fill="hold">
                                          <p:stCondLst>
                                            <p:cond delay="0"/>
                                          </p:stCondLst>
                                        </p:cTn>
                                        <p:tgtEl>
                                          <p:spTgt spid="76"/>
                                        </p:tgtEl>
                                        <p:attrNameLst>
                                          <p:attrName>style.visibility</p:attrName>
                                        </p:attrNameLst>
                                      </p:cBhvr>
                                      <p:to>
                                        <p:strVal val="visible"/>
                                      </p:to>
                                    </p:set>
                                    <p:anim calcmode="lin" valueType="num">
                                      <p:cBhvr additive="base">
                                        <p:cTn id="47" dur="500" fill="hold"/>
                                        <p:tgtEl>
                                          <p:spTgt spid="76"/>
                                        </p:tgtEl>
                                        <p:attrNameLst>
                                          <p:attrName>ppt_x</p:attrName>
                                        </p:attrNameLst>
                                      </p:cBhvr>
                                      <p:tavLst>
                                        <p:tav tm="0">
                                          <p:val>
                                            <p:strVal val="1+#ppt_w/2"/>
                                          </p:val>
                                        </p:tav>
                                        <p:tav tm="100000">
                                          <p:val>
                                            <p:strVal val="#ppt_x"/>
                                          </p:val>
                                        </p:tav>
                                      </p:tavLst>
                                    </p:anim>
                                    <p:anim calcmode="lin" valueType="num">
                                      <p:cBhvr additive="base">
                                        <p:cTn id="48" dur="500" fill="hold"/>
                                        <p:tgtEl>
                                          <p:spTgt spid="76"/>
                                        </p:tgtEl>
                                        <p:attrNameLst>
                                          <p:attrName>ppt_y</p:attrName>
                                        </p:attrNameLst>
                                      </p:cBhvr>
                                      <p:tavLst>
                                        <p:tav tm="0">
                                          <p:val>
                                            <p:strVal val="#ppt_y"/>
                                          </p:val>
                                        </p:tav>
                                        <p:tav tm="100000">
                                          <p:val>
                                            <p:strVal val="#ppt_y"/>
                                          </p:val>
                                        </p:tav>
                                      </p:tavLst>
                                    </p:anim>
                                  </p:childTnLst>
                                </p:cTn>
                              </p:par>
                            </p:childTnLst>
                          </p:cTn>
                        </p:par>
                        <p:par>
                          <p:cTn id="49" fill="hold">
                            <p:stCondLst>
                              <p:cond delay="5000"/>
                            </p:stCondLst>
                            <p:childTnLst>
                              <p:par>
                                <p:cTn id="50" presetID="2" presetClass="entr" presetSubtype="2" fill="hold" grpId="0" nodeType="afterEffect">
                                  <p:stCondLst>
                                    <p:cond delay="0"/>
                                  </p:stCondLst>
                                  <p:childTnLst>
                                    <p:set>
                                      <p:cBhvr>
                                        <p:cTn id="51" dur="1" fill="hold">
                                          <p:stCondLst>
                                            <p:cond delay="0"/>
                                          </p:stCondLst>
                                        </p:cTn>
                                        <p:tgtEl>
                                          <p:spTgt spid="74"/>
                                        </p:tgtEl>
                                        <p:attrNameLst>
                                          <p:attrName>style.visibility</p:attrName>
                                        </p:attrNameLst>
                                      </p:cBhvr>
                                      <p:to>
                                        <p:strVal val="visible"/>
                                      </p:to>
                                    </p:set>
                                    <p:anim calcmode="lin" valueType="num">
                                      <p:cBhvr additive="base">
                                        <p:cTn id="52" dur="500" fill="hold"/>
                                        <p:tgtEl>
                                          <p:spTgt spid="74"/>
                                        </p:tgtEl>
                                        <p:attrNameLst>
                                          <p:attrName>ppt_x</p:attrName>
                                        </p:attrNameLst>
                                      </p:cBhvr>
                                      <p:tavLst>
                                        <p:tav tm="0">
                                          <p:val>
                                            <p:strVal val="1+#ppt_w/2"/>
                                          </p:val>
                                        </p:tav>
                                        <p:tav tm="100000">
                                          <p:val>
                                            <p:strVal val="#ppt_x"/>
                                          </p:val>
                                        </p:tav>
                                      </p:tavLst>
                                    </p:anim>
                                    <p:anim calcmode="lin" valueType="num">
                                      <p:cBhvr additive="base">
                                        <p:cTn id="53" dur="500" fill="hold"/>
                                        <p:tgtEl>
                                          <p:spTgt spid="74"/>
                                        </p:tgtEl>
                                        <p:attrNameLst>
                                          <p:attrName>ppt_y</p:attrName>
                                        </p:attrNameLst>
                                      </p:cBhvr>
                                      <p:tavLst>
                                        <p:tav tm="0">
                                          <p:val>
                                            <p:strVal val="#ppt_y"/>
                                          </p:val>
                                        </p:tav>
                                        <p:tav tm="100000">
                                          <p:val>
                                            <p:strVal val="#ppt_y"/>
                                          </p:val>
                                        </p:tav>
                                      </p:tavLst>
                                    </p:anim>
                                  </p:childTnLst>
                                </p:cTn>
                              </p:par>
                            </p:childTnLst>
                          </p:cTn>
                        </p:par>
                        <p:par>
                          <p:cTn id="54" fill="hold">
                            <p:stCondLst>
                              <p:cond delay="5500"/>
                            </p:stCondLst>
                            <p:childTnLst>
                              <p:par>
                                <p:cTn id="55" presetID="12" presetClass="entr" presetSubtype="4" fill="hold" grpId="0" nodeType="afterEffect">
                                  <p:stCondLst>
                                    <p:cond delay="0"/>
                                  </p:stCondLst>
                                  <p:childTnLst>
                                    <p:set>
                                      <p:cBhvr>
                                        <p:cTn id="56" dur="1" fill="hold">
                                          <p:stCondLst>
                                            <p:cond delay="0"/>
                                          </p:stCondLst>
                                        </p:cTn>
                                        <p:tgtEl>
                                          <p:spTgt spid="75"/>
                                        </p:tgtEl>
                                        <p:attrNameLst>
                                          <p:attrName>style.visibility</p:attrName>
                                        </p:attrNameLst>
                                      </p:cBhvr>
                                      <p:to>
                                        <p:strVal val="visible"/>
                                      </p:to>
                                    </p:set>
                                    <p:animEffect transition="in" filter="slide(fromBottom)">
                                      <p:cBhvr>
                                        <p:cTn id="57" dur="500"/>
                                        <p:tgtEl>
                                          <p:spTgt spid="75"/>
                                        </p:tgtEl>
                                      </p:cBhvr>
                                    </p:animEffect>
                                  </p:childTnLst>
                                </p:cTn>
                              </p:par>
                            </p:childTnLst>
                          </p:cTn>
                        </p:par>
                        <p:par>
                          <p:cTn id="58" fill="hold">
                            <p:stCondLst>
                              <p:cond delay="6000"/>
                            </p:stCondLst>
                            <p:childTnLst>
                              <p:par>
                                <p:cTn id="59" presetID="2" presetClass="entr" presetSubtype="2" fill="hold" grpId="0" nodeType="afterEffect">
                                  <p:stCondLst>
                                    <p:cond delay="0"/>
                                  </p:stCondLst>
                                  <p:childTnLst>
                                    <p:set>
                                      <p:cBhvr>
                                        <p:cTn id="60" dur="1" fill="hold">
                                          <p:stCondLst>
                                            <p:cond delay="0"/>
                                          </p:stCondLst>
                                        </p:cTn>
                                        <p:tgtEl>
                                          <p:spTgt spid="72"/>
                                        </p:tgtEl>
                                        <p:attrNameLst>
                                          <p:attrName>style.visibility</p:attrName>
                                        </p:attrNameLst>
                                      </p:cBhvr>
                                      <p:to>
                                        <p:strVal val="visible"/>
                                      </p:to>
                                    </p:set>
                                    <p:anim calcmode="lin" valueType="num">
                                      <p:cBhvr additive="base">
                                        <p:cTn id="61" dur="500" fill="hold"/>
                                        <p:tgtEl>
                                          <p:spTgt spid="72"/>
                                        </p:tgtEl>
                                        <p:attrNameLst>
                                          <p:attrName>ppt_x</p:attrName>
                                        </p:attrNameLst>
                                      </p:cBhvr>
                                      <p:tavLst>
                                        <p:tav tm="0">
                                          <p:val>
                                            <p:strVal val="1+#ppt_w/2"/>
                                          </p:val>
                                        </p:tav>
                                        <p:tav tm="100000">
                                          <p:val>
                                            <p:strVal val="#ppt_x"/>
                                          </p:val>
                                        </p:tav>
                                      </p:tavLst>
                                    </p:anim>
                                    <p:anim calcmode="lin" valueType="num">
                                      <p:cBhvr additive="base">
                                        <p:cTn id="62" dur="500" fill="hold"/>
                                        <p:tgtEl>
                                          <p:spTgt spid="72"/>
                                        </p:tgtEl>
                                        <p:attrNameLst>
                                          <p:attrName>ppt_y</p:attrName>
                                        </p:attrNameLst>
                                      </p:cBhvr>
                                      <p:tavLst>
                                        <p:tav tm="0">
                                          <p:val>
                                            <p:strVal val="#ppt_y"/>
                                          </p:val>
                                        </p:tav>
                                        <p:tav tm="100000">
                                          <p:val>
                                            <p:strVal val="#ppt_y"/>
                                          </p:val>
                                        </p:tav>
                                      </p:tavLst>
                                    </p:anim>
                                  </p:childTnLst>
                                </p:cTn>
                              </p:par>
                            </p:childTnLst>
                          </p:cTn>
                        </p:par>
                        <p:par>
                          <p:cTn id="63" fill="hold">
                            <p:stCondLst>
                              <p:cond delay="6500"/>
                            </p:stCondLst>
                            <p:childTnLst>
                              <p:par>
                                <p:cTn id="64" presetID="2" presetClass="entr" presetSubtype="2" fill="hold" grpId="0" nodeType="afterEffect">
                                  <p:stCondLst>
                                    <p:cond delay="0"/>
                                  </p:stCondLst>
                                  <p:childTnLst>
                                    <p:set>
                                      <p:cBhvr>
                                        <p:cTn id="65" dur="1" fill="hold">
                                          <p:stCondLst>
                                            <p:cond delay="0"/>
                                          </p:stCondLst>
                                        </p:cTn>
                                        <p:tgtEl>
                                          <p:spTgt spid="70"/>
                                        </p:tgtEl>
                                        <p:attrNameLst>
                                          <p:attrName>style.visibility</p:attrName>
                                        </p:attrNameLst>
                                      </p:cBhvr>
                                      <p:to>
                                        <p:strVal val="visible"/>
                                      </p:to>
                                    </p:set>
                                    <p:anim calcmode="lin" valueType="num">
                                      <p:cBhvr additive="base">
                                        <p:cTn id="66" dur="500" fill="hold"/>
                                        <p:tgtEl>
                                          <p:spTgt spid="70"/>
                                        </p:tgtEl>
                                        <p:attrNameLst>
                                          <p:attrName>ppt_x</p:attrName>
                                        </p:attrNameLst>
                                      </p:cBhvr>
                                      <p:tavLst>
                                        <p:tav tm="0">
                                          <p:val>
                                            <p:strVal val="1+#ppt_w/2"/>
                                          </p:val>
                                        </p:tav>
                                        <p:tav tm="100000">
                                          <p:val>
                                            <p:strVal val="#ppt_x"/>
                                          </p:val>
                                        </p:tav>
                                      </p:tavLst>
                                    </p:anim>
                                    <p:anim calcmode="lin" valueType="num">
                                      <p:cBhvr additive="base">
                                        <p:cTn id="67" dur="500" fill="hold"/>
                                        <p:tgtEl>
                                          <p:spTgt spid="70"/>
                                        </p:tgtEl>
                                        <p:attrNameLst>
                                          <p:attrName>ppt_y</p:attrName>
                                        </p:attrNameLst>
                                      </p:cBhvr>
                                      <p:tavLst>
                                        <p:tav tm="0">
                                          <p:val>
                                            <p:strVal val="#ppt_y"/>
                                          </p:val>
                                        </p:tav>
                                        <p:tav tm="100000">
                                          <p:val>
                                            <p:strVal val="#ppt_y"/>
                                          </p:val>
                                        </p:tav>
                                      </p:tavLst>
                                    </p:anim>
                                  </p:childTnLst>
                                </p:cTn>
                              </p:par>
                            </p:childTnLst>
                          </p:cTn>
                        </p:par>
                        <p:par>
                          <p:cTn id="68" fill="hold">
                            <p:stCondLst>
                              <p:cond delay="7000"/>
                            </p:stCondLst>
                            <p:childTnLst>
                              <p:par>
                                <p:cTn id="69" presetID="12" presetClass="entr" presetSubtype="4" fill="hold" grpId="0" nodeType="afterEffect">
                                  <p:stCondLst>
                                    <p:cond delay="0"/>
                                  </p:stCondLst>
                                  <p:childTnLst>
                                    <p:set>
                                      <p:cBhvr>
                                        <p:cTn id="70" dur="1" fill="hold">
                                          <p:stCondLst>
                                            <p:cond delay="0"/>
                                          </p:stCondLst>
                                        </p:cTn>
                                        <p:tgtEl>
                                          <p:spTgt spid="71"/>
                                        </p:tgtEl>
                                        <p:attrNameLst>
                                          <p:attrName>style.visibility</p:attrName>
                                        </p:attrNameLst>
                                      </p:cBhvr>
                                      <p:to>
                                        <p:strVal val="visible"/>
                                      </p:to>
                                    </p:set>
                                    <p:animEffect transition="in" filter="slide(fromBottom)">
                                      <p:cBhvr>
                                        <p:cTn id="71" dur="500"/>
                                        <p:tgtEl>
                                          <p:spTgt spid="71"/>
                                        </p:tgtEl>
                                      </p:cBhvr>
                                    </p:animEffect>
                                  </p:childTnLst>
                                </p:cTn>
                              </p:par>
                            </p:childTnLst>
                          </p:cTn>
                        </p:par>
                        <p:par>
                          <p:cTn id="72" fill="hold">
                            <p:stCondLst>
                              <p:cond delay="7500"/>
                            </p:stCondLst>
                            <p:childTnLst>
                              <p:par>
                                <p:cTn id="73" presetID="2" presetClass="entr" presetSubtype="2" fill="hold" grpId="0" nodeType="afterEffect">
                                  <p:stCondLst>
                                    <p:cond delay="0"/>
                                  </p:stCondLst>
                                  <p:childTnLst>
                                    <p:set>
                                      <p:cBhvr>
                                        <p:cTn id="74" dur="1" fill="hold">
                                          <p:stCondLst>
                                            <p:cond delay="0"/>
                                          </p:stCondLst>
                                        </p:cTn>
                                        <p:tgtEl>
                                          <p:spTgt spid="73"/>
                                        </p:tgtEl>
                                        <p:attrNameLst>
                                          <p:attrName>style.visibility</p:attrName>
                                        </p:attrNameLst>
                                      </p:cBhvr>
                                      <p:to>
                                        <p:strVal val="visible"/>
                                      </p:to>
                                    </p:set>
                                    <p:anim calcmode="lin" valueType="num">
                                      <p:cBhvr additive="base">
                                        <p:cTn id="75" dur="500" fill="hold"/>
                                        <p:tgtEl>
                                          <p:spTgt spid="73"/>
                                        </p:tgtEl>
                                        <p:attrNameLst>
                                          <p:attrName>ppt_x</p:attrName>
                                        </p:attrNameLst>
                                      </p:cBhvr>
                                      <p:tavLst>
                                        <p:tav tm="0">
                                          <p:val>
                                            <p:strVal val="1+#ppt_w/2"/>
                                          </p:val>
                                        </p:tav>
                                        <p:tav tm="100000">
                                          <p:val>
                                            <p:strVal val="#ppt_x"/>
                                          </p:val>
                                        </p:tav>
                                      </p:tavLst>
                                    </p:anim>
                                    <p:anim calcmode="lin" valueType="num">
                                      <p:cBhvr additive="base">
                                        <p:cTn id="76" dur="500" fill="hold"/>
                                        <p:tgtEl>
                                          <p:spTgt spid="73"/>
                                        </p:tgtEl>
                                        <p:attrNameLst>
                                          <p:attrName>ppt_y</p:attrName>
                                        </p:attrNameLst>
                                      </p:cBhvr>
                                      <p:tavLst>
                                        <p:tav tm="0">
                                          <p:val>
                                            <p:strVal val="#ppt_y"/>
                                          </p:val>
                                        </p:tav>
                                        <p:tav tm="100000">
                                          <p:val>
                                            <p:strVal val="#ppt_y"/>
                                          </p:val>
                                        </p:tav>
                                      </p:tavLst>
                                    </p:anim>
                                  </p:childTnLst>
                                </p:cTn>
                              </p:par>
                            </p:childTnLst>
                          </p:cTn>
                        </p:par>
                        <p:par>
                          <p:cTn id="77" fill="hold">
                            <p:stCondLst>
                              <p:cond delay="8000"/>
                            </p:stCondLst>
                            <p:childTnLst>
                              <p:par>
                                <p:cTn id="78" presetID="2" presetClass="entr" presetSubtype="2" fill="hold" grpId="0" nodeType="afterEffect">
                                  <p:stCondLst>
                                    <p:cond delay="0"/>
                                  </p:stCondLst>
                                  <p:childTnLst>
                                    <p:set>
                                      <p:cBhvr>
                                        <p:cTn id="79" dur="1" fill="hold">
                                          <p:stCondLst>
                                            <p:cond delay="0"/>
                                          </p:stCondLst>
                                        </p:cTn>
                                        <p:tgtEl>
                                          <p:spTgt spid="66"/>
                                        </p:tgtEl>
                                        <p:attrNameLst>
                                          <p:attrName>style.visibility</p:attrName>
                                        </p:attrNameLst>
                                      </p:cBhvr>
                                      <p:to>
                                        <p:strVal val="visible"/>
                                      </p:to>
                                    </p:set>
                                    <p:anim calcmode="lin" valueType="num">
                                      <p:cBhvr additive="base">
                                        <p:cTn id="80" dur="500" fill="hold"/>
                                        <p:tgtEl>
                                          <p:spTgt spid="66"/>
                                        </p:tgtEl>
                                        <p:attrNameLst>
                                          <p:attrName>ppt_x</p:attrName>
                                        </p:attrNameLst>
                                      </p:cBhvr>
                                      <p:tavLst>
                                        <p:tav tm="0">
                                          <p:val>
                                            <p:strVal val="1+#ppt_w/2"/>
                                          </p:val>
                                        </p:tav>
                                        <p:tav tm="100000">
                                          <p:val>
                                            <p:strVal val="#ppt_x"/>
                                          </p:val>
                                        </p:tav>
                                      </p:tavLst>
                                    </p:anim>
                                    <p:anim calcmode="lin" valueType="num">
                                      <p:cBhvr additive="base">
                                        <p:cTn id="81" dur="500" fill="hold"/>
                                        <p:tgtEl>
                                          <p:spTgt spid="66"/>
                                        </p:tgtEl>
                                        <p:attrNameLst>
                                          <p:attrName>ppt_y</p:attrName>
                                        </p:attrNameLst>
                                      </p:cBhvr>
                                      <p:tavLst>
                                        <p:tav tm="0">
                                          <p:val>
                                            <p:strVal val="#ppt_y"/>
                                          </p:val>
                                        </p:tav>
                                        <p:tav tm="100000">
                                          <p:val>
                                            <p:strVal val="#ppt_y"/>
                                          </p:val>
                                        </p:tav>
                                      </p:tavLst>
                                    </p:anim>
                                  </p:childTnLst>
                                </p:cTn>
                              </p:par>
                            </p:childTnLst>
                          </p:cTn>
                        </p:par>
                        <p:par>
                          <p:cTn id="82" fill="hold">
                            <p:stCondLst>
                              <p:cond delay="8500"/>
                            </p:stCondLst>
                            <p:childTnLst>
                              <p:par>
                                <p:cTn id="83" presetID="12" presetClass="entr" presetSubtype="4" fill="hold" grpId="0" nodeType="afterEffect">
                                  <p:stCondLst>
                                    <p:cond delay="0"/>
                                  </p:stCondLst>
                                  <p:childTnLst>
                                    <p:set>
                                      <p:cBhvr>
                                        <p:cTn id="84" dur="1" fill="hold">
                                          <p:stCondLst>
                                            <p:cond delay="0"/>
                                          </p:stCondLst>
                                        </p:cTn>
                                        <p:tgtEl>
                                          <p:spTgt spid="67"/>
                                        </p:tgtEl>
                                        <p:attrNameLst>
                                          <p:attrName>style.visibility</p:attrName>
                                        </p:attrNameLst>
                                      </p:cBhvr>
                                      <p:to>
                                        <p:strVal val="visible"/>
                                      </p:to>
                                    </p:set>
                                    <p:animEffect transition="in" filter="slide(fromBottom)">
                                      <p:cBhvr>
                                        <p:cTn id="85" dur="500"/>
                                        <p:tgtEl>
                                          <p:spTgt spid="67"/>
                                        </p:tgtEl>
                                      </p:cBhvr>
                                    </p:animEffect>
                                  </p:childTnLst>
                                </p:cTn>
                              </p:par>
                            </p:childTnLst>
                          </p:cTn>
                        </p:par>
                        <p:par>
                          <p:cTn id="86" fill="hold">
                            <p:stCondLst>
                              <p:cond delay="9000"/>
                            </p:stCondLst>
                            <p:childTnLst>
                              <p:par>
                                <p:cTn id="87" presetID="2" presetClass="entr" presetSubtype="2" fill="hold" grpId="0" nodeType="afterEffect">
                                  <p:stCondLst>
                                    <p:cond delay="0"/>
                                  </p:stCondLst>
                                  <p:childTnLst>
                                    <p:set>
                                      <p:cBhvr>
                                        <p:cTn id="88" dur="1" fill="hold">
                                          <p:stCondLst>
                                            <p:cond delay="0"/>
                                          </p:stCondLst>
                                        </p:cTn>
                                        <p:tgtEl>
                                          <p:spTgt spid="77"/>
                                        </p:tgtEl>
                                        <p:attrNameLst>
                                          <p:attrName>style.visibility</p:attrName>
                                        </p:attrNameLst>
                                      </p:cBhvr>
                                      <p:to>
                                        <p:strVal val="visible"/>
                                      </p:to>
                                    </p:set>
                                    <p:anim calcmode="lin" valueType="num">
                                      <p:cBhvr additive="base">
                                        <p:cTn id="89" dur="500" fill="hold"/>
                                        <p:tgtEl>
                                          <p:spTgt spid="77"/>
                                        </p:tgtEl>
                                        <p:attrNameLst>
                                          <p:attrName>ppt_x</p:attrName>
                                        </p:attrNameLst>
                                      </p:cBhvr>
                                      <p:tavLst>
                                        <p:tav tm="0">
                                          <p:val>
                                            <p:strVal val="1+#ppt_w/2"/>
                                          </p:val>
                                        </p:tav>
                                        <p:tav tm="100000">
                                          <p:val>
                                            <p:strVal val="#ppt_x"/>
                                          </p:val>
                                        </p:tav>
                                      </p:tavLst>
                                    </p:anim>
                                    <p:anim calcmode="lin" valueType="num">
                                      <p:cBhvr additive="base">
                                        <p:cTn id="90" dur="500" fill="hold"/>
                                        <p:tgtEl>
                                          <p:spTgt spid="77"/>
                                        </p:tgtEl>
                                        <p:attrNameLst>
                                          <p:attrName>ppt_y</p:attrName>
                                        </p:attrNameLst>
                                      </p:cBhvr>
                                      <p:tavLst>
                                        <p:tav tm="0">
                                          <p:val>
                                            <p:strVal val="#ppt_y"/>
                                          </p:val>
                                        </p:tav>
                                        <p:tav tm="100000">
                                          <p:val>
                                            <p:strVal val="#ppt_y"/>
                                          </p:val>
                                        </p:tav>
                                      </p:tavLst>
                                    </p:anim>
                                  </p:childTnLst>
                                </p:cTn>
                              </p:par>
                            </p:childTnLst>
                          </p:cTn>
                        </p:par>
                        <p:par>
                          <p:cTn id="91" fill="hold">
                            <p:stCondLst>
                              <p:cond delay="9500"/>
                            </p:stCondLst>
                            <p:childTnLst>
                              <p:par>
                                <p:cTn id="92" presetID="2" presetClass="entr" presetSubtype="2" fill="hold" grpId="0" nodeType="afterEffect">
                                  <p:stCondLst>
                                    <p:cond delay="0"/>
                                  </p:stCondLst>
                                  <p:childTnLst>
                                    <p:set>
                                      <p:cBhvr>
                                        <p:cTn id="93" dur="1" fill="hold">
                                          <p:stCondLst>
                                            <p:cond delay="0"/>
                                          </p:stCondLst>
                                        </p:cTn>
                                        <p:tgtEl>
                                          <p:spTgt spid="68"/>
                                        </p:tgtEl>
                                        <p:attrNameLst>
                                          <p:attrName>style.visibility</p:attrName>
                                        </p:attrNameLst>
                                      </p:cBhvr>
                                      <p:to>
                                        <p:strVal val="visible"/>
                                      </p:to>
                                    </p:set>
                                    <p:anim calcmode="lin" valueType="num">
                                      <p:cBhvr additive="base">
                                        <p:cTn id="94" dur="500" fill="hold"/>
                                        <p:tgtEl>
                                          <p:spTgt spid="68"/>
                                        </p:tgtEl>
                                        <p:attrNameLst>
                                          <p:attrName>ppt_x</p:attrName>
                                        </p:attrNameLst>
                                      </p:cBhvr>
                                      <p:tavLst>
                                        <p:tav tm="0">
                                          <p:val>
                                            <p:strVal val="1+#ppt_w/2"/>
                                          </p:val>
                                        </p:tav>
                                        <p:tav tm="100000">
                                          <p:val>
                                            <p:strVal val="#ppt_x"/>
                                          </p:val>
                                        </p:tav>
                                      </p:tavLst>
                                    </p:anim>
                                    <p:anim calcmode="lin" valueType="num">
                                      <p:cBhvr additive="base">
                                        <p:cTn id="95" dur="500" fill="hold"/>
                                        <p:tgtEl>
                                          <p:spTgt spid="68"/>
                                        </p:tgtEl>
                                        <p:attrNameLst>
                                          <p:attrName>ppt_y</p:attrName>
                                        </p:attrNameLst>
                                      </p:cBhvr>
                                      <p:tavLst>
                                        <p:tav tm="0">
                                          <p:val>
                                            <p:strVal val="#ppt_y"/>
                                          </p:val>
                                        </p:tav>
                                        <p:tav tm="100000">
                                          <p:val>
                                            <p:strVal val="#ppt_y"/>
                                          </p:val>
                                        </p:tav>
                                      </p:tavLst>
                                    </p:anim>
                                  </p:childTnLst>
                                </p:cTn>
                              </p:par>
                            </p:childTnLst>
                          </p:cTn>
                        </p:par>
                        <p:par>
                          <p:cTn id="96" fill="hold">
                            <p:stCondLst>
                              <p:cond delay="10000"/>
                            </p:stCondLst>
                            <p:childTnLst>
                              <p:par>
                                <p:cTn id="97" presetID="12" presetClass="entr" presetSubtype="4" fill="hold" grpId="0" nodeType="afterEffect">
                                  <p:stCondLst>
                                    <p:cond delay="0"/>
                                  </p:stCondLst>
                                  <p:childTnLst>
                                    <p:set>
                                      <p:cBhvr>
                                        <p:cTn id="98" dur="1" fill="hold">
                                          <p:stCondLst>
                                            <p:cond delay="0"/>
                                          </p:stCondLst>
                                        </p:cTn>
                                        <p:tgtEl>
                                          <p:spTgt spid="69"/>
                                        </p:tgtEl>
                                        <p:attrNameLst>
                                          <p:attrName>style.visibility</p:attrName>
                                        </p:attrNameLst>
                                      </p:cBhvr>
                                      <p:to>
                                        <p:strVal val="visible"/>
                                      </p:to>
                                    </p:set>
                                    <p:animEffect transition="in" filter="slide(fromBottom)">
                                      <p:cBhvr>
                                        <p:cTn id="9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8" grpId="0"/>
      <p:bldP spid="57" grpId="0" animBg="1"/>
      <p:bldP spid="58" grpId="0" animBg="1"/>
      <p:bldP spid="59" grpId="0" animBg="1"/>
      <p:bldP spid="61" grpId="0" animBg="1"/>
      <p:bldP spid="66" grpId="0" animBg="1"/>
      <p:bldP spid="67" grpId="0"/>
      <p:bldP spid="68" grpId="0" animBg="1"/>
      <p:bldP spid="69" grpId="0"/>
      <p:bldP spid="70" grpId="0" animBg="1"/>
      <p:bldP spid="71" grpId="0"/>
      <p:bldP spid="72" grpId="0" animBg="1"/>
      <p:bldP spid="73" grpId="0" animBg="1"/>
      <p:bldP spid="74" grpId="0" animBg="1"/>
      <p:bldP spid="75" grpId="0"/>
      <p:bldP spid="76" grpId="0" animBg="1"/>
      <p:bldP spid="77" grpId="0" animBg="1"/>
      <p:bldP spid="78" grpId="0" animBg="1"/>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Text Box 5"/>
          <p:cNvSpPr txBox="1">
            <a:spLocks noChangeArrowheads="1"/>
          </p:cNvSpPr>
          <p:nvPr/>
        </p:nvSpPr>
        <p:spPr bwMode="ltGray">
          <a:xfrm>
            <a:off x="347663" y="157163"/>
            <a:ext cx="33845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800" b="1" dirty="0" smtClean="0">
                <a:solidFill>
                  <a:schemeClr val="bg1"/>
                </a:solidFill>
                <a:latin typeface="微软雅黑" pitchFamily="34" charset="-122"/>
                <a:ea typeface="微软雅黑" pitchFamily="34" charset="-122"/>
              </a:rPr>
              <a:t>完成步骤</a:t>
            </a:r>
            <a:endParaRPr lang="zh-CN" altLang="en-US" sz="2800" b="1" dirty="0">
              <a:solidFill>
                <a:schemeClr val="bg1"/>
              </a:solidFill>
              <a:latin typeface="微软雅黑" pitchFamily="34" charset="-122"/>
              <a:ea typeface="微软雅黑" pitchFamily="34" charset="-122"/>
            </a:endParaRPr>
          </a:p>
        </p:txBody>
      </p:sp>
      <p:grpSp>
        <p:nvGrpSpPr>
          <p:cNvPr id="20" name="组合 19"/>
          <p:cNvGrpSpPr/>
          <p:nvPr/>
        </p:nvGrpSpPr>
        <p:grpSpPr>
          <a:xfrm>
            <a:off x="3051387" y="2645555"/>
            <a:ext cx="1396490" cy="807995"/>
            <a:chOff x="2835362" y="2781789"/>
            <a:chExt cx="1712377" cy="990764"/>
          </a:xfrm>
        </p:grpSpPr>
        <p:sp>
          <p:nvSpPr>
            <p:cNvPr id="21" name="Freeform 7"/>
            <p:cNvSpPr>
              <a:spLocks/>
            </p:cNvSpPr>
            <p:nvPr/>
          </p:nvSpPr>
          <p:spPr bwMode="auto">
            <a:xfrm>
              <a:off x="2835362" y="3547049"/>
              <a:ext cx="811815" cy="216776"/>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23" name="Freeform 12"/>
            <p:cNvSpPr>
              <a:spLocks/>
            </p:cNvSpPr>
            <p:nvPr/>
          </p:nvSpPr>
          <p:spPr bwMode="auto">
            <a:xfrm>
              <a:off x="3616625" y="2781789"/>
              <a:ext cx="931114" cy="990764"/>
            </a:xfrm>
            <a:custGeom>
              <a:avLst/>
              <a:gdLst>
                <a:gd name="T0" fmla="*/ 2147483647 w 913"/>
                <a:gd name="T1" fmla="*/ 2147483647 h 972"/>
                <a:gd name="T2" fmla="*/ 0 w 913"/>
                <a:gd name="T3" fmla="*/ 2147483647 h 972"/>
                <a:gd name="T4" fmla="*/ 0 w 913"/>
                <a:gd name="T5" fmla="*/ 0 h 972"/>
                <a:gd name="T6" fmla="*/ 2147483647 w 913"/>
                <a:gd name="T7" fmla="*/ 2147483647 h 972"/>
                <a:gd name="T8" fmla="*/ 2147483647 w 913"/>
                <a:gd name="T9" fmla="*/ 21474836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27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a:endParaRPr>
            </a:p>
          </p:txBody>
        </p:sp>
        <p:sp>
          <p:nvSpPr>
            <p:cNvPr id="24" name="Freeform 13"/>
            <p:cNvSpPr>
              <a:spLocks/>
            </p:cNvSpPr>
            <p:nvPr/>
          </p:nvSpPr>
          <p:spPr bwMode="auto">
            <a:xfrm>
              <a:off x="3546792" y="2781789"/>
              <a:ext cx="69834" cy="990764"/>
            </a:xfrm>
            <a:custGeom>
              <a:avLst/>
              <a:gdLst>
                <a:gd name="T0" fmla="*/ 0 w 69"/>
                <a:gd name="T1" fmla="*/ 2147483647 h 972"/>
                <a:gd name="T2" fmla="*/ 0 w 69"/>
                <a:gd name="T3" fmla="*/ 2147483647 h 972"/>
                <a:gd name="T4" fmla="*/ 2147483647 w 69"/>
                <a:gd name="T5" fmla="*/ 2147483647 h 972"/>
                <a:gd name="T6" fmla="*/ 2147483647 w 69"/>
                <a:gd name="T7" fmla="*/ 0 h 972"/>
                <a:gd name="T8" fmla="*/ 0 w 69"/>
                <a:gd name="T9" fmla="*/ 2147483647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grpSp>
        <p:nvGrpSpPr>
          <p:cNvPr id="25" name="组合 24"/>
          <p:cNvGrpSpPr/>
          <p:nvPr/>
        </p:nvGrpSpPr>
        <p:grpSpPr>
          <a:xfrm>
            <a:off x="1864215" y="2596090"/>
            <a:ext cx="1446323" cy="899353"/>
            <a:chOff x="1648191" y="2732324"/>
            <a:chExt cx="1773483" cy="1102788"/>
          </a:xfrm>
        </p:grpSpPr>
        <p:sp>
          <p:nvSpPr>
            <p:cNvPr id="26" name="Freeform 6"/>
            <p:cNvSpPr>
              <a:spLocks/>
            </p:cNvSpPr>
            <p:nvPr/>
          </p:nvSpPr>
          <p:spPr bwMode="auto">
            <a:xfrm>
              <a:off x="1648191" y="3474305"/>
              <a:ext cx="768169" cy="333165"/>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27" name="Freeform 10"/>
            <p:cNvSpPr>
              <a:spLocks/>
            </p:cNvSpPr>
            <p:nvPr/>
          </p:nvSpPr>
          <p:spPr bwMode="auto">
            <a:xfrm>
              <a:off x="2429455" y="2745418"/>
              <a:ext cx="992219" cy="1089694"/>
            </a:xfrm>
            <a:custGeom>
              <a:avLst/>
              <a:gdLst>
                <a:gd name="T0" fmla="*/ 0 w 973"/>
                <a:gd name="T1" fmla="*/ 0 h 1069"/>
                <a:gd name="T2" fmla="*/ 0 w 973"/>
                <a:gd name="T3" fmla="*/ 2147483647 h 1069"/>
                <a:gd name="T4" fmla="*/ 2147483647 w 973"/>
                <a:gd name="T5" fmla="*/ 2147483647 h 1069"/>
                <a:gd name="T6" fmla="*/ 2147483647 w 973"/>
                <a:gd name="T7" fmla="*/ 2147483647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F8F8F8"/>
                </a:gs>
                <a:gs pos="100000">
                  <a:srgbClr val="C0C0C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sp>
          <p:nvSpPr>
            <p:cNvPr id="28" name="Freeform 11"/>
            <p:cNvSpPr>
              <a:spLocks/>
            </p:cNvSpPr>
            <p:nvPr/>
          </p:nvSpPr>
          <p:spPr bwMode="auto">
            <a:xfrm>
              <a:off x="2237413" y="2732324"/>
              <a:ext cx="200772" cy="1089695"/>
            </a:xfrm>
            <a:custGeom>
              <a:avLst/>
              <a:gdLst>
                <a:gd name="T0" fmla="*/ 0 w 197"/>
                <a:gd name="T1" fmla="*/ 2147483647 h 1069"/>
                <a:gd name="T2" fmla="*/ 0 w 197"/>
                <a:gd name="T3" fmla="*/ 2147483647 h 1069"/>
                <a:gd name="T4" fmla="*/ 2147483647 w 197"/>
                <a:gd name="T5" fmla="*/ 2147483647 h 1069"/>
                <a:gd name="T6" fmla="*/ 2147483647 w 197"/>
                <a:gd name="T7" fmla="*/ 0 h 1069"/>
                <a:gd name="T8" fmla="*/ 0 w 197"/>
                <a:gd name="T9" fmla="*/ 2147483647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grpSp>
        <p:nvGrpSpPr>
          <p:cNvPr id="29" name="组合 28"/>
          <p:cNvGrpSpPr/>
          <p:nvPr/>
        </p:nvGrpSpPr>
        <p:grpSpPr>
          <a:xfrm>
            <a:off x="4878699" y="2645555"/>
            <a:ext cx="1402422" cy="807995"/>
            <a:chOff x="4662674" y="2781789"/>
            <a:chExt cx="1719651" cy="990764"/>
          </a:xfrm>
        </p:grpSpPr>
        <p:sp>
          <p:nvSpPr>
            <p:cNvPr id="30" name="Freeform 2"/>
            <p:cNvSpPr>
              <a:spLocks/>
            </p:cNvSpPr>
            <p:nvPr/>
          </p:nvSpPr>
          <p:spPr bwMode="auto">
            <a:xfrm flipH="1">
              <a:off x="5579239" y="3547049"/>
              <a:ext cx="803086" cy="216776"/>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31" name="Freeform 18"/>
            <p:cNvSpPr>
              <a:spLocks/>
            </p:cNvSpPr>
            <p:nvPr/>
          </p:nvSpPr>
          <p:spPr bwMode="auto">
            <a:xfrm flipH="1">
              <a:off x="4662674" y="2781789"/>
              <a:ext cx="931114" cy="990764"/>
            </a:xfrm>
            <a:custGeom>
              <a:avLst/>
              <a:gdLst>
                <a:gd name="T0" fmla="*/ 2147483647 w 913"/>
                <a:gd name="T1" fmla="*/ 2147483647 h 972"/>
                <a:gd name="T2" fmla="*/ 0 w 913"/>
                <a:gd name="T3" fmla="*/ 2147483647 h 972"/>
                <a:gd name="T4" fmla="*/ 0 w 913"/>
                <a:gd name="T5" fmla="*/ 0 h 972"/>
                <a:gd name="T6" fmla="*/ 2147483647 w 913"/>
                <a:gd name="T7" fmla="*/ 2147483647 h 972"/>
                <a:gd name="T8" fmla="*/ 2147483647 w 913"/>
                <a:gd name="T9" fmla="*/ 21474836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a:endParaRPr>
            </a:p>
          </p:txBody>
        </p:sp>
        <p:sp>
          <p:nvSpPr>
            <p:cNvPr id="32" name="Freeform 19"/>
            <p:cNvSpPr>
              <a:spLocks/>
            </p:cNvSpPr>
            <p:nvPr/>
          </p:nvSpPr>
          <p:spPr bwMode="auto">
            <a:xfrm flipH="1">
              <a:off x="5593788" y="2781789"/>
              <a:ext cx="69834" cy="990764"/>
            </a:xfrm>
            <a:custGeom>
              <a:avLst/>
              <a:gdLst>
                <a:gd name="T0" fmla="*/ 0 w 69"/>
                <a:gd name="T1" fmla="*/ 2147483647 h 972"/>
                <a:gd name="T2" fmla="*/ 0 w 69"/>
                <a:gd name="T3" fmla="*/ 2147483647 h 972"/>
                <a:gd name="T4" fmla="*/ 2147483647 w 69"/>
                <a:gd name="T5" fmla="*/ 2147483647 h 972"/>
                <a:gd name="T6" fmla="*/ 2147483647 w 69"/>
                <a:gd name="T7" fmla="*/ 0 h 972"/>
                <a:gd name="T8" fmla="*/ 0 w 69"/>
                <a:gd name="T9" fmla="*/ 2147483647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grpSp>
        <p:nvGrpSpPr>
          <p:cNvPr id="33" name="组合 32"/>
          <p:cNvGrpSpPr/>
          <p:nvPr/>
        </p:nvGrpSpPr>
        <p:grpSpPr>
          <a:xfrm>
            <a:off x="5996035" y="2596091"/>
            <a:ext cx="1445135" cy="893422"/>
            <a:chOff x="5780011" y="2732324"/>
            <a:chExt cx="1772026" cy="1095515"/>
          </a:xfrm>
        </p:grpSpPr>
        <p:sp>
          <p:nvSpPr>
            <p:cNvPr id="34" name="Freeform 4"/>
            <p:cNvSpPr>
              <a:spLocks/>
            </p:cNvSpPr>
            <p:nvPr/>
          </p:nvSpPr>
          <p:spPr bwMode="auto">
            <a:xfrm flipH="1">
              <a:off x="6760590" y="3471396"/>
              <a:ext cx="791447" cy="356443"/>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35" name="Freeform 16"/>
            <p:cNvSpPr>
              <a:spLocks/>
            </p:cNvSpPr>
            <p:nvPr/>
          </p:nvSpPr>
          <p:spPr bwMode="auto">
            <a:xfrm flipH="1">
              <a:off x="5780011" y="2732324"/>
              <a:ext cx="992219" cy="1089695"/>
            </a:xfrm>
            <a:custGeom>
              <a:avLst/>
              <a:gdLst>
                <a:gd name="T0" fmla="*/ 0 w 973"/>
                <a:gd name="T1" fmla="*/ 0 h 1069"/>
                <a:gd name="T2" fmla="*/ 0 w 973"/>
                <a:gd name="T3" fmla="*/ 2147483647 h 1069"/>
                <a:gd name="T4" fmla="*/ 2147483647 w 973"/>
                <a:gd name="T5" fmla="*/ 2147483647 h 1069"/>
                <a:gd name="T6" fmla="*/ 2147483647 w 973"/>
                <a:gd name="T7" fmla="*/ 2147483647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a:endParaRPr>
            </a:p>
          </p:txBody>
        </p:sp>
        <p:sp>
          <p:nvSpPr>
            <p:cNvPr id="36" name="Freeform 17"/>
            <p:cNvSpPr>
              <a:spLocks/>
            </p:cNvSpPr>
            <p:nvPr/>
          </p:nvSpPr>
          <p:spPr bwMode="auto">
            <a:xfrm flipH="1">
              <a:off x="6772229" y="2732324"/>
              <a:ext cx="200772" cy="1089695"/>
            </a:xfrm>
            <a:custGeom>
              <a:avLst/>
              <a:gdLst>
                <a:gd name="T0" fmla="*/ 0 w 197"/>
                <a:gd name="T1" fmla="*/ 2147483647 h 1069"/>
                <a:gd name="T2" fmla="*/ 0 w 197"/>
                <a:gd name="T3" fmla="*/ 2147483647 h 1069"/>
                <a:gd name="T4" fmla="*/ 2147483647 w 197"/>
                <a:gd name="T5" fmla="*/ 2147483647 h 1069"/>
                <a:gd name="T6" fmla="*/ 2147483647 w 197"/>
                <a:gd name="T7" fmla="*/ 0 h 1069"/>
                <a:gd name="T8" fmla="*/ 0 w 197"/>
                <a:gd name="T9" fmla="*/ 2147483647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sp>
        <p:nvSpPr>
          <p:cNvPr id="37" name="Rectangle 20"/>
          <p:cNvSpPr>
            <a:spLocks noChangeArrowheads="1"/>
          </p:cNvSpPr>
          <p:nvPr/>
        </p:nvSpPr>
        <p:spPr bwMode="auto">
          <a:xfrm>
            <a:off x="1032032" y="1678966"/>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b="1" dirty="0">
                <a:solidFill>
                  <a:srgbClr val="C00000"/>
                </a:solidFill>
                <a:latin typeface="微软雅黑" pitchFamily="34" charset="-122"/>
                <a:ea typeface="微软雅黑" pitchFamily="34" charset="-122"/>
              </a:rPr>
              <a:t>单击添加文字</a:t>
            </a:r>
            <a:endParaRPr lang="zh-CN" altLang="en-US" sz="1200" b="1" dirty="0">
              <a:solidFill>
                <a:srgbClr val="C00000"/>
              </a:solidFill>
              <a:latin typeface="微软雅黑" pitchFamily="34" charset="-122"/>
              <a:ea typeface="微软雅黑" pitchFamily="34" charset="-122"/>
            </a:endParaRPr>
          </a:p>
          <a:p>
            <a:pPr>
              <a:lnSpc>
                <a:spcPct val="120000"/>
              </a:lnSpc>
            </a:pPr>
            <a:r>
              <a:rPr lang="zh-CN" altLang="en-US" sz="1200" dirty="0">
                <a:solidFill>
                  <a:srgbClr val="C00000"/>
                </a:solidFill>
                <a:latin typeface="微软雅黑" pitchFamily="34" charset="-122"/>
                <a:ea typeface="微软雅黑" pitchFamily="34" charset="-122"/>
              </a:rPr>
              <a:t>单击此处添加文字</a:t>
            </a:r>
          </a:p>
          <a:p>
            <a:pPr>
              <a:lnSpc>
                <a:spcPct val="120000"/>
              </a:lnSpc>
            </a:pPr>
            <a:r>
              <a:rPr lang="zh-CN" altLang="en-US" sz="1200" dirty="0">
                <a:solidFill>
                  <a:srgbClr val="C00000"/>
                </a:solidFill>
                <a:latin typeface="微软雅黑" pitchFamily="34" charset="-122"/>
                <a:ea typeface="微软雅黑" pitchFamily="34" charset="-122"/>
              </a:rPr>
              <a:t>单击此处添加文字</a:t>
            </a:r>
          </a:p>
        </p:txBody>
      </p:sp>
      <p:sp>
        <p:nvSpPr>
          <p:cNvPr id="38" name="Line 21"/>
          <p:cNvSpPr>
            <a:spLocks noChangeShapeType="1"/>
          </p:cNvSpPr>
          <p:nvPr/>
        </p:nvSpPr>
        <p:spPr bwMode="auto">
          <a:xfrm flipV="1">
            <a:off x="1048035" y="1766258"/>
            <a:ext cx="1" cy="868252"/>
          </a:xfrm>
          <a:prstGeom prst="line">
            <a:avLst/>
          </a:prstGeom>
          <a:noFill/>
          <a:ln w="12700">
            <a:solidFill>
              <a:srgbClr val="C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39" name="Rectangle 22"/>
          <p:cNvSpPr>
            <a:spLocks noChangeArrowheads="1"/>
          </p:cNvSpPr>
          <p:nvPr/>
        </p:nvSpPr>
        <p:spPr bwMode="auto">
          <a:xfrm>
            <a:off x="3713932" y="1678966"/>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itchFamily="34" charset="-122"/>
                <a:ea typeface="微软雅黑" pitchFamily="34" charset="-122"/>
              </a:rPr>
              <a:t>单击添加文字</a:t>
            </a:r>
            <a:endParaRPr lang="zh-CN" altLang="en-US" sz="120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p:txBody>
      </p:sp>
      <p:sp>
        <p:nvSpPr>
          <p:cNvPr id="40" name="Line 23"/>
          <p:cNvSpPr>
            <a:spLocks noChangeShapeType="1"/>
          </p:cNvSpPr>
          <p:nvPr/>
        </p:nvSpPr>
        <p:spPr bwMode="auto">
          <a:xfrm flipV="1">
            <a:off x="3727024" y="1776442"/>
            <a:ext cx="1" cy="868252"/>
          </a:xfrm>
          <a:prstGeom prst="line">
            <a:avLst/>
          </a:prstGeom>
          <a:noFill/>
          <a:ln w="12700">
            <a:solidFill>
              <a:srgbClr val="80808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41" name="Rectangle 24"/>
          <p:cNvSpPr>
            <a:spLocks noChangeArrowheads="1"/>
          </p:cNvSpPr>
          <p:nvPr/>
        </p:nvSpPr>
        <p:spPr bwMode="auto">
          <a:xfrm>
            <a:off x="6010583" y="1678966"/>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itchFamily="34" charset="-122"/>
                <a:ea typeface="微软雅黑" pitchFamily="34" charset="-122"/>
              </a:rPr>
              <a:t>单击添加文字</a:t>
            </a:r>
            <a:endParaRPr lang="zh-CN" altLang="en-US" sz="120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p:txBody>
      </p:sp>
      <p:sp>
        <p:nvSpPr>
          <p:cNvPr id="42" name="Line 25"/>
          <p:cNvSpPr>
            <a:spLocks noChangeShapeType="1"/>
          </p:cNvSpPr>
          <p:nvPr/>
        </p:nvSpPr>
        <p:spPr bwMode="auto">
          <a:xfrm flipV="1">
            <a:off x="6010582" y="1774987"/>
            <a:ext cx="1" cy="868252"/>
          </a:xfrm>
          <a:prstGeom prst="line">
            <a:avLst/>
          </a:prstGeom>
          <a:noFill/>
          <a:ln w="12700">
            <a:solidFill>
              <a:srgbClr val="80808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43" name="Rectangle 26"/>
          <p:cNvSpPr>
            <a:spLocks noChangeArrowheads="1"/>
          </p:cNvSpPr>
          <p:nvPr/>
        </p:nvSpPr>
        <p:spPr bwMode="auto">
          <a:xfrm>
            <a:off x="2509477" y="3891435"/>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dirty="0">
                <a:solidFill>
                  <a:prstClr val="black">
                    <a:lumMod val="75000"/>
                    <a:lumOff val="25000"/>
                  </a:prstClr>
                </a:solidFill>
                <a:latin typeface="微软雅黑" pitchFamily="34" charset="-122"/>
                <a:ea typeface="微软雅黑" pitchFamily="34" charset="-122"/>
              </a:rPr>
              <a:t>单击添加文字</a:t>
            </a:r>
            <a:endParaRPr lang="zh-CN" altLang="en-US" sz="1200" dirty="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dirty="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dirty="0">
                <a:solidFill>
                  <a:prstClr val="black">
                    <a:lumMod val="75000"/>
                    <a:lumOff val="25000"/>
                  </a:prstClr>
                </a:solidFill>
                <a:latin typeface="微软雅黑" pitchFamily="34" charset="-122"/>
                <a:ea typeface="微软雅黑" pitchFamily="34" charset="-122"/>
              </a:rPr>
              <a:t>单击此处添加文字</a:t>
            </a:r>
          </a:p>
        </p:txBody>
      </p:sp>
      <p:sp>
        <p:nvSpPr>
          <p:cNvPr id="44" name="Line 27"/>
          <p:cNvSpPr>
            <a:spLocks noChangeShapeType="1"/>
          </p:cNvSpPr>
          <p:nvPr/>
        </p:nvSpPr>
        <p:spPr bwMode="auto">
          <a:xfrm flipV="1">
            <a:off x="2528389" y="3428788"/>
            <a:ext cx="1" cy="900581"/>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45" name="Rectangle 28"/>
          <p:cNvSpPr>
            <a:spLocks noChangeArrowheads="1"/>
          </p:cNvSpPr>
          <p:nvPr/>
        </p:nvSpPr>
        <p:spPr bwMode="auto">
          <a:xfrm>
            <a:off x="4888882" y="3898711"/>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itchFamily="34" charset="-122"/>
                <a:ea typeface="微软雅黑" pitchFamily="34" charset="-122"/>
              </a:rPr>
              <a:t>单击添加文字</a:t>
            </a:r>
            <a:endParaRPr lang="zh-CN" altLang="en-US" sz="120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p:txBody>
      </p:sp>
      <p:sp>
        <p:nvSpPr>
          <p:cNvPr id="46" name="Line 29"/>
          <p:cNvSpPr>
            <a:spLocks noChangeShapeType="1"/>
          </p:cNvSpPr>
          <p:nvPr/>
        </p:nvSpPr>
        <p:spPr bwMode="auto">
          <a:xfrm flipV="1">
            <a:off x="4897610" y="3364774"/>
            <a:ext cx="1" cy="973320"/>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47" name="Rectangle 30"/>
          <p:cNvSpPr>
            <a:spLocks noChangeArrowheads="1"/>
          </p:cNvSpPr>
          <p:nvPr/>
        </p:nvSpPr>
        <p:spPr bwMode="auto">
          <a:xfrm>
            <a:off x="7235580" y="3898711"/>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itchFamily="34" charset="-122"/>
                <a:ea typeface="微软雅黑" pitchFamily="34" charset="-122"/>
              </a:rPr>
              <a:t>单击添加文字</a:t>
            </a:r>
            <a:endParaRPr lang="zh-CN" altLang="en-US" sz="1200">
              <a:solidFill>
                <a:prstClr val="black">
                  <a:lumMod val="75000"/>
                  <a:lumOff val="25000"/>
                </a:prstClr>
              </a:solidFill>
              <a:latin typeface="微软雅黑" pitchFamily="34" charset="-122"/>
              <a:ea typeface="微软雅黑" pitchFamily="34" charset="-122"/>
            </a:endParaRP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a:p>
            <a:pPr>
              <a:lnSpc>
                <a:spcPct val="120000"/>
              </a:lnSpc>
            </a:pPr>
            <a:r>
              <a:rPr lang="zh-CN" altLang="en-US" sz="1200">
                <a:solidFill>
                  <a:prstClr val="black">
                    <a:lumMod val="75000"/>
                    <a:lumOff val="25000"/>
                  </a:prstClr>
                </a:solidFill>
                <a:latin typeface="微软雅黑" pitchFamily="34" charset="-122"/>
                <a:ea typeface="微软雅黑" pitchFamily="34" charset="-122"/>
              </a:rPr>
              <a:t>单击此处添加文字</a:t>
            </a:r>
          </a:p>
        </p:txBody>
      </p:sp>
      <p:sp>
        <p:nvSpPr>
          <p:cNvPr id="48" name="Line 31"/>
          <p:cNvSpPr>
            <a:spLocks noChangeShapeType="1"/>
          </p:cNvSpPr>
          <p:nvPr/>
        </p:nvSpPr>
        <p:spPr bwMode="auto">
          <a:xfrm flipV="1">
            <a:off x="7244309" y="3466614"/>
            <a:ext cx="1" cy="892499"/>
          </a:xfrm>
          <a:prstGeom prst="line">
            <a:avLst/>
          </a:prstGeom>
          <a:noFill/>
          <a:ln w="12700">
            <a:solidFill>
              <a:srgbClr val="80808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a:endParaRPr>
          </a:p>
        </p:txBody>
      </p:sp>
      <p:sp>
        <p:nvSpPr>
          <p:cNvPr id="49" name="WordArt 34"/>
          <p:cNvSpPr>
            <a:spLocks noChangeArrowheads="1" noChangeShapeType="1" noTextEdit="1"/>
          </p:cNvSpPr>
          <p:nvPr/>
        </p:nvSpPr>
        <p:spPr bwMode="auto">
          <a:xfrm>
            <a:off x="2729861" y="3154569"/>
            <a:ext cx="130513" cy="21000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2</a:t>
            </a:r>
            <a:endParaRPr lang="zh-CN" altLang="en-US" sz="3600" kern="10">
              <a:solidFill>
                <a:srgbClr val="000000"/>
              </a:solidFill>
              <a:latin typeface="微软雅黑"/>
              <a:ea typeface="微软雅黑"/>
            </a:endParaRPr>
          </a:p>
        </p:txBody>
      </p:sp>
      <p:sp>
        <p:nvSpPr>
          <p:cNvPr id="50" name="WordArt 35"/>
          <p:cNvSpPr>
            <a:spLocks noChangeArrowheads="1" noChangeShapeType="1" noTextEdit="1"/>
          </p:cNvSpPr>
          <p:nvPr/>
        </p:nvSpPr>
        <p:spPr bwMode="auto">
          <a:xfrm>
            <a:off x="3909757" y="3148750"/>
            <a:ext cx="130513" cy="21000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3</a:t>
            </a:r>
            <a:endParaRPr lang="zh-CN" altLang="en-US" sz="3600" kern="10">
              <a:solidFill>
                <a:srgbClr val="000000"/>
              </a:solidFill>
              <a:latin typeface="微软雅黑"/>
              <a:ea typeface="微软雅黑"/>
            </a:endParaRPr>
          </a:p>
        </p:txBody>
      </p:sp>
      <p:sp>
        <p:nvSpPr>
          <p:cNvPr id="51" name="WordArt 36"/>
          <p:cNvSpPr>
            <a:spLocks noChangeArrowheads="1" noChangeShapeType="1" noTextEdit="1"/>
          </p:cNvSpPr>
          <p:nvPr/>
        </p:nvSpPr>
        <p:spPr bwMode="auto">
          <a:xfrm>
            <a:off x="4951441" y="3148750"/>
            <a:ext cx="130513" cy="21000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4</a:t>
            </a:r>
            <a:endParaRPr lang="zh-CN" altLang="en-US" sz="3600" kern="10">
              <a:solidFill>
                <a:srgbClr val="000000"/>
              </a:solidFill>
              <a:latin typeface="微软雅黑"/>
              <a:ea typeface="微软雅黑"/>
            </a:endParaRPr>
          </a:p>
        </p:txBody>
      </p:sp>
      <p:sp>
        <p:nvSpPr>
          <p:cNvPr id="52" name="WordArt 37"/>
          <p:cNvSpPr>
            <a:spLocks noChangeArrowheads="1" noChangeShapeType="1" noTextEdit="1"/>
          </p:cNvSpPr>
          <p:nvPr/>
        </p:nvSpPr>
        <p:spPr bwMode="auto">
          <a:xfrm>
            <a:off x="6077507" y="3154569"/>
            <a:ext cx="130513" cy="21000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a:ea typeface="微软雅黑"/>
              </a:rPr>
              <a:t>5</a:t>
            </a:r>
            <a:endParaRPr lang="zh-CN" altLang="en-US" sz="3600" kern="10">
              <a:solidFill>
                <a:srgbClr val="000000"/>
              </a:solidFill>
              <a:latin typeface="微软雅黑"/>
              <a:ea typeface="微软雅黑"/>
            </a:endParaRPr>
          </a:p>
        </p:txBody>
      </p:sp>
      <p:sp>
        <p:nvSpPr>
          <p:cNvPr id="53" name="Freeform 39"/>
          <p:cNvSpPr>
            <a:spLocks/>
          </p:cNvSpPr>
          <p:nvPr/>
        </p:nvSpPr>
        <p:spPr bwMode="auto">
          <a:xfrm>
            <a:off x="2129756" y="3926352"/>
            <a:ext cx="685722" cy="45719"/>
          </a:xfrm>
          <a:custGeom>
            <a:avLst/>
            <a:gdLst>
              <a:gd name="T0" fmla="*/ 2147483647 w 12"/>
              <a:gd name="T1" fmla="*/ 0 h 1587"/>
              <a:gd name="T2" fmla="*/ 0 w 12"/>
              <a:gd name="T3" fmla="*/ 0 h 1587"/>
              <a:gd name="T4" fmla="*/ 2147483647 w 12"/>
              <a:gd name="T5" fmla="*/ 0 h 1587"/>
              <a:gd name="T6" fmla="*/ 2147483647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2020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nvGrpSpPr>
          <p:cNvPr id="54" name="组合 53"/>
          <p:cNvGrpSpPr/>
          <p:nvPr/>
        </p:nvGrpSpPr>
        <p:grpSpPr>
          <a:xfrm>
            <a:off x="7244310" y="2520437"/>
            <a:ext cx="1466492" cy="1040546"/>
            <a:chOff x="7028286" y="2656671"/>
            <a:chExt cx="1798214" cy="1275918"/>
          </a:xfrm>
        </p:grpSpPr>
        <p:sp>
          <p:nvSpPr>
            <p:cNvPr id="55" name="Freeform 5"/>
            <p:cNvSpPr>
              <a:spLocks/>
            </p:cNvSpPr>
            <p:nvPr/>
          </p:nvSpPr>
          <p:spPr bwMode="auto">
            <a:xfrm flipH="1">
              <a:off x="8058331" y="3596514"/>
              <a:ext cx="768169" cy="333165"/>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prstClr val="black"/>
                </a:solidFill>
                <a:ea typeface="微软雅黑"/>
              </a:endParaRPr>
            </a:p>
          </p:txBody>
        </p:sp>
        <p:sp>
          <p:nvSpPr>
            <p:cNvPr id="56" name="Freeform 14"/>
            <p:cNvSpPr>
              <a:spLocks/>
            </p:cNvSpPr>
            <p:nvPr/>
          </p:nvSpPr>
          <p:spPr bwMode="auto">
            <a:xfrm flipH="1">
              <a:off x="7028286" y="2656671"/>
              <a:ext cx="1025681" cy="1275918"/>
            </a:xfrm>
            <a:custGeom>
              <a:avLst/>
              <a:gdLst>
                <a:gd name="T0" fmla="*/ 0 w 1006"/>
                <a:gd name="T1" fmla="*/ 0 h 1251"/>
                <a:gd name="T2" fmla="*/ 0 w 1006"/>
                <a:gd name="T3" fmla="*/ 2147483647 h 1251"/>
                <a:gd name="T4" fmla="*/ 2147483647 w 1006"/>
                <a:gd name="T5" fmla="*/ 2147483647 h 1251"/>
                <a:gd name="T6" fmla="*/ 2147483647 w 1006"/>
                <a:gd name="T7" fmla="*/ 2147483647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a:endParaRPr>
            </a:p>
          </p:txBody>
        </p:sp>
        <p:sp>
          <p:nvSpPr>
            <p:cNvPr id="57" name="Freeform 15"/>
            <p:cNvSpPr>
              <a:spLocks/>
            </p:cNvSpPr>
            <p:nvPr/>
          </p:nvSpPr>
          <p:spPr bwMode="auto">
            <a:xfrm flipH="1">
              <a:off x="8053967" y="2656671"/>
              <a:ext cx="346258" cy="1275918"/>
            </a:xfrm>
            <a:custGeom>
              <a:avLst/>
              <a:gdLst>
                <a:gd name="T0" fmla="*/ 0 w 339"/>
                <a:gd name="T1" fmla="*/ 2147483647 h 1251"/>
                <a:gd name="T2" fmla="*/ 0 w 339"/>
                <a:gd name="T3" fmla="*/ 2147483647 h 1251"/>
                <a:gd name="T4" fmla="*/ 2147483647 w 339"/>
                <a:gd name="T5" fmla="*/ 2147483647 h 1251"/>
                <a:gd name="T6" fmla="*/ 2147483647 w 339"/>
                <a:gd name="T7" fmla="*/ 0 h 1251"/>
                <a:gd name="T8" fmla="*/ 0 w 339"/>
                <a:gd name="T9" fmla="*/ 214748364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solidFill>
                  <a:prstClr val="black"/>
                </a:solidFill>
                <a:ea typeface="微软雅黑"/>
              </a:endParaRPr>
            </a:p>
          </p:txBody>
        </p:sp>
      </p:grpSp>
      <p:sp>
        <p:nvSpPr>
          <p:cNvPr id="58" name="WordArt 38"/>
          <p:cNvSpPr>
            <a:spLocks noChangeArrowheads="1" noChangeShapeType="1" noTextEdit="1"/>
          </p:cNvSpPr>
          <p:nvPr/>
        </p:nvSpPr>
        <p:spPr bwMode="auto">
          <a:xfrm>
            <a:off x="7331602" y="3214219"/>
            <a:ext cx="136446" cy="21000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dirty="0">
                <a:solidFill>
                  <a:srgbClr val="000000"/>
                </a:solidFill>
                <a:latin typeface="微软雅黑"/>
                <a:ea typeface="微软雅黑"/>
              </a:rPr>
              <a:t>6</a:t>
            </a:r>
            <a:endParaRPr lang="zh-CN" altLang="en-US" sz="3600" kern="10" dirty="0">
              <a:solidFill>
                <a:srgbClr val="000000"/>
              </a:solidFill>
              <a:latin typeface="微软雅黑"/>
              <a:ea typeface="微软雅黑"/>
            </a:endParaRPr>
          </a:p>
        </p:txBody>
      </p:sp>
      <p:grpSp>
        <p:nvGrpSpPr>
          <p:cNvPr id="59" name="组合 58"/>
          <p:cNvGrpSpPr/>
          <p:nvPr/>
        </p:nvGrpSpPr>
        <p:grpSpPr>
          <a:xfrm>
            <a:off x="467544" y="2520437"/>
            <a:ext cx="1574463" cy="1044105"/>
            <a:chOff x="251520" y="2656671"/>
            <a:chExt cx="1930608" cy="1280282"/>
          </a:xfrm>
        </p:grpSpPr>
        <p:sp>
          <p:nvSpPr>
            <p:cNvPr id="60" name="Freeform 3"/>
            <p:cNvSpPr>
              <a:spLocks/>
            </p:cNvSpPr>
            <p:nvPr/>
          </p:nvSpPr>
          <p:spPr bwMode="auto">
            <a:xfrm>
              <a:off x="251520" y="3603789"/>
              <a:ext cx="902017" cy="333164"/>
            </a:xfrm>
            <a:custGeom>
              <a:avLst/>
              <a:gdLst/>
              <a:ahLst/>
              <a:cxnLst>
                <a:cxn ang="0">
                  <a:pos x="2331" y="688"/>
                </a:cxn>
                <a:cxn ang="0">
                  <a:pos x="104" y="138"/>
                </a:cxn>
                <a:cxn ang="0">
                  <a:pos x="2086" y="0"/>
                </a:cxn>
                <a:cxn ang="0">
                  <a:pos x="2331" y="688"/>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C0504D">
                    <a:alpha val="0"/>
                  </a:srgbClr>
                </a:gs>
                <a:gs pos="100000">
                  <a:srgbClr val="C0504D">
                    <a:gamma/>
                    <a:shade val="54510"/>
                    <a:invGamma/>
                    <a:alpha val="50000"/>
                  </a:srgbClr>
                </a:gs>
              </a:gsLst>
              <a:lin ang="0" scaled="1"/>
            </a:gradFill>
            <a:ln w="9525">
              <a:noFill/>
              <a:round/>
              <a:headEnd/>
              <a:tailEnd/>
            </a:ln>
          </p:spPr>
          <p:txBody>
            <a:bodyPr/>
            <a:lstStyle/>
            <a:p>
              <a:pPr>
                <a:defRPr/>
              </a:pPr>
              <a:endParaRPr lang="zh-CN" altLang="en-US" kern="0">
                <a:solidFill>
                  <a:prstClr val="black"/>
                </a:solidFill>
                <a:latin typeface="微软雅黑" pitchFamily="34" charset="-122"/>
                <a:ea typeface="微软雅黑" pitchFamily="34" charset="-122"/>
              </a:endParaRPr>
            </a:p>
          </p:txBody>
        </p:sp>
        <p:sp>
          <p:nvSpPr>
            <p:cNvPr id="61" name="Freeform 8"/>
            <p:cNvSpPr>
              <a:spLocks/>
            </p:cNvSpPr>
            <p:nvPr/>
          </p:nvSpPr>
          <p:spPr bwMode="auto">
            <a:xfrm>
              <a:off x="1156447" y="2656671"/>
              <a:ext cx="1025681" cy="1275918"/>
            </a:xfrm>
            <a:custGeom>
              <a:avLst/>
              <a:gdLst>
                <a:gd name="T0" fmla="*/ 0 w 1006"/>
                <a:gd name="T1" fmla="*/ 0 h 1251"/>
                <a:gd name="T2" fmla="*/ 0 w 1006"/>
                <a:gd name="T3" fmla="*/ 2147483647 h 1251"/>
                <a:gd name="T4" fmla="*/ 2147483647 w 1006"/>
                <a:gd name="T5" fmla="*/ 2147483647 h 1251"/>
                <a:gd name="T6" fmla="*/ 2147483647 w 1006"/>
                <a:gd name="T7" fmla="*/ 2147483647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a:gsLst>
                <a:gs pos="0">
                  <a:srgbClr val="FF3300"/>
                </a:gs>
                <a:gs pos="100000">
                  <a:srgbClr val="C00000"/>
                </a:gs>
              </a:gsLst>
              <a:path path="circle">
                <a:fillToRect l="100000" t="100000"/>
              </a:path>
            </a:gradFill>
            <a:ln>
              <a:noFill/>
            </a:ln>
          </p:spPr>
          <p:txBody>
            <a:bodyPr wrap="none" anchor="ctr"/>
            <a:lstStyle/>
            <a:p>
              <a:endParaRPr lang="zh-CN" altLang="en-US">
                <a:solidFill>
                  <a:prstClr val="black"/>
                </a:solidFill>
                <a:ea typeface="微软雅黑"/>
              </a:endParaRPr>
            </a:p>
          </p:txBody>
        </p:sp>
        <p:sp>
          <p:nvSpPr>
            <p:cNvPr id="62" name="Freeform 9"/>
            <p:cNvSpPr>
              <a:spLocks/>
            </p:cNvSpPr>
            <p:nvPr/>
          </p:nvSpPr>
          <p:spPr bwMode="auto">
            <a:xfrm>
              <a:off x="810189" y="2656671"/>
              <a:ext cx="346258" cy="1275918"/>
            </a:xfrm>
            <a:custGeom>
              <a:avLst/>
              <a:gdLst>
                <a:gd name="T0" fmla="*/ 0 w 339"/>
                <a:gd name="T1" fmla="*/ 2147483647 h 1251"/>
                <a:gd name="T2" fmla="*/ 0 w 339"/>
                <a:gd name="T3" fmla="*/ 2147483647 h 1251"/>
                <a:gd name="T4" fmla="*/ 2147483647 w 339"/>
                <a:gd name="T5" fmla="*/ 2147483647 h 1251"/>
                <a:gd name="T6" fmla="*/ 2147483647 w 339"/>
                <a:gd name="T7" fmla="*/ 0 h 1251"/>
                <a:gd name="T8" fmla="*/ 0 w 339"/>
                <a:gd name="T9" fmla="*/ 214748364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a:gsLst>
                <a:gs pos="0">
                  <a:srgbClr val="FF3300"/>
                </a:gs>
                <a:gs pos="100000">
                  <a:srgbClr val="C00000"/>
                </a:gs>
              </a:gsLst>
              <a:path path="circle">
                <a:fillToRect l="100000" t="100000"/>
              </a:path>
            </a:gradFill>
            <a:ln>
              <a:noFill/>
            </a:ln>
          </p:spPr>
          <p:txBody>
            <a:bodyPr wrap="none" anchor="ctr"/>
            <a:lstStyle/>
            <a:p>
              <a:endParaRPr lang="zh-CN" altLang="en-US">
                <a:solidFill>
                  <a:prstClr val="black"/>
                </a:solidFill>
                <a:ea typeface="微软雅黑"/>
              </a:endParaRPr>
            </a:p>
          </p:txBody>
        </p:sp>
      </p:grpSp>
      <p:sp>
        <p:nvSpPr>
          <p:cNvPr id="63" name="WordArt 33"/>
          <p:cNvSpPr>
            <a:spLocks noChangeArrowheads="1" noChangeShapeType="1" noTextEdit="1"/>
          </p:cNvSpPr>
          <p:nvPr/>
        </p:nvSpPr>
        <p:spPr bwMode="auto">
          <a:xfrm>
            <a:off x="1494679" y="3230222"/>
            <a:ext cx="103225" cy="210009"/>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r>
              <a:rPr lang="en-US" altLang="zh-CN" sz="3600" kern="10" dirty="0">
                <a:solidFill>
                  <a:srgbClr val="000000"/>
                </a:solidFill>
                <a:latin typeface="微软雅黑"/>
                <a:ea typeface="微软雅黑"/>
              </a:rPr>
              <a:t>1</a:t>
            </a:r>
            <a:endParaRPr lang="zh-CN" altLang="en-US" sz="3600" kern="10" dirty="0">
              <a:solidFill>
                <a:srgbClr val="000000"/>
              </a:solidFill>
              <a:latin typeface="微软雅黑"/>
              <a:ea typeface="微软雅黑"/>
            </a:endParaRPr>
          </a:p>
        </p:txBody>
      </p:sp>
    </p:spTree>
  </p:cSld>
  <p:clrMapOvr>
    <a:masterClrMapping/>
  </p:clrMapOvr>
  <mc:AlternateContent xmlns:mc="http://schemas.openxmlformats.org/markup-compatibility/2006" xmlns:p14="http://schemas.microsoft.com/office/powerpoint/2010/main">
    <mc:Choice Requires="p14">
      <p:transition spd="slow" p14:dur="1200" advClick="0">
        <p14:prism/>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750"/>
                                        <p:tgtEl>
                                          <p:spTgt spid="22"/>
                                        </p:tgtEl>
                                      </p:cBhvr>
                                    </p:animEffect>
                                  </p:childTnLst>
                                </p:cTn>
                              </p:par>
                              <p:par>
                                <p:cTn id="8" presetID="37" presetClass="entr" presetSubtype="0" fill="hold" nodeType="withEffect">
                                  <p:stCondLst>
                                    <p:cond delay="0"/>
                                  </p:stCondLst>
                                  <p:childTnLst>
                                    <p:set>
                                      <p:cBhvr>
                                        <p:cTn id="9" dur="1" fill="hold">
                                          <p:stCondLst>
                                            <p:cond delay="0"/>
                                          </p:stCondLst>
                                        </p:cTn>
                                        <p:tgtEl>
                                          <p:spTgt spid="59"/>
                                        </p:tgtEl>
                                        <p:attrNameLst>
                                          <p:attrName>style.visibility</p:attrName>
                                        </p:attrNameLst>
                                      </p:cBhvr>
                                      <p:to>
                                        <p:strVal val="visible"/>
                                      </p:to>
                                    </p:set>
                                    <p:animEffect transition="in" filter="fade">
                                      <p:cBhvr>
                                        <p:cTn id="10" dur="1000"/>
                                        <p:tgtEl>
                                          <p:spTgt spid="59"/>
                                        </p:tgtEl>
                                      </p:cBhvr>
                                    </p:animEffect>
                                    <p:anim calcmode="lin" valueType="num">
                                      <p:cBhvr>
                                        <p:cTn id="11" dur="1000" fill="hold"/>
                                        <p:tgtEl>
                                          <p:spTgt spid="59"/>
                                        </p:tgtEl>
                                        <p:attrNameLst>
                                          <p:attrName>ppt_x</p:attrName>
                                        </p:attrNameLst>
                                      </p:cBhvr>
                                      <p:tavLst>
                                        <p:tav tm="0">
                                          <p:val>
                                            <p:strVal val="#ppt_x"/>
                                          </p:val>
                                        </p:tav>
                                        <p:tav tm="100000">
                                          <p:val>
                                            <p:strVal val="#ppt_x"/>
                                          </p:val>
                                        </p:tav>
                                      </p:tavLst>
                                    </p:anim>
                                    <p:anim calcmode="lin" valueType="num">
                                      <p:cBhvr>
                                        <p:cTn id="12" dur="900" decel="100000" fill="hold"/>
                                        <p:tgtEl>
                                          <p:spTgt spid="59"/>
                                        </p:tgtEl>
                                        <p:attrNameLst>
                                          <p:attrName>ppt_y</p:attrName>
                                        </p:attrNameLst>
                                      </p:cBhvr>
                                      <p:tavLst>
                                        <p:tav tm="0">
                                          <p:val>
                                            <p:strVal val="#ppt_y+1"/>
                                          </p:val>
                                        </p:tav>
                                        <p:tav tm="100000">
                                          <p:val>
                                            <p:strVal val="#ppt_y-.03"/>
                                          </p:val>
                                        </p:tav>
                                      </p:tavLst>
                                    </p:anim>
                                    <p:anim calcmode="lin" valueType="num">
                                      <p:cBhvr>
                                        <p:cTn id="13" dur="100" accel="100000" fill="hold">
                                          <p:stCondLst>
                                            <p:cond delay="900"/>
                                          </p:stCondLst>
                                        </p:cTn>
                                        <p:tgtEl>
                                          <p:spTgt spid="59"/>
                                        </p:tgtEl>
                                        <p:attrNameLst>
                                          <p:attrName>ppt_y</p:attrName>
                                        </p:attrNameLst>
                                      </p:cBhvr>
                                      <p:tavLst>
                                        <p:tav tm="0">
                                          <p:val>
                                            <p:strVal val="#ppt_y-.03"/>
                                          </p:val>
                                        </p:tav>
                                        <p:tav tm="100000">
                                          <p:val>
                                            <p:strVal val="#ppt_y"/>
                                          </p:val>
                                        </p:tav>
                                      </p:tavLst>
                                    </p:anim>
                                  </p:childTnLst>
                                </p:cTn>
                              </p:par>
                              <p:par>
                                <p:cTn id="14" presetID="37" presetClass="entr" presetSubtype="0" fill="hold" nodeType="withEffect">
                                  <p:stCondLst>
                                    <p:cond delay="25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1000"/>
                                        <p:tgtEl>
                                          <p:spTgt spid="25"/>
                                        </p:tgtEl>
                                      </p:cBhvr>
                                    </p:animEffect>
                                    <p:anim calcmode="lin" valueType="num">
                                      <p:cBhvr>
                                        <p:cTn id="17" dur="1000" fill="hold"/>
                                        <p:tgtEl>
                                          <p:spTgt spid="25"/>
                                        </p:tgtEl>
                                        <p:attrNameLst>
                                          <p:attrName>ppt_x</p:attrName>
                                        </p:attrNameLst>
                                      </p:cBhvr>
                                      <p:tavLst>
                                        <p:tav tm="0">
                                          <p:val>
                                            <p:strVal val="#ppt_x"/>
                                          </p:val>
                                        </p:tav>
                                        <p:tav tm="100000">
                                          <p:val>
                                            <p:strVal val="#ppt_x"/>
                                          </p:val>
                                        </p:tav>
                                      </p:tavLst>
                                    </p:anim>
                                    <p:anim calcmode="lin" valueType="num">
                                      <p:cBhvr>
                                        <p:cTn id="18" dur="900" decel="100000" fill="hold"/>
                                        <p:tgtEl>
                                          <p:spTgt spid="25"/>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25"/>
                                        </p:tgtEl>
                                        <p:attrNameLst>
                                          <p:attrName>ppt_y</p:attrName>
                                        </p:attrNameLst>
                                      </p:cBhvr>
                                      <p:tavLst>
                                        <p:tav tm="0">
                                          <p:val>
                                            <p:strVal val="#ppt_y-.03"/>
                                          </p:val>
                                        </p:tav>
                                        <p:tav tm="100000">
                                          <p:val>
                                            <p:strVal val="#ppt_y"/>
                                          </p:val>
                                        </p:tav>
                                      </p:tavLst>
                                    </p:anim>
                                  </p:childTnLst>
                                </p:cTn>
                              </p:par>
                              <p:par>
                                <p:cTn id="20" presetID="37" presetClass="entr" presetSubtype="0" fill="hold" nodeType="withEffect">
                                  <p:stCondLst>
                                    <p:cond delay="50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1000"/>
                                        <p:tgtEl>
                                          <p:spTgt spid="20"/>
                                        </p:tgtEl>
                                      </p:cBhvr>
                                    </p:animEffect>
                                    <p:anim calcmode="lin" valueType="num">
                                      <p:cBhvr>
                                        <p:cTn id="23" dur="1000" fill="hold"/>
                                        <p:tgtEl>
                                          <p:spTgt spid="20"/>
                                        </p:tgtEl>
                                        <p:attrNameLst>
                                          <p:attrName>ppt_x</p:attrName>
                                        </p:attrNameLst>
                                      </p:cBhvr>
                                      <p:tavLst>
                                        <p:tav tm="0">
                                          <p:val>
                                            <p:strVal val="#ppt_x"/>
                                          </p:val>
                                        </p:tav>
                                        <p:tav tm="100000">
                                          <p:val>
                                            <p:strVal val="#ppt_x"/>
                                          </p:val>
                                        </p:tav>
                                      </p:tavLst>
                                    </p:anim>
                                    <p:anim calcmode="lin" valueType="num">
                                      <p:cBhvr>
                                        <p:cTn id="24" dur="900" decel="100000" fill="hold"/>
                                        <p:tgtEl>
                                          <p:spTgt spid="20"/>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par>
                                <p:cTn id="26" presetID="37" presetClass="entr" presetSubtype="0" fill="hold" nodeType="withEffect">
                                  <p:stCondLst>
                                    <p:cond delay="75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1000"/>
                                        <p:tgtEl>
                                          <p:spTgt spid="29"/>
                                        </p:tgtEl>
                                      </p:cBhvr>
                                    </p:animEffect>
                                    <p:anim calcmode="lin" valueType="num">
                                      <p:cBhvr>
                                        <p:cTn id="29" dur="1000" fill="hold"/>
                                        <p:tgtEl>
                                          <p:spTgt spid="29"/>
                                        </p:tgtEl>
                                        <p:attrNameLst>
                                          <p:attrName>ppt_x</p:attrName>
                                        </p:attrNameLst>
                                      </p:cBhvr>
                                      <p:tavLst>
                                        <p:tav tm="0">
                                          <p:val>
                                            <p:strVal val="#ppt_x"/>
                                          </p:val>
                                        </p:tav>
                                        <p:tav tm="100000">
                                          <p:val>
                                            <p:strVal val="#ppt_x"/>
                                          </p:val>
                                        </p:tav>
                                      </p:tavLst>
                                    </p:anim>
                                    <p:anim calcmode="lin" valueType="num">
                                      <p:cBhvr>
                                        <p:cTn id="30" dur="900" decel="100000" fill="hold"/>
                                        <p:tgtEl>
                                          <p:spTgt spid="29"/>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29"/>
                                        </p:tgtEl>
                                        <p:attrNameLst>
                                          <p:attrName>ppt_y</p:attrName>
                                        </p:attrNameLst>
                                      </p:cBhvr>
                                      <p:tavLst>
                                        <p:tav tm="0">
                                          <p:val>
                                            <p:strVal val="#ppt_y-.03"/>
                                          </p:val>
                                        </p:tav>
                                        <p:tav tm="100000">
                                          <p:val>
                                            <p:strVal val="#ppt_y"/>
                                          </p:val>
                                        </p:tav>
                                      </p:tavLst>
                                    </p:anim>
                                  </p:childTnLst>
                                </p:cTn>
                              </p:par>
                              <p:par>
                                <p:cTn id="32" presetID="37" presetClass="entr" presetSubtype="0" fill="hold" nodeType="withEffect">
                                  <p:stCondLst>
                                    <p:cond delay="100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1000"/>
                                        <p:tgtEl>
                                          <p:spTgt spid="33"/>
                                        </p:tgtEl>
                                      </p:cBhvr>
                                    </p:animEffect>
                                    <p:anim calcmode="lin" valueType="num">
                                      <p:cBhvr>
                                        <p:cTn id="35" dur="1000" fill="hold"/>
                                        <p:tgtEl>
                                          <p:spTgt spid="33"/>
                                        </p:tgtEl>
                                        <p:attrNameLst>
                                          <p:attrName>ppt_x</p:attrName>
                                        </p:attrNameLst>
                                      </p:cBhvr>
                                      <p:tavLst>
                                        <p:tav tm="0">
                                          <p:val>
                                            <p:strVal val="#ppt_x"/>
                                          </p:val>
                                        </p:tav>
                                        <p:tav tm="100000">
                                          <p:val>
                                            <p:strVal val="#ppt_x"/>
                                          </p:val>
                                        </p:tav>
                                      </p:tavLst>
                                    </p:anim>
                                    <p:anim calcmode="lin" valueType="num">
                                      <p:cBhvr>
                                        <p:cTn id="36" dur="900" decel="100000" fill="hold"/>
                                        <p:tgtEl>
                                          <p:spTgt spid="33"/>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par>
                                <p:cTn id="38" presetID="37" presetClass="entr" presetSubtype="0" fill="hold" nodeType="withEffect">
                                  <p:stCondLst>
                                    <p:cond delay="1250"/>
                                  </p:stCondLst>
                                  <p:childTnLst>
                                    <p:set>
                                      <p:cBhvr>
                                        <p:cTn id="39" dur="1" fill="hold">
                                          <p:stCondLst>
                                            <p:cond delay="0"/>
                                          </p:stCondLst>
                                        </p:cTn>
                                        <p:tgtEl>
                                          <p:spTgt spid="54"/>
                                        </p:tgtEl>
                                        <p:attrNameLst>
                                          <p:attrName>style.visibility</p:attrName>
                                        </p:attrNameLst>
                                      </p:cBhvr>
                                      <p:to>
                                        <p:strVal val="visible"/>
                                      </p:to>
                                    </p:set>
                                    <p:animEffect transition="in" filter="fade">
                                      <p:cBhvr>
                                        <p:cTn id="40" dur="1000"/>
                                        <p:tgtEl>
                                          <p:spTgt spid="54"/>
                                        </p:tgtEl>
                                      </p:cBhvr>
                                    </p:animEffect>
                                    <p:anim calcmode="lin" valueType="num">
                                      <p:cBhvr>
                                        <p:cTn id="41" dur="1000" fill="hold"/>
                                        <p:tgtEl>
                                          <p:spTgt spid="54"/>
                                        </p:tgtEl>
                                        <p:attrNameLst>
                                          <p:attrName>ppt_x</p:attrName>
                                        </p:attrNameLst>
                                      </p:cBhvr>
                                      <p:tavLst>
                                        <p:tav tm="0">
                                          <p:val>
                                            <p:strVal val="#ppt_x"/>
                                          </p:val>
                                        </p:tav>
                                        <p:tav tm="100000">
                                          <p:val>
                                            <p:strVal val="#ppt_x"/>
                                          </p:val>
                                        </p:tav>
                                      </p:tavLst>
                                    </p:anim>
                                    <p:anim calcmode="lin" valueType="num">
                                      <p:cBhvr>
                                        <p:cTn id="42" dur="900" decel="100000" fill="hold"/>
                                        <p:tgtEl>
                                          <p:spTgt spid="54"/>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54"/>
                                        </p:tgtEl>
                                        <p:attrNameLst>
                                          <p:attrName>ppt_y</p:attrName>
                                        </p:attrNameLst>
                                      </p:cBhvr>
                                      <p:tavLst>
                                        <p:tav tm="0">
                                          <p:val>
                                            <p:strVal val="#ppt_y-.03"/>
                                          </p:val>
                                        </p:tav>
                                        <p:tav tm="100000">
                                          <p:val>
                                            <p:strVal val="#ppt_y"/>
                                          </p:val>
                                        </p:tav>
                                      </p:tavLst>
                                    </p:anim>
                                  </p:childTnLst>
                                </p:cTn>
                              </p:par>
                            </p:childTnLst>
                          </p:cTn>
                        </p:par>
                        <p:par>
                          <p:cTn id="44" fill="hold">
                            <p:stCondLst>
                              <p:cond delay="2250"/>
                            </p:stCondLst>
                            <p:childTnLst>
                              <p:par>
                                <p:cTn id="45" presetID="10" presetClass="entr" presetSubtype="0" fill="hold" grpId="0" nodeType="afterEffect">
                                  <p:stCondLst>
                                    <p:cond delay="0"/>
                                  </p:stCondLst>
                                  <p:childTnLst>
                                    <p:set>
                                      <p:cBhvr>
                                        <p:cTn id="46" dur="1" fill="hold">
                                          <p:stCondLst>
                                            <p:cond delay="0"/>
                                          </p:stCondLst>
                                        </p:cTn>
                                        <p:tgtEl>
                                          <p:spTgt spid="58"/>
                                        </p:tgtEl>
                                        <p:attrNameLst>
                                          <p:attrName>style.visibility</p:attrName>
                                        </p:attrNameLst>
                                      </p:cBhvr>
                                      <p:to>
                                        <p:strVal val="visible"/>
                                      </p:to>
                                    </p:set>
                                    <p:animEffect transition="in" filter="fade">
                                      <p:cBhvr>
                                        <p:cTn id="47" dur="500"/>
                                        <p:tgtEl>
                                          <p:spTgt spid="58"/>
                                        </p:tgtEl>
                                      </p:cBhvr>
                                    </p:animEffect>
                                  </p:childTnLst>
                                </p:cTn>
                              </p:par>
                              <p:par>
                                <p:cTn id="48" presetID="10" presetClass="entr" presetSubtype="0" fill="hold" grpId="0" nodeType="withEffect">
                                  <p:stCondLst>
                                    <p:cond delay="250"/>
                                  </p:stCondLst>
                                  <p:childTnLst>
                                    <p:set>
                                      <p:cBhvr>
                                        <p:cTn id="49" dur="1" fill="hold">
                                          <p:stCondLst>
                                            <p:cond delay="0"/>
                                          </p:stCondLst>
                                        </p:cTn>
                                        <p:tgtEl>
                                          <p:spTgt spid="52"/>
                                        </p:tgtEl>
                                        <p:attrNameLst>
                                          <p:attrName>style.visibility</p:attrName>
                                        </p:attrNameLst>
                                      </p:cBhvr>
                                      <p:to>
                                        <p:strVal val="visible"/>
                                      </p:to>
                                    </p:set>
                                    <p:animEffect transition="in" filter="fade">
                                      <p:cBhvr>
                                        <p:cTn id="50" dur="500"/>
                                        <p:tgtEl>
                                          <p:spTgt spid="52"/>
                                        </p:tgtEl>
                                      </p:cBhvr>
                                    </p:animEffect>
                                  </p:childTnLst>
                                </p:cTn>
                              </p:par>
                              <p:par>
                                <p:cTn id="51" presetID="10" presetClass="entr" presetSubtype="0" fill="hold" grpId="0" nodeType="withEffect">
                                  <p:stCondLst>
                                    <p:cond delay="500"/>
                                  </p:stCondLst>
                                  <p:childTnLst>
                                    <p:set>
                                      <p:cBhvr>
                                        <p:cTn id="52" dur="1" fill="hold">
                                          <p:stCondLst>
                                            <p:cond delay="0"/>
                                          </p:stCondLst>
                                        </p:cTn>
                                        <p:tgtEl>
                                          <p:spTgt spid="51"/>
                                        </p:tgtEl>
                                        <p:attrNameLst>
                                          <p:attrName>style.visibility</p:attrName>
                                        </p:attrNameLst>
                                      </p:cBhvr>
                                      <p:to>
                                        <p:strVal val="visible"/>
                                      </p:to>
                                    </p:set>
                                    <p:animEffect transition="in" filter="fade">
                                      <p:cBhvr>
                                        <p:cTn id="53" dur="500"/>
                                        <p:tgtEl>
                                          <p:spTgt spid="51"/>
                                        </p:tgtEl>
                                      </p:cBhvr>
                                    </p:animEffect>
                                  </p:childTnLst>
                                </p:cTn>
                              </p:par>
                              <p:par>
                                <p:cTn id="54" presetID="10" presetClass="entr" presetSubtype="0" fill="hold" grpId="0" nodeType="withEffect">
                                  <p:stCondLst>
                                    <p:cond delay="750"/>
                                  </p:stCondLst>
                                  <p:childTnLst>
                                    <p:set>
                                      <p:cBhvr>
                                        <p:cTn id="55" dur="1" fill="hold">
                                          <p:stCondLst>
                                            <p:cond delay="0"/>
                                          </p:stCondLst>
                                        </p:cTn>
                                        <p:tgtEl>
                                          <p:spTgt spid="50"/>
                                        </p:tgtEl>
                                        <p:attrNameLst>
                                          <p:attrName>style.visibility</p:attrName>
                                        </p:attrNameLst>
                                      </p:cBhvr>
                                      <p:to>
                                        <p:strVal val="visible"/>
                                      </p:to>
                                    </p:set>
                                    <p:animEffect transition="in" filter="fade">
                                      <p:cBhvr>
                                        <p:cTn id="56" dur="500"/>
                                        <p:tgtEl>
                                          <p:spTgt spid="50"/>
                                        </p:tgtEl>
                                      </p:cBhvr>
                                    </p:animEffect>
                                  </p:childTnLst>
                                </p:cTn>
                              </p:par>
                              <p:par>
                                <p:cTn id="57" presetID="10" presetClass="entr" presetSubtype="0" fill="hold" grpId="0" nodeType="withEffect">
                                  <p:stCondLst>
                                    <p:cond delay="1000"/>
                                  </p:stCondLst>
                                  <p:childTnLst>
                                    <p:set>
                                      <p:cBhvr>
                                        <p:cTn id="58" dur="1" fill="hold">
                                          <p:stCondLst>
                                            <p:cond delay="0"/>
                                          </p:stCondLst>
                                        </p:cTn>
                                        <p:tgtEl>
                                          <p:spTgt spid="49"/>
                                        </p:tgtEl>
                                        <p:attrNameLst>
                                          <p:attrName>style.visibility</p:attrName>
                                        </p:attrNameLst>
                                      </p:cBhvr>
                                      <p:to>
                                        <p:strVal val="visible"/>
                                      </p:to>
                                    </p:set>
                                    <p:animEffect transition="in" filter="fade">
                                      <p:cBhvr>
                                        <p:cTn id="59" dur="500"/>
                                        <p:tgtEl>
                                          <p:spTgt spid="49"/>
                                        </p:tgtEl>
                                      </p:cBhvr>
                                    </p:animEffect>
                                  </p:childTnLst>
                                </p:cTn>
                              </p:par>
                              <p:par>
                                <p:cTn id="60" presetID="10" presetClass="entr" presetSubtype="0" fill="hold" grpId="0" nodeType="withEffect">
                                  <p:stCondLst>
                                    <p:cond delay="1250"/>
                                  </p:stCondLst>
                                  <p:childTnLst>
                                    <p:set>
                                      <p:cBhvr>
                                        <p:cTn id="61" dur="1" fill="hold">
                                          <p:stCondLst>
                                            <p:cond delay="0"/>
                                          </p:stCondLst>
                                        </p:cTn>
                                        <p:tgtEl>
                                          <p:spTgt spid="63"/>
                                        </p:tgtEl>
                                        <p:attrNameLst>
                                          <p:attrName>style.visibility</p:attrName>
                                        </p:attrNameLst>
                                      </p:cBhvr>
                                      <p:to>
                                        <p:strVal val="visible"/>
                                      </p:to>
                                    </p:set>
                                    <p:animEffect transition="in" filter="fade">
                                      <p:cBhvr>
                                        <p:cTn id="62" dur="500"/>
                                        <p:tgtEl>
                                          <p:spTgt spid="63"/>
                                        </p:tgtEl>
                                      </p:cBhvr>
                                    </p:animEffect>
                                  </p:childTnLst>
                                </p:cTn>
                              </p:par>
                            </p:childTnLst>
                          </p:cTn>
                        </p:par>
                        <p:par>
                          <p:cTn id="63" fill="hold">
                            <p:stCondLst>
                              <p:cond delay="4000"/>
                            </p:stCondLst>
                            <p:childTnLst>
                              <p:par>
                                <p:cTn id="64" presetID="22" presetClass="entr" presetSubtype="4" fill="hold" grpId="0" nodeType="afterEffect">
                                  <p:stCondLst>
                                    <p:cond delay="0"/>
                                  </p:stCondLst>
                                  <p:childTnLst>
                                    <p:set>
                                      <p:cBhvr>
                                        <p:cTn id="65" dur="1" fill="hold">
                                          <p:stCondLst>
                                            <p:cond delay="0"/>
                                          </p:stCondLst>
                                        </p:cTn>
                                        <p:tgtEl>
                                          <p:spTgt spid="38"/>
                                        </p:tgtEl>
                                        <p:attrNameLst>
                                          <p:attrName>style.visibility</p:attrName>
                                        </p:attrNameLst>
                                      </p:cBhvr>
                                      <p:to>
                                        <p:strVal val="visible"/>
                                      </p:to>
                                    </p:set>
                                    <p:animEffect transition="in" filter="wipe(down)">
                                      <p:cBhvr>
                                        <p:cTn id="66" dur="500"/>
                                        <p:tgtEl>
                                          <p:spTgt spid="38"/>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40"/>
                                        </p:tgtEl>
                                        <p:attrNameLst>
                                          <p:attrName>style.visibility</p:attrName>
                                        </p:attrNameLst>
                                      </p:cBhvr>
                                      <p:to>
                                        <p:strVal val="visible"/>
                                      </p:to>
                                    </p:set>
                                    <p:animEffect transition="in" filter="wipe(down)">
                                      <p:cBhvr>
                                        <p:cTn id="69" dur="500"/>
                                        <p:tgtEl>
                                          <p:spTgt spid="40"/>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42"/>
                                        </p:tgtEl>
                                        <p:attrNameLst>
                                          <p:attrName>style.visibility</p:attrName>
                                        </p:attrNameLst>
                                      </p:cBhvr>
                                      <p:to>
                                        <p:strVal val="visible"/>
                                      </p:to>
                                    </p:set>
                                    <p:animEffect transition="in" filter="wipe(down)">
                                      <p:cBhvr>
                                        <p:cTn id="72" dur="500"/>
                                        <p:tgtEl>
                                          <p:spTgt spid="42"/>
                                        </p:tgtEl>
                                      </p:cBhvr>
                                    </p:animEffect>
                                  </p:childTnLst>
                                </p:cTn>
                              </p:par>
                            </p:childTnLst>
                          </p:cTn>
                        </p:par>
                        <p:par>
                          <p:cTn id="73" fill="hold">
                            <p:stCondLst>
                              <p:cond delay="4500"/>
                            </p:stCondLst>
                            <p:childTnLst>
                              <p:par>
                                <p:cTn id="74" presetID="22" presetClass="entr" presetSubtype="1" fill="hold" grpId="0" nodeType="afterEffect">
                                  <p:stCondLst>
                                    <p:cond delay="0"/>
                                  </p:stCondLst>
                                  <p:childTnLst>
                                    <p:set>
                                      <p:cBhvr>
                                        <p:cTn id="75" dur="1" fill="hold">
                                          <p:stCondLst>
                                            <p:cond delay="0"/>
                                          </p:stCondLst>
                                        </p:cTn>
                                        <p:tgtEl>
                                          <p:spTgt spid="44"/>
                                        </p:tgtEl>
                                        <p:attrNameLst>
                                          <p:attrName>style.visibility</p:attrName>
                                        </p:attrNameLst>
                                      </p:cBhvr>
                                      <p:to>
                                        <p:strVal val="visible"/>
                                      </p:to>
                                    </p:set>
                                    <p:animEffect transition="in" filter="wipe(up)">
                                      <p:cBhvr>
                                        <p:cTn id="76" dur="500"/>
                                        <p:tgtEl>
                                          <p:spTgt spid="44"/>
                                        </p:tgtEl>
                                      </p:cBhvr>
                                    </p:animEffect>
                                  </p:childTnLst>
                                </p:cTn>
                              </p:par>
                              <p:par>
                                <p:cTn id="77" presetID="22" presetClass="entr" presetSubtype="1" fill="hold" grpId="0" nodeType="withEffect">
                                  <p:stCondLst>
                                    <p:cond delay="0"/>
                                  </p:stCondLst>
                                  <p:childTnLst>
                                    <p:set>
                                      <p:cBhvr>
                                        <p:cTn id="78" dur="1" fill="hold">
                                          <p:stCondLst>
                                            <p:cond delay="0"/>
                                          </p:stCondLst>
                                        </p:cTn>
                                        <p:tgtEl>
                                          <p:spTgt spid="46"/>
                                        </p:tgtEl>
                                        <p:attrNameLst>
                                          <p:attrName>style.visibility</p:attrName>
                                        </p:attrNameLst>
                                      </p:cBhvr>
                                      <p:to>
                                        <p:strVal val="visible"/>
                                      </p:to>
                                    </p:set>
                                    <p:animEffect transition="in" filter="wipe(up)">
                                      <p:cBhvr>
                                        <p:cTn id="79" dur="500"/>
                                        <p:tgtEl>
                                          <p:spTgt spid="46"/>
                                        </p:tgtEl>
                                      </p:cBhvr>
                                    </p:animEffect>
                                  </p:childTnLst>
                                </p:cTn>
                              </p:par>
                              <p:par>
                                <p:cTn id="80" presetID="22" presetClass="entr" presetSubtype="1" fill="hold" grpId="0" nodeType="withEffect">
                                  <p:stCondLst>
                                    <p:cond delay="0"/>
                                  </p:stCondLst>
                                  <p:childTnLst>
                                    <p:set>
                                      <p:cBhvr>
                                        <p:cTn id="81" dur="1" fill="hold">
                                          <p:stCondLst>
                                            <p:cond delay="0"/>
                                          </p:stCondLst>
                                        </p:cTn>
                                        <p:tgtEl>
                                          <p:spTgt spid="48"/>
                                        </p:tgtEl>
                                        <p:attrNameLst>
                                          <p:attrName>style.visibility</p:attrName>
                                        </p:attrNameLst>
                                      </p:cBhvr>
                                      <p:to>
                                        <p:strVal val="visible"/>
                                      </p:to>
                                    </p:set>
                                    <p:animEffect transition="in" filter="wipe(up)">
                                      <p:cBhvr>
                                        <p:cTn id="82" dur="500"/>
                                        <p:tgtEl>
                                          <p:spTgt spid="48"/>
                                        </p:tgtEl>
                                      </p:cBhvr>
                                    </p:animEffect>
                                  </p:childTnLst>
                                </p:cTn>
                              </p:par>
                            </p:childTnLst>
                          </p:cTn>
                        </p:par>
                        <p:par>
                          <p:cTn id="83" fill="hold">
                            <p:stCondLst>
                              <p:cond delay="5000"/>
                            </p:stCondLst>
                            <p:childTnLst>
                              <p:par>
                                <p:cTn id="84" presetID="18" presetClass="entr" presetSubtype="3" fill="hold" grpId="0" nodeType="afterEffect">
                                  <p:stCondLst>
                                    <p:cond delay="0"/>
                                  </p:stCondLst>
                                  <p:childTnLst>
                                    <p:set>
                                      <p:cBhvr>
                                        <p:cTn id="85" dur="1" fill="hold">
                                          <p:stCondLst>
                                            <p:cond delay="0"/>
                                          </p:stCondLst>
                                        </p:cTn>
                                        <p:tgtEl>
                                          <p:spTgt spid="37"/>
                                        </p:tgtEl>
                                        <p:attrNameLst>
                                          <p:attrName>style.visibility</p:attrName>
                                        </p:attrNameLst>
                                      </p:cBhvr>
                                      <p:to>
                                        <p:strVal val="visible"/>
                                      </p:to>
                                    </p:set>
                                    <p:animEffect transition="in" filter="strips(upRight)">
                                      <p:cBhvr>
                                        <p:cTn id="86" dur="500"/>
                                        <p:tgtEl>
                                          <p:spTgt spid="37"/>
                                        </p:tgtEl>
                                      </p:cBhvr>
                                    </p:animEffect>
                                  </p:childTnLst>
                                </p:cTn>
                              </p:par>
                              <p:par>
                                <p:cTn id="87" presetID="18" presetClass="entr" presetSubtype="3" fill="hold" grpId="0" nodeType="withEffect">
                                  <p:stCondLst>
                                    <p:cond delay="0"/>
                                  </p:stCondLst>
                                  <p:childTnLst>
                                    <p:set>
                                      <p:cBhvr>
                                        <p:cTn id="88" dur="1" fill="hold">
                                          <p:stCondLst>
                                            <p:cond delay="0"/>
                                          </p:stCondLst>
                                        </p:cTn>
                                        <p:tgtEl>
                                          <p:spTgt spid="39"/>
                                        </p:tgtEl>
                                        <p:attrNameLst>
                                          <p:attrName>style.visibility</p:attrName>
                                        </p:attrNameLst>
                                      </p:cBhvr>
                                      <p:to>
                                        <p:strVal val="visible"/>
                                      </p:to>
                                    </p:set>
                                    <p:animEffect transition="in" filter="strips(upRight)">
                                      <p:cBhvr>
                                        <p:cTn id="89" dur="500"/>
                                        <p:tgtEl>
                                          <p:spTgt spid="39"/>
                                        </p:tgtEl>
                                      </p:cBhvr>
                                    </p:animEffect>
                                  </p:childTnLst>
                                </p:cTn>
                              </p:par>
                              <p:par>
                                <p:cTn id="90" presetID="18" presetClass="entr" presetSubtype="3" fill="hold" grpId="0" nodeType="withEffect">
                                  <p:stCondLst>
                                    <p:cond delay="0"/>
                                  </p:stCondLst>
                                  <p:childTnLst>
                                    <p:set>
                                      <p:cBhvr>
                                        <p:cTn id="91" dur="1" fill="hold">
                                          <p:stCondLst>
                                            <p:cond delay="0"/>
                                          </p:stCondLst>
                                        </p:cTn>
                                        <p:tgtEl>
                                          <p:spTgt spid="41"/>
                                        </p:tgtEl>
                                        <p:attrNameLst>
                                          <p:attrName>style.visibility</p:attrName>
                                        </p:attrNameLst>
                                      </p:cBhvr>
                                      <p:to>
                                        <p:strVal val="visible"/>
                                      </p:to>
                                    </p:set>
                                    <p:animEffect transition="in" filter="strips(upRight)">
                                      <p:cBhvr>
                                        <p:cTn id="92" dur="500"/>
                                        <p:tgtEl>
                                          <p:spTgt spid="41"/>
                                        </p:tgtEl>
                                      </p:cBhvr>
                                    </p:animEffect>
                                  </p:childTnLst>
                                </p:cTn>
                              </p:par>
                            </p:childTnLst>
                          </p:cTn>
                        </p:par>
                        <p:par>
                          <p:cTn id="93" fill="hold">
                            <p:stCondLst>
                              <p:cond delay="5500"/>
                            </p:stCondLst>
                            <p:childTnLst>
                              <p:par>
                                <p:cTn id="94" presetID="18" presetClass="entr" presetSubtype="9" fill="hold" grpId="0" nodeType="afterEffect">
                                  <p:stCondLst>
                                    <p:cond delay="0"/>
                                  </p:stCondLst>
                                  <p:childTnLst>
                                    <p:set>
                                      <p:cBhvr>
                                        <p:cTn id="95" dur="1" fill="hold">
                                          <p:stCondLst>
                                            <p:cond delay="0"/>
                                          </p:stCondLst>
                                        </p:cTn>
                                        <p:tgtEl>
                                          <p:spTgt spid="43"/>
                                        </p:tgtEl>
                                        <p:attrNameLst>
                                          <p:attrName>style.visibility</p:attrName>
                                        </p:attrNameLst>
                                      </p:cBhvr>
                                      <p:to>
                                        <p:strVal val="visible"/>
                                      </p:to>
                                    </p:set>
                                    <p:animEffect transition="in" filter="strips(upLeft)">
                                      <p:cBhvr>
                                        <p:cTn id="96" dur="500"/>
                                        <p:tgtEl>
                                          <p:spTgt spid="43"/>
                                        </p:tgtEl>
                                      </p:cBhvr>
                                    </p:animEffect>
                                  </p:childTnLst>
                                </p:cTn>
                              </p:par>
                              <p:par>
                                <p:cTn id="97" presetID="18" presetClass="entr" presetSubtype="9" fill="hold" grpId="0" nodeType="withEffect">
                                  <p:stCondLst>
                                    <p:cond delay="0"/>
                                  </p:stCondLst>
                                  <p:childTnLst>
                                    <p:set>
                                      <p:cBhvr>
                                        <p:cTn id="98" dur="1" fill="hold">
                                          <p:stCondLst>
                                            <p:cond delay="0"/>
                                          </p:stCondLst>
                                        </p:cTn>
                                        <p:tgtEl>
                                          <p:spTgt spid="45"/>
                                        </p:tgtEl>
                                        <p:attrNameLst>
                                          <p:attrName>style.visibility</p:attrName>
                                        </p:attrNameLst>
                                      </p:cBhvr>
                                      <p:to>
                                        <p:strVal val="visible"/>
                                      </p:to>
                                    </p:set>
                                    <p:animEffect transition="in" filter="strips(upLeft)">
                                      <p:cBhvr>
                                        <p:cTn id="99" dur="500"/>
                                        <p:tgtEl>
                                          <p:spTgt spid="45"/>
                                        </p:tgtEl>
                                      </p:cBhvr>
                                    </p:animEffect>
                                  </p:childTnLst>
                                </p:cTn>
                              </p:par>
                              <p:par>
                                <p:cTn id="100" presetID="18" presetClass="entr" presetSubtype="9" fill="hold" grpId="0" nodeType="withEffect">
                                  <p:stCondLst>
                                    <p:cond delay="0"/>
                                  </p:stCondLst>
                                  <p:childTnLst>
                                    <p:set>
                                      <p:cBhvr>
                                        <p:cTn id="101" dur="1" fill="hold">
                                          <p:stCondLst>
                                            <p:cond delay="0"/>
                                          </p:stCondLst>
                                        </p:cTn>
                                        <p:tgtEl>
                                          <p:spTgt spid="47"/>
                                        </p:tgtEl>
                                        <p:attrNameLst>
                                          <p:attrName>style.visibility</p:attrName>
                                        </p:attrNameLst>
                                      </p:cBhvr>
                                      <p:to>
                                        <p:strVal val="visible"/>
                                      </p:to>
                                    </p:set>
                                    <p:animEffect transition="in" filter="strips(upLeft)">
                                      <p:cBhvr>
                                        <p:cTn id="10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7" grpId="0"/>
      <p:bldP spid="38" grpId="0" animBg="1"/>
      <p:bldP spid="39" grpId="0"/>
      <p:bldP spid="40" grpId="0" animBg="1"/>
      <p:bldP spid="41" grpId="0"/>
      <p:bldP spid="42" grpId="0" animBg="1"/>
      <p:bldP spid="43" grpId="0"/>
      <p:bldP spid="44" grpId="0" animBg="1"/>
      <p:bldP spid="45" grpId="0"/>
      <p:bldP spid="46" grpId="0" animBg="1"/>
      <p:bldP spid="47" grpId="0"/>
      <p:bldP spid="48" grpId="0" animBg="1"/>
      <p:bldP spid="49" grpId="0"/>
      <p:bldP spid="50" grpId="0"/>
      <p:bldP spid="51" grpId="0"/>
      <p:bldP spid="52" grpId="0"/>
      <p:bldP spid="58" grpId="0"/>
      <p:bldP spid="63"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Text Box 5"/>
          <p:cNvSpPr txBox="1">
            <a:spLocks noChangeArrowheads="1"/>
          </p:cNvSpPr>
          <p:nvPr/>
        </p:nvSpPr>
        <p:spPr bwMode="ltGray">
          <a:xfrm>
            <a:off x="347663" y="157163"/>
            <a:ext cx="33845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800" b="1" dirty="0" smtClean="0">
                <a:solidFill>
                  <a:schemeClr val="bg1"/>
                </a:solidFill>
                <a:latin typeface="微软雅黑" pitchFamily="34" charset="-122"/>
                <a:ea typeface="微软雅黑" pitchFamily="34" charset="-122"/>
              </a:rPr>
              <a:t>保障措施</a:t>
            </a:r>
            <a:endParaRPr lang="zh-CN" altLang="en-US" sz="2800" b="1" dirty="0">
              <a:solidFill>
                <a:schemeClr val="bg1"/>
              </a:solidFill>
              <a:latin typeface="微软雅黑" pitchFamily="34" charset="-122"/>
              <a:ea typeface="微软雅黑" pitchFamily="34" charset="-122"/>
            </a:endParaRPr>
          </a:p>
        </p:txBody>
      </p:sp>
      <p:sp>
        <p:nvSpPr>
          <p:cNvPr id="20" name="圆角矩形 19"/>
          <p:cNvSpPr/>
          <p:nvPr/>
        </p:nvSpPr>
        <p:spPr>
          <a:xfrm>
            <a:off x="1073150" y="1192213"/>
            <a:ext cx="2143125" cy="3968750"/>
          </a:xfrm>
          <a:prstGeom prst="roundRect">
            <a:avLst>
              <a:gd name="adj" fmla="val 0"/>
            </a:avLst>
          </a:prstGeom>
          <a:solidFill>
            <a:srgbClr val="FD9803"/>
          </a:solidFill>
          <a:ln>
            <a:no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0803" tIns="50402" rIns="100803" bIns="50402" anchor="ctr"/>
          <a:lstStyle/>
          <a:p>
            <a:pPr algn="ctr" fontAlgn="auto">
              <a:spcBef>
                <a:spcPts val="0"/>
              </a:spcBef>
              <a:spcAft>
                <a:spcPts val="0"/>
              </a:spcAft>
              <a:defRPr/>
            </a:pPr>
            <a:endParaRPr lang="zh-CN" altLang="en-US" b="1">
              <a:effectLst>
                <a:outerShdw blurRad="38100" dist="38100" dir="2700000" algn="tl">
                  <a:srgbClr val="000000">
                    <a:alpha val="43137"/>
                  </a:srgbClr>
                </a:outerShdw>
              </a:effectLst>
              <a:latin typeface="微软雅黑" panose="020B0503020204020204" pitchFamily="34" charset="-122"/>
            </a:endParaRPr>
          </a:p>
        </p:txBody>
      </p:sp>
      <p:grpSp>
        <p:nvGrpSpPr>
          <p:cNvPr id="21" name="组合 20"/>
          <p:cNvGrpSpPr>
            <a:grpSpLocks/>
          </p:cNvGrpSpPr>
          <p:nvPr/>
        </p:nvGrpSpPr>
        <p:grpSpPr bwMode="auto">
          <a:xfrm>
            <a:off x="1509713" y="1350963"/>
            <a:ext cx="1270000" cy="1270000"/>
            <a:chOff x="674440" y="1340768"/>
            <a:chExt cx="1152128" cy="1152128"/>
          </a:xfrm>
        </p:grpSpPr>
        <p:sp>
          <p:nvSpPr>
            <p:cNvPr id="23" name="椭圆 22"/>
            <p:cNvSpPr/>
            <p:nvPr/>
          </p:nvSpPr>
          <p:spPr>
            <a:xfrm>
              <a:off x="674440" y="1340768"/>
              <a:ext cx="1152128" cy="115212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ndParaRPr>
            </a:p>
          </p:txBody>
        </p:sp>
        <p:pic>
          <p:nvPicPr>
            <p:cNvPr id="27674" name="Picture 7" descr="\\MAGNUM\Projects\Microsoft\Cloud Power FY12\Design\ICONS_PNG\Application.png"/>
            <p:cNvPicPr>
              <a:picLocks noChangeAspect="1" noChangeArrowheads="1"/>
            </p:cNvPicPr>
            <p:nvPr/>
          </p:nvPicPr>
          <p:blipFill>
            <a:blip r:embed="rId3">
              <a:lum bright="100000"/>
              <a:extLst>
                <a:ext uri="{28A0092B-C50C-407E-A947-70E740481C1C}">
                  <a14:useLocalDpi xmlns:a14="http://schemas.microsoft.com/office/drawing/2010/main" val="0"/>
                </a:ext>
              </a:extLst>
            </a:blip>
            <a:srcRect/>
            <a:stretch>
              <a:fillRect/>
            </a:stretch>
          </p:blipFill>
          <p:spPr bwMode="auto">
            <a:xfrm>
              <a:off x="823081" y="1504748"/>
              <a:ext cx="854847" cy="854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5" name="组合 24"/>
          <p:cNvGrpSpPr>
            <a:grpSpLocks/>
          </p:cNvGrpSpPr>
          <p:nvPr/>
        </p:nvGrpSpPr>
        <p:grpSpPr bwMode="auto">
          <a:xfrm>
            <a:off x="1042988" y="3652838"/>
            <a:ext cx="2203450" cy="1290637"/>
            <a:chOff x="251520" y="3429000"/>
            <a:chExt cx="1997968" cy="1170712"/>
          </a:xfrm>
        </p:grpSpPr>
        <p:sp>
          <p:nvSpPr>
            <p:cNvPr id="27671" name="Content Placeholder 4"/>
            <p:cNvSpPr txBox="1">
              <a:spLocks/>
            </p:cNvSpPr>
            <p:nvPr/>
          </p:nvSpPr>
          <p:spPr bwMode="auto">
            <a:xfrm>
              <a:off x="714778" y="3429000"/>
              <a:ext cx="1071452" cy="249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1006475" eaLnBrk="0" hangingPunct="0">
                <a:defRPr>
                  <a:solidFill>
                    <a:schemeClr val="tx1"/>
                  </a:solidFill>
                  <a:latin typeface="Arial" charset="0"/>
                  <a:ea typeface="宋体" pitchFamily="2" charset="-122"/>
                </a:defRPr>
              </a:lvl1pPr>
              <a:lvl2pPr marL="742950" indent="-285750" defTabSz="1006475" eaLnBrk="0" hangingPunct="0">
                <a:defRPr>
                  <a:solidFill>
                    <a:schemeClr val="tx1"/>
                  </a:solidFill>
                  <a:latin typeface="Arial" charset="0"/>
                  <a:ea typeface="宋体" pitchFamily="2" charset="-122"/>
                </a:defRPr>
              </a:lvl2pPr>
              <a:lvl3pPr marL="1143000" indent="-228600" defTabSz="1006475" eaLnBrk="0" hangingPunct="0">
                <a:defRPr>
                  <a:solidFill>
                    <a:schemeClr val="tx1"/>
                  </a:solidFill>
                  <a:latin typeface="Arial" charset="0"/>
                  <a:ea typeface="宋体" pitchFamily="2" charset="-122"/>
                </a:defRPr>
              </a:lvl3pPr>
              <a:lvl4pPr marL="1600200" indent="-228600" defTabSz="1006475" eaLnBrk="0" hangingPunct="0">
                <a:defRPr>
                  <a:solidFill>
                    <a:schemeClr val="tx1"/>
                  </a:solidFill>
                  <a:latin typeface="Arial" charset="0"/>
                  <a:ea typeface="宋体" pitchFamily="2" charset="-122"/>
                </a:defRPr>
              </a:lvl4pPr>
              <a:lvl5pPr marL="2057400" indent="-228600" defTabSz="1006475" eaLnBrk="0" hangingPunct="0">
                <a:defRPr>
                  <a:solidFill>
                    <a:schemeClr val="tx1"/>
                  </a:solidFill>
                  <a:latin typeface="Arial" charset="0"/>
                  <a:ea typeface="宋体" pitchFamily="2" charset="-122"/>
                </a:defRPr>
              </a:lvl5pPr>
              <a:lvl6pPr marL="2514600" indent="-228600" defTabSz="1006475" eaLnBrk="0" fontAlgn="base" hangingPunct="0">
                <a:spcBef>
                  <a:spcPct val="0"/>
                </a:spcBef>
                <a:spcAft>
                  <a:spcPct val="0"/>
                </a:spcAft>
                <a:defRPr>
                  <a:solidFill>
                    <a:schemeClr val="tx1"/>
                  </a:solidFill>
                  <a:latin typeface="Arial" charset="0"/>
                  <a:ea typeface="宋体" pitchFamily="2" charset="-122"/>
                </a:defRPr>
              </a:lvl6pPr>
              <a:lvl7pPr marL="2971800" indent="-228600" defTabSz="1006475" eaLnBrk="0" fontAlgn="base" hangingPunct="0">
                <a:spcBef>
                  <a:spcPct val="0"/>
                </a:spcBef>
                <a:spcAft>
                  <a:spcPct val="0"/>
                </a:spcAft>
                <a:defRPr>
                  <a:solidFill>
                    <a:schemeClr val="tx1"/>
                  </a:solidFill>
                  <a:latin typeface="Arial" charset="0"/>
                  <a:ea typeface="宋体" pitchFamily="2" charset="-122"/>
                </a:defRPr>
              </a:lvl7pPr>
              <a:lvl8pPr marL="3429000" indent="-228600" defTabSz="1006475" eaLnBrk="0" fontAlgn="base" hangingPunct="0">
                <a:spcBef>
                  <a:spcPct val="0"/>
                </a:spcBef>
                <a:spcAft>
                  <a:spcPct val="0"/>
                </a:spcAft>
                <a:defRPr>
                  <a:solidFill>
                    <a:schemeClr val="tx1"/>
                  </a:solidFill>
                  <a:latin typeface="Arial" charset="0"/>
                  <a:ea typeface="宋体" pitchFamily="2" charset="-122"/>
                </a:defRPr>
              </a:lvl8pPr>
              <a:lvl9pPr marL="3886200" indent="-228600" defTabSz="1006475"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lnSpc>
                  <a:spcPct val="90000"/>
                </a:lnSpc>
                <a:spcBef>
                  <a:spcPct val="20000"/>
                </a:spcBef>
                <a:buSzPct val="90000"/>
              </a:pPr>
              <a:r>
                <a:rPr lang="zh-CN" altLang="en-US" sz="2000" b="1">
                  <a:solidFill>
                    <a:schemeClr val="bg1"/>
                  </a:solidFill>
                  <a:latin typeface="微软雅黑" pitchFamily="34" charset="-122"/>
                  <a:ea typeface="微软雅黑" pitchFamily="34" charset="-122"/>
                </a:rPr>
                <a:t>添加标题</a:t>
              </a:r>
              <a:endParaRPr lang="en-US" altLang="zh-CN" sz="2000" b="1">
                <a:solidFill>
                  <a:schemeClr val="bg1"/>
                </a:solidFill>
                <a:latin typeface="微软雅黑" pitchFamily="34" charset="-122"/>
                <a:ea typeface="微软雅黑" pitchFamily="34" charset="-122"/>
              </a:endParaRPr>
            </a:p>
          </p:txBody>
        </p:sp>
        <p:sp>
          <p:nvSpPr>
            <p:cNvPr id="27" name="矩形 26"/>
            <p:cNvSpPr/>
            <p:nvPr/>
          </p:nvSpPr>
          <p:spPr>
            <a:xfrm>
              <a:off x="251520" y="3860997"/>
              <a:ext cx="1997968" cy="738715"/>
            </a:xfrm>
            <a:prstGeom prst="rect">
              <a:avLst/>
            </a:prstGeom>
          </p:spPr>
          <p:txBody>
            <a:bodyPr>
              <a:spAutoFit/>
            </a:bodyPr>
            <a:lstStyle/>
            <a:p>
              <a:pPr algn="ctr" fontAlgn="auto">
                <a:spcBef>
                  <a:spcPts val="0"/>
                </a:spcBef>
                <a:spcAft>
                  <a:spcPts val="0"/>
                </a:spcAft>
                <a:defRPr/>
              </a:pPr>
              <a:r>
                <a:rPr lang="zh-CN" altLang="en-US" sz="1500" dirty="0">
                  <a:solidFill>
                    <a:schemeClr val="bg1"/>
                  </a:solidFill>
                  <a:latin typeface="微软雅黑" panose="020B0503020204020204" pitchFamily="34" charset="-122"/>
                  <a:ea typeface="微软雅黑" panose="020B0503020204020204" pitchFamily="34" charset="-122"/>
                </a:rPr>
                <a:t>单击此处添加文本</a:t>
              </a:r>
              <a:endParaRPr lang="en-US" altLang="zh-CN" sz="1500" dirty="0">
                <a:solidFill>
                  <a:schemeClr val="bg1"/>
                </a:solidFill>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1500" dirty="0">
                  <a:solidFill>
                    <a:schemeClr val="bg1"/>
                  </a:solidFill>
                  <a:latin typeface="微软雅黑" panose="020B0503020204020204" pitchFamily="34" charset="-122"/>
                  <a:ea typeface="微软雅黑" panose="020B0503020204020204" pitchFamily="34" charset="-122"/>
                </a:rPr>
                <a:t>单击此处添加文本</a:t>
              </a:r>
            </a:p>
            <a:p>
              <a:pPr algn="ctr" fontAlgn="auto">
                <a:spcBef>
                  <a:spcPts val="0"/>
                </a:spcBef>
                <a:spcAft>
                  <a:spcPts val="0"/>
                </a:spcAft>
                <a:defRPr/>
              </a:pPr>
              <a:r>
                <a:rPr lang="zh-CN" altLang="en-US" sz="1500" dirty="0">
                  <a:solidFill>
                    <a:schemeClr val="bg1"/>
                  </a:solidFill>
                  <a:latin typeface="微软雅黑" panose="020B0503020204020204" pitchFamily="34" charset="-122"/>
                  <a:ea typeface="微软雅黑" panose="020B0503020204020204" pitchFamily="34" charset="-122"/>
                </a:rPr>
                <a:t>单击此处添加文本</a:t>
              </a:r>
            </a:p>
          </p:txBody>
        </p:sp>
      </p:grpSp>
      <p:sp>
        <p:nvSpPr>
          <p:cNvPr id="28" name="圆角矩形 27"/>
          <p:cNvSpPr/>
          <p:nvPr/>
        </p:nvSpPr>
        <p:spPr>
          <a:xfrm>
            <a:off x="3494088" y="1192213"/>
            <a:ext cx="2143125" cy="3968750"/>
          </a:xfrm>
          <a:prstGeom prst="roundRect">
            <a:avLst>
              <a:gd name="adj" fmla="val 0"/>
            </a:avLst>
          </a:prstGeom>
          <a:solidFill>
            <a:srgbClr val="FE6E02"/>
          </a:solidFill>
          <a:ln>
            <a:no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0803" tIns="50402" rIns="100803" bIns="50402" anchor="ctr"/>
          <a:lstStyle/>
          <a:p>
            <a:pPr algn="ctr" fontAlgn="auto">
              <a:spcBef>
                <a:spcPts val="0"/>
              </a:spcBef>
              <a:spcAft>
                <a:spcPts val="0"/>
              </a:spcAft>
              <a:defRPr/>
            </a:pPr>
            <a:endParaRPr lang="zh-CN" altLang="en-US" b="1">
              <a:effectLst>
                <a:outerShdw blurRad="38100" dist="38100" dir="2700000" algn="tl">
                  <a:srgbClr val="000000">
                    <a:alpha val="43137"/>
                  </a:srgbClr>
                </a:outerShdw>
              </a:effectLst>
              <a:latin typeface="微软雅黑" panose="020B0503020204020204" pitchFamily="34" charset="-122"/>
            </a:endParaRPr>
          </a:p>
        </p:txBody>
      </p:sp>
      <p:grpSp>
        <p:nvGrpSpPr>
          <p:cNvPr id="29" name="组合 28"/>
          <p:cNvGrpSpPr>
            <a:grpSpLocks/>
          </p:cNvGrpSpPr>
          <p:nvPr/>
        </p:nvGrpSpPr>
        <p:grpSpPr bwMode="auto">
          <a:xfrm>
            <a:off x="3463925" y="3652838"/>
            <a:ext cx="2203450" cy="1290637"/>
            <a:chOff x="2447595" y="3429000"/>
            <a:chExt cx="1997968" cy="1170712"/>
          </a:xfrm>
        </p:grpSpPr>
        <p:sp>
          <p:nvSpPr>
            <p:cNvPr id="27669" name="Content Placeholder 4"/>
            <p:cNvSpPr txBox="1">
              <a:spLocks/>
            </p:cNvSpPr>
            <p:nvPr/>
          </p:nvSpPr>
          <p:spPr bwMode="auto">
            <a:xfrm>
              <a:off x="2910853" y="3429000"/>
              <a:ext cx="1071452" cy="249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1006475" eaLnBrk="0" hangingPunct="0">
                <a:defRPr>
                  <a:solidFill>
                    <a:schemeClr val="tx1"/>
                  </a:solidFill>
                  <a:latin typeface="Arial" charset="0"/>
                  <a:ea typeface="宋体" pitchFamily="2" charset="-122"/>
                </a:defRPr>
              </a:lvl1pPr>
              <a:lvl2pPr marL="742950" indent="-285750" defTabSz="1006475" eaLnBrk="0" hangingPunct="0">
                <a:defRPr>
                  <a:solidFill>
                    <a:schemeClr val="tx1"/>
                  </a:solidFill>
                  <a:latin typeface="Arial" charset="0"/>
                  <a:ea typeface="宋体" pitchFamily="2" charset="-122"/>
                </a:defRPr>
              </a:lvl2pPr>
              <a:lvl3pPr marL="1143000" indent="-228600" defTabSz="1006475" eaLnBrk="0" hangingPunct="0">
                <a:defRPr>
                  <a:solidFill>
                    <a:schemeClr val="tx1"/>
                  </a:solidFill>
                  <a:latin typeface="Arial" charset="0"/>
                  <a:ea typeface="宋体" pitchFamily="2" charset="-122"/>
                </a:defRPr>
              </a:lvl3pPr>
              <a:lvl4pPr marL="1600200" indent="-228600" defTabSz="1006475" eaLnBrk="0" hangingPunct="0">
                <a:defRPr>
                  <a:solidFill>
                    <a:schemeClr val="tx1"/>
                  </a:solidFill>
                  <a:latin typeface="Arial" charset="0"/>
                  <a:ea typeface="宋体" pitchFamily="2" charset="-122"/>
                </a:defRPr>
              </a:lvl4pPr>
              <a:lvl5pPr marL="2057400" indent="-228600" defTabSz="1006475" eaLnBrk="0" hangingPunct="0">
                <a:defRPr>
                  <a:solidFill>
                    <a:schemeClr val="tx1"/>
                  </a:solidFill>
                  <a:latin typeface="Arial" charset="0"/>
                  <a:ea typeface="宋体" pitchFamily="2" charset="-122"/>
                </a:defRPr>
              </a:lvl5pPr>
              <a:lvl6pPr marL="2514600" indent="-228600" defTabSz="1006475" eaLnBrk="0" fontAlgn="base" hangingPunct="0">
                <a:spcBef>
                  <a:spcPct val="0"/>
                </a:spcBef>
                <a:spcAft>
                  <a:spcPct val="0"/>
                </a:spcAft>
                <a:defRPr>
                  <a:solidFill>
                    <a:schemeClr val="tx1"/>
                  </a:solidFill>
                  <a:latin typeface="Arial" charset="0"/>
                  <a:ea typeface="宋体" pitchFamily="2" charset="-122"/>
                </a:defRPr>
              </a:lvl6pPr>
              <a:lvl7pPr marL="2971800" indent="-228600" defTabSz="1006475" eaLnBrk="0" fontAlgn="base" hangingPunct="0">
                <a:spcBef>
                  <a:spcPct val="0"/>
                </a:spcBef>
                <a:spcAft>
                  <a:spcPct val="0"/>
                </a:spcAft>
                <a:defRPr>
                  <a:solidFill>
                    <a:schemeClr val="tx1"/>
                  </a:solidFill>
                  <a:latin typeface="Arial" charset="0"/>
                  <a:ea typeface="宋体" pitchFamily="2" charset="-122"/>
                </a:defRPr>
              </a:lvl7pPr>
              <a:lvl8pPr marL="3429000" indent="-228600" defTabSz="1006475" eaLnBrk="0" fontAlgn="base" hangingPunct="0">
                <a:spcBef>
                  <a:spcPct val="0"/>
                </a:spcBef>
                <a:spcAft>
                  <a:spcPct val="0"/>
                </a:spcAft>
                <a:defRPr>
                  <a:solidFill>
                    <a:schemeClr val="tx1"/>
                  </a:solidFill>
                  <a:latin typeface="Arial" charset="0"/>
                  <a:ea typeface="宋体" pitchFamily="2" charset="-122"/>
                </a:defRPr>
              </a:lvl8pPr>
              <a:lvl9pPr marL="3886200" indent="-228600" defTabSz="1006475"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lnSpc>
                  <a:spcPct val="90000"/>
                </a:lnSpc>
                <a:spcBef>
                  <a:spcPct val="20000"/>
                </a:spcBef>
                <a:buSzPct val="90000"/>
              </a:pPr>
              <a:r>
                <a:rPr lang="zh-CN" altLang="en-US" sz="2000" b="1">
                  <a:solidFill>
                    <a:schemeClr val="bg1"/>
                  </a:solidFill>
                  <a:latin typeface="微软雅黑" pitchFamily="34" charset="-122"/>
                  <a:ea typeface="微软雅黑" pitchFamily="34" charset="-122"/>
                </a:rPr>
                <a:t>添加标题</a:t>
              </a:r>
              <a:endParaRPr lang="en-US" altLang="zh-CN" sz="2000" b="1">
                <a:solidFill>
                  <a:schemeClr val="bg1"/>
                </a:solidFill>
                <a:latin typeface="微软雅黑" pitchFamily="34" charset="-122"/>
                <a:ea typeface="微软雅黑" pitchFamily="34" charset="-122"/>
              </a:endParaRPr>
            </a:p>
          </p:txBody>
        </p:sp>
        <p:sp>
          <p:nvSpPr>
            <p:cNvPr id="31" name="矩形 30"/>
            <p:cNvSpPr/>
            <p:nvPr/>
          </p:nvSpPr>
          <p:spPr>
            <a:xfrm>
              <a:off x="2447595" y="3860997"/>
              <a:ext cx="1997968" cy="738715"/>
            </a:xfrm>
            <a:prstGeom prst="rect">
              <a:avLst/>
            </a:prstGeom>
          </p:spPr>
          <p:txBody>
            <a:bodyPr>
              <a:spAutoFit/>
            </a:bodyPr>
            <a:lstStyle/>
            <a:p>
              <a:pPr algn="ctr" fontAlgn="auto">
                <a:spcBef>
                  <a:spcPts val="0"/>
                </a:spcBef>
                <a:spcAft>
                  <a:spcPts val="0"/>
                </a:spcAft>
                <a:defRPr/>
              </a:pPr>
              <a:r>
                <a:rPr lang="zh-CN" altLang="en-US" sz="1500" dirty="0">
                  <a:solidFill>
                    <a:schemeClr val="bg1"/>
                  </a:solidFill>
                  <a:latin typeface="微软雅黑" panose="020B0503020204020204" pitchFamily="34" charset="-122"/>
                  <a:ea typeface="微软雅黑" panose="020B0503020204020204" pitchFamily="34" charset="-122"/>
                </a:rPr>
                <a:t>单击此处添加文本</a:t>
              </a:r>
              <a:endParaRPr lang="en-US" altLang="zh-CN" sz="1500" dirty="0">
                <a:solidFill>
                  <a:schemeClr val="bg1"/>
                </a:solidFill>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1500" dirty="0">
                  <a:solidFill>
                    <a:schemeClr val="bg1"/>
                  </a:solidFill>
                  <a:latin typeface="微软雅黑" panose="020B0503020204020204" pitchFamily="34" charset="-122"/>
                  <a:ea typeface="微软雅黑" panose="020B0503020204020204" pitchFamily="34" charset="-122"/>
                </a:rPr>
                <a:t>单击此处添加文本</a:t>
              </a:r>
            </a:p>
            <a:p>
              <a:pPr algn="ctr" fontAlgn="auto">
                <a:spcBef>
                  <a:spcPts val="0"/>
                </a:spcBef>
                <a:spcAft>
                  <a:spcPts val="0"/>
                </a:spcAft>
                <a:defRPr/>
              </a:pPr>
              <a:r>
                <a:rPr lang="zh-CN" altLang="en-US" sz="1500" dirty="0">
                  <a:solidFill>
                    <a:schemeClr val="bg1"/>
                  </a:solidFill>
                  <a:latin typeface="微软雅黑" panose="020B0503020204020204" pitchFamily="34" charset="-122"/>
                  <a:ea typeface="微软雅黑" panose="020B0503020204020204" pitchFamily="34" charset="-122"/>
                </a:rPr>
                <a:t>单击此处添加文本</a:t>
              </a:r>
            </a:p>
          </p:txBody>
        </p:sp>
      </p:grpSp>
      <p:sp>
        <p:nvSpPr>
          <p:cNvPr id="32" name="圆角矩形 31"/>
          <p:cNvSpPr/>
          <p:nvPr/>
        </p:nvSpPr>
        <p:spPr>
          <a:xfrm>
            <a:off x="5915025" y="1192213"/>
            <a:ext cx="2143125" cy="3968750"/>
          </a:xfrm>
          <a:prstGeom prst="roundRect">
            <a:avLst>
              <a:gd name="adj" fmla="val 0"/>
            </a:avLst>
          </a:prstGeom>
          <a:solidFill>
            <a:srgbClr val="FF0000"/>
          </a:solidFill>
          <a:ln>
            <a:noFill/>
            <a:prstDash val="sysDash"/>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00803" tIns="50402" rIns="100803" bIns="50402" anchor="ctr"/>
          <a:lstStyle/>
          <a:p>
            <a:pPr algn="ctr" fontAlgn="auto">
              <a:spcBef>
                <a:spcPts val="0"/>
              </a:spcBef>
              <a:spcAft>
                <a:spcPts val="0"/>
              </a:spcAft>
              <a:defRPr/>
            </a:pPr>
            <a:endParaRPr lang="zh-CN" altLang="en-US" b="1">
              <a:effectLst>
                <a:outerShdw blurRad="38100" dist="38100" dir="2700000" algn="tl">
                  <a:srgbClr val="000000">
                    <a:alpha val="43137"/>
                  </a:srgbClr>
                </a:outerShdw>
              </a:effectLst>
              <a:latin typeface="微软雅黑" panose="020B0503020204020204" pitchFamily="34" charset="-122"/>
            </a:endParaRPr>
          </a:p>
        </p:txBody>
      </p:sp>
      <p:grpSp>
        <p:nvGrpSpPr>
          <p:cNvPr id="33" name="组合 32"/>
          <p:cNvGrpSpPr>
            <a:grpSpLocks/>
          </p:cNvGrpSpPr>
          <p:nvPr/>
        </p:nvGrpSpPr>
        <p:grpSpPr bwMode="auto">
          <a:xfrm>
            <a:off x="5884863" y="3652838"/>
            <a:ext cx="2203450" cy="1290637"/>
            <a:chOff x="4643670" y="3429000"/>
            <a:chExt cx="1997968" cy="1170712"/>
          </a:xfrm>
        </p:grpSpPr>
        <p:sp>
          <p:nvSpPr>
            <p:cNvPr id="27667" name="Content Placeholder 4"/>
            <p:cNvSpPr txBox="1">
              <a:spLocks/>
            </p:cNvSpPr>
            <p:nvPr/>
          </p:nvSpPr>
          <p:spPr bwMode="auto">
            <a:xfrm>
              <a:off x="5106928" y="3429000"/>
              <a:ext cx="1071452" cy="2492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1006475" eaLnBrk="0" hangingPunct="0">
                <a:defRPr>
                  <a:solidFill>
                    <a:schemeClr val="tx1"/>
                  </a:solidFill>
                  <a:latin typeface="Arial" charset="0"/>
                  <a:ea typeface="宋体" pitchFamily="2" charset="-122"/>
                </a:defRPr>
              </a:lvl1pPr>
              <a:lvl2pPr marL="742950" indent="-285750" defTabSz="1006475" eaLnBrk="0" hangingPunct="0">
                <a:defRPr>
                  <a:solidFill>
                    <a:schemeClr val="tx1"/>
                  </a:solidFill>
                  <a:latin typeface="Arial" charset="0"/>
                  <a:ea typeface="宋体" pitchFamily="2" charset="-122"/>
                </a:defRPr>
              </a:lvl2pPr>
              <a:lvl3pPr marL="1143000" indent="-228600" defTabSz="1006475" eaLnBrk="0" hangingPunct="0">
                <a:defRPr>
                  <a:solidFill>
                    <a:schemeClr val="tx1"/>
                  </a:solidFill>
                  <a:latin typeface="Arial" charset="0"/>
                  <a:ea typeface="宋体" pitchFamily="2" charset="-122"/>
                </a:defRPr>
              </a:lvl3pPr>
              <a:lvl4pPr marL="1600200" indent="-228600" defTabSz="1006475" eaLnBrk="0" hangingPunct="0">
                <a:defRPr>
                  <a:solidFill>
                    <a:schemeClr val="tx1"/>
                  </a:solidFill>
                  <a:latin typeface="Arial" charset="0"/>
                  <a:ea typeface="宋体" pitchFamily="2" charset="-122"/>
                </a:defRPr>
              </a:lvl4pPr>
              <a:lvl5pPr marL="2057400" indent="-228600" defTabSz="1006475" eaLnBrk="0" hangingPunct="0">
                <a:defRPr>
                  <a:solidFill>
                    <a:schemeClr val="tx1"/>
                  </a:solidFill>
                  <a:latin typeface="Arial" charset="0"/>
                  <a:ea typeface="宋体" pitchFamily="2" charset="-122"/>
                </a:defRPr>
              </a:lvl5pPr>
              <a:lvl6pPr marL="2514600" indent="-228600" defTabSz="1006475" eaLnBrk="0" fontAlgn="base" hangingPunct="0">
                <a:spcBef>
                  <a:spcPct val="0"/>
                </a:spcBef>
                <a:spcAft>
                  <a:spcPct val="0"/>
                </a:spcAft>
                <a:defRPr>
                  <a:solidFill>
                    <a:schemeClr val="tx1"/>
                  </a:solidFill>
                  <a:latin typeface="Arial" charset="0"/>
                  <a:ea typeface="宋体" pitchFamily="2" charset="-122"/>
                </a:defRPr>
              </a:lvl6pPr>
              <a:lvl7pPr marL="2971800" indent="-228600" defTabSz="1006475" eaLnBrk="0" fontAlgn="base" hangingPunct="0">
                <a:spcBef>
                  <a:spcPct val="0"/>
                </a:spcBef>
                <a:spcAft>
                  <a:spcPct val="0"/>
                </a:spcAft>
                <a:defRPr>
                  <a:solidFill>
                    <a:schemeClr val="tx1"/>
                  </a:solidFill>
                  <a:latin typeface="Arial" charset="0"/>
                  <a:ea typeface="宋体" pitchFamily="2" charset="-122"/>
                </a:defRPr>
              </a:lvl7pPr>
              <a:lvl8pPr marL="3429000" indent="-228600" defTabSz="1006475" eaLnBrk="0" fontAlgn="base" hangingPunct="0">
                <a:spcBef>
                  <a:spcPct val="0"/>
                </a:spcBef>
                <a:spcAft>
                  <a:spcPct val="0"/>
                </a:spcAft>
                <a:defRPr>
                  <a:solidFill>
                    <a:schemeClr val="tx1"/>
                  </a:solidFill>
                  <a:latin typeface="Arial" charset="0"/>
                  <a:ea typeface="宋体" pitchFamily="2" charset="-122"/>
                </a:defRPr>
              </a:lvl8pPr>
              <a:lvl9pPr marL="3886200" indent="-228600" defTabSz="1006475"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lnSpc>
                  <a:spcPct val="90000"/>
                </a:lnSpc>
                <a:spcBef>
                  <a:spcPct val="20000"/>
                </a:spcBef>
                <a:buSzPct val="90000"/>
              </a:pPr>
              <a:r>
                <a:rPr lang="zh-CN" altLang="en-US" sz="2000" b="1" dirty="0">
                  <a:solidFill>
                    <a:schemeClr val="bg1"/>
                  </a:solidFill>
                  <a:latin typeface="微软雅黑" pitchFamily="34" charset="-122"/>
                  <a:ea typeface="微软雅黑" pitchFamily="34" charset="-122"/>
                </a:rPr>
                <a:t>添加标题</a:t>
              </a:r>
              <a:endParaRPr lang="en-US" altLang="zh-CN" sz="2000" b="1" dirty="0">
                <a:solidFill>
                  <a:schemeClr val="bg1"/>
                </a:solidFill>
                <a:latin typeface="微软雅黑" pitchFamily="34" charset="-122"/>
                <a:ea typeface="微软雅黑" pitchFamily="34" charset="-122"/>
              </a:endParaRPr>
            </a:p>
          </p:txBody>
        </p:sp>
        <p:sp>
          <p:nvSpPr>
            <p:cNvPr id="35" name="矩形 34"/>
            <p:cNvSpPr/>
            <p:nvPr/>
          </p:nvSpPr>
          <p:spPr>
            <a:xfrm>
              <a:off x="4643670" y="3860997"/>
              <a:ext cx="1997968" cy="738715"/>
            </a:xfrm>
            <a:prstGeom prst="rect">
              <a:avLst/>
            </a:prstGeom>
          </p:spPr>
          <p:txBody>
            <a:bodyPr>
              <a:spAutoFit/>
            </a:bodyPr>
            <a:lstStyle/>
            <a:p>
              <a:pPr algn="ctr" fontAlgn="auto">
                <a:spcBef>
                  <a:spcPts val="0"/>
                </a:spcBef>
                <a:spcAft>
                  <a:spcPts val="0"/>
                </a:spcAft>
                <a:defRPr/>
              </a:pPr>
              <a:r>
                <a:rPr lang="zh-CN" altLang="en-US" sz="1500" dirty="0">
                  <a:solidFill>
                    <a:schemeClr val="bg1"/>
                  </a:solidFill>
                  <a:latin typeface="微软雅黑" panose="020B0503020204020204" pitchFamily="34" charset="-122"/>
                  <a:ea typeface="微软雅黑" panose="020B0503020204020204" pitchFamily="34" charset="-122"/>
                </a:rPr>
                <a:t>单击此处添加文本</a:t>
              </a:r>
              <a:endParaRPr lang="en-US" altLang="zh-CN" sz="1500" dirty="0">
                <a:solidFill>
                  <a:schemeClr val="bg1"/>
                </a:solidFill>
                <a:latin typeface="微软雅黑" panose="020B0503020204020204" pitchFamily="34" charset="-122"/>
                <a:ea typeface="微软雅黑" panose="020B0503020204020204" pitchFamily="34" charset="-122"/>
              </a:endParaRPr>
            </a:p>
            <a:p>
              <a:pPr algn="ctr" fontAlgn="auto">
                <a:spcBef>
                  <a:spcPts val="0"/>
                </a:spcBef>
                <a:spcAft>
                  <a:spcPts val="0"/>
                </a:spcAft>
                <a:defRPr/>
              </a:pPr>
              <a:r>
                <a:rPr lang="zh-CN" altLang="en-US" sz="1500" dirty="0">
                  <a:solidFill>
                    <a:schemeClr val="bg1"/>
                  </a:solidFill>
                  <a:latin typeface="微软雅黑" panose="020B0503020204020204" pitchFamily="34" charset="-122"/>
                  <a:ea typeface="微软雅黑" panose="020B0503020204020204" pitchFamily="34" charset="-122"/>
                </a:rPr>
                <a:t>单击此处添加文本</a:t>
              </a:r>
            </a:p>
            <a:p>
              <a:pPr algn="ctr" fontAlgn="auto">
                <a:spcBef>
                  <a:spcPts val="0"/>
                </a:spcBef>
                <a:spcAft>
                  <a:spcPts val="0"/>
                </a:spcAft>
                <a:defRPr/>
              </a:pPr>
              <a:r>
                <a:rPr lang="zh-CN" altLang="en-US" sz="1500" dirty="0">
                  <a:solidFill>
                    <a:schemeClr val="bg1"/>
                  </a:solidFill>
                  <a:latin typeface="微软雅黑" panose="020B0503020204020204" pitchFamily="34" charset="-122"/>
                  <a:ea typeface="微软雅黑" panose="020B0503020204020204" pitchFamily="34" charset="-122"/>
                </a:rPr>
                <a:t>单击此处添加文本</a:t>
              </a:r>
            </a:p>
          </p:txBody>
        </p:sp>
      </p:grpSp>
      <p:grpSp>
        <p:nvGrpSpPr>
          <p:cNvPr id="36" name="组合 35"/>
          <p:cNvGrpSpPr>
            <a:grpSpLocks/>
          </p:cNvGrpSpPr>
          <p:nvPr/>
        </p:nvGrpSpPr>
        <p:grpSpPr bwMode="auto">
          <a:xfrm>
            <a:off x="3930650" y="1350963"/>
            <a:ext cx="1270000" cy="1270000"/>
            <a:chOff x="2870515" y="1340768"/>
            <a:chExt cx="1152128" cy="1152128"/>
          </a:xfrm>
        </p:grpSpPr>
        <p:sp>
          <p:nvSpPr>
            <p:cNvPr id="37" name="椭圆 36"/>
            <p:cNvSpPr/>
            <p:nvPr/>
          </p:nvSpPr>
          <p:spPr>
            <a:xfrm>
              <a:off x="2870515" y="1340768"/>
              <a:ext cx="1152128" cy="115212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ndParaRPr>
            </a:p>
          </p:txBody>
        </p:sp>
        <p:pic>
          <p:nvPicPr>
            <p:cNvPr id="27666" name="Picture 10" descr="Private_to_Partner.png"/>
            <p:cNvPicPr>
              <a:picLocks noChangeAspect="1"/>
            </p:cNvPicPr>
            <p:nvPr/>
          </p:nvPicPr>
          <p:blipFill>
            <a:blip r:embed="rId4">
              <a:lum bright="100000"/>
              <a:extLst>
                <a:ext uri="{28A0092B-C50C-407E-A947-70E740481C1C}">
                  <a14:useLocalDpi xmlns:a14="http://schemas.microsoft.com/office/drawing/2010/main" val="0"/>
                </a:ext>
              </a:extLst>
            </a:blip>
            <a:srcRect/>
            <a:stretch>
              <a:fillRect/>
            </a:stretch>
          </p:blipFill>
          <p:spPr bwMode="auto">
            <a:xfrm>
              <a:off x="2923221" y="1408726"/>
              <a:ext cx="1046717" cy="1046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9" name="组合 38"/>
          <p:cNvGrpSpPr>
            <a:grpSpLocks/>
          </p:cNvGrpSpPr>
          <p:nvPr/>
        </p:nvGrpSpPr>
        <p:grpSpPr bwMode="auto">
          <a:xfrm>
            <a:off x="6351588" y="1350963"/>
            <a:ext cx="1270000" cy="1270000"/>
            <a:chOff x="5066590" y="1340768"/>
            <a:chExt cx="1152128" cy="1152128"/>
          </a:xfrm>
        </p:grpSpPr>
        <p:sp>
          <p:nvSpPr>
            <p:cNvPr id="40" name="椭圆 39"/>
            <p:cNvSpPr/>
            <p:nvPr/>
          </p:nvSpPr>
          <p:spPr>
            <a:xfrm>
              <a:off x="5066590" y="1340768"/>
              <a:ext cx="1152128" cy="115212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latin typeface="微软雅黑" panose="020B0503020204020204" pitchFamily="34" charset="-122"/>
              </a:endParaRPr>
            </a:p>
          </p:txBody>
        </p:sp>
        <p:pic>
          <p:nvPicPr>
            <p:cNvPr id="27664" name="Picture 8" descr="cross platform.png"/>
            <p:cNvPicPr>
              <a:picLocks noChangeAspect="1"/>
            </p:cNvPicPr>
            <p:nvPr/>
          </p:nvPicPr>
          <p:blipFill>
            <a:blip r:embed="rId5">
              <a:lum bright="100000"/>
              <a:extLst>
                <a:ext uri="{28A0092B-C50C-407E-A947-70E740481C1C}">
                  <a14:useLocalDpi xmlns:a14="http://schemas.microsoft.com/office/drawing/2010/main" val="0"/>
                </a:ext>
              </a:extLst>
            </a:blip>
            <a:srcRect/>
            <a:stretch>
              <a:fillRect/>
            </a:stretch>
          </p:blipFill>
          <p:spPr bwMode="auto">
            <a:xfrm>
              <a:off x="5284465" y="1706957"/>
              <a:ext cx="716378" cy="446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2" name="燕尾形 41"/>
          <p:cNvSpPr/>
          <p:nvPr/>
        </p:nvSpPr>
        <p:spPr>
          <a:xfrm rot="5400000">
            <a:off x="1878013" y="2693988"/>
            <a:ext cx="533400" cy="749300"/>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50402" rIns="100803" bIns="50402" anchor="ctr"/>
          <a:lstStyle/>
          <a:p>
            <a:pPr algn="ctr" fontAlgn="auto">
              <a:spcBef>
                <a:spcPts val="0"/>
              </a:spcBef>
              <a:spcAft>
                <a:spcPts val="0"/>
              </a:spcAft>
              <a:defRPr/>
            </a:pPr>
            <a:endParaRPr lang="zh-CN" altLang="en-US">
              <a:latin typeface="微软雅黑" panose="020B0503020204020204" pitchFamily="34" charset="-122"/>
            </a:endParaRPr>
          </a:p>
        </p:txBody>
      </p:sp>
      <p:sp>
        <p:nvSpPr>
          <p:cNvPr id="43" name="燕尾形 42"/>
          <p:cNvSpPr/>
          <p:nvPr/>
        </p:nvSpPr>
        <p:spPr>
          <a:xfrm rot="5400000">
            <a:off x="4298950" y="2693988"/>
            <a:ext cx="533400" cy="749300"/>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50402" rIns="100803" bIns="50402" anchor="ctr"/>
          <a:lstStyle/>
          <a:p>
            <a:pPr algn="ctr" fontAlgn="auto">
              <a:spcBef>
                <a:spcPts val="0"/>
              </a:spcBef>
              <a:spcAft>
                <a:spcPts val="0"/>
              </a:spcAft>
              <a:defRPr/>
            </a:pPr>
            <a:endParaRPr lang="zh-CN" altLang="en-US">
              <a:latin typeface="微软雅黑" panose="020B0503020204020204" pitchFamily="34" charset="-122"/>
            </a:endParaRPr>
          </a:p>
        </p:txBody>
      </p:sp>
      <p:sp>
        <p:nvSpPr>
          <p:cNvPr id="44" name="燕尾形 43"/>
          <p:cNvSpPr/>
          <p:nvPr/>
        </p:nvSpPr>
        <p:spPr>
          <a:xfrm rot="5400000">
            <a:off x="6720682" y="2694781"/>
            <a:ext cx="533400" cy="747713"/>
          </a:xfrm>
          <a:prstGeom prst="chevron">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50402" rIns="100803" bIns="50402" anchor="ctr"/>
          <a:lstStyle/>
          <a:p>
            <a:pPr algn="ctr" fontAlgn="auto">
              <a:spcBef>
                <a:spcPts val="0"/>
              </a:spcBef>
              <a:spcAft>
                <a:spcPts val="0"/>
              </a:spcAft>
              <a:defRPr/>
            </a:pPr>
            <a:endParaRPr lang="zh-CN" altLang="en-US">
              <a:latin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p:split orient="vert"/>
      </p:transition>
    </mc:Choice>
    <mc:Fallback xmlns="">
      <p:transition spd="slow" advClick="0">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750"/>
                                        <p:tgtEl>
                                          <p:spTgt spid="22"/>
                                        </p:tgtEl>
                                      </p:cBhvr>
                                    </p:animEffect>
                                  </p:childTnLst>
                                </p:cTn>
                              </p:par>
                            </p:childTnLst>
                          </p:cTn>
                        </p:par>
                        <p:par>
                          <p:cTn id="8" fill="hold" nodeType="afterGroup">
                            <p:stCondLst>
                              <p:cond delay="750"/>
                            </p:stCondLst>
                            <p:childTnLst>
                              <p:par>
                                <p:cTn id="9" presetID="22" presetClass="entr" presetSubtype="4"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down)">
                                      <p:cBhvr>
                                        <p:cTn id="11" dur="500"/>
                                        <p:tgtEl>
                                          <p:spTgt spid="20"/>
                                        </p:tgtEl>
                                      </p:cBhvr>
                                    </p:animEffect>
                                  </p:childTnLst>
                                </p:cTn>
                              </p:par>
                              <p:par>
                                <p:cTn id="12" presetID="47" presetClass="entr" presetSubtype="0" fill="hold" nodeType="with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500"/>
                                        <p:tgtEl>
                                          <p:spTgt spid="21"/>
                                        </p:tgtEl>
                                      </p:cBhvr>
                                    </p:animEffect>
                                    <p:anim calcmode="lin" valueType="num">
                                      <p:cBhvr>
                                        <p:cTn id="15" dur="500" fill="hold"/>
                                        <p:tgtEl>
                                          <p:spTgt spid="21"/>
                                        </p:tgtEl>
                                        <p:attrNameLst>
                                          <p:attrName>ppt_x</p:attrName>
                                        </p:attrNameLst>
                                      </p:cBhvr>
                                      <p:tavLst>
                                        <p:tav tm="0">
                                          <p:val>
                                            <p:strVal val="#ppt_x"/>
                                          </p:val>
                                        </p:tav>
                                        <p:tav tm="100000">
                                          <p:val>
                                            <p:strVal val="#ppt_x"/>
                                          </p:val>
                                        </p:tav>
                                      </p:tavLst>
                                    </p:anim>
                                    <p:anim calcmode="lin" valueType="num">
                                      <p:cBhvr>
                                        <p:cTn id="16" dur="500" fill="hold"/>
                                        <p:tgtEl>
                                          <p:spTgt spid="21"/>
                                        </p:tgtEl>
                                        <p:attrNameLst>
                                          <p:attrName>ppt_y</p:attrName>
                                        </p:attrNameLst>
                                      </p:cBhvr>
                                      <p:tavLst>
                                        <p:tav tm="0">
                                          <p:val>
                                            <p:strVal val="#ppt_y-.1"/>
                                          </p:val>
                                        </p:tav>
                                        <p:tav tm="100000">
                                          <p:val>
                                            <p:strVal val="#ppt_y"/>
                                          </p:val>
                                        </p:tav>
                                      </p:tavLst>
                                    </p:anim>
                                  </p:childTnLst>
                                </p:cTn>
                              </p:par>
                              <p:par>
                                <p:cTn id="17" presetID="22" presetClass="entr" presetSubtype="1" fill="hold" grpId="0" nodeType="withEffect">
                                  <p:stCondLst>
                                    <p:cond delay="200"/>
                                  </p:stCondLst>
                                  <p:childTnLst>
                                    <p:set>
                                      <p:cBhvr>
                                        <p:cTn id="18" dur="1" fill="hold">
                                          <p:stCondLst>
                                            <p:cond delay="0"/>
                                          </p:stCondLst>
                                        </p:cTn>
                                        <p:tgtEl>
                                          <p:spTgt spid="28"/>
                                        </p:tgtEl>
                                        <p:attrNameLst>
                                          <p:attrName>style.visibility</p:attrName>
                                        </p:attrNameLst>
                                      </p:cBhvr>
                                      <p:to>
                                        <p:strVal val="visible"/>
                                      </p:to>
                                    </p:set>
                                    <p:animEffect transition="in" filter="wipe(up)">
                                      <p:cBhvr>
                                        <p:cTn id="19" dur="500"/>
                                        <p:tgtEl>
                                          <p:spTgt spid="28"/>
                                        </p:tgtEl>
                                      </p:cBhvr>
                                    </p:animEffect>
                                  </p:childTnLst>
                                </p:cTn>
                              </p:par>
                              <p:par>
                                <p:cTn id="20" presetID="42" presetClass="entr" presetSubtype="0" fill="hold" nodeType="withEffect">
                                  <p:stCondLst>
                                    <p:cond delay="20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500"/>
                                        <p:tgtEl>
                                          <p:spTgt spid="36"/>
                                        </p:tgtEl>
                                      </p:cBhvr>
                                    </p:animEffect>
                                    <p:anim calcmode="lin" valueType="num">
                                      <p:cBhvr>
                                        <p:cTn id="23" dur="500" fill="hold"/>
                                        <p:tgtEl>
                                          <p:spTgt spid="36"/>
                                        </p:tgtEl>
                                        <p:attrNameLst>
                                          <p:attrName>ppt_x</p:attrName>
                                        </p:attrNameLst>
                                      </p:cBhvr>
                                      <p:tavLst>
                                        <p:tav tm="0">
                                          <p:val>
                                            <p:strVal val="#ppt_x"/>
                                          </p:val>
                                        </p:tav>
                                        <p:tav tm="100000">
                                          <p:val>
                                            <p:strVal val="#ppt_x"/>
                                          </p:val>
                                        </p:tav>
                                      </p:tavLst>
                                    </p:anim>
                                    <p:anim calcmode="lin" valueType="num">
                                      <p:cBhvr>
                                        <p:cTn id="24" dur="500" fill="hold"/>
                                        <p:tgtEl>
                                          <p:spTgt spid="36"/>
                                        </p:tgtEl>
                                        <p:attrNameLst>
                                          <p:attrName>ppt_y</p:attrName>
                                        </p:attrNameLst>
                                      </p:cBhvr>
                                      <p:tavLst>
                                        <p:tav tm="0">
                                          <p:val>
                                            <p:strVal val="#ppt_y+.1"/>
                                          </p:val>
                                        </p:tav>
                                        <p:tav tm="100000">
                                          <p:val>
                                            <p:strVal val="#ppt_y"/>
                                          </p:val>
                                        </p:tav>
                                      </p:tavLst>
                                    </p:anim>
                                  </p:childTnLst>
                                </p:cTn>
                              </p:par>
                              <p:par>
                                <p:cTn id="25" presetID="22" presetClass="entr" presetSubtype="4" fill="hold" grpId="0" nodeType="withEffect">
                                  <p:stCondLst>
                                    <p:cond delay="300"/>
                                  </p:stCondLst>
                                  <p:childTnLst>
                                    <p:set>
                                      <p:cBhvr>
                                        <p:cTn id="26" dur="1" fill="hold">
                                          <p:stCondLst>
                                            <p:cond delay="0"/>
                                          </p:stCondLst>
                                        </p:cTn>
                                        <p:tgtEl>
                                          <p:spTgt spid="32"/>
                                        </p:tgtEl>
                                        <p:attrNameLst>
                                          <p:attrName>style.visibility</p:attrName>
                                        </p:attrNameLst>
                                      </p:cBhvr>
                                      <p:to>
                                        <p:strVal val="visible"/>
                                      </p:to>
                                    </p:set>
                                    <p:animEffect transition="in" filter="wipe(down)">
                                      <p:cBhvr>
                                        <p:cTn id="27" dur="500"/>
                                        <p:tgtEl>
                                          <p:spTgt spid="32"/>
                                        </p:tgtEl>
                                      </p:cBhvr>
                                    </p:animEffect>
                                  </p:childTnLst>
                                </p:cTn>
                              </p:par>
                              <p:par>
                                <p:cTn id="28" presetID="47" presetClass="entr" presetSubtype="0" fill="hold" nodeType="withEffect">
                                  <p:stCondLst>
                                    <p:cond delay="300"/>
                                  </p:stCondLst>
                                  <p:childTnLst>
                                    <p:set>
                                      <p:cBhvr>
                                        <p:cTn id="29" dur="1" fill="hold">
                                          <p:stCondLst>
                                            <p:cond delay="0"/>
                                          </p:stCondLst>
                                        </p:cTn>
                                        <p:tgtEl>
                                          <p:spTgt spid="39"/>
                                        </p:tgtEl>
                                        <p:attrNameLst>
                                          <p:attrName>style.visibility</p:attrName>
                                        </p:attrNameLst>
                                      </p:cBhvr>
                                      <p:to>
                                        <p:strVal val="visible"/>
                                      </p:to>
                                    </p:set>
                                    <p:animEffect transition="in" filter="fade">
                                      <p:cBhvr>
                                        <p:cTn id="30" dur="500"/>
                                        <p:tgtEl>
                                          <p:spTgt spid="39"/>
                                        </p:tgtEl>
                                      </p:cBhvr>
                                    </p:animEffect>
                                    <p:anim calcmode="lin" valueType="num">
                                      <p:cBhvr>
                                        <p:cTn id="31" dur="500" fill="hold"/>
                                        <p:tgtEl>
                                          <p:spTgt spid="39"/>
                                        </p:tgtEl>
                                        <p:attrNameLst>
                                          <p:attrName>ppt_x</p:attrName>
                                        </p:attrNameLst>
                                      </p:cBhvr>
                                      <p:tavLst>
                                        <p:tav tm="0">
                                          <p:val>
                                            <p:strVal val="#ppt_x"/>
                                          </p:val>
                                        </p:tav>
                                        <p:tav tm="100000">
                                          <p:val>
                                            <p:strVal val="#ppt_x"/>
                                          </p:val>
                                        </p:tav>
                                      </p:tavLst>
                                    </p:anim>
                                    <p:anim calcmode="lin" valueType="num">
                                      <p:cBhvr>
                                        <p:cTn id="32" dur="500" fill="hold"/>
                                        <p:tgtEl>
                                          <p:spTgt spid="39"/>
                                        </p:tgtEl>
                                        <p:attrNameLst>
                                          <p:attrName>ppt_y</p:attrName>
                                        </p:attrNameLst>
                                      </p:cBhvr>
                                      <p:tavLst>
                                        <p:tav tm="0">
                                          <p:val>
                                            <p:strVal val="#ppt_y-.1"/>
                                          </p:val>
                                        </p:tav>
                                        <p:tav tm="100000">
                                          <p:val>
                                            <p:strVal val="#ppt_y"/>
                                          </p:val>
                                        </p:tav>
                                      </p:tavLst>
                                    </p:anim>
                                  </p:childTnLst>
                                </p:cTn>
                              </p:par>
                              <p:par>
                                <p:cTn id="33" presetID="12" presetClass="entr" presetSubtype="1" fill="hold" grpId="0" nodeType="withEffect">
                                  <p:stCondLst>
                                    <p:cond delay="800"/>
                                  </p:stCondLst>
                                  <p:childTnLst>
                                    <p:set>
                                      <p:cBhvr>
                                        <p:cTn id="34" dur="1" fill="hold">
                                          <p:stCondLst>
                                            <p:cond delay="0"/>
                                          </p:stCondLst>
                                        </p:cTn>
                                        <p:tgtEl>
                                          <p:spTgt spid="42"/>
                                        </p:tgtEl>
                                        <p:attrNameLst>
                                          <p:attrName>style.visibility</p:attrName>
                                        </p:attrNameLst>
                                      </p:cBhvr>
                                      <p:to>
                                        <p:strVal val="visible"/>
                                      </p:to>
                                    </p:set>
                                    <p:anim calcmode="lin" valueType="num">
                                      <p:cBhvr additive="base">
                                        <p:cTn id="35" dur="500"/>
                                        <p:tgtEl>
                                          <p:spTgt spid="42"/>
                                        </p:tgtEl>
                                        <p:attrNameLst>
                                          <p:attrName>ppt_y</p:attrName>
                                        </p:attrNameLst>
                                      </p:cBhvr>
                                      <p:tavLst>
                                        <p:tav tm="0">
                                          <p:val>
                                            <p:strVal val="#ppt_y-#ppt_h*1.125000"/>
                                          </p:val>
                                        </p:tav>
                                        <p:tav tm="100000">
                                          <p:val>
                                            <p:strVal val="#ppt_y"/>
                                          </p:val>
                                        </p:tav>
                                      </p:tavLst>
                                    </p:anim>
                                    <p:animEffect transition="in" filter="wipe(down)">
                                      <p:cBhvr>
                                        <p:cTn id="36" dur="500"/>
                                        <p:tgtEl>
                                          <p:spTgt spid="42"/>
                                        </p:tgtEl>
                                      </p:cBhvr>
                                    </p:animEffect>
                                  </p:childTnLst>
                                </p:cTn>
                              </p:par>
                              <p:par>
                                <p:cTn id="37" presetID="22" presetClass="entr" presetSubtype="1" fill="hold" nodeType="withEffect">
                                  <p:stCondLst>
                                    <p:cond delay="800"/>
                                  </p:stCondLst>
                                  <p:childTnLst>
                                    <p:set>
                                      <p:cBhvr>
                                        <p:cTn id="38" dur="1" fill="hold">
                                          <p:stCondLst>
                                            <p:cond delay="0"/>
                                          </p:stCondLst>
                                        </p:cTn>
                                        <p:tgtEl>
                                          <p:spTgt spid="25"/>
                                        </p:tgtEl>
                                        <p:attrNameLst>
                                          <p:attrName>style.visibility</p:attrName>
                                        </p:attrNameLst>
                                      </p:cBhvr>
                                      <p:to>
                                        <p:strVal val="visible"/>
                                      </p:to>
                                    </p:set>
                                    <p:animEffect transition="in" filter="wipe(up)">
                                      <p:cBhvr>
                                        <p:cTn id="39" dur="500"/>
                                        <p:tgtEl>
                                          <p:spTgt spid="25"/>
                                        </p:tgtEl>
                                      </p:cBhvr>
                                    </p:animEffect>
                                  </p:childTnLst>
                                </p:cTn>
                              </p:par>
                              <p:par>
                                <p:cTn id="40" presetID="12" presetClass="entr" presetSubtype="1" fill="hold" grpId="0" nodeType="withEffect">
                                  <p:stCondLst>
                                    <p:cond delay="1000"/>
                                  </p:stCondLst>
                                  <p:childTnLst>
                                    <p:set>
                                      <p:cBhvr>
                                        <p:cTn id="41" dur="1" fill="hold">
                                          <p:stCondLst>
                                            <p:cond delay="0"/>
                                          </p:stCondLst>
                                        </p:cTn>
                                        <p:tgtEl>
                                          <p:spTgt spid="43"/>
                                        </p:tgtEl>
                                        <p:attrNameLst>
                                          <p:attrName>style.visibility</p:attrName>
                                        </p:attrNameLst>
                                      </p:cBhvr>
                                      <p:to>
                                        <p:strVal val="visible"/>
                                      </p:to>
                                    </p:set>
                                    <p:anim calcmode="lin" valueType="num">
                                      <p:cBhvr additive="base">
                                        <p:cTn id="42" dur="500"/>
                                        <p:tgtEl>
                                          <p:spTgt spid="43"/>
                                        </p:tgtEl>
                                        <p:attrNameLst>
                                          <p:attrName>ppt_y</p:attrName>
                                        </p:attrNameLst>
                                      </p:cBhvr>
                                      <p:tavLst>
                                        <p:tav tm="0">
                                          <p:val>
                                            <p:strVal val="#ppt_y-#ppt_h*1.125000"/>
                                          </p:val>
                                        </p:tav>
                                        <p:tav tm="100000">
                                          <p:val>
                                            <p:strVal val="#ppt_y"/>
                                          </p:val>
                                        </p:tav>
                                      </p:tavLst>
                                    </p:anim>
                                    <p:animEffect transition="in" filter="wipe(down)">
                                      <p:cBhvr>
                                        <p:cTn id="43" dur="500"/>
                                        <p:tgtEl>
                                          <p:spTgt spid="43"/>
                                        </p:tgtEl>
                                      </p:cBhvr>
                                    </p:animEffect>
                                  </p:childTnLst>
                                </p:cTn>
                              </p:par>
                              <p:par>
                                <p:cTn id="44" presetID="22" presetClass="entr" presetSubtype="1" fill="hold" nodeType="withEffect">
                                  <p:stCondLst>
                                    <p:cond delay="1000"/>
                                  </p:stCondLst>
                                  <p:childTnLst>
                                    <p:set>
                                      <p:cBhvr>
                                        <p:cTn id="45" dur="1" fill="hold">
                                          <p:stCondLst>
                                            <p:cond delay="0"/>
                                          </p:stCondLst>
                                        </p:cTn>
                                        <p:tgtEl>
                                          <p:spTgt spid="29"/>
                                        </p:tgtEl>
                                        <p:attrNameLst>
                                          <p:attrName>style.visibility</p:attrName>
                                        </p:attrNameLst>
                                      </p:cBhvr>
                                      <p:to>
                                        <p:strVal val="visible"/>
                                      </p:to>
                                    </p:set>
                                    <p:animEffect transition="in" filter="wipe(up)">
                                      <p:cBhvr>
                                        <p:cTn id="46" dur="500"/>
                                        <p:tgtEl>
                                          <p:spTgt spid="29"/>
                                        </p:tgtEl>
                                      </p:cBhvr>
                                    </p:animEffect>
                                  </p:childTnLst>
                                </p:cTn>
                              </p:par>
                              <p:par>
                                <p:cTn id="47" presetID="12" presetClass="entr" presetSubtype="1" fill="hold" grpId="0" nodeType="withEffect">
                                  <p:stCondLst>
                                    <p:cond delay="1200"/>
                                  </p:stCondLst>
                                  <p:childTnLst>
                                    <p:set>
                                      <p:cBhvr>
                                        <p:cTn id="48" dur="1" fill="hold">
                                          <p:stCondLst>
                                            <p:cond delay="0"/>
                                          </p:stCondLst>
                                        </p:cTn>
                                        <p:tgtEl>
                                          <p:spTgt spid="44"/>
                                        </p:tgtEl>
                                        <p:attrNameLst>
                                          <p:attrName>style.visibility</p:attrName>
                                        </p:attrNameLst>
                                      </p:cBhvr>
                                      <p:to>
                                        <p:strVal val="visible"/>
                                      </p:to>
                                    </p:set>
                                    <p:anim calcmode="lin" valueType="num">
                                      <p:cBhvr additive="base">
                                        <p:cTn id="49" dur="500"/>
                                        <p:tgtEl>
                                          <p:spTgt spid="44"/>
                                        </p:tgtEl>
                                        <p:attrNameLst>
                                          <p:attrName>ppt_y</p:attrName>
                                        </p:attrNameLst>
                                      </p:cBhvr>
                                      <p:tavLst>
                                        <p:tav tm="0">
                                          <p:val>
                                            <p:strVal val="#ppt_y-#ppt_h*1.125000"/>
                                          </p:val>
                                        </p:tav>
                                        <p:tav tm="100000">
                                          <p:val>
                                            <p:strVal val="#ppt_y"/>
                                          </p:val>
                                        </p:tav>
                                      </p:tavLst>
                                    </p:anim>
                                    <p:animEffect transition="in" filter="wipe(down)">
                                      <p:cBhvr>
                                        <p:cTn id="50" dur="500"/>
                                        <p:tgtEl>
                                          <p:spTgt spid="44"/>
                                        </p:tgtEl>
                                      </p:cBhvr>
                                    </p:animEffect>
                                  </p:childTnLst>
                                </p:cTn>
                              </p:par>
                              <p:par>
                                <p:cTn id="51" presetID="22" presetClass="entr" presetSubtype="1" fill="hold" nodeType="withEffect">
                                  <p:stCondLst>
                                    <p:cond delay="1200"/>
                                  </p:stCondLst>
                                  <p:childTnLst>
                                    <p:set>
                                      <p:cBhvr>
                                        <p:cTn id="52" dur="1" fill="hold">
                                          <p:stCondLst>
                                            <p:cond delay="0"/>
                                          </p:stCondLst>
                                        </p:cTn>
                                        <p:tgtEl>
                                          <p:spTgt spid="33"/>
                                        </p:tgtEl>
                                        <p:attrNameLst>
                                          <p:attrName>style.visibility</p:attrName>
                                        </p:attrNameLst>
                                      </p:cBhvr>
                                      <p:to>
                                        <p:strVal val="visible"/>
                                      </p:to>
                                    </p:set>
                                    <p:animEffect transition="in" filter="wipe(up)">
                                      <p:cBhvr>
                                        <p:cTn id="5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0" grpId="0" animBg="1"/>
      <p:bldP spid="28" grpId="0" animBg="1"/>
      <p:bldP spid="32" grpId="0" animBg="1"/>
      <p:bldP spid="42" grpId="0" animBg="1"/>
      <p:bldP spid="43" grpId="0" animBg="1"/>
      <p:bldP spid="44" grpId="0" animBg="1"/>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343" y="3072485"/>
            <a:ext cx="9139657" cy="3169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0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171" y="0"/>
            <a:ext cx="9139657" cy="3169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3" descr="C:\Users\zjd\Desktop\7WAkwraHaY.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399" y="6671"/>
            <a:ext cx="9093200" cy="565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a:spLocks noChangeArrowheads="1"/>
          </p:cNvSpPr>
          <p:nvPr/>
        </p:nvSpPr>
        <p:spPr bwMode="auto">
          <a:xfrm>
            <a:off x="2036884" y="2252983"/>
            <a:ext cx="2305050" cy="579438"/>
          </a:xfrm>
          <a:prstGeom prst="rect">
            <a:avLst/>
          </a:prstGeom>
          <a:noFill/>
          <a:ln>
            <a:noFill/>
          </a:ln>
          <a:extLst/>
        </p:spPr>
        <p:txBody>
          <a:bodyPr lIns="91428" tIns="45715" rIns="91428" bIns="45715">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gn="ctr" eaLnBrk="1" hangingPunct="1"/>
            <a:r>
              <a:rPr lang="zh-CN" altLang="en-US" sz="3200" b="1" dirty="0">
                <a:solidFill>
                  <a:srgbClr val="C00000"/>
                </a:solidFill>
                <a:latin typeface="微软雅黑" pitchFamily="34" charset="-122"/>
                <a:ea typeface="微软雅黑" pitchFamily="34" charset="-122"/>
              </a:rPr>
              <a:t>谢谢观赏！</a:t>
            </a:r>
          </a:p>
        </p:txBody>
      </p:sp>
    </p:spTree>
  </p:cSld>
  <p:clrMapOvr>
    <a:masterClrMapping/>
  </p:clrMapOvr>
  <p:transition spd="slow"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3" presetClass="entr" presetSubtype="32"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calcmode="lin" valueType="num">
                                      <p:cBhvr>
                                        <p:cTn id="12" dur="700" fill="hold"/>
                                        <p:tgtEl>
                                          <p:spTgt spid="4"/>
                                        </p:tgtEl>
                                        <p:attrNameLst>
                                          <p:attrName>ppt_w</p:attrName>
                                        </p:attrNameLst>
                                      </p:cBhvr>
                                      <p:tavLst>
                                        <p:tav tm="0">
                                          <p:val>
                                            <p:strVal val="4*#ppt_w"/>
                                          </p:val>
                                        </p:tav>
                                        <p:tav tm="100000">
                                          <p:val>
                                            <p:strVal val="#ppt_w"/>
                                          </p:val>
                                        </p:tav>
                                      </p:tavLst>
                                    </p:anim>
                                    <p:anim calcmode="lin" valueType="num">
                                      <p:cBhvr>
                                        <p:cTn id="13" dur="700" fill="hold"/>
                                        <p:tgtEl>
                                          <p:spTgt spid="4"/>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Text Box 5"/>
          <p:cNvSpPr txBox="1">
            <a:spLocks noChangeArrowheads="1"/>
          </p:cNvSpPr>
          <p:nvPr/>
        </p:nvSpPr>
        <p:spPr bwMode="ltGray">
          <a:xfrm>
            <a:off x="347663" y="157163"/>
            <a:ext cx="33845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800" b="1" dirty="0">
                <a:solidFill>
                  <a:schemeClr val="bg1"/>
                </a:solidFill>
                <a:latin typeface="微软雅黑" pitchFamily="34" charset="-122"/>
                <a:ea typeface="微软雅黑" pitchFamily="34" charset="-122"/>
              </a:rPr>
              <a:t>概述</a:t>
            </a:r>
          </a:p>
        </p:txBody>
      </p:sp>
      <p:sp>
        <p:nvSpPr>
          <p:cNvPr id="19" name="Title Tile"/>
          <p:cNvSpPr/>
          <p:nvPr/>
        </p:nvSpPr>
        <p:spPr bwMode="auto">
          <a:xfrm>
            <a:off x="2627784" y="1277131"/>
            <a:ext cx="5922963" cy="3740958"/>
          </a:xfrm>
          <a:prstGeom prst="rect">
            <a:avLst/>
          </a:prstGeom>
          <a:solidFill>
            <a:srgbClr val="FF0000"/>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lIns="75566" tIns="37784" rIns="75566" bIns="37784" anchor="ctr"/>
          <a:lstStyle/>
          <a:p>
            <a:pPr algn="ctr" defTabSz="755463" fontAlgn="auto">
              <a:spcBef>
                <a:spcPts val="0"/>
              </a:spcBef>
              <a:spcAft>
                <a:spcPts val="0"/>
              </a:spcAft>
              <a:defRPr/>
            </a:pPr>
            <a:endParaRPr lang="en-US" sz="1900" dirty="0">
              <a:solidFill>
                <a:schemeClr val="tx1">
                  <a:lumMod val="20000"/>
                  <a:lumOff val="80000"/>
                  <a:alpha val="99000"/>
                </a:schemeClr>
              </a:solidFill>
              <a:latin typeface="微软雅黑" pitchFamily="34" charset="-122"/>
              <a:cs typeface="Segoe UI" pitchFamily="34" charset="0"/>
            </a:endParaRPr>
          </a:p>
        </p:txBody>
      </p:sp>
      <p:pic>
        <p:nvPicPr>
          <p:cNvPr id="20" name="Picture 3"/>
          <p:cNvPicPr>
            <a:picLocks noChangeAspect="1" noChangeArrowheads="1"/>
          </p:cNvPicPr>
          <p:nvPr/>
        </p:nvPicPr>
        <p:blipFill>
          <a:blip r:embed="rId3" cstate="print">
            <a:duotone>
              <a:schemeClr val="accent6">
                <a:shade val="45000"/>
                <a:satMod val="135000"/>
              </a:schemeClr>
              <a:prstClr val="white"/>
            </a:duotone>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bwMode="auto">
          <a:xfrm>
            <a:off x="611560" y="1285829"/>
            <a:ext cx="1944216" cy="3733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Box 20"/>
          <p:cNvSpPr txBox="1"/>
          <p:nvPr/>
        </p:nvSpPr>
        <p:spPr>
          <a:xfrm>
            <a:off x="3203848" y="1690271"/>
            <a:ext cx="4896544" cy="2031325"/>
          </a:xfrm>
          <a:prstGeom prst="rect">
            <a:avLst/>
          </a:prstGeom>
          <a:noFill/>
        </p:spPr>
        <p:txBody>
          <a:bodyPr wrap="square" rtlCol="0">
            <a:spAutoFit/>
          </a:bodyPr>
          <a:lstStyle/>
          <a:p>
            <a:pPr lvl="0" algn="just" fontAlgn="base">
              <a:lnSpc>
                <a:spcPct val="150000"/>
              </a:lnSpc>
              <a:spcBef>
                <a:spcPct val="0"/>
              </a:spcBef>
              <a:spcAft>
                <a:spcPct val="0"/>
              </a:spcAft>
            </a:pPr>
            <a:r>
              <a:rPr lang="zh-CN" altLang="en-US" sz="1400" dirty="0">
                <a:solidFill>
                  <a:schemeClr val="bg1"/>
                </a:solidFill>
                <a:latin typeface="微软雅黑" pitchFamily="34" charset="-122"/>
                <a:ea typeface="微软雅黑" pitchFamily="34" charset="-122"/>
              </a:rPr>
              <a:t>回顾这一年的工作，在取得成绩的同时，我们也找到了工作中的不足和问题，主要反映于</a:t>
            </a:r>
            <a:r>
              <a:rPr lang="en-US" altLang="zh-CN" sz="1400" dirty="0">
                <a:solidFill>
                  <a:schemeClr val="bg1"/>
                </a:solidFill>
                <a:latin typeface="微软雅黑" pitchFamily="34" charset="-122"/>
                <a:ea typeface="微软雅黑" pitchFamily="34" charset="-122"/>
              </a:rPr>
              <a:t>xx</a:t>
            </a:r>
            <a:r>
              <a:rPr lang="zh-CN" altLang="en-US" sz="1400" dirty="0">
                <a:solidFill>
                  <a:schemeClr val="bg1"/>
                </a:solidFill>
                <a:latin typeface="微软雅黑" pitchFamily="34" charset="-122"/>
                <a:ea typeface="微软雅黑" pitchFamily="34" charset="-122"/>
              </a:rPr>
              <a:t>及</a:t>
            </a:r>
            <a:r>
              <a:rPr lang="en-US" altLang="zh-CN" sz="1400" dirty="0">
                <a:solidFill>
                  <a:schemeClr val="bg1"/>
                </a:solidFill>
                <a:latin typeface="微软雅黑" pitchFamily="34" charset="-122"/>
                <a:ea typeface="微软雅黑" pitchFamily="34" charset="-122"/>
              </a:rPr>
              <a:t>xxx</a:t>
            </a:r>
            <a:r>
              <a:rPr lang="zh-CN" altLang="en-US" sz="1400" dirty="0">
                <a:solidFill>
                  <a:schemeClr val="bg1"/>
                </a:solidFill>
                <a:latin typeface="微软雅黑" pitchFamily="34" charset="-122"/>
                <a:ea typeface="微软雅黑" pitchFamily="34" charset="-122"/>
              </a:rPr>
              <a:t>的风格、定型还有待进一步探索，尤其是网上的公司产品库充分体现我们</a:t>
            </a:r>
            <a:r>
              <a:rPr lang="en-US" altLang="zh-CN" sz="1400" dirty="0" err="1">
                <a:solidFill>
                  <a:schemeClr val="bg1"/>
                </a:solidFill>
                <a:latin typeface="微软雅黑" pitchFamily="34" charset="-122"/>
                <a:ea typeface="微软雅黑" pitchFamily="34" charset="-122"/>
              </a:rPr>
              <a:t>xxxxx</a:t>
            </a:r>
            <a:r>
              <a:rPr lang="zh-CN" altLang="en-US" sz="1400" dirty="0">
                <a:solidFill>
                  <a:schemeClr val="bg1"/>
                </a:solidFill>
                <a:latin typeface="微软雅黑" pitchFamily="34" charset="-122"/>
                <a:ea typeface="微软雅黑" pitchFamily="34" charset="-122"/>
              </a:rPr>
              <a:t>和我们这个平台能为客户提供良好的商机和快捷方便的信息、导航的功能发挥。展望新的一年，我们将继续努力，力争各项工作更上一个新台阶。</a:t>
            </a:r>
          </a:p>
        </p:txBody>
      </p:sp>
      <p:sp>
        <p:nvSpPr>
          <p:cNvPr id="26" name="椭圆 25"/>
          <p:cNvSpPr/>
          <p:nvPr/>
        </p:nvSpPr>
        <p:spPr>
          <a:xfrm>
            <a:off x="5436096" y="3669475"/>
            <a:ext cx="1131334" cy="1131334"/>
          </a:xfrm>
          <a:prstGeom prst="ellipse">
            <a:avLst/>
          </a:prstGeom>
          <a:blipFill>
            <a:blip r:embed="rId5"/>
            <a:stretch>
              <a:fillRect/>
            </a:stretch>
          </a:blipFill>
          <a:ln w="158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6900474" y="3923887"/>
            <a:ext cx="882447" cy="882447"/>
          </a:xfrm>
          <a:prstGeom prst="ellipse">
            <a:avLst/>
          </a:prstGeom>
          <a:blipFill dpi="0" rotWithShape="1">
            <a:blip r:embed="rId6" cstate="print">
              <a:extLst>
                <a:ext uri="{28A0092B-C50C-407E-A947-70E740481C1C}">
                  <a14:useLocalDpi xmlns:a14="http://schemas.microsoft.com/office/drawing/2010/main" val="0"/>
                </a:ext>
              </a:extLst>
            </a:blip>
            <a:srcRect/>
            <a:stretch>
              <a:fillRect/>
            </a:stretch>
          </a:blipFill>
          <a:ln w="158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advClick="0">
        <p14:prism/>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750"/>
                                        <p:tgtEl>
                                          <p:spTgt spid="22"/>
                                        </p:tgtEl>
                                      </p:cBhvr>
                                    </p:animEffect>
                                  </p:childTnLst>
                                </p:cTn>
                              </p:par>
                              <p:par>
                                <p:cTn id="8" presetID="2" presetClass="entr" presetSubtype="2" fill="hold" grpId="0" nodeType="withEffect">
                                  <p:stCondLst>
                                    <p:cond delay="250"/>
                                  </p:stCondLst>
                                  <p:childTnLst>
                                    <p:set>
                                      <p:cBhvr>
                                        <p:cTn id="9" dur="1" fill="hold">
                                          <p:stCondLst>
                                            <p:cond delay="0"/>
                                          </p:stCondLst>
                                        </p:cTn>
                                        <p:tgtEl>
                                          <p:spTgt spid="19"/>
                                        </p:tgtEl>
                                        <p:attrNameLst>
                                          <p:attrName>style.visibility</p:attrName>
                                        </p:attrNameLst>
                                      </p:cBhvr>
                                      <p:to>
                                        <p:strVal val="visible"/>
                                      </p:to>
                                    </p:set>
                                    <p:anim calcmode="lin" valueType="num">
                                      <p:cBhvr additive="base">
                                        <p:cTn id="10" dur="750" fill="hold"/>
                                        <p:tgtEl>
                                          <p:spTgt spid="19"/>
                                        </p:tgtEl>
                                        <p:attrNameLst>
                                          <p:attrName>ppt_x</p:attrName>
                                        </p:attrNameLst>
                                      </p:cBhvr>
                                      <p:tavLst>
                                        <p:tav tm="0">
                                          <p:val>
                                            <p:strVal val="1+#ppt_w/2"/>
                                          </p:val>
                                        </p:tav>
                                        <p:tav tm="100000">
                                          <p:val>
                                            <p:strVal val="#ppt_x"/>
                                          </p:val>
                                        </p:tav>
                                      </p:tavLst>
                                    </p:anim>
                                    <p:anim calcmode="lin" valueType="num">
                                      <p:cBhvr additive="base">
                                        <p:cTn id="11" dur="750" fill="hold"/>
                                        <p:tgtEl>
                                          <p:spTgt spid="19"/>
                                        </p:tgtEl>
                                        <p:attrNameLst>
                                          <p:attrName>ppt_y</p:attrName>
                                        </p:attrNameLst>
                                      </p:cBhvr>
                                      <p:tavLst>
                                        <p:tav tm="0">
                                          <p:val>
                                            <p:strVal val="#ppt_y"/>
                                          </p:val>
                                        </p:tav>
                                        <p:tav tm="100000">
                                          <p:val>
                                            <p:strVal val="#ppt_y"/>
                                          </p:val>
                                        </p:tav>
                                      </p:tavLst>
                                    </p:anim>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750" fill="hold"/>
                                        <p:tgtEl>
                                          <p:spTgt spid="20"/>
                                        </p:tgtEl>
                                        <p:attrNameLst>
                                          <p:attrName>ppt_x</p:attrName>
                                        </p:attrNameLst>
                                      </p:cBhvr>
                                      <p:tavLst>
                                        <p:tav tm="0">
                                          <p:val>
                                            <p:strVal val="0-#ppt_w/2"/>
                                          </p:val>
                                        </p:tav>
                                        <p:tav tm="100000">
                                          <p:val>
                                            <p:strVal val="#ppt_x"/>
                                          </p:val>
                                        </p:tav>
                                      </p:tavLst>
                                    </p:anim>
                                    <p:anim calcmode="lin" valueType="num">
                                      <p:cBhvr additive="base">
                                        <p:cTn id="16" dur="750" fill="hold"/>
                                        <p:tgtEl>
                                          <p:spTgt spid="20"/>
                                        </p:tgtEl>
                                        <p:attrNameLst>
                                          <p:attrName>ppt_y</p:attrName>
                                        </p:attrNameLst>
                                      </p:cBhvr>
                                      <p:tavLst>
                                        <p:tav tm="0">
                                          <p:val>
                                            <p:strVal val="#ppt_y"/>
                                          </p:val>
                                        </p:tav>
                                        <p:tav tm="100000">
                                          <p:val>
                                            <p:strVal val="#ppt_y"/>
                                          </p:val>
                                        </p:tav>
                                      </p:tavLst>
                                    </p:anim>
                                  </p:childTnLst>
                                </p:cTn>
                              </p:par>
                            </p:childTnLst>
                          </p:cTn>
                        </p:par>
                        <p:par>
                          <p:cTn id="17" fill="hold">
                            <p:stCondLst>
                              <p:cond delay="1750"/>
                            </p:stCondLst>
                            <p:childTnLst>
                              <p:par>
                                <p:cTn id="18" presetID="47" presetClass="entr" presetSubtype="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1000"/>
                                        <p:tgtEl>
                                          <p:spTgt spid="21"/>
                                        </p:tgtEl>
                                      </p:cBhvr>
                                    </p:animEffect>
                                    <p:anim calcmode="lin" valueType="num">
                                      <p:cBhvr>
                                        <p:cTn id="21" dur="1000" fill="hold"/>
                                        <p:tgtEl>
                                          <p:spTgt spid="21"/>
                                        </p:tgtEl>
                                        <p:attrNameLst>
                                          <p:attrName>ppt_x</p:attrName>
                                        </p:attrNameLst>
                                      </p:cBhvr>
                                      <p:tavLst>
                                        <p:tav tm="0">
                                          <p:val>
                                            <p:strVal val="#ppt_x"/>
                                          </p:val>
                                        </p:tav>
                                        <p:tav tm="100000">
                                          <p:val>
                                            <p:strVal val="#ppt_x"/>
                                          </p:val>
                                        </p:tav>
                                      </p:tavLst>
                                    </p:anim>
                                    <p:anim calcmode="lin" valueType="num">
                                      <p:cBhvr>
                                        <p:cTn id="22" dur="1000" fill="hold"/>
                                        <p:tgtEl>
                                          <p:spTgt spid="21"/>
                                        </p:tgtEl>
                                        <p:attrNameLst>
                                          <p:attrName>ppt_y</p:attrName>
                                        </p:attrNameLst>
                                      </p:cBhvr>
                                      <p:tavLst>
                                        <p:tav tm="0">
                                          <p:val>
                                            <p:strVal val="#ppt_y-.1"/>
                                          </p:val>
                                        </p:tav>
                                        <p:tav tm="100000">
                                          <p:val>
                                            <p:strVal val="#ppt_y"/>
                                          </p:val>
                                        </p:tav>
                                      </p:tavLst>
                                    </p:anim>
                                  </p:childTnLst>
                                </p:cTn>
                              </p:par>
                            </p:childTnLst>
                          </p:cTn>
                        </p:par>
                        <p:par>
                          <p:cTn id="23" fill="hold">
                            <p:stCondLst>
                              <p:cond delay="2750"/>
                            </p:stCondLst>
                            <p:childTnLst>
                              <p:par>
                                <p:cTn id="24" presetID="52" presetClass="entr" presetSubtype="0" fill="hold" grpId="0" nodeType="afterEffect">
                                  <p:stCondLst>
                                    <p:cond delay="0"/>
                                  </p:stCondLst>
                                  <p:childTnLst>
                                    <p:set>
                                      <p:cBhvr>
                                        <p:cTn id="25" dur="1" fill="hold">
                                          <p:stCondLst>
                                            <p:cond delay="0"/>
                                          </p:stCondLst>
                                        </p:cTn>
                                        <p:tgtEl>
                                          <p:spTgt spid="26"/>
                                        </p:tgtEl>
                                        <p:attrNameLst>
                                          <p:attrName>style.visibility</p:attrName>
                                        </p:attrNameLst>
                                      </p:cBhvr>
                                      <p:to>
                                        <p:strVal val="visible"/>
                                      </p:to>
                                    </p:set>
                                    <p:animScale>
                                      <p:cBhvr>
                                        <p:cTn id="26" dur="5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500" decel="50000" fill="hold">
                                          <p:stCondLst>
                                            <p:cond delay="0"/>
                                          </p:stCondLst>
                                        </p:cTn>
                                        <p:tgtEl>
                                          <p:spTgt spid="26"/>
                                        </p:tgtEl>
                                        <p:attrNameLst>
                                          <p:attrName>ppt_x</p:attrName>
                                          <p:attrName>ppt_y</p:attrName>
                                        </p:attrNameLst>
                                      </p:cBhvr>
                                    </p:animMotion>
                                    <p:animEffect transition="in" filter="fade">
                                      <p:cBhvr>
                                        <p:cTn id="28" dur="500"/>
                                        <p:tgtEl>
                                          <p:spTgt spid="26"/>
                                        </p:tgtEl>
                                      </p:cBhvr>
                                    </p:animEffect>
                                  </p:childTnLst>
                                </p:cTn>
                              </p:par>
                              <p:par>
                                <p:cTn id="29" presetID="52" presetClass="entr" presetSubtype="0" fill="hold" grpId="0" nodeType="withEffect">
                                  <p:stCondLst>
                                    <p:cond delay="250"/>
                                  </p:stCondLst>
                                  <p:childTnLst>
                                    <p:set>
                                      <p:cBhvr>
                                        <p:cTn id="30" dur="1" fill="hold">
                                          <p:stCondLst>
                                            <p:cond delay="0"/>
                                          </p:stCondLst>
                                        </p:cTn>
                                        <p:tgtEl>
                                          <p:spTgt spid="27"/>
                                        </p:tgtEl>
                                        <p:attrNameLst>
                                          <p:attrName>style.visibility</p:attrName>
                                        </p:attrNameLst>
                                      </p:cBhvr>
                                      <p:to>
                                        <p:strVal val="visible"/>
                                      </p:to>
                                    </p:set>
                                    <p:animScale>
                                      <p:cBhvr>
                                        <p:cTn id="31" dur="75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750" decel="50000" fill="hold">
                                          <p:stCondLst>
                                            <p:cond delay="0"/>
                                          </p:stCondLst>
                                        </p:cTn>
                                        <p:tgtEl>
                                          <p:spTgt spid="27"/>
                                        </p:tgtEl>
                                        <p:attrNameLst>
                                          <p:attrName>ppt_x</p:attrName>
                                          <p:attrName>ppt_y</p:attrName>
                                        </p:attrNameLst>
                                      </p:cBhvr>
                                    </p:animMotion>
                                    <p:animEffect transition="in" filter="fade">
                                      <p:cBhvr>
                                        <p:cTn id="33" dur="75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9" grpId="0" animBg="1"/>
      <p:bldP spid="21" grpId="0"/>
      <p:bldP spid="26" grpId="0" animBg="1"/>
      <p:bldP spid="27" grpId="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32" name="直接连接符 31"/>
          <p:cNvCxnSpPr/>
          <p:nvPr/>
        </p:nvCxnSpPr>
        <p:spPr>
          <a:xfrm flipH="1">
            <a:off x="723638" y="3664423"/>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a:off x="755576" y="3073772"/>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723638" y="2353444"/>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a:off x="723638" y="1705372"/>
            <a:ext cx="536053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2" name="Text Box 5"/>
          <p:cNvSpPr txBox="1">
            <a:spLocks noChangeArrowheads="1"/>
          </p:cNvSpPr>
          <p:nvPr/>
        </p:nvSpPr>
        <p:spPr bwMode="ltGray">
          <a:xfrm>
            <a:off x="347663" y="157163"/>
            <a:ext cx="33845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800" b="1" dirty="0" smtClean="0">
                <a:solidFill>
                  <a:schemeClr val="bg1"/>
                </a:solidFill>
                <a:latin typeface="微软雅黑" pitchFamily="34" charset="-122"/>
                <a:ea typeface="微软雅黑" pitchFamily="34" charset="-122"/>
              </a:rPr>
              <a:t>重点工作完成情况</a:t>
            </a:r>
            <a:endParaRPr lang="zh-CN" altLang="en-US" sz="2800" b="1" dirty="0">
              <a:solidFill>
                <a:schemeClr val="bg1"/>
              </a:solidFill>
              <a:latin typeface="微软雅黑" pitchFamily="34" charset="-122"/>
              <a:ea typeface="微软雅黑" pitchFamily="34" charset="-122"/>
            </a:endParaRPr>
          </a:p>
        </p:txBody>
      </p:sp>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72200" y="1489348"/>
            <a:ext cx="2192055" cy="1461370"/>
          </a:xfrm>
          <a:prstGeom prst="rect">
            <a:avLst/>
          </a:prstGeom>
          <a:ln w="19050">
            <a:solidFill>
              <a:srgbClr val="C00000"/>
            </a:solidFill>
          </a:ln>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72200" y="3174945"/>
            <a:ext cx="2192055" cy="1544890"/>
          </a:xfrm>
          <a:prstGeom prst="rect">
            <a:avLst/>
          </a:prstGeom>
          <a:ln w="19050">
            <a:solidFill>
              <a:srgbClr val="C00000"/>
            </a:solidFill>
          </a:ln>
        </p:spPr>
      </p:pic>
      <p:cxnSp>
        <p:nvCxnSpPr>
          <p:cNvPr id="10" name="直接连接符 9"/>
          <p:cNvCxnSpPr/>
          <p:nvPr/>
        </p:nvCxnSpPr>
        <p:spPr>
          <a:xfrm>
            <a:off x="755576" y="4297660"/>
            <a:ext cx="5328592" cy="0"/>
          </a:xfrm>
          <a:prstGeom prst="line">
            <a:avLst/>
          </a:prstGeom>
          <a:ln w="1905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V="1">
            <a:off x="755576" y="1489348"/>
            <a:ext cx="0" cy="2808312"/>
          </a:xfrm>
          <a:prstGeom prst="line">
            <a:avLst/>
          </a:prstGeom>
          <a:ln w="19050">
            <a:solidFill>
              <a:srgbClr val="C0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323528" y="1968351"/>
            <a:ext cx="400110" cy="2144177"/>
          </a:xfrm>
          <a:prstGeom prst="rect">
            <a:avLst/>
          </a:prstGeom>
          <a:noFill/>
        </p:spPr>
        <p:txBody>
          <a:bodyPr vert="eaVert" wrap="none" rtlCol="0">
            <a:spAutoFit/>
          </a:bodyPr>
          <a:lstStyle/>
          <a:p>
            <a:r>
              <a:rPr lang="zh-CN" altLang="en-US" sz="1400" spc="600" dirty="0" smtClean="0">
                <a:solidFill>
                  <a:schemeClr val="tx1">
                    <a:lumMod val="75000"/>
                    <a:lumOff val="25000"/>
                  </a:schemeClr>
                </a:solidFill>
              </a:rPr>
              <a:t>单击此处添加文本</a:t>
            </a:r>
            <a:endParaRPr lang="zh-CN" altLang="en-US" sz="1400" spc="600" dirty="0">
              <a:solidFill>
                <a:schemeClr val="tx1">
                  <a:lumMod val="75000"/>
                  <a:lumOff val="25000"/>
                </a:schemeClr>
              </a:solidFill>
            </a:endParaRPr>
          </a:p>
        </p:txBody>
      </p:sp>
      <p:grpSp>
        <p:nvGrpSpPr>
          <p:cNvPr id="13" name="组合 12"/>
          <p:cNvGrpSpPr/>
          <p:nvPr/>
        </p:nvGrpSpPr>
        <p:grpSpPr>
          <a:xfrm>
            <a:off x="1259632" y="4324870"/>
            <a:ext cx="4376633" cy="307777"/>
            <a:chOff x="1782738" y="4077220"/>
            <a:chExt cx="4376633" cy="307777"/>
          </a:xfrm>
        </p:grpSpPr>
        <p:sp>
          <p:nvSpPr>
            <p:cNvPr id="14" name="矩形 13"/>
            <p:cNvSpPr/>
            <p:nvPr/>
          </p:nvSpPr>
          <p:spPr>
            <a:xfrm>
              <a:off x="1782738" y="4077220"/>
              <a:ext cx="723275" cy="307777"/>
            </a:xfrm>
            <a:prstGeom prst="rect">
              <a:avLst/>
            </a:prstGeom>
          </p:spPr>
          <p:txBody>
            <a:bodyPr wrap="none">
              <a:spAutoFit/>
            </a:bodyPr>
            <a:lstStyle/>
            <a:p>
              <a:r>
                <a:rPr lang="zh-CN" altLang="en-US" sz="1400" dirty="0" smtClean="0">
                  <a:solidFill>
                    <a:schemeClr val="tx1">
                      <a:lumMod val="75000"/>
                      <a:lumOff val="25000"/>
                    </a:schemeClr>
                  </a:solidFill>
                </a:rPr>
                <a:t>工作一</a:t>
              </a:r>
              <a:endParaRPr lang="zh-CN" altLang="en-US" sz="1400" dirty="0">
                <a:solidFill>
                  <a:schemeClr val="tx1">
                    <a:lumMod val="75000"/>
                    <a:lumOff val="25000"/>
                  </a:schemeClr>
                </a:solidFill>
              </a:endParaRPr>
            </a:p>
          </p:txBody>
        </p:sp>
        <p:sp>
          <p:nvSpPr>
            <p:cNvPr id="15" name="矩形 14"/>
            <p:cNvSpPr/>
            <p:nvPr/>
          </p:nvSpPr>
          <p:spPr>
            <a:xfrm>
              <a:off x="2987824" y="4077220"/>
              <a:ext cx="723275" cy="307777"/>
            </a:xfrm>
            <a:prstGeom prst="rect">
              <a:avLst/>
            </a:prstGeom>
          </p:spPr>
          <p:txBody>
            <a:bodyPr wrap="none">
              <a:spAutoFit/>
            </a:bodyPr>
            <a:lstStyle/>
            <a:p>
              <a:r>
                <a:rPr lang="zh-CN" altLang="en-US" sz="1400" dirty="0" smtClean="0">
                  <a:solidFill>
                    <a:schemeClr val="tx1">
                      <a:lumMod val="75000"/>
                      <a:lumOff val="25000"/>
                    </a:schemeClr>
                  </a:solidFill>
                </a:rPr>
                <a:t>工作二</a:t>
              </a:r>
              <a:endParaRPr lang="zh-CN" altLang="en-US" sz="1400" dirty="0">
                <a:solidFill>
                  <a:schemeClr val="tx1">
                    <a:lumMod val="75000"/>
                    <a:lumOff val="25000"/>
                  </a:schemeClr>
                </a:solidFill>
              </a:endParaRPr>
            </a:p>
          </p:txBody>
        </p:sp>
        <p:sp>
          <p:nvSpPr>
            <p:cNvPr id="16" name="矩形 15"/>
            <p:cNvSpPr/>
            <p:nvPr/>
          </p:nvSpPr>
          <p:spPr>
            <a:xfrm>
              <a:off x="5436096" y="4077220"/>
              <a:ext cx="723275" cy="307777"/>
            </a:xfrm>
            <a:prstGeom prst="rect">
              <a:avLst/>
            </a:prstGeom>
          </p:spPr>
          <p:txBody>
            <a:bodyPr wrap="none">
              <a:spAutoFit/>
            </a:bodyPr>
            <a:lstStyle/>
            <a:p>
              <a:r>
                <a:rPr lang="zh-CN" altLang="en-US" sz="1400" dirty="0" smtClean="0">
                  <a:solidFill>
                    <a:schemeClr val="tx1">
                      <a:lumMod val="75000"/>
                      <a:lumOff val="25000"/>
                    </a:schemeClr>
                  </a:solidFill>
                </a:rPr>
                <a:t>工作四</a:t>
              </a:r>
              <a:endParaRPr lang="zh-CN" altLang="en-US" sz="1400" dirty="0">
                <a:solidFill>
                  <a:schemeClr val="tx1">
                    <a:lumMod val="75000"/>
                    <a:lumOff val="25000"/>
                  </a:schemeClr>
                </a:solidFill>
              </a:endParaRPr>
            </a:p>
          </p:txBody>
        </p:sp>
        <p:sp>
          <p:nvSpPr>
            <p:cNvPr id="17" name="矩形 16"/>
            <p:cNvSpPr/>
            <p:nvPr/>
          </p:nvSpPr>
          <p:spPr>
            <a:xfrm>
              <a:off x="4211960" y="4077220"/>
              <a:ext cx="723275" cy="307777"/>
            </a:xfrm>
            <a:prstGeom prst="rect">
              <a:avLst/>
            </a:prstGeom>
          </p:spPr>
          <p:txBody>
            <a:bodyPr wrap="none">
              <a:spAutoFit/>
            </a:bodyPr>
            <a:lstStyle/>
            <a:p>
              <a:r>
                <a:rPr lang="zh-CN" altLang="en-US" sz="1400" dirty="0" smtClean="0">
                  <a:solidFill>
                    <a:schemeClr val="tx1">
                      <a:lumMod val="75000"/>
                      <a:lumOff val="25000"/>
                    </a:schemeClr>
                  </a:solidFill>
                </a:rPr>
                <a:t>工作三</a:t>
              </a:r>
              <a:endParaRPr lang="zh-CN" altLang="en-US" sz="1400" dirty="0">
                <a:solidFill>
                  <a:schemeClr val="tx1">
                    <a:lumMod val="75000"/>
                    <a:lumOff val="25000"/>
                  </a:schemeClr>
                </a:solidFill>
              </a:endParaRPr>
            </a:p>
          </p:txBody>
        </p:sp>
      </p:grpSp>
      <p:sp>
        <p:nvSpPr>
          <p:cNvPr id="2" name="矩形 1"/>
          <p:cNvSpPr/>
          <p:nvPr/>
        </p:nvSpPr>
        <p:spPr>
          <a:xfrm>
            <a:off x="1187624" y="3143708"/>
            <a:ext cx="288032" cy="1144079"/>
          </a:xfrm>
          <a:prstGeom prst="rect">
            <a:avLst/>
          </a:prstGeom>
          <a:solidFill>
            <a:srgbClr val="FD98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584853" y="2641475"/>
            <a:ext cx="288032" cy="1646311"/>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2495103" y="2518670"/>
            <a:ext cx="288032" cy="1763526"/>
          </a:xfrm>
          <a:prstGeom prst="rect">
            <a:avLst/>
          </a:prstGeom>
          <a:solidFill>
            <a:srgbClr val="FD98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2892332" y="1968351"/>
            <a:ext cx="288032" cy="2313844"/>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3719604" y="3056659"/>
            <a:ext cx="288032" cy="1225535"/>
          </a:xfrm>
          <a:prstGeom prst="rect">
            <a:avLst/>
          </a:prstGeom>
          <a:solidFill>
            <a:srgbClr val="FD98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4116833" y="2518669"/>
            <a:ext cx="288032" cy="1763525"/>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4951570" y="2791716"/>
            <a:ext cx="288032" cy="1490478"/>
          </a:xfrm>
          <a:prstGeom prst="rect">
            <a:avLst/>
          </a:prstGeom>
          <a:solidFill>
            <a:srgbClr val="FD98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5348799" y="2137420"/>
            <a:ext cx="288032" cy="2144773"/>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439168" y="2333698"/>
            <a:ext cx="543739" cy="307777"/>
          </a:xfrm>
          <a:prstGeom prst="rect">
            <a:avLst/>
          </a:prstGeom>
          <a:noFill/>
        </p:spPr>
        <p:txBody>
          <a:bodyPr wrap="none" rtlCol="0">
            <a:spAutoFit/>
          </a:bodyPr>
          <a:lstStyle/>
          <a:p>
            <a:r>
              <a:rPr lang="en-US" altLang="zh-CN" sz="1400" dirty="0" smtClean="0">
                <a:solidFill>
                  <a:schemeClr val="tx1">
                    <a:lumMod val="65000"/>
                    <a:lumOff val="35000"/>
                  </a:schemeClr>
                </a:solidFill>
              </a:rPr>
              <a:t>57%</a:t>
            </a:r>
            <a:endParaRPr lang="zh-CN" altLang="en-US" sz="1400" dirty="0">
              <a:solidFill>
                <a:schemeClr val="tx1">
                  <a:lumMod val="65000"/>
                  <a:lumOff val="35000"/>
                </a:schemeClr>
              </a:solidFill>
            </a:endParaRPr>
          </a:p>
        </p:txBody>
      </p:sp>
      <p:sp>
        <p:nvSpPr>
          <p:cNvPr id="36" name="TextBox 35"/>
          <p:cNvSpPr txBox="1"/>
          <p:nvPr/>
        </p:nvSpPr>
        <p:spPr>
          <a:xfrm>
            <a:off x="2764478" y="1660574"/>
            <a:ext cx="543739" cy="307777"/>
          </a:xfrm>
          <a:prstGeom prst="rect">
            <a:avLst/>
          </a:prstGeom>
          <a:noFill/>
        </p:spPr>
        <p:txBody>
          <a:bodyPr wrap="none" rtlCol="0">
            <a:spAutoFit/>
          </a:bodyPr>
          <a:lstStyle/>
          <a:p>
            <a:r>
              <a:rPr lang="en-US" altLang="zh-CN" sz="1400" dirty="0" smtClean="0">
                <a:solidFill>
                  <a:schemeClr val="tx1">
                    <a:lumMod val="65000"/>
                    <a:lumOff val="35000"/>
                  </a:schemeClr>
                </a:solidFill>
              </a:rPr>
              <a:t>81%</a:t>
            </a:r>
            <a:endParaRPr lang="zh-CN" altLang="en-US" sz="1400" dirty="0">
              <a:solidFill>
                <a:schemeClr val="tx1">
                  <a:lumMod val="65000"/>
                  <a:lumOff val="35000"/>
                </a:schemeClr>
              </a:solidFill>
            </a:endParaRPr>
          </a:p>
        </p:txBody>
      </p:sp>
      <p:sp>
        <p:nvSpPr>
          <p:cNvPr id="37" name="TextBox 36"/>
          <p:cNvSpPr txBox="1"/>
          <p:nvPr/>
        </p:nvSpPr>
        <p:spPr>
          <a:xfrm>
            <a:off x="3985442" y="2199555"/>
            <a:ext cx="543739" cy="307777"/>
          </a:xfrm>
          <a:prstGeom prst="rect">
            <a:avLst/>
          </a:prstGeom>
          <a:noFill/>
        </p:spPr>
        <p:txBody>
          <a:bodyPr wrap="none" rtlCol="0">
            <a:spAutoFit/>
          </a:bodyPr>
          <a:lstStyle/>
          <a:p>
            <a:r>
              <a:rPr lang="en-US" altLang="zh-CN" sz="1400" dirty="0" smtClean="0">
                <a:solidFill>
                  <a:schemeClr val="tx1">
                    <a:lumMod val="65000"/>
                    <a:lumOff val="35000"/>
                  </a:schemeClr>
                </a:solidFill>
              </a:rPr>
              <a:t>59%</a:t>
            </a:r>
            <a:endParaRPr lang="zh-CN" altLang="en-US" sz="1400" dirty="0">
              <a:solidFill>
                <a:schemeClr val="tx1">
                  <a:lumMod val="65000"/>
                  <a:lumOff val="35000"/>
                </a:schemeClr>
              </a:solidFill>
            </a:endParaRPr>
          </a:p>
        </p:txBody>
      </p:sp>
      <p:sp>
        <p:nvSpPr>
          <p:cNvPr id="38" name="TextBox 37"/>
          <p:cNvSpPr txBox="1"/>
          <p:nvPr/>
        </p:nvSpPr>
        <p:spPr>
          <a:xfrm>
            <a:off x="5220945" y="1814224"/>
            <a:ext cx="543739" cy="307777"/>
          </a:xfrm>
          <a:prstGeom prst="rect">
            <a:avLst/>
          </a:prstGeom>
          <a:noFill/>
        </p:spPr>
        <p:txBody>
          <a:bodyPr wrap="none" rtlCol="0">
            <a:spAutoFit/>
          </a:bodyPr>
          <a:lstStyle/>
          <a:p>
            <a:r>
              <a:rPr lang="en-US" altLang="zh-CN" sz="1400" dirty="0" smtClean="0">
                <a:solidFill>
                  <a:schemeClr val="tx1">
                    <a:lumMod val="65000"/>
                    <a:lumOff val="35000"/>
                  </a:schemeClr>
                </a:solidFill>
              </a:rPr>
              <a:t>72%</a:t>
            </a:r>
            <a:endParaRPr lang="zh-CN" altLang="en-US" sz="1400" dirty="0">
              <a:solidFill>
                <a:schemeClr val="tx1">
                  <a:lumMod val="65000"/>
                  <a:lumOff val="35000"/>
                </a:schemeClr>
              </a:solidFill>
            </a:endParaRPr>
          </a:p>
        </p:txBody>
      </p:sp>
      <p:sp>
        <p:nvSpPr>
          <p:cNvPr id="39" name="矩形 38"/>
          <p:cNvSpPr/>
          <p:nvPr/>
        </p:nvSpPr>
        <p:spPr>
          <a:xfrm>
            <a:off x="936008" y="4875172"/>
            <a:ext cx="288032" cy="192508"/>
          </a:xfrm>
          <a:prstGeom prst="rect">
            <a:avLst/>
          </a:prstGeom>
          <a:solidFill>
            <a:srgbClr val="FD98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2351087" y="4875170"/>
            <a:ext cx="288032" cy="192507"/>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1259632" y="4817536"/>
            <a:ext cx="723275" cy="307777"/>
          </a:xfrm>
          <a:prstGeom prst="rect">
            <a:avLst/>
          </a:prstGeom>
        </p:spPr>
        <p:txBody>
          <a:bodyPr wrap="none">
            <a:spAutoFit/>
          </a:bodyPr>
          <a:lstStyle/>
          <a:p>
            <a:r>
              <a:rPr lang="zh-CN" altLang="en-US" sz="1400" dirty="0" smtClean="0">
                <a:solidFill>
                  <a:schemeClr val="tx1">
                    <a:lumMod val="75000"/>
                    <a:lumOff val="25000"/>
                  </a:schemeClr>
                </a:solidFill>
              </a:rPr>
              <a:t>计划数</a:t>
            </a:r>
            <a:endParaRPr lang="zh-CN" altLang="en-US" sz="1400" dirty="0">
              <a:solidFill>
                <a:schemeClr val="tx1">
                  <a:lumMod val="75000"/>
                  <a:lumOff val="25000"/>
                </a:schemeClr>
              </a:solidFill>
            </a:endParaRPr>
          </a:p>
        </p:txBody>
      </p:sp>
      <p:sp>
        <p:nvSpPr>
          <p:cNvPr id="42" name="矩形 41"/>
          <p:cNvSpPr/>
          <p:nvPr/>
        </p:nvSpPr>
        <p:spPr>
          <a:xfrm>
            <a:off x="2737360" y="4817537"/>
            <a:ext cx="723275" cy="307777"/>
          </a:xfrm>
          <a:prstGeom prst="rect">
            <a:avLst/>
          </a:prstGeom>
        </p:spPr>
        <p:txBody>
          <a:bodyPr wrap="none">
            <a:spAutoFit/>
          </a:bodyPr>
          <a:lstStyle/>
          <a:p>
            <a:r>
              <a:rPr lang="zh-CN" altLang="en-US" sz="1400" dirty="0" smtClean="0">
                <a:solidFill>
                  <a:schemeClr val="tx1">
                    <a:lumMod val="75000"/>
                    <a:lumOff val="25000"/>
                  </a:schemeClr>
                </a:solidFill>
              </a:rPr>
              <a:t>实际数</a:t>
            </a:r>
            <a:endParaRPr lang="zh-CN" altLang="en-US" sz="1400" dirty="0">
              <a:solidFill>
                <a:schemeClr val="tx1">
                  <a:lumMod val="75000"/>
                  <a:lumOff val="25000"/>
                </a:schemeClr>
              </a:solidFill>
            </a:endParaRPr>
          </a:p>
        </p:txBody>
      </p:sp>
    </p:spTree>
    <p:extLst>
      <p:ext uri="{BB962C8B-B14F-4D97-AF65-F5344CB8AC3E}">
        <p14:creationId xmlns:p14="http://schemas.microsoft.com/office/powerpoint/2010/main" val="3169420525"/>
      </p:ext>
    </p:extLst>
  </p:cSld>
  <p:clrMapOvr>
    <a:masterClrMapping/>
  </p:clrMapOvr>
  <p:transition spd="slow"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750"/>
                                        <p:tgtEl>
                                          <p:spTgt spid="22"/>
                                        </p:tgtEl>
                                      </p:cBhvr>
                                    </p:animEffect>
                                  </p:childTnLst>
                                </p:cTn>
                              </p:par>
                            </p:childTnLst>
                          </p:cTn>
                        </p:par>
                        <p:par>
                          <p:cTn id="8" fill="hold">
                            <p:stCondLst>
                              <p:cond delay="750"/>
                            </p:stCondLst>
                            <p:childTnLst>
                              <p:par>
                                <p:cTn id="9" presetID="2" presetClass="entr" presetSubtype="12"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childTnLst>
                          </p:cTn>
                        </p:par>
                        <p:par>
                          <p:cTn id="17" fill="hold">
                            <p:stCondLst>
                              <p:cond delay="1250"/>
                            </p:stCondLst>
                            <p:childTnLst>
                              <p:par>
                                <p:cTn id="18" presetID="22" presetClass="entr" presetSubtype="4"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down)">
                                      <p:cBhvr>
                                        <p:cTn id="20" dur="500"/>
                                        <p:tgtEl>
                                          <p:spTgt spid="11"/>
                                        </p:tgtEl>
                                      </p:cBhvr>
                                    </p:animEffect>
                                  </p:childTnLst>
                                </p:cTn>
                              </p:par>
                              <p:par>
                                <p:cTn id="21" presetID="22" presetClass="entr" presetSubtype="8"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par>
                          <p:cTn id="24" fill="hold">
                            <p:stCondLst>
                              <p:cond delay="1750"/>
                            </p:stCondLst>
                            <p:childTnLst>
                              <p:par>
                                <p:cTn id="25" presetID="10"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22" presetClass="entr" presetSubtype="8" fill="hold" nodeType="withEffect">
                                  <p:stCondLst>
                                    <p:cond delay="250"/>
                                  </p:stCondLst>
                                  <p:childTnLst>
                                    <p:set>
                                      <p:cBhvr>
                                        <p:cTn id="32" dur="1" fill="hold">
                                          <p:stCondLst>
                                            <p:cond delay="0"/>
                                          </p:stCondLst>
                                        </p:cTn>
                                        <p:tgtEl>
                                          <p:spTgt spid="32"/>
                                        </p:tgtEl>
                                        <p:attrNameLst>
                                          <p:attrName>style.visibility</p:attrName>
                                        </p:attrNameLst>
                                      </p:cBhvr>
                                      <p:to>
                                        <p:strVal val="visible"/>
                                      </p:to>
                                    </p:set>
                                    <p:animEffect transition="in" filter="wipe(left)">
                                      <p:cBhvr>
                                        <p:cTn id="33" dur="500"/>
                                        <p:tgtEl>
                                          <p:spTgt spid="32"/>
                                        </p:tgtEl>
                                      </p:cBhvr>
                                    </p:animEffect>
                                  </p:childTnLst>
                                </p:cTn>
                              </p:par>
                              <p:par>
                                <p:cTn id="34" presetID="22" presetClass="entr" presetSubtype="8" fill="hold" nodeType="withEffect">
                                  <p:stCondLst>
                                    <p:cond delay="250"/>
                                  </p:stCondLst>
                                  <p:childTnLst>
                                    <p:set>
                                      <p:cBhvr>
                                        <p:cTn id="35" dur="1" fill="hold">
                                          <p:stCondLst>
                                            <p:cond delay="0"/>
                                          </p:stCondLst>
                                        </p:cTn>
                                        <p:tgtEl>
                                          <p:spTgt spid="33"/>
                                        </p:tgtEl>
                                        <p:attrNameLst>
                                          <p:attrName>style.visibility</p:attrName>
                                        </p:attrNameLst>
                                      </p:cBhvr>
                                      <p:to>
                                        <p:strVal val="visible"/>
                                      </p:to>
                                    </p:set>
                                    <p:animEffect transition="in" filter="wipe(left)">
                                      <p:cBhvr>
                                        <p:cTn id="36" dur="500"/>
                                        <p:tgtEl>
                                          <p:spTgt spid="33"/>
                                        </p:tgtEl>
                                      </p:cBhvr>
                                    </p:animEffect>
                                  </p:childTnLst>
                                </p:cTn>
                              </p:par>
                              <p:par>
                                <p:cTn id="37" presetID="22" presetClass="entr" presetSubtype="8" fill="hold" nodeType="withEffect">
                                  <p:stCondLst>
                                    <p:cond delay="250"/>
                                  </p:stCondLst>
                                  <p:childTnLst>
                                    <p:set>
                                      <p:cBhvr>
                                        <p:cTn id="38" dur="1" fill="hold">
                                          <p:stCondLst>
                                            <p:cond delay="0"/>
                                          </p:stCondLst>
                                        </p:cTn>
                                        <p:tgtEl>
                                          <p:spTgt spid="34"/>
                                        </p:tgtEl>
                                        <p:attrNameLst>
                                          <p:attrName>style.visibility</p:attrName>
                                        </p:attrNameLst>
                                      </p:cBhvr>
                                      <p:to>
                                        <p:strVal val="visible"/>
                                      </p:to>
                                    </p:set>
                                    <p:animEffect transition="in" filter="wipe(left)">
                                      <p:cBhvr>
                                        <p:cTn id="39" dur="500"/>
                                        <p:tgtEl>
                                          <p:spTgt spid="34"/>
                                        </p:tgtEl>
                                      </p:cBhvr>
                                    </p:animEffect>
                                  </p:childTnLst>
                                </p:cTn>
                              </p:par>
                              <p:par>
                                <p:cTn id="40" presetID="22" presetClass="entr" presetSubtype="8" fill="hold" nodeType="withEffect">
                                  <p:stCondLst>
                                    <p:cond delay="250"/>
                                  </p:stCondLst>
                                  <p:childTnLst>
                                    <p:set>
                                      <p:cBhvr>
                                        <p:cTn id="41" dur="1" fill="hold">
                                          <p:stCondLst>
                                            <p:cond delay="0"/>
                                          </p:stCondLst>
                                        </p:cTn>
                                        <p:tgtEl>
                                          <p:spTgt spid="35"/>
                                        </p:tgtEl>
                                        <p:attrNameLst>
                                          <p:attrName>style.visibility</p:attrName>
                                        </p:attrNameLst>
                                      </p:cBhvr>
                                      <p:to>
                                        <p:strVal val="visible"/>
                                      </p:to>
                                    </p:set>
                                    <p:animEffect transition="in" filter="wipe(left)">
                                      <p:cBhvr>
                                        <p:cTn id="42" dur="500"/>
                                        <p:tgtEl>
                                          <p:spTgt spid="35"/>
                                        </p:tgtEl>
                                      </p:cBhvr>
                                    </p:animEffect>
                                  </p:childTnLst>
                                </p:cTn>
                              </p:par>
                            </p:childTnLst>
                          </p:cTn>
                        </p:par>
                        <p:par>
                          <p:cTn id="43" fill="hold">
                            <p:stCondLst>
                              <p:cond delay="2500"/>
                            </p:stCondLst>
                            <p:childTnLst>
                              <p:par>
                                <p:cTn id="44" presetID="22" presetClass="entr" presetSubtype="4" fill="hold" grpId="0" nodeType="after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wipe(down)">
                                      <p:cBhvr>
                                        <p:cTn id="46" dur="500"/>
                                        <p:tgtEl>
                                          <p:spTgt spid="2"/>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wipe(down)">
                                      <p:cBhvr>
                                        <p:cTn id="49" dur="500"/>
                                        <p:tgtEl>
                                          <p:spTgt spid="23"/>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ipe(down)">
                                      <p:cBhvr>
                                        <p:cTn id="52" dur="500"/>
                                        <p:tgtEl>
                                          <p:spTgt spid="24"/>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wipe(down)">
                                      <p:cBhvr>
                                        <p:cTn id="55" dur="500"/>
                                        <p:tgtEl>
                                          <p:spTgt spid="25"/>
                                        </p:tgtEl>
                                      </p:cBhvr>
                                    </p:animEffect>
                                  </p:childTnLst>
                                </p:cTn>
                              </p:par>
                              <p:par>
                                <p:cTn id="56" presetID="22" presetClass="entr" presetSubtype="4" fill="hold" grpId="0" nodeType="with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wipe(down)">
                                      <p:cBhvr>
                                        <p:cTn id="58" dur="500"/>
                                        <p:tgtEl>
                                          <p:spTgt spid="28"/>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wipe(down)">
                                      <p:cBhvr>
                                        <p:cTn id="61" dur="500"/>
                                        <p:tgtEl>
                                          <p:spTgt spid="29"/>
                                        </p:tgtEl>
                                      </p:cBhvr>
                                    </p:animEffect>
                                  </p:childTnLst>
                                </p:cTn>
                              </p:par>
                              <p:par>
                                <p:cTn id="62" presetID="22" presetClass="entr" presetSubtype="4" fill="hold" grpId="0" nodeType="withEffect">
                                  <p:stCondLst>
                                    <p:cond delay="0"/>
                                  </p:stCondLst>
                                  <p:childTnLst>
                                    <p:set>
                                      <p:cBhvr>
                                        <p:cTn id="63" dur="1" fill="hold">
                                          <p:stCondLst>
                                            <p:cond delay="0"/>
                                          </p:stCondLst>
                                        </p:cTn>
                                        <p:tgtEl>
                                          <p:spTgt spid="30"/>
                                        </p:tgtEl>
                                        <p:attrNameLst>
                                          <p:attrName>style.visibility</p:attrName>
                                        </p:attrNameLst>
                                      </p:cBhvr>
                                      <p:to>
                                        <p:strVal val="visible"/>
                                      </p:to>
                                    </p:set>
                                    <p:animEffect transition="in" filter="wipe(down)">
                                      <p:cBhvr>
                                        <p:cTn id="64" dur="500"/>
                                        <p:tgtEl>
                                          <p:spTgt spid="30"/>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wipe(down)">
                                      <p:cBhvr>
                                        <p:cTn id="67" dur="500"/>
                                        <p:tgtEl>
                                          <p:spTgt spid="31"/>
                                        </p:tgtEl>
                                      </p:cBhvr>
                                    </p:animEffect>
                                  </p:childTnLst>
                                </p:cTn>
                              </p:par>
                            </p:childTnLst>
                          </p:cTn>
                        </p:par>
                        <p:par>
                          <p:cTn id="68" fill="hold">
                            <p:stCondLst>
                              <p:cond delay="3000"/>
                            </p:stCondLst>
                            <p:childTnLst>
                              <p:par>
                                <p:cTn id="69" presetID="2" presetClass="entr" presetSubtype="9" fill="hold" grpId="0" nodeType="afterEffect">
                                  <p:stCondLst>
                                    <p:cond delay="0"/>
                                  </p:stCondLst>
                                  <p:childTnLst>
                                    <p:set>
                                      <p:cBhvr>
                                        <p:cTn id="70" dur="1" fill="hold">
                                          <p:stCondLst>
                                            <p:cond delay="0"/>
                                          </p:stCondLst>
                                        </p:cTn>
                                        <p:tgtEl>
                                          <p:spTgt spid="4"/>
                                        </p:tgtEl>
                                        <p:attrNameLst>
                                          <p:attrName>style.visibility</p:attrName>
                                        </p:attrNameLst>
                                      </p:cBhvr>
                                      <p:to>
                                        <p:strVal val="visible"/>
                                      </p:to>
                                    </p:set>
                                    <p:anim calcmode="lin" valueType="num">
                                      <p:cBhvr additive="base">
                                        <p:cTn id="71" dur="500" fill="hold"/>
                                        <p:tgtEl>
                                          <p:spTgt spid="4"/>
                                        </p:tgtEl>
                                        <p:attrNameLst>
                                          <p:attrName>ppt_x</p:attrName>
                                        </p:attrNameLst>
                                      </p:cBhvr>
                                      <p:tavLst>
                                        <p:tav tm="0">
                                          <p:val>
                                            <p:strVal val="0-#ppt_w/2"/>
                                          </p:val>
                                        </p:tav>
                                        <p:tav tm="100000">
                                          <p:val>
                                            <p:strVal val="#ppt_x"/>
                                          </p:val>
                                        </p:tav>
                                      </p:tavLst>
                                    </p:anim>
                                    <p:anim calcmode="lin" valueType="num">
                                      <p:cBhvr additive="base">
                                        <p:cTn id="72" dur="500" fill="hold"/>
                                        <p:tgtEl>
                                          <p:spTgt spid="4"/>
                                        </p:tgtEl>
                                        <p:attrNameLst>
                                          <p:attrName>ppt_y</p:attrName>
                                        </p:attrNameLst>
                                      </p:cBhvr>
                                      <p:tavLst>
                                        <p:tav tm="0">
                                          <p:val>
                                            <p:strVal val="0-#ppt_h/2"/>
                                          </p:val>
                                        </p:tav>
                                        <p:tav tm="100000">
                                          <p:val>
                                            <p:strVal val="#ppt_y"/>
                                          </p:val>
                                        </p:tav>
                                      </p:tavLst>
                                    </p:anim>
                                  </p:childTnLst>
                                </p:cTn>
                              </p:par>
                              <p:par>
                                <p:cTn id="73" presetID="2" presetClass="entr" presetSubtype="9" fill="hold" grpId="0" nodeType="withEffect">
                                  <p:stCondLst>
                                    <p:cond delay="0"/>
                                  </p:stCondLst>
                                  <p:childTnLst>
                                    <p:set>
                                      <p:cBhvr>
                                        <p:cTn id="74" dur="1" fill="hold">
                                          <p:stCondLst>
                                            <p:cond delay="0"/>
                                          </p:stCondLst>
                                        </p:cTn>
                                        <p:tgtEl>
                                          <p:spTgt spid="36"/>
                                        </p:tgtEl>
                                        <p:attrNameLst>
                                          <p:attrName>style.visibility</p:attrName>
                                        </p:attrNameLst>
                                      </p:cBhvr>
                                      <p:to>
                                        <p:strVal val="visible"/>
                                      </p:to>
                                    </p:set>
                                    <p:anim calcmode="lin" valueType="num">
                                      <p:cBhvr additive="base">
                                        <p:cTn id="75" dur="500" fill="hold"/>
                                        <p:tgtEl>
                                          <p:spTgt spid="36"/>
                                        </p:tgtEl>
                                        <p:attrNameLst>
                                          <p:attrName>ppt_x</p:attrName>
                                        </p:attrNameLst>
                                      </p:cBhvr>
                                      <p:tavLst>
                                        <p:tav tm="0">
                                          <p:val>
                                            <p:strVal val="0-#ppt_w/2"/>
                                          </p:val>
                                        </p:tav>
                                        <p:tav tm="100000">
                                          <p:val>
                                            <p:strVal val="#ppt_x"/>
                                          </p:val>
                                        </p:tav>
                                      </p:tavLst>
                                    </p:anim>
                                    <p:anim calcmode="lin" valueType="num">
                                      <p:cBhvr additive="base">
                                        <p:cTn id="76" dur="500" fill="hold"/>
                                        <p:tgtEl>
                                          <p:spTgt spid="36"/>
                                        </p:tgtEl>
                                        <p:attrNameLst>
                                          <p:attrName>ppt_y</p:attrName>
                                        </p:attrNameLst>
                                      </p:cBhvr>
                                      <p:tavLst>
                                        <p:tav tm="0">
                                          <p:val>
                                            <p:strVal val="0-#ppt_h/2"/>
                                          </p:val>
                                        </p:tav>
                                        <p:tav tm="100000">
                                          <p:val>
                                            <p:strVal val="#ppt_y"/>
                                          </p:val>
                                        </p:tav>
                                      </p:tavLst>
                                    </p:anim>
                                  </p:childTnLst>
                                </p:cTn>
                              </p:par>
                              <p:par>
                                <p:cTn id="77" presetID="2" presetClass="entr" presetSubtype="9" fill="hold" grpId="0" nodeType="withEffect">
                                  <p:stCondLst>
                                    <p:cond delay="0"/>
                                  </p:stCondLst>
                                  <p:childTnLst>
                                    <p:set>
                                      <p:cBhvr>
                                        <p:cTn id="78" dur="1" fill="hold">
                                          <p:stCondLst>
                                            <p:cond delay="0"/>
                                          </p:stCondLst>
                                        </p:cTn>
                                        <p:tgtEl>
                                          <p:spTgt spid="37"/>
                                        </p:tgtEl>
                                        <p:attrNameLst>
                                          <p:attrName>style.visibility</p:attrName>
                                        </p:attrNameLst>
                                      </p:cBhvr>
                                      <p:to>
                                        <p:strVal val="visible"/>
                                      </p:to>
                                    </p:set>
                                    <p:anim calcmode="lin" valueType="num">
                                      <p:cBhvr additive="base">
                                        <p:cTn id="79" dur="500" fill="hold"/>
                                        <p:tgtEl>
                                          <p:spTgt spid="37"/>
                                        </p:tgtEl>
                                        <p:attrNameLst>
                                          <p:attrName>ppt_x</p:attrName>
                                        </p:attrNameLst>
                                      </p:cBhvr>
                                      <p:tavLst>
                                        <p:tav tm="0">
                                          <p:val>
                                            <p:strVal val="0-#ppt_w/2"/>
                                          </p:val>
                                        </p:tav>
                                        <p:tav tm="100000">
                                          <p:val>
                                            <p:strVal val="#ppt_x"/>
                                          </p:val>
                                        </p:tav>
                                      </p:tavLst>
                                    </p:anim>
                                    <p:anim calcmode="lin" valueType="num">
                                      <p:cBhvr additive="base">
                                        <p:cTn id="80" dur="500" fill="hold"/>
                                        <p:tgtEl>
                                          <p:spTgt spid="37"/>
                                        </p:tgtEl>
                                        <p:attrNameLst>
                                          <p:attrName>ppt_y</p:attrName>
                                        </p:attrNameLst>
                                      </p:cBhvr>
                                      <p:tavLst>
                                        <p:tav tm="0">
                                          <p:val>
                                            <p:strVal val="0-#ppt_h/2"/>
                                          </p:val>
                                        </p:tav>
                                        <p:tav tm="100000">
                                          <p:val>
                                            <p:strVal val="#ppt_y"/>
                                          </p:val>
                                        </p:tav>
                                      </p:tavLst>
                                    </p:anim>
                                  </p:childTnLst>
                                </p:cTn>
                              </p:par>
                              <p:par>
                                <p:cTn id="81" presetID="2" presetClass="entr" presetSubtype="9" fill="hold" grpId="0" nodeType="withEffect">
                                  <p:stCondLst>
                                    <p:cond delay="0"/>
                                  </p:stCondLst>
                                  <p:childTnLst>
                                    <p:set>
                                      <p:cBhvr>
                                        <p:cTn id="82" dur="1" fill="hold">
                                          <p:stCondLst>
                                            <p:cond delay="0"/>
                                          </p:stCondLst>
                                        </p:cTn>
                                        <p:tgtEl>
                                          <p:spTgt spid="38"/>
                                        </p:tgtEl>
                                        <p:attrNameLst>
                                          <p:attrName>style.visibility</p:attrName>
                                        </p:attrNameLst>
                                      </p:cBhvr>
                                      <p:to>
                                        <p:strVal val="visible"/>
                                      </p:to>
                                    </p:set>
                                    <p:anim calcmode="lin" valueType="num">
                                      <p:cBhvr additive="base">
                                        <p:cTn id="83" dur="500" fill="hold"/>
                                        <p:tgtEl>
                                          <p:spTgt spid="38"/>
                                        </p:tgtEl>
                                        <p:attrNameLst>
                                          <p:attrName>ppt_x</p:attrName>
                                        </p:attrNameLst>
                                      </p:cBhvr>
                                      <p:tavLst>
                                        <p:tav tm="0">
                                          <p:val>
                                            <p:strVal val="0-#ppt_w/2"/>
                                          </p:val>
                                        </p:tav>
                                        <p:tav tm="100000">
                                          <p:val>
                                            <p:strVal val="#ppt_x"/>
                                          </p:val>
                                        </p:tav>
                                      </p:tavLst>
                                    </p:anim>
                                    <p:anim calcmode="lin" valueType="num">
                                      <p:cBhvr additive="base">
                                        <p:cTn id="84" dur="500" fill="hold"/>
                                        <p:tgtEl>
                                          <p:spTgt spid="38"/>
                                        </p:tgtEl>
                                        <p:attrNameLst>
                                          <p:attrName>ppt_y</p:attrName>
                                        </p:attrNameLst>
                                      </p:cBhvr>
                                      <p:tavLst>
                                        <p:tav tm="0">
                                          <p:val>
                                            <p:strVal val="0-#ppt_h/2"/>
                                          </p:val>
                                        </p:tav>
                                        <p:tav tm="100000">
                                          <p:val>
                                            <p:strVal val="#ppt_y"/>
                                          </p:val>
                                        </p:tav>
                                      </p:tavLst>
                                    </p:anim>
                                  </p:childTnLst>
                                </p:cTn>
                              </p:par>
                            </p:childTnLst>
                          </p:cTn>
                        </p:par>
                        <p:par>
                          <p:cTn id="85" fill="hold">
                            <p:stCondLst>
                              <p:cond delay="3500"/>
                            </p:stCondLst>
                            <p:childTnLst>
                              <p:par>
                                <p:cTn id="86" presetID="2" presetClass="entr" presetSubtype="4" fill="hold" grpId="0" nodeType="afterEffect">
                                  <p:stCondLst>
                                    <p:cond delay="0"/>
                                  </p:stCondLst>
                                  <p:childTnLst>
                                    <p:set>
                                      <p:cBhvr>
                                        <p:cTn id="87" dur="1" fill="hold">
                                          <p:stCondLst>
                                            <p:cond delay="0"/>
                                          </p:stCondLst>
                                        </p:cTn>
                                        <p:tgtEl>
                                          <p:spTgt spid="39"/>
                                        </p:tgtEl>
                                        <p:attrNameLst>
                                          <p:attrName>style.visibility</p:attrName>
                                        </p:attrNameLst>
                                      </p:cBhvr>
                                      <p:to>
                                        <p:strVal val="visible"/>
                                      </p:to>
                                    </p:set>
                                    <p:anim calcmode="lin" valueType="num">
                                      <p:cBhvr additive="base">
                                        <p:cTn id="88" dur="500" fill="hold"/>
                                        <p:tgtEl>
                                          <p:spTgt spid="39"/>
                                        </p:tgtEl>
                                        <p:attrNameLst>
                                          <p:attrName>ppt_x</p:attrName>
                                        </p:attrNameLst>
                                      </p:cBhvr>
                                      <p:tavLst>
                                        <p:tav tm="0">
                                          <p:val>
                                            <p:strVal val="#ppt_x"/>
                                          </p:val>
                                        </p:tav>
                                        <p:tav tm="100000">
                                          <p:val>
                                            <p:strVal val="#ppt_x"/>
                                          </p:val>
                                        </p:tav>
                                      </p:tavLst>
                                    </p:anim>
                                    <p:anim calcmode="lin" valueType="num">
                                      <p:cBhvr additive="base">
                                        <p:cTn id="89" dur="500" fill="hold"/>
                                        <p:tgtEl>
                                          <p:spTgt spid="39"/>
                                        </p:tgtEl>
                                        <p:attrNameLst>
                                          <p:attrName>ppt_y</p:attrName>
                                        </p:attrNameLst>
                                      </p:cBhvr>
                                      <p:tavLst>
                                        <p:tav tm="0">
                                          <p:val>
                                            <p:strVal val="1+#ppt_h/2"/>
                                          </p:val>
                                        </p:tav>
                                        <p:tav tm="100000">
                                          <p:val>
                                            <p:strVal val="#ppt_y"/>
                                          </p:val>
                                        </p:tav>
                                      </p:tavLst>
                                    </p:anim>
                                  </p:childTnLst>
                                </p:cTn>
                              </p:par>
                              <p:par>
                                <p:cTn id="90" presetID="2" presetClass="entr" presetSubtype="4" fill="hold" grpId="0" nodeType="withEffect">
                                  <p:stCondLst>
                                    <p:cond delay="0"/>
                                  </p:stCondLst>
                                  <p:childTnLst>
                                    <p:set>
                                      <p:cBhvr>
                                        <p:cTn id="91" dur="1" fill="hold">
                                          <p:stCondLst>
                                            <p:cond delay="0"/>
                                          </p:stCondLst>
                                        </p:cTn>
                                        <p:tgtEl>
                                          <p:spTgt spid="40"/>
                                        </p:tgtEl>
                                        <p:attrNameLst>
                                          <p:attrName>style.visibility</p:attrName>
                                        </p:attrNameLst>
                                      </p:cBhvr>
                                      <p:to>
                                        <p:strVal val="visible"/>
                                      </p:to>
                                    </p:set>
                                    <p:anim calcmode="lin" valueType="num">
                                      <p:cBhvr additive="base">
                                        <p:cTn id="92" dur="500" fill="hold"/>
                                        <p:tgtEl>
                                          <p:spTgt spid="40"/>
                                        </p:tgtEl>
                                        <p:attrNameLst>
                                          <p:attrName>ppt_x</p:attrName>
                                        </p:attrNameLst>
                                      </p:cBhvr>
                                      <p:tavLst>
                                        <p:tav tm="0">
                                          <p:val>
                                            <p:strVal val="#ppt_x"/>
                                          </p:val>
                                        </p:tav>
                                        <p:tav tm="100000">
                                          <p:val>
                                            <p:strVal val="#ppt_x"/>
                                          </p:val>
                                        </p:tav>
                                      </p:tavLst>
                                    </p:anim>
                                    <p:anim calcmode="lin" valueType="num">
                                      <p:cBhvr additive="base">
                                        <p:cTn id="93" dur="500" fill="hold"/>
                                        <p:tgtEl>
                                          <p:spTgt spid="40"/>
                                        </p:tgtEl>
                                        <p:attrNameLst>
                                          <p:attrName>ppt_y</p:attrName>
                                        </p:attrNameLst>
                                      </p:cBhvr>
                                      <p:tavLst>
                                        <p:tav tm="0">
                                          <p:val>
                                            <p:strVal val="1+#ppt_h/2"/>
                                          </p:val>
                                        </p:tav>
                                        <p:tav tm="100000">
                                          <p:val>
                                            <p:strVal val="#ppt_y"/>
                                          </p:val>
                                        </p:tav>
                                      </p:tavLst>
                                    </p:anim>
                                  </p:childTnLst>
                                </p:cTn>
                              </p:par>
                              <p:par>
                                <p:cTn id="94" presetID="2" presetClass="entr" presetSubtype="4" fill="hold" grpId="0" nodeType="withEffect">
                                  <p:stCondLst>
                                    <p:cond delay="0"/>
                                  </p:stCondLst>
                                  <p:childTnLst>
                                    <p:set>
                                      <p:cBhvr>
                                        <p:cTn id="95" dur="1" fill="hold">
                                          <p:stCondLst>
                                            <p:cond delay="0"/>
                                          </p:stCondLst>
                                        </p:cTn>
                                        <p:tgtEl>
                                          <p:spTgt spid="41"/>
                                        </p:tgtEl>
                                        <p:attrNameLst>
                                          <p:attrName>style.visibility</p:attrName>
                                        </p:attrNameLst>
                                      </p:cBhvr>
                                      <p:to>
                                        <p:strVal val="visible"/>
                                      </p:to>
                                    </p:set>
                                    <p:anim calcmode="lin" valueType="num">
                                      <p:cBhvr additive="base">
                                        <p:cTn id="96" dur="500" fill="hold"/>
                                        <p:tgtEl>
                                          <p:spTgt spid="41"/>
                                        </p:tgtEl>
                                        <p:attrNameLst>
                                          <p:attrName>ppt_x</p:attrName>
                                        </p:attrNameLst>
                                      </p:cBhvr>
                                      <p:tavLst>
                                        <p:tav tm="0">
                                          <p:val>
                                            <p:strVal val="#ppt_x"/>
                                          </p:val>
                                        </p:tav>
                                        <p:tav tm="100000">
                                          <p:val>
                                            <p:strVal val="#ppt_x"/>
                                          </p:val>
                                        </p:tav>
                                      </p:tavLst>
                                    </p:anim>
                                    <p:anim calcmode="lin" valueType="num">
                                      <p:cBhvr additive="base">
                                        <p:cTn id="97" dur="500" fill="hold"/>
                                        <p:tgtEl>
                                          <p:spTgt spid="41"/>
                                        </p:tgtEl>
                                        <p:attrNameLst>
                                          <p:attrName>ppt_y</p:attrName>
                                        </p:attrNameLst>
                                      </p:cBhvr>
                                      <p:tavLst>
                                        <p:tav tm="0">
                                          <p:val>
                                            <p:strVal val="1+#ppt_h/2"/>
                                          </p:val>
                                        </p:tav>
                                        <p:tav tm="100000">
                                          <p:val>
                                            <p:strVal val="#ppt_y"/>
                                          </p:val>
                                        </p:tav>
                                      </p:tavLst>
                                    </p:anim>
                                  </p:childTnLst>
                                </p:cTn>
                              </p:par>
                              <p:par>
                                <p:cTn id="98" presetID="2" presetClass="entr" presetSubtype="4" fill="hold" grpId="0" nodeType="withEffect">
                                  <p:stCondLst>
                                    <p:cond delay="0"/>
                                  </p:stCondLst>
                                  <p:childTnLst>
                                    <p:set>
                                      <p:cBhvr>
                                        <p:cTn id="99" dur="1" fill="hold">
                                          <p:stCondLst>
                                            <p:cond delay="0"/>
                                          </p:stCondLst>
                                        </p:cTn>
                                        <p:tgtEl>
                                          <p:spTgt spid="42"/>
                                        </p:tgtEl>
                                        <p:attrNameLst>
                                          <p:attrName>style.visibility</p:attrName>
                                        </p:attrNameLst>
                                      </p:cBhvr>
                                      <p:to>
                                        <p:strVal val="visible"/>
                                      </p:to>
                                    </p:set>
                                    <p:anim calcmode="lin" valueType="num">
                                      <p:cBhvr additive="base">
                                        <p:cTn id="100" dur="500" fill="hold"/>
                                        <p:tgtEl>
                                          <p:spTgt spid="42"/>
                                        </p:tgtEl>
                                        <p:attrNameLst>
                                          <p:attrName>ppt_x</p:attrName>
                                        </p:attrNameLst>
                                      </p:cBhvr>
                                      <p:tavLst>
                                        <p:tav tm="0">
                                          <p:val>
                                            <p:strVal val="#ppt_x"/>
                                          </p:val>
                                        </p:tav>
                                        <p:tav tm="100000">
                                          <p:val>
                                            <p:strVal val="#ppt_x"/>
                                          </p:val>
                                        </p:tav>
                                      </p:tavLst>
                                    </p:anim>
                                    <p:anim calcmode="lin" valueType="num">
                                      <p:cBhvr additive="base">
                                        <p:cTn id="101"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2" grpId="0"/>
      <p:bldP spid="2" grpId="0" animBg="1"/>
      <p:bldP spid="23" grpId="0" animBg="1"/>
      <p:bldP spid="24" grpId="0" animBg="1"/>
      <p:bldP spid="25" grpId="0" animBg="1"/>
      <p:bldP spid="28" grpId="0" animBg="1"/>
      <p:bldP spid="29" grpId="0" animBg="1"/>
      <p:bldP spid="30" grpId="0" animBg="1"/>
      <p:bldP spid="31" grpId="0" animBg="1"/>
      <p:bldP spid="4" grpId="0"/>
      <p:bldP spid="36" grpId="0"/>
      <p:bldP spid="37" grpId="0"/>
      <p:bldP spid="38" grpId="0"/>
      <p:bldP spid="39" grpId="0" animBg="1"/>
      <p:bldP spid="40" grpId="0" animBg="1"/>
      <p:bldP spid="41" grpId="0"/>
      <p:bldP spid="42"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Text Box 5"/>
          <p:cNvSpPr txBox="1">
            <a:spLocks noChangeArrowheads="1"/>
          </p:cNvSpPr>
          <p:nvPr/>
        </p:nvSpPr>
        <p:spPr bwMode="ltGray">
          <a:xfrm>
            <a:off x="347663" y="157163"/>
            <a:ext cx="33845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800" b="1" dirty="0" smtClean="0">
                <a:solidFill>
                  <a:schemeClr val="bg1"/>
                </a:solidFill>
                <a:latin typeface="微软雅黑" pitchFamily="34" charset="-122"/>
                <a:ea typeface="微软雅黑" pitchFamily="34" charset="-122"/>
              </a:rPr>
              <a:t>各项计划达成情况</a:t>
            </a:r>
            <a:endParaRPr lang="zh-CN" altLang="en-US" sz="2800" b="1" dirty="0">
              <a:solidFill>
                <a:schemeClr val="bg1"/>
              </a:solidFill>
              <a:latin typeface="微软雅黑" pitchFamily="34" charset="-122"/>
              <a:ea typeface="微软雅黑" pitchFamily="34" charset="-122"/>
            </a:endParaRPr>
          </a:p>
        </p:txBody>
      </p:sp>
      <p:pic>
        <p:nvPicPr>
          <p:cNvPr id="113" name="Picture 36" descr="中国地图副本"/>
          <p:cNvPicPr>
            <a:picLocks noChangeAspect="1" noChangeArrowheads="1"/>
          </p:cNvPicPr>
          <p:nvPr/>
        </p:nvPicPr>
        <p:blipFill>
          <a:blip r:embed="rId3" cstate="print">
            <a:extLst>
              <a:ext uri="{BEBA8EAE-BF5A-486C-A8C5-ECC9F3942E4B}">
                <a14:imgProps xmlns:a14="http://schemas.microsoft.com/office/drawing/2010/main">
                  <a14:imgLayer r:embed="rId4">
                    <a14:imgEffect>
                      <a14:sharpenSoften amount="50000"/>
                    </a14:imgEffect>
                    <a14:imgEffect>
                      <a14:colorTemperature colorTemp="11500"/>
                    </a14:imgEffect>
                    <a14:imgEffect>
                      <a14:saturation sat="200000"/>
                    </a14:imgEffect>
                    <a14:imgEffect>
                      <a14:brightnessContrast bright="22000" contrast="-38000"/>
                    </a14:imgEffect>
                  </a14:imgLayer>
                </a14:imgProps>
              </a:ext>
              <a:ext uri="{28A0092B-C50C-407E-A947-70E740481C1C}">
                <a14:useLocalDpi xmlns:a14="http://schemas.microsoft.com/office/drawing/2010/main" val="0"/>
              </a:ext>
            </a:extLst>
          </a:blip>
          <a:srcRect b="17883"/>
          <a:stretch>
            <a:fillRect/>
          </a:stretch>
        </p:blipFill>
        <p:spPr bwMode="auto">
          <a:xfrm>
            <a:off x="1534110" y="1479515"/>
            <a:ext cx="3812961" cy="2889674"/>
          </a:xfrm>
          <a:prstGeom prst="rect">
            <a:avLst/>
          </a:prstGeom>
          <a:noFill/>
          <a:ln>
            <a:noFill/>
          </a:ln>
          <a:effectLst>
            <a:outerShdw blurRad="241300" dist="38100" dir="5400000" sx="105000" sy="105000" algn="t" rotWithShape="0">
              <a:prstClr val="black">
                <a:alpha val="24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4" name="椭圆 113"/>
          <p:cNvSpPr/>
          <p:nvPr/>
        </p:nvSpPr>
        <p:spPr>
          <a:xfrm>
            <a:off x="4749834" y="2779945"/>
            <a:ext cx="241356" cy="241356"/>
          </a:xfrm>
          <a:prstGeom prst="ellipse">
            <a:avLst/>
          </a:prstGeom>
          <a:solidFill>
            <a:srgbClr val="C00000"/>
          </a:solidFill>
          <a:ln w="15875" cap="flat" cmpd="sng" algn="ctr">
            <a:solidFill>
              <a:srgbClr val="FFFFFF"/>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宋体"/>
              <a:cs typeface="+mn-cs"/>
            </a:endParaRPr>
          </a:p>
        </p:txBody>
      </p:sp>
      <p:sp>
        <p:nvSpPr>
          <p:cNvPr id="115" name="Line 56"/>
          <p:cNvSpPr>
            <a:spLocks noChangeShapeType="1"/>
          </p:cNvSpPr>
          <p:nvPr/>
        </p:nvSpPr>
        <p:spPr bwMode="auto">
          <a:xfrm flipH="1">
            <a:off x="4870510" y="2900623"/>
            <a:ext cx="3405821" cy="0"/>
          </a:xfrm>
          <a:prstGeom prst="line">
            <a:avLst/>
          </a:prstGeom>
          <a:noFill/>
          <a:ln w="12700">
            <a:solidFill>
              <a:srgbClr val="FE6E02"/>
            </a:solidFill>
            <a:round/>
            <a:headEnd/>
            <a:tailEnd type="oval" w="med" len="med"/>
          </a:ln>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zh-CN" altLang="en-US" sz="1200" b="1">
              <a:solidFill>
                <a:srgbClr val="000000"/>
              </a:solidFill>
              <a:latin typeface="Arial" charset="0"/>
              <a:ea typeface="微软雅黑" pitchFamily="34" charset="-122"/>
            </a:endParaRPr>
          </a:p>
        </p:txBody>
      </p:sp>
      <p:sp>
        <p:nvSpPr>
          <p:cNvPr id="116" name="TextBox 52"/>
          <p:cNvSpPr txBox="1">
            <a:spLocks noChangeArrowheads="1"/>
          </p:cNvSpPr>
          <p:nvPr/>
        </p:nvSpPr>
        <p:spPr bwMode="auto">
          <a:xfrm>
            <a:off x="5148676" y="2924352"/>
            <a:ext cx="2519363" cy="369332"/>
          </a:xfrm>
          <a:prstGeom prst="rect">
            <a:avLst/>
          </a:prstGeom>
          <a:noFill/>
          <a:ln w="9525">
            <a:noFill/>
            <a:miter lim="800000"/>
            <a:headEnd/>
            <a:tailEnd/>
          </a:ln>
        </p:spPr>
        <p:txBody>
          <a:bodyPr>
            <a:spAutoFit/>
          </a:bodyPr>
          <a:lstStyle/>
          <a:p>
            <a:pPr fontAlgn="base">
              <a:spcBef>
                <a:spcPct val="0"/>
              </a:spcBef>
              <a:spcAft>
                <a:spcPct val="0"/>
              </a:spcAft>
            </a:pPr>
            <a:r>
              <a:rPr lang="zh-CN" altLang="en-US" dirty="0">
                <a:solidFill>
                  <a:srgbClr val="C00000"/>
                </a:solidFill>
                <a:latin typeface="微软雅黑" pitchFamily="34" charset="-122"/>
                <a:ea typeface="微软雅黑" pitchFamily="34" charset="-122"/>
              </a:rPr>
              <a:t>单击添加文本</a:t>
            </a:r>
            <a:r>
              <a:rPr lang="en-US" altLang="zh-CN" dirty="0">
                <a:solidFill>
                  <a:srgbClr val="C00000"/>
                </a:solidFill>
                <a:latin typeface="微软雅黑" pitchFamily="34" charset="-122"/>
                <a:ea typeface="微软雅黑" pitchFamily="34" charset="-122"/>
              </a:rPr>
              <a:t> … …</a:t>
            </a:r>
            <a:endParaRPr lang="zh-CN" altLang="en-US" dirty="0">
              <a:solidFill>
                <a:srgbClr val="C00000"/>
              </a:solidFill>
              <a:latin typeface="微软雅黑" pitchFamily="34" charset="-122"/>
              <a:ea typeface="微软雅黑" pitchFamily="34" charset="-122"/>
            </a:endParaRPr>
          </a:p>
        </p:txBody>
      </p:sp>
      <p:sp>
        <p:nvSpPr>
          <p:cNvPr id="117" name="椭圆 116"/>
          <p:cNvSpPr/>
          <p:nvPr/>
        </p:nvSpPr>
        <p:spPr>
          <a:xfrm>
            <a:off x="3525387" y="3532420"/>
            <a:ext cx="230890" cy="230890"/>
          </a:xfrm>
          <a:prstGeom prst="ellipse">
            <a:avLst/>
          </a:prstGeom>
          <a:solidFill>
            <a:srgbClr val="FE6E02"/>
          </a:solidFill>
          <a:ln w="12700" cap="flat" cmpd="sng" algn="ctr">
            <a:solidFill>
              <a:srgbClr val="FE6E02"/>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C00000"/>
              </a:solidFill>
              <a:effectLst/>
              <a:uLnTx/>
              <a:uFillTx/>
              <a:latin typeface="Arial"/>
              <a:ea typeface="宋体"/>
              <a:cs typeface="+mn-cs"/>
            </a:endParaRPr>
          </a:p>
        </p:txBody>
      </p:sp>
      <p:sp>
        <p:nvSpPr>
          <p:cNvPr id="118" name="Rectangle 55"/>
          <p:cNvSpPr>
            <a:spLocks noChangeArrowheads="1"/>
          </p:cNvSpPr>
          <p:nvPr/>
        </p:nvSpPr>
        <p:spPr bwMode="auto">
          <a:xfrm>
            <a:off x="755576" y="4074085"/>
            <a:ext cx="3384376"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lnSpc>
                <a:spcPct val="150000"/>
              </a:lnSpc>
              <a:spcBef>
                <a:spcPct val="0"/>
              </a:spcBef>
              <a:spcAft>
                <a:spcPct val="0"/>
              </a:spcAft>
            </a:pPr>
            <a:r>
              <a:rPr lang="zh-CN" altLang="en-US" sz="1600" b="1" dirty="0">
                <a:solidFill>
                  <a:srgbClr val="C00000"/>
                </a:solidFill>
                <a:latin typeface="Arial" charset="0"/>
                <a:ea typeface="微软雅黑" pitchFamily="34" charset="-122"/>
              </a:rPr>
              <a:t>单击此处添加段落文字内容</a:t>
            </a:r>
            <a:endParaRPr lang="zh-CN" altLang="en-US" sz="1200" b="1" dirty="0">
              <a:solidFill>
                <a:srgbClr val="C00000"/>
              </a:solidFill>
              <a:latin typeface="Arial" charset="0"/>
              <a:ea typeface="微软雅黑" pitchFamily="34" charset="-122"/>
            </a:endParaRPr>
          </a:p>
          <a:p>
            <a:pPr fontAlgn="base">
              <a:lnSpc>
                <a:spcPct val="150000"/>
              </a:lnSpc>
              <a:spcBef>
                <a:spcPct val="0"/>
              </a:spcBef>
              <a:spcAft>
                <a:spcPct val="0"/>
              </a:spcAft>
            </a:pPr>
            <a:r>
              <a:rPr lang="zh-CN" altLang="en-US" sz="1200" dirty="0">
                <a:solidFill>
                  <a:srgbClr val="C00000"/>
                </a:solidFill>
                <a:latin typeface="Arial" charset="0"/>
                <a:ea typeface="微软雅黑" pitchFamily="34" charset="-122"/>
              </a:rPr>
              <a:t>单击此处添加段落文字内容</a:t>
            </a:r>
          </a:p>
          <a:p>
            <a:pPr fontAlgn="base">
              <a:lnSpc>
                <a:spcPct val="150000"/>
              </a:lnSpc>
              <a:spcBef>
                <a:spcPct val="0"/>
              </a:spcBef>
              <a:spcAft>
                <a:spcPct val="0"/>
              </a:spcAft>
            </a:pPr>
            <a:r>
              <a:rPr lang="zh-CN" altLang="en-US" sz="1200" dirty="0">
                <a:solidFill>
                  <a:srgbClr val="C00000"/>
                </a:solidFill>
                <a:latin typeface="Arial" charset="0"/>
                <a:ea typeface="微软雅黑" pitchFamily="34" charset="-122"/>
              </a:rPr>
              <a:t>单击此处添加段落文字内容</a:t>
            </a:r>
          </a:p>
        </p:txBody>
      </p:sp>
      <p:grpSp>
        <p:nvGrpSpPr>
          <p:cNvPr id="119" name="组合 118"/>
          <p:cNvGrpSpPr/>
          <p:nvPr/>
        </p:nvGrpSpPr>
        <p:grpSpPr>
          <a:xfrm>
            <a:off x="859532" y="3638340"/>
            <a:ext cx="2771774" cy="485359"/>
            <a:chOff x="381000" y="3096770"/>
            <a:chExt cx="2771774" cy="485359"/>
          </a:xfrm>
        </p:grpSpPr>
        <p:sp>
          <p:nvSpPr>
            <p:cNvPr id="120" name="Line 54"/>
            <p:cNvSpPr>
              <a:spLocks noChangeShapeType="1"/>
            </p:cNvSpPr>
            <p:nvPr/>
          </p:nvSpPr>
          <p:spPr bwMode="auto">
            <a:xfrm flipV="1">
              <a:off x="2643186" y="3096770"/>
              <a:ext cx="509588" cy="483092"/>
            </a:xfrm>
            <a:prstGeom prst="line">
              <a:avLst/>
            </a:prstGeom>
            <a:noFill/>
            <a:ln w="12700">
              <a:solidFill>
                <a:srgbClr val="FE6E02"/>
              </a:solidFill>
              <a:round/>
              <a:headEnd/>
              <a:tailEnd type="oval" w="med" len="me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200" b="1" i="0" u="none" strike="noStrike" kern="0" cap="none" spc="0" normalizeH="0" baseline="0" noProof="0">
                <a:ln>
                  <a:noFill/>
                </a:ln>
                <a:solidFill>
                  <a:srgbClr val="C00000"/>
                </a:solidFill>
                <a:effectLst/>
                <a:uLnTx/>
                <a:uFillTx/>
                <a:latin typeface="Arial" charset="0"/>
                <a:ea typeface="微软雅黑" pitchFamily="34" charset="-122"/>
              </a:endParaRPr>
            </a:p>
          </p:txBody>
        </p:sp>
        <p:sp>
          <p:nvSpPr>
            <p:cNvPr id="121" name="Line 54"/>
            <p:cNvSpPr>
              <a:spLocks noChangeShapeType="1"/>
            </p:cNvSpPr>
            <p:nvPr/>
          </p:nvSpPr>
          <p:spPr bwMode="auto">
            <a:xfrm>
              <a:off x="381000" y="3582129"/>
              <a:ext cx="2270125" cy="0"/>
            </a:xfrm>
            <a:prstGeom prst="line">
              <a:avLst/>
            </a:prstGeom>
            <a:noFill/>
            <a:ln w="12700">
              <a:solidFill>
                <a:srgbClr val="FE6E02"/>
              </a:solidFill>
              <a:round/>
              <a:headEnd/>
              <a:tailEnd type="none" w="med" len="med"/>
            </a:ln>
            <a:extLst>
              <a:ext uri="{909E8E84-426E-40DD-AFC4-6F175D3DCCD1}">
                <a14:hiddenFill xmlns:a14="http://schemas.microsoft.com/office/drawing/2010/main">
                  <a:noFill/>
                </a14:hiddenFill>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200" b="1" i="0" u="none" strike="noStrike" kern="0" cap="none" spc="0" normalizeH="0" baseline="0" noProof="0">
                <a:ln>
                  <a:noFill/>
                </a:ln>
                <a:solidFill>
                  <a:srgbClr val="C00000"/>
                </a:solidFill>
                <a:effectLst/>
                <a:uLnTx/>
                <a:uFillTx/>
                <a:latin typeface="Arial" charset="0"/>
                <a:ea typeface="微软雅黑" pitchFamily="34" charset="-122"/>
              </a:endParaRPr>
            </a:p>
          </p:txBody>
        </p:sp>
      </p:grpSp>
      <p:sp>
        <p:nvSpPr>
          <p:cNvPr id="122" name="Text Box 5"/>
          <p:cNvSpPr txBox="1">
            <a:spLocks noChangeArrowheads="1"/>
          </p:cNvSpPr>
          <p:nvPr/>
        </p:nvSpPr>
        <p:spPr bwMode="auto">
          <a:xfrm>
            <a:off x="5136221" y="2462517"/>
            <a:ext cx="3262432" cy="430374"/>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base">
              <a:lnSpc>
                <a:spcPct val="120000"/>
              </a:lnSpc>
              <a:spcBef>
                <a:spcPct val="0"/>
              </a:spcBef>
              <a:spcAft>
                <a:spcPct val="0"/>
              </a:spcAft>
            </a:pPr>
            <a:r>
              <a:rPr lang="zh-CN" altLang="en-US" sz="2000" b="1" dirty="0">
                <a:solidFill>
                  <a:srgbClr val="C00000"/>
                </a:solidFill>
                <a:latin typeface="微软雅黑" pitchFamily="34" charset="-122"/>
                <a:ea typeface="微软雅黑" pitchFamily="34" charset="-122"/>
              </a:rPr>
              <a:t>单击此处添加段落文字内容</a:t>
            </a:r>
          </a:p>
        </p:txBody>
      </p:sp>
      <p:sp>
        <p:nvSpPr>
          <p:cNvPr id="123" name="矩形 122"/>
          <p:cNvSpPr/>
          <p:nvPr/>
        </p:nvSpPr>
        <p:spPr>
          <a:xfrm>
            <a:off x="5353097" y="4071803"/>
            <a:ext cx="1525863" cy="677108"/>
          </a:xfrm>
          <a:prstGeom prst="rect">
            <a:avLst/>
          </a:prstGeom>
        </p:spPr>
        <p:txBody>
          <a:bodyPr wrap="square">
            <a:spAutoFit/>
          </a:bodyPr>
          <a:lstStyle/>
          <a:p>
            <a:pPr>
              <a:defRPr/>
            </a:pPr>
            <a:r>
              <a:rPr lang="zh-CN" altLang="en-US" sz="1400" b="1" dirty="0" smtClean="0">
                <a:solidFill>
                  <a:schemeClr val="tx1">
                    <a:lumMod val="75000"/>
                    <a:lumOff val="25000"/>
                  </a:schemeClr>
                </a:solidFill>
                <a:latin typeface="微软雅黑" pitchFamily="34" charset="-122"/>
                <a:ea typeface="微软雅黑" pitchFamily="34" charset="-122"/>
              </a:rPr>
              <a:t>    补充说明</a:t>
            </a:r>
            <a:endParaRPr lang="zh-CN" altLang="en-US" sz="1400" b="1" dirty="0">
              <a:solidFill>
                <a:schemeClr val="tx1">
                  <a:lumMod val="75000"/>
                  <a:lumOff val="25000"/>
                </a:schemeClr>
              </a:solidFill>
              <a:latin typeface="微软雅黑" pitchFamily="34" charset="-122"/>
              <a:ea typeface="微软雅黑" pitchFamily="34" charset="-122"/>
            </a:endParaRPr>
          </a:p>
          <a:p>
            <a:pPr marL="285750" indent="-285750" fontAlgn="base">
              <a:spcAft>
                <a:spcPct val="0"/>
              </a:spcAft>
              <a:buFont typeface="Arial" pitchFamily="34" charset="0"/>
              <a:buChar char="•"/>
            </a:pPr>
            <a:r>
              <a:rPr lang="zh-CN" altLang="en-US" sz="1200" dirty="0">
                <a:solidFill>
                  <a:schemeClr val="tx1">
                    <a:lumMod val="75000"/>
                    <a:lumOff val="25000"/>
                  </a:schemeClr>
                </a:solidFill>
                <a:latin typeface="微软雅黑" pitchFamily="34" charset="-122"/>
                <a:ea typeface="微软雅黑" pitchFamily="34" charset="-122"/>
              </a:rPr>
              <a:t>在此录入</a:t>
            </a:r>
            <a:r>
              <a:rPr lang="zh-CN" altLang="en-US" sz="1200" dirty="0" smtClean="0">
                <a:solidFill>
                  <a:schemeClr val="tx1">
                    <a:lumMod val="75000"/>
                    <a:lumOff val="25000"/>
                  </a:schemeClr>
                </a:solidFill>
                <a:latin typeface="微软雅黑" pitchFamily="34" charset="-122"/>
                <a:ea typeface="微软雅黑" pitchFamily="34" charset="-122"/>
              </a:rPr>
              <a:t>文字</a:t>
            </a:r>
            <a:endParaRPr lang="en-US" altLang="zh-CN" sz="1200" dirty="0">
              <a:solidFill>
                <a:schemeClr val="tx1">
                  <a:lumMod val="75000"/>
                  <a:lumOff val="25000"/>
                </a:schemeClr>
              </a:solidFill>
              <a:latin typeface="微软雅黑" pitchFamily="34" charset="-122"/>
              <a:ea typeface="微软雅黑" pitchFamily="34" charset="-122"/>
            </a:endParaRPr>
          </a:p>
          <a:p>
            <a:pPr marL="285750" indent="-285750" fontAlgn="base">
              <a:spcAft>
                <a:spcPct val="0"/>
              </a:spcAft>
              <a:buFont typeface="Arial" pitchFamily="34" charset="0"/>
              <a:buChar char="•"/>
            </a:pPr>
            <a:r>
              <a:rPr lang="zh-CN" altLang="en-US" sz="1200" dirty="0">
                <a:solidFill>
                  <a:schemeClr val="tx1">
                    <a:lumMod val="75000"/>
                    <a:lumOff val="25000"/>
                  </a:schemeClr>
                </a:solidFill>
                <a:latin typeface="微软雅黑" pitchFamily="34" charset="-122"/>
                <a:ea typeface="微软雅黑" pitchFamily="34" charset="-122"/>
              </a:rPr>
              <a:t>在此录入</a:t>
            </a:r>
            <a:r>
              <a:rPr lang="zh-CN" altLang="en-US" sz="1200" dirty="0" smtClean="0">
                <a:solidFill>
                  <a:schemeClr val="tx1">
                    <a:lumMod val="75000"/>
                    <a:lumOff val="25000"/>
                  </a:schemeClr>
                </a:solidFill>
                <a:latin typeface="微软雅黑" pitchFamily="34" charset="-122"/>
                <a:ea typeface="微软雅黑" pitchFamily="34" charset="-122"/>
              </a:rPr>
              <a:t>文字</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124" name="矩形 123"/>
          <p:cNvSpPr/>
          <p:nvPr/>
        </p:nvSpPr>
        <p:spPr>
          <a:xfrm>
            <a:off x="7014416" y="4071803"/>
            <a:ext cx="1482006" cy="677108"/>
          </a:xfrm>
          <a:prstGeom prst="rect">
            <a:avLst/>
          </a:prstGeom>
        </p:spPr>
        <p:txBody>
          <a:bodyPr wrap="square">
            <a:spAutoFit/>
          </a:bodyPr>
          <a:lstStyle/>
          <a:p>
            <a:pPr>
              <a:defRPr/>
            </a:pPr>
            <a:r>
              <a:rPr lang="zh-CN" altLang="en-US" sz="1400" b="1" dirty="0" smtClean="0">
                <a:solidFill>
                  <a:schemeClr val="tx1">
                    <a:lumMod val="75000"/>
                    <a:lumOff val="25000"/>
                  </a:schemeClr>
                </a:solidFill>
                <a:latin typeface="微软雅黑" pitchFamily="34" charset="-122"/>
                <a:ea typeface="微软雅黑" pitchFamily="34" charset="-122"/>
              </a:rPr>
              <a:t>    补充说明</a:t>
            </a:r>
          </a:p>
          <a:p>
            <a:pPr marL="285750" indent="-285750" fontAlgn="base">
              <a:spcAft>
                <a:spcPct val="0"/>
              </a:spcAft>
              <a:buFont typeface="Arial" pitchFamily="34" charset="0"/>
              <a:buChar char="•"/>
            </a:pPr>
            <a:r>
              <a:rPr lang="zh-CN" altLang="en-US" sz="1200" dirty="0" smtClean="0">
                <a:solidFill>
                  <a:schemeClr val="tx1">
                    <a:lumMod val="75000"/>
                    <a:lumOff val="25000"/>
                  </a:schemeClr>
                </a:solidFill>
                <a:latin typeface="微软雅黑" pitchFamily="34" charset="-122"/>
                <a:ea typeface="微软雅黑" pitchFamily="34" charset="-122"/>
              </a:rPr>
              <a:t>在此录入文字</a:t>
            </a:r>
            <a:endParaRPr lang="en-US" altLang="zh-CN" sz="1200" dirty="0" smtClean="0">
              <a:solidFill>
                <a:schemeClr val="tx1">
                  <a:lumMod val="75000"/>
                  <a:lumOff val="25000"/>
                </a:schemeClr>
              </a:solidFill>
              <a:latin typeface="微软雅黑" pitchFamily="34" charset="-122"/>
              <a:ea typeface="微软雅黑" pitchFamily="34" charset="-122"/>
            </a:endParaRPr>
          </a:p>
          <a:p>
            <a:pPr marL="285750" indent="-285750" fontAlgn="base">
              <a:spcAft>
                <a:spcPct val="0"/>
              </a:spcAft>
              <a:buFont typeface="Arial" pitchFamily="34" charset="0"/>
              <a:buChar char="•"/>
            </a:pPr>
            <a:r>
              <a:rPr lang="zh-CN" altLang="en-US" sz="1200" dirty="0" smtClean="0">
                <a:solidFill>
                  <a:schemeClr val="tx1">
                    <a:lumMod val="75000"/>
                    <a:lumOff val="25000"/>
                  </a:schemeClr>
                </a:solidFill>
                <a:latin typeface="微软雅黑" pitchFamily="34" charset="-122"/>
                <a:ea typeface="微软雅黑" pitchFamily="34" charset="-122"/>
              </a:rPr>
              <a:t>在此</a:t>
            </a:r>
            <a:r>
              <a:rPr lang="zh-CN" altLang="en-US" sz="1200" dirty="0">
                <a:solidFill>
                  <a:schemeClr val="tx1">
                    <a:lumMod val="75000"/>
                    <a:lumOff val="25000"/>
                  </a:schemeClr>
                </a:solidFill>
                <a:latin typeface="微软雅黑" pitchFamily="34" charset="-122"/>
                <a:ea typeface="微软雅黑" pitchFamily="34" charset="-122"/>
              </a:rPr>
              <a:t>录入</a:t>
            </a:r>
            <a:r>
              <a:rPr lang="zh-CN" altLang="en-US" sz="1200" dirty="0" smtClean="0">
                <a:solidFill>
                  <a:schemeClr val="tx1">
                    <a:lumMod val="75000"/>
                    <a:lumOff val="25000"/>
                  </a:schemeClr>
                </a:solidFill>
                <a:latin typeface="微软雅黑" pitchFamily="34" charset="-122"/>
                <a:ea typeface="微软雅黑" pitchFamily="34" charset="-122"/>
              </a:rPr>
              <a:t>文字</a:t>
            </a:r>
            <a:endParaRPr lang="zh-CN" altLang="en-US" sz="1200" dirty="0">
              <a:solidFill>
                <a:schemeClr val="tx1">
                  <a:lumMod val="75000"/>
                  <a:lumOff val="25000"/>
                </a:schemeClr>
              </a:solidFill>
              <a:latin typeface="微软雅黑" pitchFamily="34" charset="-122"/>
              <a:ea typeface="微软雅黑" pitchFamily="34" charset="-122"/>
            </a:endParaRPr>
          </a:p>
        </p:txBody>
      </p:sp>
      <p:sp>
        <p:nvSpPr>
          <p:cNvPr id="125" name="椭圆 124"/>
          <p:cNvSpPr/>
          <p:nvPr/>
        </p:nvSpPr>
        <p:spPr>
          <a:xfrm>
            <a:off x="7058279" y="4162230"/>
            <a:ext cx="147754" cy="147754"/>
          </a:xfrm>
          <a:prstGeom prst="ellipse">
            <a:avLst/>
          </a:prstGeom>
          <a:solidFill>
            <a:srgbClr val="C00000"/>
          </a:solidFill>
          <a:ln w="15875" cap="flat" cmpd="sng" algn="ctr">
            <a:solidFill>
              <a:srgbClr val="FFFFFF"/>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宋体"/>
              <a:cs typeface="+mn-cs"/>
            </a:endParaRPr>
          </a:p>
        </p:txBody>
      </p:sp>
      <p:sp>
        <p:nvSpPr>
          <p:cNvPr id="126" name="椭圆 125"/>
          <p:cNvSpPr/>
          <p:nvPr/>
        </p:nvSpPr>
        <p:spPr>
          <a:xfrm>
            <a:off x="5408457" y="4156582"/>
            <a:ext cx="145572" cy="145572"/>
          </a:xfrm>
          <a:prstGeom prst="ellipse">
            <a:avLst/>
          </a:prstGeom>
          <a:solidFill>
            <a:srgbClr val="FE6E02"/>
          </a:solidFill>
          <a:ln w="12700" cap="flat" cmpd="sng" algn="ctr">
            <a:solidFill>
              <a:srgbClr val="FFFFFF"/>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宋体"/>
              <a:cs typeface="+mn-cs"/>
            </a:endParaRPr>
          </a:p>
        </p:txBody>
      </p:sp>
      <p:sp>
        <p:nvSpPr>
          <p:cNvPr id="127" name="圆角矩形 126"/>
          <p:cNvSpPr/>
          <p:nvPr/>
        </p:nvSpPr>
        <p:spPr>
          <a:xfrm>
            <a:off x="6954461" y="1518162"/>
            <a:ext cx="1259074" cy="913073"/>
          </a:xfrm>
          <a:prstGeom prst="roundRect">
            <a:avLst/>
          </a:prstGeom>
          <a:blipFill dpi="0" rotWithShape="1">
            <a:blip r:embed="rId5"/>
            <a:srcRect/>
            <a:stretch>
              <a:fillRect l="-1000" b="-14000"/>
            </a:stretch>
          </a:blipFill>
          <a:ln w="19050" cap="flat" cmpd="sng" algn="ctr">
            <a:solidFill>
              <a:srgbClr val="C0000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宋体"/>
              <a:cs typeface="+mn-cs"/>
            </a:endParaRPr>
          </a:p>
        </p:txBody>
      </p:sp>
      <p:sp>
        <p:nvSpPr>
          <p:cNvPr id="128" name="圆角矩形 127"/>
          <p:cNvSpPr/>
          <p:nvPr/>
        </p:nvSpPr>
        <p:spPr>
          <a:xfrm>
            <a:off x="827500" y="3344531"/>
            <a:ext cx="934315" cy="677560"/>
          </a:xfrm>
          <a:prstGeom prst="roundRect">
            <a:avLst/>
          </a:prstGeom>
          <a:blipFill dpi="0" rotWithShape="1">
            <a:blip r:embed="rId6"/>
            <a:srcRect/>
            <a:stretch>
              <a:fillRect l="-13000"/>
            </a:stretch>
          </a:blipFill>
          <a:ln w="15875" cap="flat" cmpd="sng" algn="ctr">
            <a:solidFill>
              <a:srgbClr val="FE6E02"/>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宋体"/>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100" advClick="0">
        <p14:switch dir="r"/>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750"/>
                                        <p:tgtEl>
                                          <p:spTgt spid="22"/>
                                        </p:tgtEl>
                                      </p:cBhvr>
                                    </p:animEffect>
                                  </p:childTnLst>
                                </p:cTn>
                              </p:par>
                              <p:par>
                                <p:cTn id="8" presetID="42" presetClass="entr" presetSubtype="0" fill="hold" nodeType="withEffect">
                                  <p:stCondLst>
                                    <p:cond delay="0"/>
                                  </p:stCondLst>
                                  <p:childTnLst>
                                    <p:set>
                                      <p:cBhvr>
                                        <p:cTn id="9" dur="1" fill="hold">
                                          <p:stCondLst>
                                            <p:cond delay="0"/>
                                          </p:stCondLst>
                                        </p:cTn>
                                        <p:tgtEl>
                                          <p:spTgt spid="113"/>
                                        </p:tgtEl>
                                        <p:attrNameLst>
                                          <p:attrName>style.visibility</p:attrName>
                                        </p:attrNameLst>
                                      </p:cBhvr>
                                      <p:to>
                                        <p:strVal val="visible"/>
                                      </p:to>
                                    </p:set>
                                    <p:animEffect transition="in" filter="fade">
                                      <p:cBhvr>
                                        <p:cTn id="10" dur="1000"/>
                                        <p:tgtEl>
                                          <p:spTgt spid="113"/>
                                        </p:tgtEl>
                                      </p:cBhvr>
                                    </p:animEffect>
                                    <p:anim calcmode="lin" valueType="num">
                                      <p:cBhvr>
                                        <p:cTn id="11" dur="1000" fill="hold"/>
                                        <p:tgtEl>
                                          <p:spTgt spid="113"/>
                                        </p:tgtEl>
                                        <p:attrNameLst>
                                          <p:attrName>ppt_x</p:attrName>
                                        </p:attrNameLst>
                                      </p:cBhvr>
                                      <p:tavLst>
                                        <p:tav tm="0">
                                          <p:val>
                                            <p:strVal val="#ppt_x"/>
                                          </p:val>
                                        </p:tav>
                                        <p:tav tm="100000">
                                          <p:val>
                                            <p:strVal val="#ppt_x"/>
                                          </p:val>
                                        </p:tav>
                                      </p:tavLst>
                                    </p:anim>
                                    <p:anim calcmode="lin" valueType="num">
                                      <p:cBhvr>
                                        <p:cTn id="12" dur="1000" fill="hold"/>
                                        <p:tgtEl>
                                          <p:spTgt spid="113"/>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3" presetClass="entr" presetSubtype="36" fill="hold" grpId="0" nodeType="afterEffect">
                                  <p:stCondLst>
                                    <p:cond delay="0"/>
                                  </p:stCondLst>
                                  <p:childTnLst>
                                    <p:set>
                                      <p:cBhvr>
                                        <p:cTn id="15" dur="1" fill="hold">
                                          <p:stCondLst>
                                            <p:cond delay="0"/>
                                          </p:stCondLst>
                                        </p:cTn>
                                        <p:tgtEl>
                                          <p:spTgt spid="114"/>
                                        </p:tgtEl>
                                        <p:attrNameLst>
                                          <p:attrName>style.visibility</p:attrName>
                                        </p:attrNameLst>
                                      </p:cBhvr>
                                      <p:to>
                                        <p:strVal val="visible"/>
                                      </p:to>
                                    </p:set>
                                    <p:anim calcmode="lin" valueType="num">
                                      <p:cBhvr>
                                        <p:cTn id="16" dur="500" fill="hold"/>
                                        <p:tgtEl>
                                          <p:spTgt spid="114"/>
                                        </p:tgtEl>
                                        <p:attrNameLst>
                                          <p:attrName>ppt_w</p:attrName>
                                        </p:attrNameLst>
                                      </p:cBhvr>
                                      <p:tavLst>
                                        <p:tav tm="0">
                                          <p:val>
                                            <p:strVal val="(6*min(max(#ppt_w*#ppt_h,.3),1)-7.4)/-.7*#ppt_w"/>
                                          </p:val>
                                        </p:tav>
                                        <p:tav tm="100000">
                                          <p:val>
                                            <p:strVal val="#ppt_w"/>
                                          </p:val>
                                        </p:tav>
                                      </p:tavLst>
                                    </p:anim>
                                    <p:anim calcmode="lin" valueType="num">
                                      <p:cBhvr>
                                        <p:cTn id="17" dur="500" fill="hold"/>
                                        <p:tgtEl>
                                          <p:spTgt spid="114"/>
                                        </p:tgtEl>
                                        <p:attrNameLst>
                                          <p:attrName>ppt_h</p:attrName>
                                        </p:attrNameLst>
                                      </p:cBhvr>
                                      <p:tavLst>
                                        <p:tav tm="0">
                                          <p:val>
                                            <p:strVal val="(6*min(max(#ppt_w*#ppt_h,.3),1)-7.4)/-.7*#ppt_h"/>
                                          </p:val>
                                        </p:tav>
                                        <p:tav tm="100000">
                                          <p:val>
                                            <p:strVal val="#ppt_h"/>
                                          </p:val>
                                        </p:tav>
                                      </p:tavLst>
                                    </p:anim>
                                    <p:anim calcmode="lin" valueType="num">
                                      <p:cBhvr>
                                        <p:cTn id="18" dur="500" fill="hold"/>
                                        <p:tgtEl>
                                          <p:spTgt spid="114"/>
                                        </p:tgtEl>
                                        <p:attrNameLst>
                                          <p:attrName>ppt_x</p:attrName>
                                        </p:attrNameLst>
                                      </p:cBhvr>
                                      <p:tavLst>
                                        <p:tav tm="0">
                                          <p:val>
                                            <p:fltVal val="0.5"/>
                                          </p:val>
                                        </p:tav>
                                        <p:tav tm="100000">
                                          <p:val>
                                            <p:strVal val="#ppt_x"/>
                                          </p:val>
                                        </p:tav>
                                      </p:tavLst>
                                    </p:anim>
                                    <p:anim calcmode="lin" valueType="num">
                                      <p:cBhvr>
                                        <p:cTn id="19" dur="500" fill="hold"/>
                                        <p:tgtEl>
                                          <p:spTgt spid="114"/>
                                        </p:tgtEl>
                                        <p:attrNameLst>
                                          <p:attrName>ppt_y</p:attrName>
                                        </p:attrNameLst>
                                      </p:cBhvr>
                                      <p:tavLst>
                                        <p:tav tm="0">
                                          <p:val>
                                            <p:strVal val="1+(6*min(max(#ppt_w*#ppt_h,.3),1)-7.4)/-.7*#ppt_h/2"/>
                                          </p:val>
                                        </p:tav>
                                        <p:tav tm="100000">
                                          <p:val>
                                            <p:strVal val="#ppt_y"/>
                                          </p:val>
                                        </p:tav>
                                      </p:tavLst>
                                    </p:anim>
                                  </p:childTnLst>
                                </p:cTn>
                              </p:par>
                              <p:par>
                                <p:cTn id="20" presetID="49" presetClass="entr" presetSubtype="0" decel="100000" fill="hold" grpId="0" nodeType="withEffect">
                                  <p:stCondLst>
                                    <p:cond delay="400"/>
                                  </p:stCondLst>
                                  <p:childTnLst>
                                    <p:set>
                                      <p:cBhvr>
                                        <p:cTn id="21" dur="1" fill="hold">
                                          <p:stCondLst>
                                            <p:cond delay="0"/>
                                          </p:stCondLst>
                                        </p:cTn>
                                        <p:tgtEl>
                                          <p:spTgt spid="115"/>
                                        </p:tgtEl>
                                        <p:attrNameLst>
                                          <p:attrName>style.visibility</p:attrName>
                                        </p:attrNameLst>
                                      </p:cBhvr>
                                      <p:to>
                                        <p:strVal val="visible"/>
                                      </p:to>
                                    </p:set>
                                    <p:anim calcmode="lin" valueType="num">
                                      <p:cBhvr>
                                        <p:cTn id="22" dur="500" fill="hold"/>
                                        <p:tgtEl>
                                          <p:spTgt spid="115"/>
                                        </p:tgtEl>
                                        <p:attrNameLst>
                                          <p:attrName>ppt_w</p:attrName>
                                        </p:attrNameLst>
                                      </p:cBhvr>
                                      <p:tavLst>
                                        <p:tav tm="0">
                                          <p:val>
                                            <p:fltVal val="0"/>
                                          </p:val>
                                        </p:tav>
                                        <p:tav tm="100000">
                                          <p:val>
                                            <p:strVal val="#ppt_w"/>
                                          </p:val>
                                        </p:tav>
                                      </p:tavLst>
                                    </p:anim>
                                    <p:anim calcmode="lin" valueType="num">
                                      <p:cBhvr>
                                        <p:cTn id="23" dur="500" fill="hold"/>
                                        <p:tgtEl>
                                          <p:spTgt spid="115"/>
                                        </p:tgtEl>
                                        <p:attrNameLst>
                                          <p:attrName>ppt_h</p:attrName>
                                        </p:attrNameLst>
                                      </p:cBhvr>
                                      <p:tavLst>
                                        <p:tav tm="0">
                                          <p:val>
                                            <p:fltVal val="0"/>
                                          </p:val>
                                        </p:tav>
                                        <p:tav tm="100000">
                                          <p:val>
                                            <p:strVal val="#ppt_h"/>
                                          </p:val>
                                        </p:tav>
                                      </p:tavLst>
                                    </p:anim>
                                    <p:anim calcmode="lin" valueType="num">
                                      <p:cBhvr>
                                        <p:cTn id="24" dur="500" fill="hold"/>
                                        <p:tgtEl>
                                          <p:spTgt spid="115"/>
                                        </p:tgtEl>
                                        <p:attrNameLst>
                                          <p:attrName>style.rotation</p:attrName>
                                        </p:attrNameLst>
                                      </p:cBhvr>
                                      <p:tavLst>
                                        <p:tav tm="0">
                                          <p:val>
                                            <p:fltVal val="360"/>
                                          </p:val>
                                        </p:tav>
                                        <p:tav tm="100000">
                                          <p:val>
                                            <p:fltVal val="0"/>
                                          </p:val>
                                        </p:tav>
                                      </p:tavLst>
                                    </p:anim>
                                    <p:animEffect transition="in" filter="fade">
                                      <p:cBhvr>
                                        <p:cTn id="25" dur="500"/>
                                        <p:tgtEl>
                                          <p:spTgt spid="115"/>
                                        </p:tgtEl>
                                      </p:cBhvr>
                                    </p:animEffect>
                                  </p:childTnLst>
                                </p:cTn>
                              </p:par>
                            </p:childTnLst>
                          </p:cTn>
                        </p:par>
                        <p:par>
                          <p:cTn id="26" fill="hold">
                            <p:stCondLst>
                              <p:cond delay="1900"/>
                            </p:stCondLst>
                            <p:childTnLst>
                              <p:par>
                                <p:cTn id="27" presetID="12" presetClass="entr" presetSubtype="8" fill="hold" grpId="0" nodeType="afterEffect">
                                  <p:stCondLst>
                                    <p:cond delay="0"/>
                                  </p:stCondLst>
                                  <p:childTnLst>
                                    <p:set>
                                      <p:cBhvr>
                                        <p:cTn id="28" dur="1" fill="hold">
                                          <p:stCondLst>
                                            <p:cond delay="0"/>
                                          </p:stCondLst>
                                        </p:cTn>
                                        <p:tgtEl>
                                          <p:spTgt spid="122"/>
                                        </p:tgtEl>
                                        <p:attrNameLst>
                                          <p:attrName>style.visibility</p:attrName>
                                        </p:attrNameLst>
                                      </p:cBhvr>
                                      <p:to>
                                        <p:strVal val="visible"/>
                                      </p:to>
                                    </p:set>
                                    <p:anim calcmode="lin" valueType="num">
                                      <p:cBhvr additive="base">
                                        <p:cTn id="29" dur="500"/>
                                        <p:tgtEl>
                                          <p:spTgt spid="122"/>
                                        </p:tgtEl>
                                        <p:attrNameLst>
                                          <p:attrName>ppt_x</p:attrName>
                                        </p:attrNameLst>
                                      </p:cBhvr>
                                      <p:tavLst>
                                        <p:tav tm="0">
                                          <p:val>
                                            <p:strVal val="#ppt_x-#ppt_w*1.125000"/>
                                          </p:val>
                                        </p:tav>
                                        <p:tav tm="100000">
                                          <p:val>
                                            <p:strVal val="#ppt_x"/>
                                          </p:val>
                                        </p:tav>
                                      </p:tavLst>
                                    </p:anim>
                                    <p:animEffect transition="in" filter="wipe(right)">
                                      <p:cBhvr>
                                        <p:cTn id="30" dur="500"/>
                                        <p:tgtEl>
                                          <p:spTgt spid="122"/>
                                        </p:tgtEl>
                                      </p:cBhvr>
                                    </p:animEffect>
                                  </p:childTnLst>
                                </p:cTn>
                              </p:par>
                              <p:par>
                                <p:cTn id="31" presetID="12" presetClass="entr" presetSubtype="2" fill="hold" grpId="0" nodeType="withEffect">
                                  <p:stCondLst>
                                    <p:cond delay="0"/>
                                  </p:stCondLst>
                                  <p:childTnLst>
                                    <p:set>
                                      <p:cBhvr>
                                        <p:cTn id="32" dur="1" fill="hold">
                                          <p:stCondLst>
                                            <p:cond delay="0"/>
                                          </p:stCondLst>
                                        </p:cTn>
                                        <p:tgtEl>
                                          <p:spTgt spid="116"/>
                                        </p:tgtEl>
                                        <p:attrNameLst>
                                          <p:attrName>style.visibility</p:attrName>
                                        </p:attrNameLst>
                                      </p:cBhvr>
                                      <p:to>
                                        <p:strVal val="visible"/>
                                      </p:to>
                                    </p:set>
                                    <p:anim calcmode="lin" valueType="num">
                                      <p:cBhvr additive="base">
                                        <p:cTn id="33" dur="500"/>
                                        <p:tgtEl>
                                          <p:spTgt spid="116"/>
                                        </p:tgtEl>
                                        <p:attrNameLst>
                                          <p:attrName>ppt_x</p:attrName>
                                        </p:attrNameLst>
                                      </p:cBhvr>
                                      <p:tavLst>
                                        <p:tav tm="0">
                                          <p:val>
                                            <p:strVal val="#ppt_x+#ppt_w*1.125000"/>
                                          </p:val>
                                        </p:tav>
                                        <p:tav tm="100000">
                                          <p:val>
                                            <p:strVal val="#ppt_x"/>
                                          </p:val>
                                        </p:tav>
                                      </p:tavLst>
                                    </p:anim>
                                    <p:animEffect transition="in" filter="wipe(left)">
                                      <p:cBhvr>
                                        <p:cTn id="34" dur="500"/>
                                        <p:tgtEl>
                                          <p:spTgt spid="116"/>
                                        </p:tgtEl>
                                      </p:cBhvr>
                                    </p:animEffect>
                                  </p:childTnLst>
                                </p:cTn>
                              </p:par>
                            </p:childTnLst>
                          </p:cTn>
                        </p:par>
                        <p:par>
                          <p:cTn id="35" fill="hold">
                            <p:stCondLst>
                              <p:cond delay="2400"/>
                            </p:stCondLst>
                            <p:childTnLst>
                              <p:par>
                                <p:cTn id="36" presetID="23" presetClass="entr" presetSubtype="36" fill="hold" grpId="0" nodeType="afterEffect">
                                  <p:stCondLst>
                                    <p:cond delay="0"/>
                                  </p:stCondLst>
                                  <p:childTnLst>
                                    <p:set>
                                      <p:cBhvr>
                                        <p:cTn id="37" dur="1" fill="hold">
                                          <p:stCondLst>
                                            <p:cond delay="0"/>
                                          </p:stCondLst>
                                        </p:cTn>
                                        <p:tgtEl>
                                          <p:spTgt spid="117"/>
                                        </p:tgtEl>
                                        <p:attrNameLst>
                                          <p:attrName>style.visibility</p:attrName>
                                        </p:attrNameLst>
                                      </p:cBhvr>
                                      <p:to>
                                        <p:strVal val="visible"/>
                                      </p:to>
                                    </p:set>
                                    <p:anim calcmode="lin" valueType="num">
                                      <p:cBhvr>
                                        <p:cTn id="38" dur="500" fill="hold"/>
                                        <p:tgtEl>
                                          <p:spTgt spid="117"/>
                                        </p:tgtEl>
                                        <p:attrNameLst>
                                          <p:attrName>ppt_w</p:attrName>
                                        </p:attrNameLst>
                                      </p:cBhvr>
                                      <p:tavLst>
                                        <p:tav tm="0">
                                          <p:val>
                                            <p:strVal val="(6*min(max(#ppt_w*#ppt_h,.3),1)-7.4)/-.7*#ppt_w"/>
                                          </p:val>
                                        </p:tav>
                                        <p:tav tm="100000">
                                          <p:val>
                                            <p:strVal val="#ppt_w"/>
                                          </p:val>
                                        </p:tav>
                                      </p:tavLst>
                                    </p:anim>
                                    <p:anim calcmode="lin" valueType="num">
                                      <p:cBhvr>
                                        <p:cTn id="39" dur="500" fill="hold"/>
                                        <p:tgtEl>
                                          <p:spTgt spid="117"/>
                                        </p:tgtEl>
                                        <p:attrNameLst>
                                          <p:attrName>ppt_h</p:attrName>
                                        </p:attrNameLst>
                                      </p:cBhvr>
                                      <p:tavLst>
                                        <p:tav tm="0">
                                          <p:val>
                                            <p:strVal val="(6*min(max(#ppt_w*#ppt_h,.3),1)-7.4)/-.7*#ppt_h"/>
                                          </p:val>
                                        </p:tav>
                                        <p:tav tm="100000">
                                          <p:val>
                                            <p:strVal val="#ppt_h"/>
                                          </p:val>
                                        </p:tav>
                                      </p:tavLst>
                                    </p:anim>
                                    <p:anim calcmode="lin" valueType="num">
                                      <p:cBhvr>
                                        <p:cTn id="40" dur="500" fill="hold"/>
                                        <p:tgtEl>
                                          <p:spTgt spid="117"/>
                                        </p:tgtEl>
                                        <p:attrNameLst>
                                          <p:attrName>ppt_x</p:attrName>
                                        </p:attrNameLst>
                                      </p:cBhvr>
                                      <p:tavLst>
                                        <p:tav tm="0">
                                          <p:val>
                                            <p:fltVal val="0.5"/>
                                          </p:val>
                                        </p:tav>
                                        <p:tav tm="100000">
                                          <p:val>
                                            <p:strVal val="#ppt_x"/>
                                          </p:val>
                                        </p:tav>
                                      </p:tavLst>
                                    </p:anim>
                                    <p:anim calcmode="lin" valueType="num">
                                      <p:cBhvr>
                                        <p:cTn id="41" dur="500" fill="hold"/>
                                        <p:tgtEl>
                                          <p:spTgt spid="117"/>
                                        </p:tgtEl>
                                        <p:attrNameLst>
                                          <p:attrName>ppt_y</p:attrName>
                                        </p:attrNameLst>
                                      </p:cBhvr>
                                      <p:tavLst>
                                        <p:tav tm="0">
                                          <p:val>
                                            <p:strVal val="1+(6*min(max(#ppt_w*#ppt_h,.3),1)-7.4)/-.7*#ppt_h/2"/>
                                          </p:val>
                                        </p:tav>
                                        <p:tav tm="100000">
                                          <p:val>
                                            <p:strVal val="#ppt_y"/>
                                          </p:val>
                                        </p:tav>
                                      </p:tavLst>
                                    </p:anim>
                                  </p:childTnLst>
                                </p:cTn>
                              </p:par>
                            </p:childTnLst>
                          </p:cTn>
                        </p:par>
                        <p:par>
                          <p:cTn id="42" fill="hold">
                            <p:stCondLst>
                              <p:cond delay="2900"/>
                            </p:stCondLst>
                            <p:childTnLst>
                              <p:par>
                                <p:cTn id="43" presetID="22" presetClass="entr" presetSubtype="2" fill="hold" nodeType="afterEffect">
                                  <p:stCondLst>
                                    <p:cond delay="0"/>
                                  </p:stCondLst>
                                  <p:childTnLst>
                                    <p:set>
                                      <p:cBhvr>
                                        <p:cTn id="44" dur="1" fill="hold">
                                          <p:stCondLst>
                                            <p:cond delay="0"/>
                                          </p:stCondLst>
                                        </p:cTn>
                                        <p:tgtEl>
                                          <p:spTgt spid="119"/>
                                        </p:tgtEl>
                                        <p:attrNameLst>
                                          <p:attrName>style.visibility</p:attrName>
                                        </p:attrNameLst>
                                      </p:cBhvr>
                                      <p:to>
                                        <p:strVal val="visible"/>
                                      </p:to>
                                    </p:set>
                                    <p:animEffect transition="in" filter="wipe(right)">
                                      <p:cBhvr>
                                        <p:cTn id="45" dur="500"/>
                                        <p:tgtEl>
                                          <p:spTgt spid="119"/>
                                        </p:tgtEl>
                                      </p:cBhvr>
                                    </p:animEffect>
                                  </p:childTnLst>
                                </p:cTn>
                              </p:par>
                              <p:par>
                                <p:cTn id="46" presetID="2" presetClass="entr" presetSubtype="8" fill="hold" grpId="0" nodeType="withEffect">
                                  <p:stCondLst>
                                    <p:cond delay="0"/>
                                  </p:stCondLst>
                                  <p:childTnLst>
                                    <p:set>
                                      <p:cBhvr>
                                        <p:cTn id="47" dur="1" fill="hold">
                                          <p:stCondLst>
                                            <p:cond delay="0"/>
                                          </p:stCondLst>
                                        </p:cTn>
                                        <p:tgtEl>
                                          <p:spTgt spid="118"/>
                                        </p:tgtEl>
                                        <p:attrNameLst>
                                          <p:attrName>style.visibility</p:attrName>
                                        </p:attrNameLst>
                                      </p:cBhvr>
                                      <p:to>
                                        <p:strVal val="visible"/>
                                      </p:to>
                                    </p:set>
                                    <p:anim calcmode="lin" valueType="num">
                                      <p:cBhvr additive="base">
                                        <p:cTn id="48" dur="500" fill="hold"/>
                                        <p:tgtEl>
                                          <p:spTgt spid="118"/>
                                        </p:tgtEl>
                                        <p:attrNameLst>
                                          <p:attrName>ppt_x</p:attrName>
                                        </p:attrNameLst>
                                      </p:cBhvr>
                                      <p:tavLst>
                                        <p:tav tm="0">
                                          <p:val>
                                            <p:strVal val="0-#ppt_w/2"/>
                                          </p:val>
                                        </p:tav>
                                        <p:tav tm="100000">
                                          <p:val>
                                            <p:strVal val="#ppt_x"/>
                                          </p:val>
                                        </p:tav>
                                      </p:tavLst>
                                    </p:anim>
                                    <p:anim calcmode="lin" valueType="num">
                                      <p:cBhvr additive="base">
                                        <p:cTn id="49" dur="500" fill="hold"/>
                                        <p:tgtEl>
                                          <p:spTgt spid="118"/>
                                        </p:tgtEl>
                                        <p:attrNameLst>
                                          <p:attrName>ppt_y</p:attrName>
                                        </p:attrNameLst>
                                      </p:cBhvr>
                                      <p:tavLst>
                                        <p:tav tm="0">
                                          <p:val>
                                            <p:strVal val="#ppt_y"/>
                                          </p:val>
                                        </p:tav>
                                        <p:tav tm="100000">
                                          <p:val>
                                            <p:strVal val="#ppt_y"/>
                                          </p:val>
                                        </p:tav>
                                      </p:tavLst>
                                    </p:anim>
                                  </p:childTnLst>
                                </p:cTn>
                              </p:par>
                            </p:childTnLst>
                          </p:cTn>
                        </p:par>
                        <p:par>
                          <p:cTn id="50" fill="hold">
                            <p:stCondLst>
                              <p:cond delay="3400"/>
                            </p:stCondLst>
                            <p:childTnLst>
                              <p:par>
                                <p:cTn id="51" presetID="42" presetClass="entr" presetSubtype="0" fill="hold" grpId="0" nodeType="afterEffect">
                                  <p:stCondLst>
                                    <p:cond delay="0"/>
                                  </p:stCondLst>
                                  <p:childTnLst>
                                    <p:set>
                                      <p:cBhvr>
                                        <p:cTn id="52" dur="1" fill="hold">
                                          <p:stCondLst>
                                            <p:cond delay="0"/>
                                          </p:stCondLst>
                                        </p:cTn>
                                        <p:tgtEl>
                                          <p:spTgt spid="128"/>
                                        </p:tgtEl>
                                        <p:attrNameLst>
                                          <p:attrName>style.visibility</p:attrName>
                                        </p:attrNameLst>
                                      </p:cBhvr>
                                      <p:to>
                                        <p:strVal val="visible"/>
                                      </p:to>
                                    </p:set>
                                    <p:animEffect transition="in" filter="fade">
                                      <p:cBhvr>
                                        <p:cTn id="53" dur="500"/>
                                        <p:tgtEl>
                                          <p:spTgt spid="128"/>
                                        </p:tgtEl>
                                      </p:cBhvr>
                                    </p:animEffect>
                                    <p:anim calcmode="lin" valueType="num">
                                      <p:cBhvr>
                                        <p:cTn id="54" dur="500" fill="hold"/>
                                        <p:tgtEl>
                                          <p:spTgt spid="128"/>
                                        </p:tgtEl>
                                        <p:attrNameLst>
                                          <p:attrName>ppt_x</p:attrName>
                                        </p:attrNameLst>
                                      </p:cBhvr>
                                      <p:tavLst>
                                        <p:tav tm="0">
                                          <p:val>
                                            <p:strVal val="#ppt_x"/>
                                          </p:val>
                                        </p:tav>
                                        <p:tav tm="100000">
                                          <p:val>
                                            <p:strVal val="#ppt_x"/>
                                          </p:val>
                                        </p:tav>
                                      </p:tavLst>
                                    </p:anim>
                                    <p:anim calcmode="lin" valueType="num">
                                      <p:cBhvr>
                                        <p:cTn id="55" dur="500" fill="hold"/>
                                        <p:tgtEl>
                                          <p:spTgt spid="128"/>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27"/>
                                        </p:tgtEl>
                                        <p:attrNameLst>
                                          <p:attrName>style.visibility</p:attrName>
                                        </p:attrNameLst>
                                      </p:cBhvr>
                                      <p:to>
                                        <p:strVal val="visible"/>
                                      </p:to>
                                    </p:set>
                                    <p:animEffect transition="in" filter="fade">
                                      <p:cBhvr>
                                        <p:cTn id="58" dur="500"/>
                                        <p:tgtEl>
                                          <p:spTgt spid="127"/>
                                        </p:tgtEl>
                                      </p:cBhvr>
                                    </p:animEffect>
                                    <p:anim calcmode="lin" valueType="num">
                                      <p:cBhvr>
                                        <p:cTn id="59" dur="500" fill="hold"/>
                                        <p:tgtEl>
                                          <p:spTgt spid="127"/>
                                        </p:tgtEl>
                                        <p:attrNameLst>
                                          <p:attrName>ppt_x</p:attrName>
                                        </p:attrNameLst>
                                      </p:cBhvr>
                                      <p:tavLst>
                                        <p:tav tm="0">
                                          <p:val>
                                            <p:strVal val="#ppt_x"/>
                                          </p:val>
                                        </p:tav>
                                        <p:tav tm="100000">
                                          <p:val>
                                            <p:strVal val="#ppt_x"/>
                                          </p:val>
                                        </p:tav>
                                      </p:tavLst>
                                    </p:anim>
                                    <p:anim calcmode="lin" valueType="num">
                                      <p:cBhvr>
                                        <p:cTn id="60" dur="500" fill="hold"/>
                                        <p:tgtEl>
                                          <p:spTgt spid="127"/>
                                        </p:tgtEl>
                                        <p:attrNameLst>
                                          <p:attrName>ppt_y</p:attrName>
                                        </p:attrNameLst>
                                      </p:cBhvr>
                                      <p:tavLst>
                                        <p:tav tm="0">
                                          <p:val>
                                            <p:strVal val="#ppt_y+.1"/>
                                          </p:val>
                                        </p:tav>
                                        <p:tav tm="100000">
                                          <p:val>
                                            <p:strVal val="#ppt_y"/>
                                          </p:val>
                                        </p:tav>
                                      </p:tavLst>
                                    </p:anim>
                                  </p:childTnLst>
                                </p:cTn>
                              </p:par>
                            </p:childTnLst>
                          </p:cTn>
                        </p:par>
                        <p:par>
                          <p:cTn id="61" fill="hold">
                            <p:stCondLst>
                              <p:cond delay="3900"/>
                            </p:stCondLst>
                            <p:childTnLst>
                              <p:par>
                                <p:cTn id="62" presetID="23" presetClass="entr" presetSubtype="36" fill="hold" grpId="0" nodeType="afterEffect">
                                  <p:stCondLst>
                                    <p:cond delay="0"/>
                                  </p:stCondLst>
                                  <p:childTnLst>
                                    <p:set>
                                      <p:cBhvr>
                                        <p:cTn id="63" dur="1" fill="hold">
                                          <p:stCondLst>
                                            <p:cond delay="0"/>
                                          </p:stCondLst>
                                        </p:cTn>
                                        <p:tgtEl>
                                          <p:spTgt spid="125"/>
                                        </p:tgtEl>
                                        <p:attrNameLst>
                                          <p:attrName>style.visibility</p:attrName>
                                        </p:attrNameLst>
                                      </p:cBhvr>
                                      <p:to>
                                        <p:strVal val="visible"/>
                                      </p:to>
                                    </p:set>
                                    <p:anim calcmode="lin" valueType="num">
                                      <p:cBhvr>
                                        <p:cTn id="64" dur="500" fill="hold"/>
                                        <p:tgtEl>
                                          <p:spTgt spid="125"/>
                                        </p:tgtEl>
                                        <p:attrNameLst>
                                          <p:attrName>ppt_w</p:attrName>
                                        </p:attrNameLst>
                                      </p:cBhvr>
                                      <p:tavLst>
                                        <p:tav tm="0">
                                          <p:val>
                                            <p:strVal val="(6*min(max(#ppt_w*#ppt_h,.3),1)-7.4)/-.7*#ppt_w"/>
                                          </p:val>
                                        </p:tav>
                                        <p:tav tm="100000">
                                          <p:val>
                                            <p:strVal val="#ppt_w"/>
                                          </p:val>
                                        </p:tav>
                                      </p:tavLst>
                                    </p:anim>
                                    <p:anim calcmode="lin" valueType="num">
                                      <p:cBhvr>
                                        <p:cTn id="65" dur="500" fill="hold"/>
                                        <p:tgtEl>
                                          <p:spTgt spid="125"/>
                                        </p:tgtEl>
                                        <p:attrNameLst>
                                          <p:attrName>ppt_h</p:attrName>
                                        </p:attrNameLst>
                                      </p:cBhvr>
                                      <p:tavLst>
                                        <p:tav tm="0">
                                          <p:val>
                                            <p:strVal val="(6*min(max(#ppt_w*#ppt_h,.3),1)-7.4)/-.7*#ppt_h"/>
                                          </p:val>
                                        </p:tav>
                                        <p:tav tm="100000">
                                          <p:val>
                                            <p:strVal val="#ppt_h"/>
                                          </p:val>
                                        </p:tav>
                                      </p:tavLst>
                                    </p:anim>
                                    <p:anim calcmode="lin" valueType="num">
                                      <p:cBhvr>
                                        <p:cTn id="66" dur="500" fill="hold"/>
                                        <p:tgtEl>
                                          <p:spTgt spid="125"/>
                                        </p:tgtEl>
                                        <p:attrNameLst>
                                          <p:attrName>ppt_x</p:attrName>
                                        </p:attrNameLst>
                                      </p:cBhvr>
                                      <p:tavLst>
                                        <p:tav tm="0">
                                          <p:val>
                                            <p:fltVal val="0.5"/>
                                          </p:val>
                                        </p:tav>
                                        <p:tav tm="100000">
                                          <p:val>
                                            <p:strVal val="#ppt_x"/>
                                          </p:val>
                                        </p:tav>
                                      </p:tavLst>
                                    </p:anim>
                                    <p:anim calcmode="lin" valueType="num">
                                      <p:cBhvr>
                                        <p:cTn id="67" dur="500" fill="hold"/>
                                        <p:tgtEl>
                                          <p:spTgt spid="125"/>
                                        </p:tgtEl>
                                        <p:attrNameLst>
                                          <p:attrName>ppt_y</p:attrName>
                                        </p:attrNameLst>
                                      </p:cBhvr>
                                      <p:tavLst>
                                        <p:tav tm="0">
                                          <p:val>
                                            <p:strVal val="1+(6*min(max(#ppt_w*#ppt_h,.3),1)-7.4)/-.7*#ppt_h/2"/>
                                          </p:val>
                                        </p:tav>
                                        <p:tav tm="100000">
                                          <p:val>
                                            <p:strVal val="#ppt_y"/>
                                          </p:val>
                                        </p:tav>
                                      </p:tavLst>
                                    </p:anim>
                                  </p:childTnLst>
                                </p:cTn>
                              </p:par>
                            </p:childTnLst>
                          </p:cTn>
                        </p:par>
                        <p:par>
                          <p:cTn id="68" fill="hold">
                            <p:stCondLst>
                              <p:cond delay="4400"/>
                            </p:stCondLst>
                            <p:childTnLst>
                              <p:par>
                                <p:cTn id="69" presetID="23" presetClass="entr" presetSubtype="36" fill="hold" grpId="0" nodeType="afterEffect">
                                  <p:stCondLst>
                                    <p:cond delay="0"/>
                                  </p:stCondLst>
                                  <p:childTnLst>
                                    <p:set>
                                      <p:cBhvr>
                                        <p:cTn id="70" dur="1" fill="hold">
                                          <p:stCondLst>
                                            <p:cond delay="0"/>
                                          </p:stCondLst>
                                        </p:cTn>
                                        <p:tgtEl>
                                          <p:spTgt spid="126"/>
                                        </p:tgtEl>
                                        <p:attrNameLst>
                                          <p:attrName>style.visibility</p:attrName>
                                        </p:attrNameLst>
                                      </p:cBhvr>
                                      <p:to>
                                        <p:strVal val="visible"/>
                                      </p:to>
                                    </p:set>
                                    <p:anim calcmode="lin" valueType="num">
                                      <p:cBhvr>
                                        <p:cTn id="71" dur="500" fill="hold"/>
                                        <p:tgtEl>
                                          <p:spTgt spid="126"/>
                                        </p:tgtEl>
                                        <p:attrNameLst>
                                          <p:attrName>ppt_w</p:attrName>
                                        </p:attrNameLst>
                                      </p:cBhvr>
                                      <p:tavLst>
                                        <p:tav tm="0">
                                          <p:val>
                                            <p:strVal val="(6*min(max(#ppt_w*#ppt_h,.3),1)-7.4)/-.7*#ppt_w"/>
                                          </p:val>
                                        </p:tav>
                                        <p:tav tm="100000">
                                          <p:val>
                                            <p:strVal val="#ppt_w"/>
                                          </p:val>
                                        </p:tav>
                                      </p:tavLst>
                                    </p:anim>
                                    <p:anim calcmode="lin" valueType="num">
                                      <p:cBhvr>
                                        <p:cTn id="72" dur="500" fill="hold"/>
                                        <p:tgtEl>
                                          <p:spTgt spid="126"/>
                                        </p:tgtEl>
                                        <p:attrNameLst>
                                          <p:attrName>ppt_h</p:attrName>
                                        </p:attrNameLst>
                                      </p:cBhvr>
                                      <p:tavLst>
                                        <p:tav tm="0">
                                          <p:val>
                                            <p:strVal val="(6*min(max(#ppt_w*#ppt_h,.3),1)-7.4)/-.7*#ppt_h"/>
                                          </p:val>
                                        </p:tav>
                                        <p:tav tm="100000">
                                          <p:val>
                                            <p:strVal val="#ppt_h"/>
                                          </p:val>
                                        </p:tav>
                                      </p:tavLst>
                                    </p:anim>
                                    <p:anim calcmode="lin" valueType="num">
                                      <p:cBhvr>
                                        <p:cTn id="73" dur="500" fill="hold"/>
                                        <p:tgtEl>
                                          <p:spTgt spid="126"/>
                                        </p:tgtEl>
                                        <p:attrNameLst>
                                          <p:attrName>ppt_x</p:attrName>
                                        </p:attrNameLst>
                                      </p:cBhvr>
                                      <p:tavLst>
                                        <p:tav tm="0">
                                          <p:val>
                                            <p:fltVal val="0.5"/>
                                          </p:val>
                                        </p:tav>
                                        <p:tav tm="100000">
                                          <p:val>
                                            <p:strVal val="#ppt_x"/>
                                          </p:val>
                                        </p:tav>
                                      </p:tavLst>
                                    </p:anim>
                                    <p:anim calcmode="lin" valueType="num">
                                      <p:cBhvr>
                                        <p:cTn id="74" dur="500" fill="hold"/>
                                        <p:tgtEl>
                                          <p:spTgt spid="126"/>
                                        </p:tgtEl>
                                        <p:attrNameLst>
                                          <p:attrName>ppt_y</p:attrName>
                                        </p:attrNameLst>
                                      </p:cBhvr>
                                      <p:tavLst>
                                        <p:tav tm="0">
                                          <p:val>
                                            <p:strVal val="1+(6*min(max(#ppt_w*#ppt_h,.3),1)-7.4)/-.7*#ppt_h/2"/>
                                          </p:val>
                                        </p:tav>
                                        <p:tav tm="100000">
                                          <p:val>
                                            <p:strVal val="#ppt_y"/>
                                          </p:val>
                                        </p:tav>
                                      </p:tavLst>
                                    </p:anim>
                                  </p:childTnLst>
                                </p:cTn>
                              </p:par>
                            </p:childTnLst>
                          </p:cTn>
                        </p:par>
                        <p:par>
                          <p:cTn id="75" fill="hold">
                            <p:stCondLst>
                              <p:cond delay="4900"/>
                            </p:stCondLst>
                            <p:childTnLst>
                              <p:par>
                                <p:cTn id="76" presetID="2" presetClass="entr" presetSubtype="4" fill="hold" grpId="0" nodeType="afterEffect">
                                  <p:stCondLst>
                                    <p:cond delay="0"/>
                                  </p:stCondLst>
                                  <p:childTnLst>
                                    <p:set>
                                      <p:cBhvr>
                                        <p:cTn id="77" dur="1" fill="hold">
                                          <p:stCondLst>
                                            <p:cond delay="0"/>
                                          </p:stCondLst>
                                        </p:cTn>
                                        <p:tgtEl>
                                          <p:spTgt spid="123"/>
                                        </p:tgtEl>
                                        <p:attrNameLst>
                                          <p:attrName>style.visibility</p:attrName>
                                        </p:attrNameLst>
                                      </p:cBhvr>
                                      <p:to>
                                        <p:strVal val="visible"/>
                                      </p:to>
                                    </p:set>
                                    <p:anim calcmode="lin" valueType="num">
                                      <p:cBhvr additive="base">
                                        <p:cTn id="78" dur="250" fill="hold"/>
                                        <p:tgtEl>
                                          <p:spTgt spid="123"/>
                                        </p:tgtEl>
                                        <p:attrNameLst>
                                          <p:attrName>ppt_x</p:attrName>
                                        </p:attrNameLst>
                                      </p:cBhvr>
                                      <p:tavLst>
                                        <p:tav tm="0">
                                          <p:val>
                                            <p:strVal val="#ppt_x"/>
                                          </p:val>
                                        </p:tav>
                                        <p:tav tm="100000">
                                          <p:val>
                                            <p:strVal val="#ppt_x"/>
                                          </p:val>
                                        </p:tav>
                                      </p:tavLst>
                                    </p:anim>
                                    <p:anim calcmode="lin" valueType="num">
                                      <p:cBhvr additive="base">
                                        <p:cTn id="79" dur="250" fill="hold"/>
                                        <p:tgtEl>
                                          <p:spTgt spid="123"/>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124"/>
                                        </p:tgtEl>
                                        <p:attrNameLst>
                                          <p:attrName>style.visibility</p:attrName>
                                        </p:attrNameLst>
                                      </p:cBhvr>
                                      <p:to>
                                        <p:strVal val="visible"/>
                                      </p:to>
                                    </p:set>
                                    <p:anim calcmode="lin" valueType="num">
                                      <p:cBhvr additive="base">
                                        <p:cTn id="82" dur="250" fill="hold"/>
                                        <p:tgtEl>
                                          <p:spTgt spid="124"/>
                                        </p:tgtEl>
                                        <p:attrNameLst>
                                          <p:attrName>ppt_x</p:attrName>
                                        </p:attrNameLst>
                                      </p:cBhvr>
                                      <p:tavLst>
                                        <p:tav tm="0">
                                          <p:val>
                                            <p:strVal val="#ppt_x"/>
                                          </p:val>
                                        </p:tav>
                                        <p:tav tm="100000">
                                          <p:val>
                                            <p:strVal val="#ppt_x"/>
                                          </p:val>
                                        </p:tav>
                                      </p:tavLst>
                                    </p:anim>
                                    <p:anim calcmode="lin" valueType="num">
                                      <p:cBhvr additive="base">
                                        <p:cTn id="83" dur="250" fill="hold"/>
                                        <p:tgtEl>
                                          <p:spTgt spid="1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14" grpId="0" animBg="1"/>
      <p:bldP spid="115" grpId="0" animBg="1"/>
      <p:bldP spid="116" grpId="0"/>
      <p:bldP spid="117" grpId="0" animBg="1"/>
      <p:bldP spid="118" grpId="0"/>
      <p:bldP spid="122" grpId="0"/>
      <p:bldP spid="123" grpId="0"/>
      <p:bldP spid="124" grpId="0"/>
      <p:bldP spid="125" grpId="0" animBg="1"/>
      <p:bldP spid="126" grpId="0" animBg="1"/>
      <p:bldP spid="127" grpId="0" animBg="1"/>
      <p:bldP spid="128" grpId="0" animBg="1"/>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Text Box 5"/>
          <p:cNvSpPr txBox="1">
            <a:spLocks noChangeArrowheads="1"/>
          </p:cNvSpPr>
          <p:nvPr/>
        </p:nvSpPr>
        <p:spPr bwMode="ltGray">
          <a:xfrm>
            <a:off x="347663" y="157163"/>
            <a:ext cx="33845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800" b="1" dirty="0" smtClean="0">
                <a:solidFill>
                  <a:schemeClr val="bg1"/>
                </a:solidFill>
                <a:latin typeface="微软雅黑" pitchFamily="34" charset="-122"/>
                <a:ea typeface="微软雅黑" pitchFamily="34" charset="-122"/>
              </a:rPr>
              <a:t>与去年同期对比</a:t>
            </a:r>
            <a:endParaRPr lang="zh-CN" altLang="en-US" sz="2800" b="1" dirty="0">
              <a:solidFill>
                <a:schemeClr val="bg1"/>
              </a:solidFill>
              <a:latin typeface="微软雅黑" pitchFamily="34" charset="-122"/>
              <a:ea typeface="微软雅黑" pitchFamily="34" charset="-122"/>
            </a:endParaRPr>
          </a:p>
        </p:txBody>
      </p:sp>
      <p:cxnSp>
        <p:nvCxnSpPr>
          <p:cNvPr id="30" name="直接连接符 29"/>
          <p:cNvCxnSpPr/>
          <p:nvPr/>
        </p:nvCxnSpPr>
        <p:spPr>
          <a:xfrm>
            <a:off x="4644008" y="1273324"/>
            <a:ext cx="0" cy="396044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34" name="椭圆 33"/>
          <p:cNvSpPr/>
          <p:nvPr/>
        </p:nvSpPr>
        <p:spPr>
          <a:xfrm>
            <a:off x="4211960" y="2649682"/>
            <a:ext cx="847684" cy="847684"/>
          </a:xfrm>
          <a:prstGeom prst="ellipse">
            <a:avLst/>
          </a:prstGeom>
          <a:solidFill>
            <a:srgbClr val="FF3300"/>
          </a:solidFill>
          <a:ln>
            <a:solidFill>
              <a:srgbClr val="FF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4198892" y="2646071"/>
            <a:ext cx="877164" cy="830997"/>
          </a:xfrm>
          <a:prstGeom prst="rect">
            <a:avLst/>
          </a:prstGeom>
          <a:noFill/>
        </p:spPr>
        <p:txBody>
          <a:bodyPr wrap="none" rtlCol="0">
            <a:spAutoFit/>
          </a:bodyPr>
          <a:lstStyle/>
          <a:p>
            <a:pPr algn="ctr"/>
            <a:r>
              <a:rPr lang="en-US" altLang="zh-CN" sz="4800" spc="300" dirty="0" smtClean="0">
                <a:solidFill>
                  <a:schemeClr val="bg1"/>
                </a:solidFill>
              </a:rPr>
              <a:t>vs</a:t>
            </a:r>
            <a:endParaRPr lang="zh-CN" altLang="en-US" sz="4800" spc="300" dirty="0">
              <a:solidFill>
                <a:schemeClr val="bg1"/>
              </a:solidFill>
            </a:endParaRPr>
          </a:p>
        </p:txBody>
      </p:sp>
      <p:sp>
        <p:nvSpPr>
          <p:cNvPr id="36" name="TextBox 35"/>
          <p:cNvSpPr txBox="1"/>
          <p:nvPr/>
        </p:nvSpPr>
        <p:spPr>
          <a:xfrm>
            <a:off x="611560" y="2039071"/>
            <a:ext cx="3240359" cy="1477328"/>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rPr>
              <a:t>这里输入简单的文字概述</a:t>
            </a:r>
            <a:r>
              <a:rPr lang="zh-CN" altLang="en-US" sz="1200" dirty="0">
                <a:solidFill>
                  <a:schemeClr val="tx1">
                    <a:lumMod val="65000"/>
                    <a:lumOff val="35000"/>
                  </a:schemeClr>
                </a:solidFill>
              </a:rPr>
              <a:t>这里输入</a:t>
            </a:r>
            <a:r>
              <a:rPr lang="zh-CN" altLang="en-US" sz="1200" dirty="0" smtClean="0">
                <a:solidFill>
                  <a:schemeClr val="tx1">
                    <a:lumMod val="65000"/>
                    <a:lumOff val="35000"/>
                  </a:schemeClr>
                </a:solidFill>
              </a:rPr>
              <a:t>简单文字概</a:t>
            </a:r>
            <a:endParaRPr lang="en-US" altLang="zh-CN" sz="1200" dirty="0" smtClean="0">
              <a:solidFill>
                <a:schemeClr val="tx1">
                  <a:lumMod val="65000"/>
                  <a:lumOff val="35000"/>
                </a:schemeClr>
              </a:solidFill>
            </a:endParaRPr>
          </a:p>
          <a:p>
            <a:pPr>
              <a:lnSpc>
                <a:spcPct val="150000"/>
              </a:lnSpc>
            </a:pPr>
            <a:r>
              <a:rPr lang="zh-CN" altLang="en-US" sz="1200" dirty="0" smtClean="0">
                <a:solidFill>
                  <a:schemeClr val="tx1">
                    <a:lumMod val="65000"/>
                    <a:lumOff val="35000"/>
                  </a:schemeClr>
                </a:solidFill>
              </a:rPr>
              <a:t>述这里</a:t>
            </a:r>
            <a:r>
              <a:rPr lang="zh-CN" altLang="en-US" sz="1200" dirty="0">
                <a:solidFill>
                  <a:schemeClr val="tx1">
                    <a:lumMod val="65000"/>
                    <a:lumOff val="35000"/>
                  </a:schemeClr>
                </a:solidFill>
              </a:rPr>
              <a:t>输入简单的文字</a:t>
            </a:r>
            <a:r>
              <a:rPr lang="zh-CN" altLang="en-US" sz="1200" dirty="0" smtClean="0">
                <a:solidFill>
                  <a:schemeClr val="tx1">
                    <a:lumMod val="65000"/>
                    <a:lumOff val="35000"/>
                  </a:schemeClr>
                </a:solidFill>
              </a:rPr>
              <a:t>概述这里入简单</a:t>
            </a:r>
            <a:r>
              <a:rPr lang="zh-CN" altLang="en-US" sz="1200" dirty="0">
                <a:solidFill>
                  <a:schemeClr val="tx1">
                    <a:lumMod val="65000"/>
                    <a:lumOff val="35000"/>
                  </a:schemeClr>
                </a:solidFill>
              </a:rPr>
              <a:t>的</a:t>
            </a:r>
            <a:r>
              <a:rPr lang="zh-CN" altLang="en-US" sz="1200" dirty="0" smtClean="0">
                <a:solidFill>
                  <a:schemeClr val="tx1">
                    <a:lumMod val="65000"/>
                    <a:lumOff val="35000"/>
                  </a:schemeClr>
                </a:solidFill>
              </a:rPr>
              <a:t>文字</a:t>
            </a:r>
            <a:endParaRPr lang="en-US" altLang="zh-CN" sz="1200" dirty="0" smtClean="0">
              <a:solidFill>
                <a:schemeClr val="tx1">
                  <a:lumMod val="65000"/>
                  <a:lumOff val="35000"/>
                </a:schemeClr>
              </a:solidFill>
            </a:endParaRPr>
          </a:p>
          <a:p>
            <a:pPr>
              <a:lnSpc>
                <a:spcPct val="150000"/>
              </a:lnSpc>
            </a:pPr>
            <a:r>
              <a:rPr lang="zh-CN" altLang="en-US" sz="1200" dirty="0" smtClean="0">
                <a:solidFill>
                  <a:schemeClr val="tx1">
                    <a:lumMod val="65000"/>
                    <a:lumOff val="35000"/>
                  </a:schemeClr>
                </a:solidFill>
              </a:rPr>
              <a:t>概述这里输入</a:t>
            </a:r>
            <a:r>
              <a:rPr lang="zh-CN" altLang="en-US" sz="1200" dirty="0">
                <a:solidFill>
                  <a:schemeClr val="tx1">
                    <a:lumMod val="65000"/>
                    <a:lumOff val="35000"/>
                  </a:schemeClr>
                </a:solidFill>
              </a:rPr>
              <a:t>述简单的文字概述这里</a:t>
            </a:r>
            <a:r>
              <a:rPr lang="zh-CN" altLang="en-US" sz="1200" dirty="0" smtClean="0">
                <a:solidFill>
                  <a:schemeClr val="tx1">
                    <a:lumMod val="65000"/>
                    <a:lumOff val="35000"/>
                  </a:schemeClr>
                </a:solidFill>
              </a:rPr>
              <a:t>输入简单</a:t>
            </a:r>
            <a:endParaRPr lang="en-US" altLang="zh-CN" sz="1200" dirty="0" smtClean="0">
              <a:solidFill>
                <a:schemeClr val="tx1">
                  <a:lumMod val="65000"/>
                  <a:lumOff val="35000"/>
                </a:schemeClr>
              </a:solidFill>
            </a:endParaRPr>
          </a:p>
          <a:p>
            <a:pPr>
              <a:lnSpc>
                <a:spcPct val="150000"/>
              </a:lnSpc>
            </a:pPr>
            <a:r>
              <a:rPr lang="zh-CN" altLang="en-US" sz="1200" dirty="0" smtClean="0">
                <a:solidFill>
                  <a:schemeClr val="tx1">
                    <a:lumMod val="65000"/>
                    <a:lumOff val="35000"/>
                  </a:schemeClr>
                </a:solidFill>
              </a:rPr>
              <a:t>的</a:t>
            </a:r>
            <a:r>
              <a:rPr lang="zh-CN" altLang="en-US" sz="1200" dirty="0">
                <a:solidFill>
                  <a:schemeClr val="tx1">
                    <a:lumMod val="65000"/>
                    <a:lumOff val="35000"/>
                  </a:schemeClr>
                </a:solidFill>
              </a:rPr>
              <a:t>文字概述这里</a:t>
            </a:r>
            <a:r>
              <a:rPr lang="zh-CN" altLang="en-US" sz="1200" dirty="0" smtClean="0">
                <a:solidFill>
                  <a:schemeClr val="tx1">
                    <a:lumMod val="65000"/>
                    <a:lumOff val="35000"/>
                  </a:schemeClr>
                </a:solidFill>
              </a:rPr>
              <a:t>输入</a:t>
            </a:r>
            <a:r>
              <a:rPr lang="zh-CN" altLang="en-US" sz="1200" dirty="0">
                <a:solidFill>
                  <a:schemeClr val="tx1">
                    <a:lumMod val="65000"/>
                    <a:lumOff val="35000"/>
                  </a:schemeClr>
                </a:solidFill>
              </a:rPr>
              <a:t>简单的文字概述这里</a:t>
            </a:r>
            <a:r>
              <a:rPr lang="zh-CN" altLang="en-US" sz="1200" dirty="0" smtClean="0">
                <a:solidFill>
                  <a:schemeClr val="tx1">
                    <a:lumMod val="65000"/>
                    <a:lumOff val="35000"/>
                  </a:schemeClr>
                </a:solidFill>
              </a:rPr>
              <a:t>输入</a:t>
            </a:r>
            <a:endParaRPr lang="en-US" altLang="zh-CN" sz="1200" dirty="0" smtClean="0">
              <a:solidFill>
                <a:schemeClr val="tx1">
                  <a:lumMod val="65000"/>
                  <a:lumOff val="35000"/>
                </a:schemeClr>
              </a:solidFill>
            </a:endParaRPr>
          </a:p>
          <a:p>
            <a:pPr>
              <a:lnSpc>
                <a:spcPct val="150000"/>
              </a:lnSpc>
            </a:pPr>
            <a:r>
              <a:rPr lang="zh-CN" altLang="en-US" sz="1200" dirty="0">
                <a:solidFill>
                  <a:schemeClr val="tx1">
                    <a:lumMod val="65000"/>
                    <a:lumOff val="35000"/>
                  </a:schemeClr>
                </a:solidFill>
              </a:rPr>
              <a:t>简单的文字概述这里输入</a:t>
            </a:r>
          </a:p>
        </p:txBody>
      </p:sp>
      <p:sp>
        <p:nvSpPr>
          <p:cNvPr id="37" name="TextBox 36"/>
          <p:cNvSpPr txBox="1"/>
          <p:nvPr/>
        </p:nvSpPr>
        <p:spPr>
          <a:xfrm>
            <a:off x="1331640" y="1624072"/>
            <a:ext cx="2448272" cy="400110"/>
          </a:xfrm>
          <a:prstGeom prst="rect">
            <a:avLst/>
          </a:prstGeom>
          <a:noFill/>
        </p:spPr>
        <p:txBody>
          <a:bodyPr wrap="square" rtlCol="0">
            <a:spAutoFit/>
          </a:bodyPr>
          <a:lstStyle/>
          <a:p>
            <a:pPr algn="r"/>
            <a:r>
              <a:rPr lang="en-US" altLang="zh-CN" sz="2000" dirty="0" smtClean="0">
                <a:solidFill>
                  <a:srgbClr val="C00000"/>
                </a:solidFill>
                <a:latin typeface="方正正大黑简体" panose="02000000000000000000" pitchFamily="2" charset="-122"/>
                <a:ea typeface="方正正大黑简体" panose="02000000000000000000" pitchFamily="2" charset="-122"/>
              </a:rPr>
              <a:t>2013</a:t>
            </a:r>
            <a:r>
              <a:rPr lang="zh-CN" altLang="en-US" sz="2000" dirty="0" smtClean="0">
                <a:solidFill>
                  <a:srgbClr val="C00000"/>
                </a:solidFill>
                <a:latin typeface="方正正大黑简体" panose="02000000000000000000" pitchFamily="2" charset="-122"/>
                <a:ea typeface="方正正大黑简体" panose="02000000000000000000" pitchFamily="2" charset="-122"/>
              </a:rPr>
              <a:t>年工作情况</a:t>
            </a:r>
            <a:endParaRPr lang="zh-CN" altLang="en-US" sz="2000" dirty="0">
              <a:solidFill>
                <a:srgbClr val="C00000"/>
              </a:solidFill>
              <a:latin typeface="方正正大黑简体" panose="02000000000000000000" pitchFamily="2" charset="-122"/>
              <a:ea typeface="方正正大黑简体" panose="02000000000000000000" pitchFamily="2" charset="-122"/>
            </a:endParaRPr>
          </a:p>
        </p:txBody>
      </p:sp>
      <p:sp>
        <p:nvSpPr>
          <p:cNvPr id="38" name="TextBox 37"/>
          <p:cNvSpPr txBox="1"/>
          <p:nvPr/>
        </p:nvSpPr>
        <p:spPr>
          <a:xfrm>
            <a:off x="5364088" y="1633364"/>
            <a:ext cx="2448272" cy="400110"/>
          </a:xfrm>
          <a:prstGeom prst="rect">
            <a:avLst/>
          </a:prstGeom>
          <a:noFill/>
        </p:spPr>
        <p:txBody>
          <a:bodyPr wrap="square" rtlCol="0">
            <a:spAutoFit/>
          </a:bodyPr>
          <a:lstStyle/>
          <a:p>
            <a:r>
              <a:rPr lang="en-US" altLang="zh-CN" sz="2000" dirty="0" smtClean="0">
                <a:solidFill>
                  <a:srgbClr val="C00000"/>
                </a:solidFill>
                <a:latin typeface="方正正大黑简体" panose="02000000000000000000" pitchFamily="2" charset="-122"/>
                <a:ea typeface="方正正大黑简体" panose="02000000000000000000" pitchFamily="2" charset="-122"/>
              </a:rPr>
              <a:t>2014</a:t>
            </a:r>
            <a:r>
              <a:rPr lang="zh-CN" altLang="en-US" sz="2000" dirty="0" smtClean="0">
                <a:solidFill>
                  <a:srgbClr val="C00000"/>
                </a:solidFill>
                <a:latin typeface="方正正大黑简体" panose="02000000000000000000" pitchFamily="2" charset="-122"/>
                <a:ea typeface="方正正大黑简体" panose="02000000000000000000" pitchFamily="2" charset="-122"/>
              </a:rPr>
              <a:t>年工作情况</a:t>
            </a:r>
            <a:endParaRPr lang="zh-CN" altLang="en-US" sz="2000" dirty="0">
              <a:solidFill>
                <a:srgbClr val="C00000"/>
              </a:solidFill>
              <a:latin typeface="方正正大黑简体" panose="02000000000000000000" pitchFamily="2" charset="-122"/>
              <a:ea typeface="方正正大黑简体" panose="02000000000000000000" pitchFamily="2" charset="-122"/>
            </a:endParaRPr>
          </a:p>
        </p:txBody>
      </p:sp>
      <p:sp>
        <p:nvSpPr>
          <p:cNvPr id="39" name="TextBox 38"/>
          <p:cNvSpPr txBox="1"/>
          <p:nvPr/>
        </p:nvSpPr>
        <p:spPr>
          <a:xfrm>
            <a:off x="5385349" y="2065412"/>
            <a:ext cx="3291107" cy="1477328"/>
          </a:xfrm>
          <a:prstGeom prst="rect">
            <a:avLst/>
          </a:prstGeom>
          <a:noFill/>
        </p:spPr>
        <p:txBody>
          <a:bodyPr wrap="square" rtlCol="0">
            <a:spAutoFit/>
          </a:bodyPr>
          <a:lstStyle/>
          <a:p>
            <a:pPr>
              <a:lnSpc>
                <a:spcPct val="150000"/>
              </a:lnSpc>
            </a:pPr>
            <a:r>
              <a:rPr lang="zh-CN" altLang="en-US" sz="1200" dirty="0" smtClean="0">
                <a:solidFill>
                  <a:schemeClr val="tx1">
                    <a:lumMod val="65000"/>
                    <a:lumOff val="35000"/>
                  </a:schemeClr>
                </a:solidFill>
              </a:rPr>
              <a:t>这里输入简单的文字概述</a:t>
            </a:r>
            <a:r>
              <a:rPr lang="zh-CN" altLang="en-US" sz="1200" dirty="0">
                <a:solidFill>
                  <a:schemeClr val="tx1">
                    <a:lumMod val="65000"/>
                    <a:lumOff val="35000"/>
                  </a:schemeClr>
                </a:solidFill>
              </a:rPr>
              <a:t>这里输入</a:t>
            </a:r>
            <a:r>
              <a:rPr lang="zh-CN" altLang="en-US" sz="1200" dirty="0" smtClean="0">
                <a:solidFill>
                  <a:schemeClr val="tx1">
                    <a:lumMod val="65000"/>
                    <a:lumOff val="35000"/>
                  </a:schemeClr>
                </a:solidFill>
              </a:rPr>
              <a:t>简单字概述这里</a:t>
            </a:r>
            <a:r>
              <a:rPr lang="zh-CN" altLang="en-US" sz="1200" dirty="0">
                <a:solidFill>
                  <a:schemeClr val="tx1">
                    <a:lumMod val="65000"/>
                    <a:lumOff val="35000"/>
                  </a:schemeClr>
                </a:solidFill>
              </a:rPr>
              <a:t>输入</a:t>
            </a:r>
            <a:r>
              <a:rPr lang="zh-CN" altLang="en-US" sz="1200" dirty="0" smtClean="0">
                <a:solidFill>
                  <a:schemeClr val="tx1">
                    <a:lumMod val="65000"/>
                    <a:lumOff val="35000"/>
                  </a:schemeClr>
                </a:solidFill>
              </a:rPr>
              <a:t>简单简单</a:t>
            </a:r>
            <a:r>
              <a:rPr lang="zh-CN" altLang="en-US" sz="1200" dirty="0">
                <a:solidFill>
                  <a:schemeClr val="tx1">
                    <a:lumMod val="65000"/>
                    <a:lumOff val="35000"/>
                  </a:schemeClr>
                </a:solidFill>
              </a:rPr>
              <a:t>的文字</a:t>
            </a:r>
            <a:r>
              <a:rPr lang="zh-CN" altLang="en-US" sz="1200" dirty="0" smtClean="0">
                <a:solidFill>
                  <a:schemeClr val="tx1">
                    <a:lumMod val="65000"/>
                    <a:lumOff val="35000"/>
                  </a:schemeClr>
                </a:solidFill>
              </a:rPr>
              <a:t>概述这里</a:t>
            </a:r>
            <a:r>
              <a:rPr lang="zh-CN" altLang="en-US" sz="1200" dirty="0">
                <a:solidFill>
                  <a:schemeClr val="tx1">
                    <a:lumMod val="65000"/>
                    <a:lumOff val="35000"/>
                  </a:schemeClr>
                </a:solidFill>
              </a:rPr>
              <a:t>输入简单的文字概述简单的文字概述这里</a:t>
            </a:r>
            <a:r>
              <a:rPr lang="zh-CN" altLang="en-US" sz="1200" dirty="0" smtClean="0">
                <a:solidFill>
                  <a:schemeClr val="tx1">
                    <a:lumMod val="65000"/>
                    <a:lumOff val="35000"/>
                  </a:schemeClr>
                </a:solidFill>
              </a:rPr>
              <a:t>输入</a:t>
            </a:r>
            <a:r>
              <a:rPr lang="zh-CN" altLang="en-US" sz="1200" dirty="0">
                <a:solidFill>
                  <a:schemeClr val="tx1">
                    <a:lumMod val="65000"/>
                    <a:lumOff val="35000"/>
                  </a:schemeClr>
                </a:solidFill>
              </a:rPr>
              <a:t>简单的文字概述这里</a:t>
            </a:r>
            <a:r>
              <a:rPr lang="zh-CN" altLang="en-US" sz="1200" dirty="0" smtClean="0">
                <a:solidFill>
                  <a:schemeClr val="tx1">
                    <a:lumMod val="65000"/>
                    <a:lumOff val="35000"/>
                  </a:schemeClr>
                </a:solidFill>
              </a:rPr>
              <a:t>输入</a:t>
            </a:r>
            <a:r>
              <a:rPr lang="zh-CN" altLang="en-US" sz="1200" dirty="0">
                <a:solidFill>
                  <a:schemeClr val="tx1">
                    <a:lumMod val="65000"/>
                    <a:lumOff val="35000"/>
                  </a:schemeClr>
                </a:solidFill>
              </a:rPr>
              <a:t>简单的文字概述这里</a:t>
            </a:r>
            <a:r>
              <a:rPr lang="zh-CN" altLang="en-US" sz="1200" dirty="0" smtClean="0">
                <a:solidFill>
                  <a:schemeClr val="tx1">
                    <a:lumMod val="65000"/>
                    <a:lumOff val="35000"/>
                  </a:schemeClr>
                </a:solidFill>
              </a:rPr>
              <a:t>输入</a:t>
            </a:r>
            <a:r>
              <a:rPr lang="zh-CN" altLang="en-US" sz="1200" dirty="0">
                <a:solidFill>
                  <a:schemeClr val="tx1">
                    <a:lumMod val="65000"/>
                    <a:lumOff val="35000"/>
                  </a:schemeClr>
                </a:solidFill>
              </a:rPr>
              <a:t>简单的文字概述这里</a:t>
            </a:r>
            <a:r>
              <a:rPr lang="zh-CN" altLang="en-US" sz="1200" dirty="0" smtClean="0">
                <a:solidFill>
                  <a:schemeClr val="tx1">
                    <a:lumMod val="65000"/>
                    <a:lumOff val="35000"/>
                  </a:schemeClr>
                </a:solidFill>
              </a:rPr>
              <a:t>输入</a:t>
            </a:r>
            <a:r>
              <a:rPr lang="zh-CN" altLang="en-US" sz="1200" dirty="0">
                <a:solidFill>
                  <a:schemeClr val="tx1">
                    <a:lumMod val="65000"/>
                    <a:lumOff val="35000"/>
                  </a:schemeClr>
                </a:solidFill>
              </a:rPr>
              <a:t>简单的文字概述这里输入</a:t>
            </a:r>
          </a:p>
        </p:txBody>
      </p:sp>
      <p:sp>
        <p:nvSpPr>
          <p:cNvPr id="40" name="矩形 39"/>
          <p:cNvSpPr/>
          <p:nvPr/>
        </p:nvSpPr>
        <p:spPr>
          <a:xfrm>
            <a:off x="1943708" y="3897731"/>
            <a:ext cx="1692188" cy="22695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41" name="矩形 40"/>
          <p:cNvSpPr/>
          <p:nvPr/>
        </p:nvSpPr>
        <p:spPr>
          <a:xfrm>
            <a:off x="971600" y="4257771"/>
            <a:ext cx="2652199" cy="22695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42" name="矩形 41"/>
          <p:cNvSpPr/>
          <p:nvPr/>
        </p:nvSpPr>
        <p:spPr>
          <a:xfrm>
            <a:off x="1475656" y="4678886"/>
            <a:ext cx="2160240" cy="22695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43" name="TextBox 42"/>
          <p:cNvSpPr txBox="1"/>
          <p:nvPr/>
        </p:nvSpPr>
        <p:spPr>
          <a:xfrm>
            <a:off x="2152588" y="3897731"/>
            <a:ext cx="1197764" cy="261610"/>
          </a:xfrm>
          <a:prstGeom prst="rect">
            <a:avLst/>
          </a:prstGeom>
          <a:noFill/>
        </p:spPr>
        <p:txBody>
          <a:bodyPr wrap="none" rtlCol="0">
            <a:spAutoFit/>
          </a:bodyPr>
          <a:lstStyle/>
          <a:p>
            <a:r>
              <a:rPr lang="zh-CN" altLang="en-US" sz="1100" dirty="0" smtClean="0">
                <a:solidFill>
                  <a:schemeClr val="bg1"/>
                </a:solidFill>
              </a:rPr>
              <a:t>计划完成：</a:t>
            </a:r>
            <a:r>
              <a:rPr lang="en-US" altLang="zh-CN" sz="1100" dirty="0" smtClean="0">
                <a:solidFill>
                  <a:schemeClr val="bg1"/>
                </a:solidFill>
              </a:rPr>
              <a:t>56</a:t>
            </a:r>
            <a:r>
              <a:rPr lang="zh-CN" altLang="en-US" sz="1100" dirty="0" smtClean="0">
                <a:solidFill>
                  <a:schemeClr val="bg1"/>
                </a:solidFill>
              </a:rPr>
              <a:t>％</a:t>
            </a:r>
            <a:endParaRPr lang="zh-CN" altLang="en-US" sz="1100" dirty="0">
              <a:solidFill>
                <a:schemeClr val="bg1"/>
              </a:solidFill>
            </a:endParaRPr>
          </a:p>
        </p:txBody>
      </p:sp>
      <p:sp>
        <p:nvSpPr>
          <p:cNvPr id="44" name="TextBox 43"/>
          <p:cNvSpPr txBox="1"/>
          <p:nvPr/>
        </p:nvSpPr>
        <p:spPr>
          <a:xfrm>
            <a:off x="1763688" y="4257771"/>
            <a:ext cx="1563248" cy="261610"/>
          </a:xfrm>
          <a:prstGeom prst="rect">
            <a:avLst/>
          </a:prstGeom>
          <a:noFill/>
        </p:spPr>
        <p:txBody>
          <a:bodyPr wrap="none" rtlCol="0">
            <a:spAutoFit/>
          </a:bodyPr>
          <a:lstStyle/>
          <a:p>
            <a:r>
              <a:rPr lang="zh-CN" altLang="en-US" sz="1100" dirty="0" smtClean="0">
                <a:solidFill>
                  <a:schemeClr val="bg1"/>
                </a:solidFill>
              </a:rPr>
              <a:t>实际完成数目：</a:t>
            </a:r>
            <a:r>
              <a:rPr lang="en-US" altLang="zh-CN" sz="1100" dirty="0" smtClean="0">
                <a:solidFill>
                  <a:schemeClr val="bg1"/>
                </a:solidFill>
              </a:rPr>
              <a:t>820</a:t>
            </a:r>
            <a:r>
              <a:rPr lang="zh-CN" altLang="en-US" sz="1100" dirty="0" smtClean="0">
                <a:solidFill>
                  <a:schemeClr val="bg1"/>
                </a:solidFill>
              </a:rPr>
              <a:t>万</a:t>
            </a:r>
            <a:endParaRPr lang="zh-CN" altLang="en-US" sz="1100" dirty="0">
              <a:solidFill>
                <a:schemeClr val="bg1"/>
              </a:solidFill>
            </a:endParaRPr>
          </a:p>
        </p:txBody>
      </p:sp>
      <p:sp>
        <p:nvSpPr>
          <p:cNvPr id="45" name="TextBox 44"/>
          <p:cNvSpPr txBox="1"/>
          <p:nvPr/>
        </p:nvSpPr>
        <p:spPr>
          <a:xfrm>
            <a:off x="2195736" y="4684122"/>
            <a:ext cx="1140056" cy="261610"/>
          </a:xfrm>
          <a:prstGeom prst="rect">
            <a:avLst/>
          </a:prstGeom>
          <a:noFill/>
        </p:spPr>
        <p:txBody>
          <a:bodyPr wrap="none" rtlCol="0">
            <a:spAutoFit/>
          </a:bodyPr>
          <a:lstStyle/>
          <a:p>
            <a:r>
              <a:rPr lang="zh-CN" altLang="en-US" sz="1100" dirty="0" smtClean="0">
                <a:solidFill>
                  <a:schemeClr val="bg1"/>
                </a:solidFill>
              </a:rPr>
              <a:t>回款数：</a:t>
            </a:r>
            <a:r>
              <a:rPr lang="en-US" altLang="zh-CN" sz="1100" dirty="0" smtClean="0">
                <a:solidFill>
                  <a:schemeClr val="bg1"/>
                </a:solidFill>
              </a:rPr>
              <a:t>640</a:t>
            </a:r>
            <a:r>
              <a:rPr lang="zh-CN" altLang="en-US" sz="1100" dirty="0" smtClean="0">
                <a:solidFill>
                  <a:schemeClr val="bg1"/>
                </a:solidFill>
              </a:rPr>
              <a:t>万</a:t>
            </a:r>
            <a:endParaRPr lang="zh-CN" altLang="en-US" sz="1100" dirty="0">
              <a:solidFill>
                <a:schemeClr val="bg1"/>
              </a:solidFill>
            </a:endParaRPr>
          </a:p>
        </p:txBody>
      </p:sp>
      <p:sp>
        <p:nvSpPr>
          <p:cNvPr id="46" name="矩形 45"/>
          <p:cNvSpPr/>
          <p:nvPr/>
        </p:nvSpPr>
        <p:spPr>
          <a:xfrm>
            <a:off x="5508104" y="3897731"/>
            <a:ext cx="1692188" cy="22695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47" name="矩形 46"/>
          <p:cNvSpPr/>
          <p:nvPr/>
        </p:nvSpPr>
        <p:spPr>
          <a:xfrm>
            <a:off x="5520201" y="4257771"/>
            <a:ext cx="2652199" cy="22695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48" name="矩形 47"/>
          <p:cNvSpPr/>
          <p:nvPr/>
        </p:nvSpPr>
        <p:spPr>
          <a:xfrm>
            <a:off x="5508104" y="4678886"/>
            <a:ext cx="2160240" cy="22695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49" name="TextBox 48"/>
          <p:cNvSpPr txBox="1"/>
          <p:nvPr/>
        </p:nvSpPr>
        <p:spPr>
          <a:xfrm>
            <a:off x="5716984" y="3897731"/>
            <a:ext cx="1197764" cy="261610"/>
          </a:xfrm>
          <a:prstGeom prst="rect">
            <a:avLst/>
          </a:prstGeom>
          <a:noFill/>
        </p:spPr>
        <p:txBody>
          <a:bodyPr wrap="none" rtlCol="0">
            <a:spAutoFit/>
          </a:bodyPr>
          <a:lstStyle/>
          <a:p>
            <a:r>
              <a:rPr lang="zh-CN" altLang="en-US" sz="1100" dirty="0" smtClean="0">
                <a:solidFill>
                  <a:schemeClr val="bg1"/>
                </a:solidFill>
              </a:rPr>
              <a:t>计划完成：</a:t>
            </a:r>
            <a:r>
              <a:rPr lang="en-US" altLang="zh-CN" sz="1100" dirty="0" smtClean="0">
                <a:solidFill>
                  <a:schemeClr val="bg1"/>
                </a:solidFill>
              </a:rPr>
              <a:t>56</a:t>
            </a:r>
            <a:r>
              <a:rPr lang="zh-CN" altLang="en-US" sz="1100" dirty="0" smtClean="0">
                <a:solidFill>
                  <a:schemeClr val="bg1"/>
                </a:solidFill>
              </a:rPr>
              <a:t>％</a:t>
            </a:r>
            <a:endParaRPr lang="zh-CN" altLang="en-US" sz="1100" dirty="0">
              <a:solidFill>
                <a:schemeClr val="bg1"/>
              </a:solidFill>
            </a:endParaRPr>
          </a:p>
        </p:txBody>
      </p:sp>
      <p:sp>
        <p:nvSpPr>
          <p:cNvPr id="50" name="TextBox 49"/>
          <p:cNvSpPr txBox="1"/>
          <p:nvPr/>
        </p:nvSpPr>
        <p:spPr>
          <a:xfrm>
            <a:off x="5724128" y="4257771"/>
            <a:ext cx="1563248" cy="261610"/>
          </a:xfrm>
          <a:prstGeom prst="rect">
            <a:avLst/>
          </a:prstGeom>
          <a:noFill/>
        </p:spPr>
        <p:txBody>
          <a:bodyPr wrap="none" rtlCol="0">
            <a:spAutoFit/>
          </a:bodyPr>
          <a:lstStyle/>
          <a:p>
            <a:r>
              <a:rPr lang="zh-CN" altLang="en-US" sz="1100" dirty="0" smtClean="0">
                <a:solidFill>
                  <a:schemeClr val="bg1"/>
                </a:solidFill>
              </a:rPr>
              <a:t>实际完成数目：</a:t>
            </a:r>
            <a:r>
              <a:rPr lang="en-US" altLang="zh-CN" sz="1100" dirty="0" smtClean="0">
                <a:solidFill>
                  <a:schemeClr val="bg1"/>
                </a:solidFill>
              </a:rPr>
              <a:t>820</a:t>
            </a:r>
            <a:r>
              <a:rPr lang="zh-CN" altLang="en-US" sz="1100" dirty="0" smtClean="0">
                <a:solidFill>
                  <a:schemeClr val="bg1"/>
                </a:solidFill>
              </a:rPr>
              <a:t>万</a:t>
            </a:r>
            <a:endParaRPr lang="zh-CN" altLang="en-US" sz="1100" dirty="0">
              <a:solidFill>
                <a:schemeClr val="bg1"/>
              </a:solidFill>
            </a:endParaRPr>
          </a:p>
        </p:txBody>
      </p:sp>
      <p:sp>
        <p:nvSpPr>
          <p:cNvPr id="51" name="TextBox 50"/>
          <p:cNvSpPr txBox="1"/>
          <p:nvPr/>
        </p:nvSpPr>
        <p:spPr>
          <a:xfrm>
            <a:off x="5736200" y="4684122"/>
            <a:ext cx="1140056" cy="261610"/>
          </a:xfrm>
          <a:prstGeom prst="rect">
            <a:avLst/>
          </a:prstGeom>
          <a:noFill/>
        </p:spPr>
        <p:txBody>
          <a:bodyPr wrap="none" rtlCol="0">
            <a:spAutoFit/>
          </a:bodyPr>
          <a:lstStyle/>
          <a:p>
            <a:r>
              <a:rPr lang="zh-CN" altLang="en-US" sz="1100" dirty="0" smtClean="0">
                <a:solidFill>
                  <a:schemeClr val="bg1"/>
                </a:solidFill>
              </a:rPr>
              <a:t>回款数：</a:t>
            </a:r>
            <a:r>
              <a:rPr lang="en-US" altLang="zh-CN" sz="1100" dirty="0" smtClean="0">
                <a:solidFill>
                  <a:schemeClr val="bg1"/>
                </a:solidFill>
              </a:rPr>
              <a:t>640</a:t>
            </a:r>
            <a:r>
              <a:rPr lang="zh-CN" altLang="en-US" sz="1100" dirty="0" smtClean="0">
                <a:solidFill>
                  <a:schemeClr val="bg1"/>
                </a:solidFill>
              </a:rPr>
              <a:t>万</a:t>
            </a:r>
            <a:endParaRPr lang="zh-CN" altLang="en-US" sz="11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2000" advClick="0">
        <p14:prism isContent="1"/>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750"/>
                                        <p:tgtEl>
                                          <p:spTgt spid="22"/>
                                        </p:tgtEl>
                                      </p:cBhvr>
                                    </p:animEffect>
                                  </p:childTnLst>
                                </p:cTn>
                              </p:par>
                            </p:childTnLst>
                          </p:cTn>
                        </p:par>
                        <p:par>
                          <p:cTn id="8" fill="hold">
                            <p:stCondLst>
                              <p:cond delay="750"/>
                            </p:stCondLst>
                            <p:childTnLst>
                              <p:par>
                                <p:cTn id="9" presetID="16" presetClass="entr" presetSubtype="26"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barn(inHorizontal)">
                                      <p:cBhvr>
                                        <p:cTn id="11" dur="500"/>
                                        <p:tgtEl>
                                          <p:spTgt spid="30"/>
                                        </p:tgtEl>
                                      </p:cBhvr>
                                    </p:animEffect>
                                  </p:childTnLst>
                                </p:cTn>
                              </p:par>
                            </p:childTnLst>
                          </p:cTn>
                        </p:par>
                        <p:par>
                          <p:cTn id="12" fill="hold">
                            <p:stCondLst>
                              <p:cond delay="1250"/>
                            </p:stCondLst>
                            <p:childTnLst>
                              <p:par>
                                <p:cTn id="13" presetID="21" presetClass="entr" presetSubtype="1"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heel(1)">
                                      <p:cBhvr>
                                        <p:cTn id="15" dur="2000"/>
                                        <p:tgtEl>
                                          <p:spTgt spid="34"/>
                                        </p:tgtEl>
                                      </p:cBhvr>
                                    </p:animEffect>
                                  </p:childTnLst>
                                </p:cTn>
                              </p:par>
                            </p:childTnLst>
                          </p:cTn>
                        </p:par>
                        <p:par>
                          <p:cTn id="16" fill="hold">
                            <p:stCondLst>
                              <p:cond delay="32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37"/>
                                        </p:tgtEl>
                                        <p:attrNameLst>
                                          <p:attrName>style.visibility</p:attrName>
                                        </p:attrNameLst>
                                      </p:cBhvr>
                                      <p:to>
                                        <p:strVal val="visible"/>
                                      </p:to>
                                    </p:set>
                                    <p:anim calcmode="lin" valueType="num">
                                      <p:cBhvr>
                                        <p:cTn id="19"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37"/>
                                        </p:tgtEl>
                                        <p:attrNameLst>
                                          <p:attrName>ppt_y</p:attrName>
                                        </p:attrNameLst>
                                      </p:cBhvr>
                                      <p:tavLst>
                                        <p:tav tm="0">
                                          <p:val>
                                            <p:strVal val="#ppt_y"/>
                                          </p:val>
                                        </p:tav>
                                        <p:tav tm="100000">
                                          <p:val>
                                            <p:strVal val="#ppt_y"/>
                                          </p:val>
                                        </p:tav>
                                      </p:tavLst>
                                    </p:anim>
                                    <p:anim calcmode="lin" valueType="num">
                                      <p:cBhvr>
                                        <p:cTn id="21"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37"/>
                                        </p:tgtEl>
                                      </p:cBhvr>
                                    </p:animEffect>
                                  </p:childTnLst>
                                </p:cTn>
                              </p:par>
                            </p:childTnLst>
                          </p:cTn>
                        </p:par>
                        <p:par>
                          <p:cTn id="24" fill="hold">
                            <p:stCondLst>
                              <p:cond delay="4150"/>
                            </p:stCondLst>
                            <p:childTnLst>
                              <p:par>
                                <p:cTn id="25" presetID="2" presetClass="entr" presetSubtype="4" fill="hold" grpId="0" nodeType="after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500" fill="hold"/>
                                        <p:tgtEl>
                                          <p:spTgt spid="36"/>
                                        </p:tgtEl>
                                        <p:attrNameLst>
                                          <p:attrName>ppt_x</p:attrName>
                                        </p:attrNameLst>
                                      </p:cBhvr>
                                      <p:tavLst>
                                        <p:tav tm="0">
                                          <p:val>
                                            <p:strVal val="#ppt_x"/>
                                          </p:val>
                                        </p:tav>
                                        <p:tav tm="100000">
                                          <p:val>
                                            <p:strVal val="#ppt_x"/>
                                          </p:val>
                                        </p:tav>
                                      </p:tavLst>
                                    </p:anim>
                                    <p:anim calcmode="lin" valueType="num">
                                      <p:cBhvr additive="base">
                                        <p:cTn id="28" dur="500" fill="hold"/>
                                        <p:tgtEl>
                                          <p:spTgt spid="36"/>
                                        </p:tgtEl>
                                        <p:attrNameLst>
                                          <p:attrName>ppt_y</p:attrName>
                                        </p:attrNameLst>
                                      </p:cBhvr>
                                      <p:tavLst>
                                        <p:tav tm="0">
                                          <p:val>
                                            <p:strVal val="1+#ppt_h/2"/>
                                          </p:val>
                                        </p:tav>
                                        <p:tav tm="100000">
                                          <p:val>
                                            <p:strVal val="#ppt_y"/>
                                          </p:val>
                                        </p:tav>
                                      </p:tavLst>
                                    </p:anim>
                                  </p:childTnLst>
                                </p:cTn>
                              </p:par>
                            </p:childTnLst>
                          </p:cTn>
                        </p:par>
                        <p:par>
                          <p:cTn id="29" fill="hold">
                            <p:stCondLst>
                              <p:cond delay="465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38"/>
                                        </p:tgtEl>
                                        <p:attrNameLst>
                                          <p:attrName>style.visibility</p:attrName>
                                        </p:attrNameLst>
                                      </p:cBhvr>
                                      <p:to>
                                        <p:strVal val="visible"/>
                                      </p:to>
                                    </p:set>
                                    <p:anim calcmode="lin" valueType="num">
                                      <p:cBhvr>
                                        <p:cTn id="32"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38"/>
                                        </p:tgtEl>
                                        <p:attrNameLst>
                                          <p:attrName>ppt_y</p:attrName>
                                        </p:attrNameLst>
                                      </p:cBhvr>
                                      <p:tavLst>
                                        <p:tav tm="0">
                                          <p:val>
                                            <p:strVal val="#ppt_y"/>
                                          </p:val>
                                        </p:tav>
                                        <p:tav tm="100000">
                                          <p:val>
                                            <p:strVal val="#ppt_y"/>
                                          </p:val>
                                        </p:tav>
                                      </p:tavLst>
                                    </p:anim>
                                    <p:anim calcmode="lin" valueType="num">
                                      <p:cBhvr>
                                        <p:cTn id="34"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38"/>
                                        </p:tgtEl>
                                      </p:cBhvr>
                                    </p:animEffect>
                                  </p:childTnLst>
                                </p:cTn>
                              </p:par>
                            </p:childTnLst>
                          </p:cTn>
                        </p:par>
                        <p:par>
                          <p:cTn id="37" fill="hold">
                            <p:stCondLst>
                              <p:cond delay="5550"/>
                            </p:stCondLst>
                            <p:childTnLst>
                              <p:par>
                                <p:cTn id="38" presetID="2" presetClass="entr" presetSubtype="4" fill="hold" grpId="0" nodeType="afterEffect">
                                  <p:stCondLst>
                                    <p:cond delay="0"/>
                                  </p:stCondLst>
                                  <p:childTnLst>
                                    <p:set>
                                      <p:cBhvr>
                                        <p:cTn id="39" dur="1" fill="hold">
                                          <p:stCondLst>
                                            <p:cond delay="0"/>
                                          </p:stCondLst>
                                        </p:cTn>
                                        <p:tgtEl>
                                          <p:spTgt spid="39"/>
                                        </p:tgtEl>
                                        <p:attrNameLst>
                                          <p:attrName>style.visibility</p:attrName>
                                        </p:attrNameLst>
                                      </p:cBhvr>
                                      <p:to>
                                        <p:strVal val="visible"/>
                                      </p:to>
                                    </p:set>
                                    <p:anim calcmode="lin" valueType="num">
                                      <p:cBhvr additive="base">
                                        <p:cTn id="40" dur="500" fill="hold"/>
                                        <p:tgtEl>
                                          <p:spTgt spid="39"/>
                                        </p:tgtEl>
                                        <p:attrNameLst>
                                          <p:attrName>ppt_x</p:attrName>
                                        </p:attrNameLst>
                                      </p:cBhvr>
                                      <p:tavLst>
                                        <p:tav tm="0">
                                          <p:val>
                                            <p:strVal val="#ppt_x"/>
                                          </p:val>
                                        </p:tav>
                                        <p:tav tm="100000">
                                          <p:val>
                                            <p:strVal val="#ppt_x"/>
                                          </p:val>
                                        </p:tav>
                                      </p:tavLst>
                                    </p:anim>
                                    <p:anim calcmode="lin" valueType="num">
                                      <p:cBhvr additive="base">
                                        <p:cTn id="41" dur="500" fill="hold"/>
                                        <p:tgtEl>
                                          <p:spTgt spid="39"/>
                                        </p:tgtEl>
                                        <p:attrNameLst>
                                          <p:attrName>ppt_y</p:attrName>
                                        </p:attrNameLst>
                                      </p:cBhvr>
                                      <p:tavLst>
                                        <p:tav tm="0">
                                          <p:val>
                                            <p:strVal val="1+#ppt_h/2"/>
                                          </p:val>
                                        </p:tav>
                                        <p:tav tm="100000">
                                          <p:val>
                                            <p:strVal val="#ppt_y"/>
                                          </p:val>
                                        </p:tav>
                                      </p:tavLst>
                                    </p:anim>
                                  </p:childTnLst>
                                </p:cTn>
                              </p:par>
                            </p:childTnLst>
                          </p:cTn>
                        </p:par>
                        <p:par>
                          <p:cTn id="42" fill="hold">
                            <p:stCondLst>
                              <p:cond delay="6050"/>
                            </p:stCondLst>
                            <p:childTnLst>
                              <p:par>
                                <p:cTn id="43" presetID="22" presetClass="entr" presetSubtype="2" fill="hold" grpId="0" nodeType="after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wipe(right)">
                                      <p:cBhvr>
                                        <p:cTn id="45" dur="400"/>
                                        <p:tgtEl>
                                          <p:spTgt spid="40"/>
                                        </p:tgtEl>
                                      </p:cBhvr>
                                    </p:animEffect>
                                  </p:childTnLst>
                                </p:cTn>
                              </p:par>
                              <p:par>
                                <p:cTn id="46" presetID="22" presetClass="entr" presetSubtype="2" fill="hold" grpId="0" nodeType="with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wipe(right)">
                                      <p:cBhvr>
                                        <p:cTn id="48" dur="500"/>
                                        <p:tgtEl>
                                          <p:spTgt spid="43"/>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49"/>
                                        </p:tgtEl>
                                        <p:attrNameLst>
                                          <p:attrName>style.visibility</p:attrName>
                                        </p:attrNameLst>
                                      </p:cBhvr>
                                      <p:to>
                                        <p:strVal val="visible"/>
                                      </p:to>
                                    </p:set>
                                    <p:animEffect transition="in" filter="wipe(left)">
                                      <p:cBhvr>
                                        <p:cTn id="51" dur="500"/>
                                        <p:tgtEl>
                                          <p:spTgt spid="49"/>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46"/>
                                        </p:tgtEl>
                                        <p:attrNameLst>
                                          <p:attrName>style.visibility</p:attrName>
                                        </p:attrNameLst>
                                      </p:cBhvr>
                                      <p:to>
                                        <p:strVal val="visible"/>
                                      </p:to>
                                    </p:set>
                                    <p:animEffect transition="in" filter="wipe(left)">
                                      <p:cBhvr>
                                        <p:cTn id="54" dur="500"/>
                                        <p:tgtEl>
                                          <p:spTgt spid="46"/>
                                        </p:tgtEl>
                                      </p:cBhvr>
                                    </p:animEffect>
                                  </p:childTnLst>
                                </p:cTn>
                              </p:par>
                            </p:childTnLst>
                          </p:cTn>
                        </p:par>
                        <p:par>
                          <p:cTn id="55" fill="hold">
                            <p:stCondLst>
                              <p:cond delay="6550"/>
                            </p:stCondLst>
                            <p:childTnLst>
                              <p:par>
                                <p:cTn id="56" presetID="22" presetClass="entr" presetSubtype="2" fill="hold" grpId="0" nodeType="afterEffect">
                                  <p:stCondLst>
                                    <p:cond delay="0"/>
                                  </p:stCondLst>
                                  <p:childTnLst>
                                    <p:set>
                                      <p:cBhvr>
                                        <p:cTn id="57" dur="1" fill="hold">
                                          <p:stCondLst>
                                            <p:cond delay="0"/>
                                          </p:stCondLst>
                                        </p:cTn>
                                        <p:tgtEl>
                                          <p:spTgt spid="41"/>
                                        </p:tgtEl>
                                        <p:attrNameLst>
                                          <p:attrName>style.visibility</p:attrName>
                                        </p:attrNameLst>
                                      </p:cBhvr>
                                      <p:to>
                                        <p:strVal val="visible"/>
                                      </p:to>
                                    </p:set>
                                    <p:animEffect transition="in" filter="wipe(right)">
                                      <p:cBhvr>
                                        <p:cTn id="58" dur="500"/>
                                        <p:tgtEl>
                                          <p:spTgt spid="41"/>
                                        </p:tgtEl>
                                      </p:cBhvr>
                                    </p:animEffect>
                                  </p:childTnLst>
                                </p:cTn>
                              </p:par>
                              <p:par>
                                <p:cTn id="59" presetID="22" presetClass="entr" presetSubtype="2" fill="hold" grpId="0" nodeType="withEffect">
                                  <p:stCondLst>
                                    <p:cond delay="0"/>
                                  </p:stCondLst>
                                  <p:childTnLst>
                                    <p:set>
                                      <p:cBhvr>
                                        <p:cTn id="60" dur="1" fill="hold">
                                          <p:stCondLst>
                                            <p:cond delay="0"/>
                                          </p:stCondLst>
                                        </p:cTn>
                                        <p:tgtEl>
                                          <p:spTgt spid="44"/>
                                        </p:tgtEl>
                                        <p:attrNameLst>
                                          <p:attrName>style.visibility</p:attrName>
                                        </p:attrNameLst>
                                      </p:cBhvr>
                                      <p:to>
                                        <p:strVal val="visible"/>
                                      </p:to>
                                    </p:set>
                                    <p:animEffect transition="in" filter="wipe(right)">
                                      <p:cBhvr>
                                        <p:cTn id="61" dur="500"/>
                                        <p:tgtEl>
                                          <p:spTgt spid="44"/>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47"/>
                                        </p:tgtEl>
                                        <p:attrNameLst>
                                          <p:attrName>style.visibility</p:attrName>
                                        </p:attrNameLst>
                                      </p:cBhvr>
                                      <p:to>
                                        <p:strVal val="visible"/>
                                      </p:to>
                                    </p:set>
                                    <p:animEffect transition="in" filter="wipe(left)">
                                      <p:cBhvr>
                                        <p:cTn id="64" dur="500"/>
                                        <p:tgtEl>
                                          <p:spTgt spid="47"/>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50"/>
                                        </p:tgtEl>
                                        <p:attrNameLst>
                                          <p:attrName>style.visibility</p:attrName>
                                        </p:attrNameLst>
                                      </p:cBhvr>
                                      <p:to>
                                        <p:strVal val="visible"/>
                                      </p:to>
                                    </p:set>
                                    <p:animEffect transition="in" filter="wipe(left)">
                                      <p:cBhvr>
                                        <p:cTn id="67" dur="500"/>
                                        <p:tgtEl>
                                          <p:spTgt spid="50"/>
                                        </p:tgtEl>
                                      </p:cBhvr>
                                    </p:animEffect>
                                  </p:childTnLst>
                                </p:cTn>
                              </p:par>
                            </p:childTnLst>
                          </p:cTn>
                        </p:par>
                        <p:par>
                          <p:cTn id="68" fill="hold">
                            <p:stCondLst>
                              <p:cond delay="7050"/>
                            </p:stCondLst>
                            <p:childTnLst>
                              <p:par>
                                <p:cTn id="69" presetID="22" presetClass="entr" presetSubtype="2" fill="hold" grpId="0" nodeType="afterEffect">
                                  <p:stCondLst>
                                    <p:cond delay="0"/>
                                  </p:stCondLst>
                                  <p:childTnLst>
                                    <p:set>
                                      <p:cBhvr>
                                        <p:cTn id="70" dur="1" fill="hold">
                                          <p:stCondLst>
                                            <p:cond delay="0"/>
                                          </p:stCondLst>
                                        </p:cTn>
                                        <p:tgtEl>
                                          <p:spTgt spid="45"/>
                                        </p:tgtEl>
                                        <p:attrNameLst>
                                          <p:attrName>style.visibility</p:attrName>
                                        </p:attrNameLst>
                                      </p:cBhvr>
                                      <p:to>
                                        <p:strVal val="visible"/>
                                      </p:to>
                                    </p:set>
                                    <p:animEffect transition="in" filter="wipe(right)">
                                      <p:cBhvr>
                                        <p:cTn id="71" dur="500"/>
                                        <p:tgtEl>
                                          <p:spTgt spid="45"/>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42"/>
                                        </p:tgtEl>
                                        <p:attrNameLst>
                                          <p:attrName>style.visibility</p:attrName>
                                        </p:attrNameLst>
                                      </p:cBhvr>
                                      <p:to>
                                        <p:strVal val="visible"/>
                                      </p:to>
                                    </p:set>
                                    <p:animEffect transition="in" filter="wipe(right)">
                                      <p:cBhvr>
                                        <p:cTn id="74" dur="500"/>
                                        <p:tgtEl>
                                          <p:spTgt spid="42"/>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48"/>
                                        </p:tgtEl>
                                        <p:attrNameLst>
                                          <p:attrName>style.visibility</p:attrName>
                                        </p:attrNameLst>
                                      </p:cBhvr>
                                      <p:to>
                                        <p:strVal val="visible"/>
                                      </p:to>
                                    </p:set>
                                    <p:animEffect transition="in" filter="wipe(left)">
                                      <p:cBhvr>
                                        <p:cTn id="77" dur="500"/>
                                        <p:tgtEl>
                                          <p:spTgt spid="48"/>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51"/>
                                        </p:tgtEl>
                                        <p:attrNameLst>
                                          <p:attrName>style.visibility</p:attrName>
                                        </p:attrNameLst>
                                      </p:cBhvr>
                                      <p:to>
                                        <p:strVal val="visible"/>
                                      </p:to>
                                    </p:set>
                                    <p:animEffect transition="in" filter="wipe(left)">
                                      <p:cBhvr>
                                        <p:cTn id="8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4" grpId="0" animBg="1"/>
      <p:bldP spid="36" grpId="0"/>
      <p:bldP spid="37" grpId="0"/>
      <p:bldP spid="38" grpId="0"/>
      <p:bldP spid="39" grpId="0"/>
      <p:bldP spid="40" grpId="0" animBg="1"/>
      <p:bldP spid="41" grpId="0" animBg="1"/>
      <p:bldP spid="42" grpId="0" animBg="1"/>
      <p:bldP spid="43" grpId="0"/>
      <p:bldP spid="44" grpId="0"/>
      <p:bldP spid="45" grpId="0"/>
      <p:bldP spid="46" grpId="0" animBg="1"/>
      <p:bldP spid="47" grpId="0" animBg="1"/>
      <p:bldP spid="48" grpId="0" animBg="1"/>
      <p:bldP spid="49" grpId="0"/>
      <p:bldP spid="50" grpId="0"/>
      <p:bldP spid="51"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Text Box 5"/>
          <p:cNvSpPr txBox="1">
            <a:spLocks noChangeArrowheads="1"/>
          </p:cNvSpPr>
          <p:nvPr/>
        </p:nvSpPr>
        <p:spPr bwMode="ltGray">
          <a:xfrm>
            <a:off x="347663" y="157163"/>
            <a:ext cx="33845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800" b="1" dirty="0" smtClean="0">
                <a:solidFill>
                  <a:schemeClr val="bg1"/>
                </a:solidFill>
                <a:latin typeface="微软雅黑" pitchFamily="34" charset="-122"/>
                <a:ea typeface="微软雅黑" pitchFamily="34" charset="-122"/>
              </a:rPr>
              <a:t>重点工作完成情况</a:t>
            </a:r>
            <a:endParaRPr lang="zh-CN" altLang="en-US" sz="2800" b="1" dirty="0">
              <a:solidFill>
                <a:schemeClr val="bg1"/>
              </a:solidFill>
              <a:latin typeface="微软雅黑" pitchFamily="34" charset="-122"/>
              <a:ea typeface="微软雅黑" pitchFamily="34" charset="-122"/>
            </a:endParaRPr>
          </a:p>
        </p:txBody>
      </p:sp>
      <p:sp>
        <p:nvSpPr>
          <p:cNvPr id="38" name="TextBox 37"/>
          <p:cNvSpPr txBox="1"/>
          <p:nvPr/>
        </p:nvSpPr>
        <p:spPr>
          <a:xfrm>
            <a:off x="723942" y="3739098"/>
            <a:ext cx="2074834" cy="1200329"/>
          </a:xfrm>
          <a:prstGeom prst="rect">
            <a:avLst/>
          </a:prstGeom>
          <a:noFill/>
        </p:spPr>
        <p:txBody>
          <a:bodyPr wrap="square" rtlCol="0">
            <a:spAutoFit/>
          </a:bodyPr>
          <a:lstStyle/>
          <a:p>
            <a:pPr>
              <a:lnSpc>
                <a:spcPct val="150000"/>
              </a:lnSpc>
            </a:pPr>
            <a:r>
              <a:rPr lang="zh-CN" altLang="en-US" sz="1200" dirty="0" smtClean="0">
                <a:solidFill>
                  <a:schemeClr val="tx1">
                    <a:lumMod val="75000"/>
                    <a:lumOff val="25000"/>
                  </a:schemeClr>
                </a:solidFill>
              </a:rPr>
              <a:t>这里输入简单的文字概述</a:t>
            </a:r>
            <a:r>
              <a:rPr lang="zh-CN" altLang="en-US" sz="1200" dirty="0">
                <a:solidFill>
                  <a:schemeClr val="tx1">
                    <a:lumMod val="75000"/>
                    <a:lumOff val="25000"/>
                  </a:schemeClr>
                </a:solidFill>
              </a:rPr>
              <a:t>这里输入</a:t>
            </a:r>
            <a:r>
              <a:rPr lang="zh-CN" altLang="en-US" sz="1200" dirty="0" smtClean="0">
                <a:solidFill>
                  <a:schemeClr val="tx1">
                    <a:lumMod val="75000"/>
                    <a:lumOff val="25000"/>
                  </a:schemeClr>
                </a:solidFill>
              </a:rPr>
              <a:t>简单文字概述这里</a:t>
            </a:r>
            <a:r>
              <a:rPr lang="zh-CN" altLang="en-US" sz="1200" dirty="0">
                <a:solidFill>
                  <a:schemeClr val="tx1">
                    <a:lumMod val="75000"/>
                    <a:lumOff val="25000"/>
                  </a:schemeClr>
                </a:solidFill>
              </a:rPr>
              <a:t>输入简单的文字</a:t>
            </a:r>
            <a:r>
              <a:rPr lang="zh-CN" altLang="en-US" sz="1200" dirty="0" smtClean="0">
                <a:solidFill>
                  <a:schemeClr val="tx1">
                    <a:lumMod val="75000"/>
                    <a:lumOff val="25000"/>
                  </a:schemeClr>
                </a:solidFill>
              </a:rPr>
              <a:t>概述这里入简</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概述这里输入述</a:t>
            </a:r>
            <a:endParaRPr lang="zh-CN" altLang="en-US" sz="1200" dirty="0">
              <a:solidFill>
                <a:schemeClr val="tx1">
                  <a:lumMod val="75000"/>
                  <a:lumOff val="25000"/>
                </a:schemeClr>
              </a:solidFill>
            </a:endParaRPr>
          </a:p>
        </p:txBody>
      </p:sp>
      <p:sp>
        <p:nvSpPr>
          <p:cNvPr id="42" name="TextBox 41"/>
          <p:cNvSpPr txBox="1"/>
          <p:nvPr/>
        </p:nvSpPr>
        <p:spPr>
          <a:xfrm>
            <a:off x="3590864" y="1503469"/>
            <a:ext cx="2074834" cy="1200329"/>
          </a:xfrm>
          <a:prstGeom prst="rect">
            <a:avLst/>
          </a:prstGeom>
          <a:noFill/>
        </p:spPr>
        <p:txBody>
          <a:bodyPr wrap="square" rtlCol="0">
            <a:spAutoFit/>
          </a:bodyPr>
          <a:lstStyle/>
          <a:p>
            <a:pPr>
              <a:lnSpc>
                <a:spcPct val="150000"/>
              </a:lnSpc>
            </a:pPr>
            <a:r>
              <a:rPr lang="zh-CN" altLang="en-US" sz="1200" dirty="0" smtClean="0">
                <a:solidFill>
                  <a:schemeClr val="tx1">
                    <a:lumMod val="75000"/>
                    <a:lumOff val="25000"/>
                  </a:schemeClr>
                </a:solidFill>
              </a:rPr>
              <a:t>这里输入简单的文字概述</a:t>
            </a:r>
            <a:r>
              <a:rPr lang="zh-CN" altLang="en-US" sz="1200" dirty="0">
                <a:solidFill>
                  <a:schemeClr val="tx1">
                    <a:lumMod val="75000"/>
                    <a:lumOff val="25000"/>
                  </a:schemeClr>
                </a:solidFill>
              </a:rPr>
              <a:t>这里输入</a:t>
            </a:r>
            <a:r>
              <a:rPr lang="zh-CN" altLang="en-US" sz="1200" dirty="0" smtClean="0">
                <a:solidFill>
                  <a:schemeClr val="tx1">
                    <a:lumMod val="75000"/>
                    <a:lumOff val="25000"/>
                  </a:schemeClr>
                </a:solidFill>
              </a:rPr>
              <a:t>简单文字概述这里</a:t>
            </a:r>
            <a:r>
              <a:rPr lang="zh-CN" altLang="en-US" sz="1200" dirty="0">
                <a:solidFill>
                  <a:schemeClr val="tx1">
                    <a:lumMod val="75000"/>
                    <a:lumOff val="25000"/>
                  </a:schemeClr>
                </a:solidFill>
              </a:rPr>
              <a:t>输入简单的文字</a:t>
            </a:r>
            <a:r>
              <a:rPr lang="zh-CN" altLang="en-US" sz="1200" dirty="0" smtClean="0">
                <a:solidFill>
                  <a:schemeClr val="tx1">
                    <a:lumMod val="75000"/>
                    <a:lumOff val="25000"/>
                  </a:schemeClr>
                </a:solidFill>
              </a:rPr>
              <a:t>概述这里入简</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概述这里输入述</a:t>
            </a:r>
            <a:endParaRPr lang="zh-CN" altLang="en-US" sz="1200" dirty="0">
              <a:solidFill>
                <a:schemeClr val="tx1">
                  <a:lumMod val="75000"/>
                  <a:lumOff val="25000"/>
                </a:schemeClr>
              </a:solidFill>
            </a:endParaRPr>
          </a:p>
        </p:txBody>
      </p:sp>
      <p:sp>
        <p:nvSpPr>
          <p:cNvPr id="46" name="TextBox 45"/>
          <p:cNvSpPr txBox="1"/>
          <p:nvPr/>
        </p:nvSpPr>
        <p:spPr>
          <a:xfrm>
            <a:off x="6419368" y="3727048"/>
            <a:ext cx="2074834" cy="1200329"/>
          </a:xfrm>
          <a:prstGeom prst="rect">
            <a:avLst/>
          </a:prstGeom>
          <a:noFill/>
        </p:spPr>
        <p:txBody>
          <a:bodyPr wrap="square" rtlCol="0">
            <a:spAutoFit/>
          </a:bodyPr>
          <a:lstStyle/>
          <a:p>
            <a:pPr>
              <a:lnSpc>
                <a:spcPct val="150000"/>
              </a:lnSpc>
            </a:pPr>
            <a:r>
              <a:rPr lang="zh-CN" altLang="en-US" sz="1200" dirty="0" smtClean="0">
                <a:solidFill>
                  <a:schemeClr val="tx1">
                    <a:lumMod val="75000"/>
                    <a:lumOff val="25000"/>
                  </a:schemeClr>
                </a:solidFill>
              </a:rPr>
              <a:t>这里输入简单的文字概述</a:t>
            </a:r>
            <a:r>
              <a:rPr lang="zh-CN" altLang="en-US" sz="1200" dirty="0">
                <a:solidFill>
                  <a:schemeClr val="tx1">
                    <a:lumMod val="75000"/>
                    <a:lumOff val="25000"/>
                  </a:schemeClr>
                </a:solidFill>
              </a:rPr>
              <a:t>这里输入</a:t>
            </a:r>
            <a:r>
              <a:rPr lang="zh-CN" altLang="en-US" sz="1200" dirty="0" smtClean="0">
                <a:solidFill>
                  <a:schemeClr val="tx1">
                    <a:lumMod val="75000"/>
                    <a:lumOff val="25000"/>
                  </a:schemeClr>
                </a:solidFill>
              </a:rPr>
              <a:t>简单文字概述这里</a:t>
            </a:r>
            <a:r>
              <a:rPr lang="zh-CN" altLang="en-US" sz="1200" dirty="0">
                <a:solidFill>
                  <a:schemeClr val="tx1">
                    <a:lumMod val="75000"/>
                    <a:lumOff val="25000"/>
                  </a:schemeClr>
                </a:solidFill>
              </a:rPr>
              <a:t>输入简单的文字</a:t>
            </a:r>
            <a:r>
              <a:rPr lang="zh-CN" altLang="en-US" sz="1200" dirty="0" smtClean="0">
                <a:solidFill>
                  <a:schemeClr val="tx1">
                    <a:lumMod val="75000"/>
                    <a:lumOff val="25000"/>
                  </a:schemeClr>
                </a:solidFill>
              </a:rPr>
              <a:t>概述这里入简</a:t>
            </a:r>
            <a:endParaRPr lang="en-US" altLang="zh-CN" sz="1200" dirty="0" smtClean="0">
              <a:solidFill>
                <a:schemeClr val="tx1">
                  <a:lumMod val="75000"/>
                  <a:lumOff val="25000"/>
                </a:schemeClr>
              </a:solidFill>
            </a:endParaRPr>
          </a:p>
          <a:p>
            <a:pPr>
              <a:lnSpc>
                <a:spcPct val="150000"/>
              </a:lnSpc>
            </a:pPr>
            <a:r>
              <a:rPr lang="zh-CN" altLang="en-US" sz="1200" dirty="0" smtClean="0">
                <a:solidFill>
                  <a:schemeClr val="tx1">
                    <a:lumMod val="75000"/>
                    <a:lumOff val="25000"/>
                  </a:schemeClr>
                </a:solidFill>
              </a:rPr>
              <a:t>单</a:t>
            </a:r>
            <a:r>
              <a:rPr lang="zh-CN" altLang="en-US" sz="1200" dirty="0">
                <a:solidFill>
                  <a:schemeClr val="tx1">
                    <a:lumMod val="75000"/>
                    <a:lumOff val="25000"/>
                  </a:schemeClr>
                </a:solidFill>
              </a:rPr>
              <a:t>的文字</a:t>
            </a:r>
            <a:r>
              <a:rPr lang="zh-CN" altLang="en-US" sz="1200" dirty="0" smtClean="0">
                <a:solidFill>
                  <a:schemeClr val="tx1">
                    <a:lumMod val="75000"/>
                    <a:lumOff val="25000"/>
                  </a:schemeClr>
                </a:solidFill>
              </a:rPr>
              <a:t>概述这里输入述</a:t>
            </a:r>
            <a:endParaRPr lang="zh-CN" altLang="en-US" sz="1200" dirty="0">
              <a:solidFill>
                <a:schemeClr val="tx1">
                  <a:lumMod val="75000"/>
                  <a:lumOff val="25000"/>
                </a:schemeClr>
              </a:solidFill>
            </a:endParaRPr>
          </a:p>
        </p:txBody>
      </p:sp>
      <p:sp>
        <p:nvSpPr>
          <p:cNvPr id="2" name="椭圆 1"/>
          <p:cNvSpPr/>
          <p:nvPr/>
        </p:nvSpPr>
        <p:spPr>
          <a:xfrm>
            <a:off x="775763" y="1417340"/>
            <a:ext cx="1872187" cy="1872187"/>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762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2068513" y="1379733"/>
            <a:ext cx="723900" cy="7239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TextBox 11"/>
          <p:cNvSpPr txBox="1"/>
          <p:nvPr/>
        </p:nvSpPr>
        <p:spPr>
          <a:xfrm>
            <a:off x="2075501" y="1480073"/>
            <a:ext cx="723275" cy="523220"/>
          </a:xfrm>
          <a:prstGeom prst="rect">
            <a:avLst/>
          </a:prstGeom>
          <a:noFill/>
        </p:spPr>
        <p:txBody>
          <a:bodyPr wrap="none" rtlCol="0">
            <a:spAutoFit/>
          </a:bodyPr>
          <a:lstStyle/>
          <a:p>
            <a:pPr algn="ctr"/>
            <a:r>
              <a:rPr lang="zh-CN" altLang="en-US" sz="1400" dirty="0" smtClean="0">
                <a:solidFill>
                  <a:schemeClr val="bg1"/>
                </a:solidFill>
                <a:latin typeface="+mn-ea"/>
                <a:ea typeface="+mn-ea"/>
              </a:rPr>
              <a:t>重点</a:t>
            </a:r>
            <a:endParaRPr lang="en-US" altLang="zh-CN" sz="1400" dirty="0" smtClean="0">
              <a:solidFill>
                <a:schemeClr val="bg1"/>
              </a:solidFill>
              <a:latin typeface="+mn-ea"/>
              <a:ea typeface="+mn-ea"/>
            </a:endParaRPr>
          </a:p>
          <a:p>
            <a:pPr algn="ctr"/>
            <a:r>
              <a:rPr lang="zh-CN" altLang="en-US" sz="1400" dirty="0" smtClean="0">
                <a:solidFill>
                  <a:schemeClr val="bg1"/>
                </a:solidFill>
                <a:latin typeface="+mn-ea"/>
                <a:ea typeface="+mn-ea"/>
              </a:rPr>
              <a:t>工作一</a:t>
            </a:r>
            <a:endParaRPr lang="zh-CN" altLang="en-US" sz="1400" dirty="0">
              <a:solidFill>
                <a:schemeClr val="bg1"/>
              </a:solidFill>
              <a:latin typeface="+mn-ea"/>
              <a:ea typeface="+mn-ea"/>
            </a:endParaRPr>
          </a:p>
        </p:txBody>
      </p:sp>
      <p:sp>
        <p:nvSpPr>
          <p:cNvPr id="54" name="椭圆 53"/>
          <p:cNvSpPr/>
          <p:nvPr/>
        </p:nvSpPr>
        <p:spPr>
          <a:xfrm>
            <a:off x="3590864" y="3145532"/>
            <a:ext cx="1872187" cy="1872187"/>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76200">
            <a:solidFill>
              <a:srgbClr val="FF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4883614" y="3107925"/>
            <a:ext cx="723900" cy="7239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6" name="TextBox 55"/>
          <p:cNvSpPr txBox="1"/>
          <p:nvPr/>
        </p:nvSpPr>
        <p:spPr>
          <a:xfrm>
            <a:off x="4890602" y="3208265"/>
            <a:ext cx="723275" cy="523220"/>
          </a:xfrm>
          <a:prstGeom prst="rect">
            <a:avLst/>
          </a:prstGeom>
          <a:noFill/>
        </p:spPr>
        <p:txBody>
          <a:bodyPr wrap="none" rtlCol="0">
            <a:spAutoFit/>
          </a:bodyPr>
          <a:lstStyle/>
          <a:p>
            <a:pPr algn="ctr"/>
            <a:r>
              <a:rPr lang="zh-CN" altLang="en-US" sz="1400" dirty="0" smtClean="0">
                <a:solidFill>
                  <a:schemeClr val="bg1"/>
                </a:solidFill>
                <a:latin typeface="+mn-ea"/>
                <a:ea typeface="+mn-ea"/>
              </a:rPr>
              <a:t>重点</a:t>
            </a:r>
            <a:endParaRPr lang="en-US" altLang="zh-CN" sz="1400" dirty="0" smtClean="0">
              <a:solidFill>
                <a:schemeClr val="bg1"/>
              </a:solidFill>
              <a:latin typeface="+mn-ea"/>
              <a:ea typeface="+mn-ea"/>
            </a:endParaRPr>
          </a:p>
          <a:p>
            <a:pPr algn="ctr"/>
            <a:r>
              <a:rPr lang="zh-CN" altLang="en-US" sz="1400" dirty="0" smtClean="0">
                <a:solidFill>
                  <a:schemeClr val="bg1"/>
                </a:solidFill>
                <a:latin typeface="+mn-ea"/>
                <a:ea typeface="+mn-ea"/>
              </a:rPr>
              <a:t>工作二</a:t>
            </a:r>
            <a:endParaRPr lang="zh-CN" altLang="en-US" sz="1400" dirty="0">
              <a:solidFill>
                <a:schemeClr val="bg1"/>
              </a:solidFill>
              <a:latin typeface="+mn-ea"/>
              <a:ea typeface="+mn-ea"/>
            </a:endParaRPr>
          </a:p>
        </p:txBody>
      </p:sp>
      <p:sp>
        <p:nvSpPr>
          <p:cNvPr id="57" name="椭圆 56"/>
          <p:cNvSpPr/>
          <p:nvPr/>
        </p:nvSpPr>
        <p:spPr>
          <a:xfrm>
            <a:off x="6466890" y="1488478"/>
            <a:ext cx="1872187" cy="1872187"/>
          </a:xfrm>
          <a:prstGeom prst="ellipse">
            <a:avLst/>
          </a:prstGeom>
          <a:blipFill dpi="0" rotWithShape="1">
            <a:blip r:embed="rId5" cstate="print">
              <a:extLst>
                <a:ext uri="{28A0092B-C50C-407E-A947-70E740481C1C}">
                  <a14:useLocalDpi xmlns:a14="http://schemas.microsoft.com/office/drawing/2010/main" val="0"/>
                </a:ext>
              </a:extLst>
            </a:blip>
            <a:srcRect/>
            <a:stretch>
              <a:fillRect/>
            </a:stretch>
          </a:blipFill>
          <a:ln w="76200">
            <a:solidFill>
              <a:srgbClr val="FD98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7759640" y="1450871"/>
            <a:ext cx="723900" cy="72390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9" name="TextBox 58"/>
          <p:cNvSpPr txBox="1"/>
          <p:nvPr/>
        </p:nvSpPr>
        <p:spPr>
          <a:xfrm>
            <a:off x="7766628" y="1551211"/>
            <a:ext cx="723275" cy="523220"/>
          </a:xfrm>
          <a:prstGeom prst="rect">
            <a:avLst/>
          </a:prstGeom>
          <a:noFill/>
        </p:spPr>
        <p:txBody>
          <a:bodyPr wrap="none" rtlCol="0">
            <a:spAutoFit/>
          </a:bodyPr>
          <a:lstStyle/>
          <a:p>
            <a:pPr algn="ctr"/>
            <a:r>
              <a:rPr lang="zh-CN" altLang="en-US" sz="1400" dirty="0" smtClean="0">
                <a:solidFill>
                  <a:schemeClr val="bg1"/>
                </a:solidFill>
                <a:latin typeface="+mn-ea"/>
                <a:ea typeface="+mn-ea"/>
              </a:rPr>
              <a:t>重点</a:t>
            </a:r>
            <a:endParaRPr lang="en-US" altLang="zh-CN" sz="1400" dirty="0" smtClean="0">
              <a:solidFill>
                <a:schemeClr val="bg1"/>
              </a:solidFill>
              <a:latin typeface="+mn-ea"/>
              <a:ea typeface="+mn-ea"/>
            </a:endParaRPr>
          </a:p>
          <a:p>
            <a:pPr algn="ctr"/>
            <a:r>
              <a:rPr lang="zh-CN" altLang="en-US" sz="1400" dirty="0" smtClean="0">
                <a:solidFill>
                  <a:schemeClr val="bg1"/>
                </a:solidFill>
                <a:latin typeface="+mn-ea"/>
                <a:ea typeface="+mn-ea"/>
              </a:rPr>
              <a:t>工作三</a:t>
            </a:r>
            <a:endParaRPr lang="zh-CN" altLang="en-US" sz="1400" dirty="0">
              <a:solidFill>
                <a:schemeClr val="bg1"/>
              </a:solidFill>
              <a:latin typeface="+mn-ea"/>
              <a:ea typeface="+mn-ea"/>
            </a:endParaRPr>
          </a:p>
        </p:txBody>
      </p:sp>
    </p:spTree>
  </p:cSld>
  <p:clrMapOvr>
    <a:masterClrMapping/>
  </p:clrMapOvr>
  <p:transition spd="slow" advClick="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750"/>
                                        <p:tgtEl>
                                          <p:spTgt spid="22"/>
                                        </p:tgtEl>
                                      </p:cBhvr>
                                    </p:animEffect>
                                  </p:childTnLst>
                                </p:cTn>
                              </p:par>
                            </p:childTnLst>
                          </p:cTn>
                        </p:par>
                        <p:par>
                          <p:cTn id="8" fill="hold">
                            <p:stCondLst>
                              <p:cond delay="750"/>
                            </p:stCondLst>
                            <p:childTnLst>
                              <p:par>
                                <p:cTn id="9" presetID="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1250"/>
                            </p:stCondLst>
                            <p:childTnLst>
                              <p:par>
                                <p:cTn id="14" presetID="52" presetClass="entr" presetSubtype="0"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Scale>
                                      <p:cBhvr>
                                        <p:cTn id="16"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10"/>
                                        </p:tgtEl>
                                        <p:attrNameLst>
                                          <p:attrName>ppt_x</p:attrName>
                                          <p:attrName>ppt_y</p:attrName>
                                        </p:attrNameLst>
                                      </p:cBhvr>
                                    </p:animMotion>
                                    <p:animEffect transition="in" filter="fade">
                                      <p:cBhvr>
                                        <p:cTn id="18" dur="1000"/>
                                        <p:tgtEl>
                                          <p:spTgt spid="10"/>
                                        </p:tgtEl>
                                      </p:cBhvr>
                                    </p:animEffect>
                                  </p:childTnLst>
                                </p:cTn>
                              </p:par>
                              <p:par>
                                <p:cTn id="19" presetID="52"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Scale>
                                      <p:cBhvr>
                                        <p:cTn id="21"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12"/>
                                        </p:tgtEl>
                                        <p:attrNameLst>
                                          <p:attrName>ppt_x</p:attrName>
                                          <p:attrName>ppt_y</p:attrName>
                                        </p:attrNameLst>
                                      </p:cBhvr>
                                    </p:animMotion>
                                    <p:animEffect transition="in" filter="fade">
                                      <p:cBhvr>
                                        <p:cTn id="23" dur="1000"/>
                                        <p:tgtEl>
                                          <p:spTgt spid="12"/>
                                        </p:tgtEl>
                                      </p:cBhvr>
                                    </p:animEffect>
                                  </p:childTnLst>
                                </p:cTn>
                              </p:par>
                            </p:childTnLst>
                          </p:cTn>
                        </p:par>
                        <p:par>
                          <p:cTn id="24" fill="hold">
                            <p:stCondLst>
                              <p:cond delay="2250"/>
                            </p:stCondLst>
                            <p:childTnLst>
                              <p:par>
                                <p:cTn id="25" presetID="2" presetClass="entr" presetSubtype="4" fill="hold" grpId="0" nodeType="after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additive="base">
                                        <p:cTn id="27" dur="500" fill="hold"/>
                                        <p:tgtEl>
                                          <p:spTgt spid="38"/>
                                        </p:tgtEl>
                                        <p:attrNameLst>
                                          <p:attrName>ppt_x</p:attrName>
                                        </p:attrNameLst>
                                      </p:cBhvr>
                                      <p:tavLst>
                                        <p:tav tm="0">
                                          <p:val>
                                            <p:strVal val="#ppt_x"/>
                                          </p:val>
                                        </p:tav>
                                        <p:tav tm="100000">
                                          <p:val>
                                            <p:strVal val="#ppt_x"/>
                                          </p:val>
                                        </p:tav>
                                      </p:tavLst>
                                    </p:anim>
                                    <p:anim calcmode="lin" valueType="num">
                                      <p:cBhvr additive="base">
                                        <p:cTn id="28" dur="500" fill="hold"/>
                                        <p:tgtEl>
                                          <p:spTgt spid="38"/>
                                        </p:tgtEl>
                                        <p:attrNameLst>
                                          <p:attrName>ppt_y</p:attrName>
                                        </p:attrNameLst>
                                      </p:cBhvr>
                                      <p:tavLst>
                                        <p:tav tm="0">
                                          <p:val>
                                            <p:strVal val="1+#ppt_h/2"/>
                                          </p:val>
                                        </p:tav>
                                        <p:tav tm="100000">
                                          <p:val>
                                            <p:strVal val="#ppt_y"/>
                                          </p:val>
                                        </p:tav>
                                      </p:tavLst>
                                    </p:anim>
                                  </p:childTnLst>
                                </p:cTn>
                              </p:par>
                            </p:childTnLst>
                          </p:cTn>
                        </p:par>
                        <p:par>
                          <p:cTn id="29" fill="hold">
                            <p:stCondLst>
                              <p:cond delay="2750"/>
                            </p:stCondLst>
                            <p:childTnLst>
                              <p:par>
                                <p:cTn id="30" presetID="2" presetClass="entr" presetSubtype="4" fill="hold" grpId="0" nodeType="afterEffect">
                                  <p:stCondLst>
                                    <p:cond delay="0"/>
                                  </p:stCondLst>
                                  <p:childTnLst>
                                    <p:set>
                                      <p:cBhvr>
                                        <p:cTn id="31" dur="1" fill="hold">
                                          <p:stCondLst>
                                            <p:cond delay="0"/>
                                          </p:stCondLst>
                                        </p:cTn>
                                        <p:tgtEl>
                                          <p:spTgt spid="54"/>
                                        </p:tgtEl>
                                        <p:attrNameLst>
                                          <p:attrName>style.visibility</p:attrName>
                                        </p:attrNameLst>
                                      </p:cBhvr>
                                      <p:to>
                                        <p:strVal val="visible"/>
                                      </p:to>
                                    </p:set>
                                    <p:anim calcmode="lin" valueType="num">
                                      <p:cBhvr additive="base">
                                        <p:cTn id="32" dur="500" fill="hold"/>
                                        <p:tgtEl>
                                          <p:spTgt spid="54"/>
                                        </p:tgtEl>
                                        <p:attrNameLst>
                                          <p:attrName>ppt_x</p:attrName>
                                        </p:attrNameLst>
                                      </p:cBhvr>
                                      <p:tavLst>
                                        <p:tav tm="0">
                                          <p:val>
                                            <p:strVal val="#ppt_x"/>
                                          </p:val>
                                        </p:tav>
                                        <p:tav tm="100000">
                                          <p:val>
                                            <p:strVal val="#ppt_x"/>
                                          </p:val>
                                        </p:tav>
                                      </p:tavLst>
                                    </p:anim>
                                    <p:anim calcmode="lin" valueType="num">
                                      <p:cBhvr additive="base">
                                        <p:cTn id="33" dur="500" fill="hold"/>
                                        <p:tgtEl>
                                          <p:spTgt spid="54"/>
                                        </p:tgtEl>
                                        <p:attrNameLst>
                                          <p:attrName>ppt_y</p:attrName>
                                        </p:attrNameLst>
                                      </p:cBhvr>
                                      <p:tavLst>
                                        <p:tav tm="0">
                                          <p:val>
                                            <p:strVal val="1+#ppt_h/2"/>
                                          </p:val>
                                        </p:tav>
                                        <p:tav tm="100000">
                                          <p:val>
                                            <p:strVal val="#ppt_y"/>
                                          </p:val>
                                        </p:tav>
                                      </p:tavLst>
                                    </p:anim>
                                  </p:childTnLst>
                                </p:cTn>
                              </p:par>
                            </p:childTnLst>
                          </p:cTn>
                        </p:par>
                        <p:par>
                          <p:cTn id="34" fill="hold">
                            <p:stCondLst>
                              <p:cond delay="3250"/>
                            </p:stCondLst>
                            <p:childTnLst>
                              <p:par>
                                <p:cTn id="35" presetID="52" presetClass="entr" presetSubtype="0" fill="hold" grpId="0" nodeType="afterEffect">
                                  <p:stCondLst>
                                    <p:cond delay="0"/>
                                  </p:stCondLst>
                                  <p:childTnLst>
                                    <p:set>
                                      <p:cBhvr>
                                        <p:cTn id="36" dur="1" fill="hold">
                                          <p:stCondLst>
                                            <p:cond delay="0"/>
                                          </p:stCondLst>
                                        </p:cTn>
                                        <p:tgtEl>
                                          <p:spTgt spid="56"/>
                                        </p:tgtEl>
                                        <p:attrNameLst>
                                          <p:attrName>style.visibility</p:attrName>
                                        </p:attrNameLst>
                                      </p:cBhvr>
                                      <p:to>
                                        <p:strVal val="visible"/>
                                      </p:to>
                                    </p:set>
                                    <p:animScale>
                                      <p:cBhvr>
                                        <p:cTn id="37" dur="1000" decel="50000" fill="hold">
                                          <p:stCondLst>
                                            <p:cond delay="0"/>
                                          </p:stCondLst>
                                        </p:cTn>
                                        <p:tgtEl>
                                          <p:spTgt spid="5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56"/>
                                        </p:tgtEl>
                                        <p:attrNameLst>
                                          <p:attrName>ppt_x</p:attrName>
                                          <p:attrName>ppt_y</p:attrName>
                                        </p:attrNameLst>
                                      </p:cBhvr>
                                    </p:animMotion>
                                    <p:animEffect transition="in" filter="fade">
                                      <p:cBhvr>
                                        <p:cTn id="39" dur="1000"/>
                                        <p:tgtEl>
                                          <p:spTgt spid="56"/>
                                        </p:tgtEl>
                                      </p:cBhvr>
                                    </p:animEffect>
                                  </p:childTnLst>
                                </p:cTn>
                              </p:par>
                              <p:par>
                                <p:cTn id="40" presetID="52" presetClass="entr" presetSubtype="0" fill="hold" grpId="0" nodeType="withEffect">
                                  <p:stCondLst>
                                    <p:cond delay="0"/>
                                  </p:stCondLst>
                                  <p:childTnLst>
                                    <p:set>
                                      <p:cBhvr>
                                        <p:cTn id="41" dur="1" fill="hold">
                                          <p:stCondLst>
                                            <p:cond delay="0"/>
                                          </p:stCondLst>
                                        </p:cTn>
                                        <p:tgtEl>
                                          <p:spTgt spid="55"/>
                                        </p:tgtEl>
                                        <p:attrNameLst>
                                          <p:attrName>style.visibility</p:attrName>
                                        </p:attrNameLst>
                                      </p:cBhvr>
                                      <p:to>
                                        <p:strVal val="visible"/>
                                      </p:to>
                                    </p:set>
                                    <p:animScale>
                                      <p:cBhvr>
                                        <p:cTn id="42" dur="1000" decel="50000" fill="hold">
                                          <p:stCondLst>
                                            <p:cond delay="0"/>
                                          </p:stCondLst>
                                        </p:cTn>
                                        <p:tgtEl>
                                          <p:spTgt spid="5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55"/>
                                        </p:tgtEl>
                                        <p:attrNameLst>
                                          <p:attrName>ppt_x</p:attrName>
                                          <p:attrName>ppt_y</p:attrName>
                                        </p:attrNameLst>
                                      </p:cBhvr>
                                    </p:animMotion>
                                    <p:animEffect transition="in" filter="fade">
                                      <p:cBhvr>
                                        <p:cTn id="44" dur="1000"/>
                                        <p:tgtEl>
                                          <p:spTgt spid="55"/>
                                        </p:tgtEl>
                                      </p:cBhvr>
                                    </p:animEffect>
                                  </p:childTnLst>
                                </p:cTn>
                              </p:par>
                            </p:childTnLst>
                          </p:cTn>
                        </p:par>
                        <p:par>
                          <p:cTn id="45" fill="hold">
                            <p:stCondLst>
                              <p:cond delay="4250"/>
                            </p:stCondLst>
                            <p:childTnLst>
                              <p:par>
                                <p:cTn id="46" presetID="2" presetClass="entr" presetSubtype="4" fill="hold" grpId="0" nodeType="afterEffect">
                                  <p:stCondLst>
                                    <p:cond delay="0"/>
                                  </p:stCondLst>
                                  <p:childTnLst>
                                    <p:set>
                                      <p:cBhvr>
                                        <p:cTn id="47" dur="1" fill="hold">
                                          <p:stCondLst>
                                            <p:cond delay="0"/>
                                          </p:stCondLst>
                                        </p:cTn>
                                        <p:tgtEl>
                                          <p:spTgt spid="42"/>
                                        </p:tgtEl>
                                        <p:attrNameLst>
                                          <p:attrName>style.visibility</p:attrName>
                                        </p:attrNameLst>
                                      </p:cBhvr>
                                      <p:to>
                                        <p:strVal val="visible"/>
                                      </p:to>
                                    </p:set>
                                    <p:anim calcmode="lin" valueType="num">
                                      <p:cBhvr additive="base">
                                        <p:cTn id="48" dur="500" fill="hold"/>
                                        <p:tgtEl>
                                          <p:spTgt spid="42"/>
                                        </p:tgtEl>
                                        <p:attrNameLst>
                                          <p:attrName>ppt_x</p:attrName>
                                        </p:attrNameLst>
                                      </p:cBhvr>
                                      <p:tavLst>
                                        <p:tav tm="0">
                                          <p:val>
                                            <p:strVal val="#ppt_x"/>
                                          </p:val>
                                        </p:tav>
                                        <p:tav tm="100000">
                                          <p:val>
                                            <p:strVal val="#ppt_x"/>
                                          </p:val>
                                        </p:tav>
                                      </p:tavLst>
                                    </p:anim>
                                    <p:anim calcmode="lin" valueType="num">
                                      <p:cBhvr additive="base">
                                        <p:cTn id="49" dur="500" fill="hold"/>
                                        <p:tgtEl>
                                          <p:spTgt spid="42"/>
                                        </p:tgtEl>
                                        <p:attrNameLst>
                                          <p:attrName>ppt_y</p:attrName>
                                        </p:attrNameLst>
                                      </p:cBhvr>
                                      <p:tavLst>
                                        <p:tav tm="0">
                                          <p:val>
                                            <p:strVal val="1+#ppt_h/2"/>
                                          </p:val>
                                        </p:tav>
                                        <p:tav tm="100000">
                                          <p:val>
                                            <p:strVal val="#ppt_y"/>
                                          </p:val>
                                        </p:tav>
                                      </p:tavLst>
                                    </p:anim>
                                  </p:childTnLst>
                                </p:cTn>
                              </p:par>
                            </p:childTnLst>
                          </p:cTn>
                        </p:par>
                        <p:par>
                          <p:cTn id="50" fill="hold">
                            <p:stCondLst>
                              <p:cond delay="4750"/>
                            </p:stCondLst>
                            <p:childTnLst>
                              <p:par>
                                <p:cTn id="51" presetID="2" presetClass="entr" presetSubtype="4" fill="hold" grpId="0" nodeType="afterEffect">
                                  <p:stCondLst>
                                    <p:cond delay="0"/>
                                  </p:stCondLst>
                                  <p:childTnLst>
                                    <p:set>
                                      <p:cBhvr>
                                        <p:cTn id="52" dur="1" fill="hold">
                                          <p:stCondLst>
                                            <p:cond delay="0"/>
                                          </p:stCondLst>
                                        </p:cTn>
                                        <p:tgtEl>
                                          <p:spTgt spid="57"/>
                                        </p:tgtEl>
                                        <p:attrNameLst>
                                          <p:attrName>style.visibility</p:attrName>
                                        </p:attrNameLst>
                                      </p:cBhvr>
                                      <p:to>
                                        <p:strVal val="visible"/>
                                      </p:to>
                                    </p:set>
                                    <p:anim calcmode="lin" valueType="num">
                                      <p:cBhvr additive="base">
                                        <p:cTn id="53" dur="500" fill="hold"/>
                                        <p:tgtEl>
                                          <p:spTgt spid="57"/>
                                        </p:tgtEl>
                                        <p:attrNameLst>
                                          <p:attrName>ppt_x</p:attrName>
                                        </p:attrNameLst>
                                      </p:cBhvr>
                                      <p:tavLst>
                                        <p:tav tm="0">
                                          <p:val>
                                            <p:strVal val="#ppt_x"/>
                                          </p:val>
                                        </p:tav>
                                        <p:tav tm="100000">
                                          <p:val>
                                            <p:strVal val="#ppt_x"/>
                                          </p:val>
                                        </p:tav>
                                      </p:tavLst>
                                    </p:anim>
                                    <p:anim calcmode="lin" valueType="num">
                                      <p:cBhvr additive="base">
                                        <p:cTn id="54" dur="500" fill="hold"/>
                                        <p:tgtEl>
                                          <p:spTgt spid="57"/>
                                        </p:tgtEl>
                                        <p:attrNameLst>
                                          <p:attrName>ppt_y</p:attrName>
                                        </p:attrNameLst>
                                      </p:cBhvr>
                                      <p:tavLst>
                                        <p:tav tm="0">
                                          <p:val>
                                            <p:strVal val="1+#ppt_h/2"/>
                                          </p:val>
                                        </p:tav>
                                        <p:tav tm="100000">
                                          <p:val>
                                            <p:strVal val="#ppt_y"/>
                                          </p:val>
                                        </p:tav>
                                      </p:tavLst>
                                    </p:anim>
                                  </p:childTnLst>
                                </p:cTn>
                              </p:par>
                            </p:childTnLst>
                          </p:cTn>
                        </p:par>
                        <p:par>
                          <p:cTn id="55" fill="hold">
                            <p:stCondLst>
                              <p:cond delay="5250"/>
                            </p:stCondLst>
                            <p:childTnLst>
                              <p:par>
                                <p:cTn id="56" presetID="52" presetClass="entr" presetSubtype="0" fill="hold" grpId="0" nodeType="afterEffect">
                                  <p:stCondLst>
                                    <p:cond delay="0"/>
                                  </p:stCondLst>
                                  <p:childTnLst>
                                    <p:set>
                                      <p:cBhvr>
                                        <p:cTn id="57" dur="1" fill="hold">
                                          <p:stCondLst>
                                            <p:cond delay="0"/>
                                          </p:stCondLst>
                                        </p:cTn>
                                        <p:tgtEl>
                                          <p:spTgt spid="59"/>
                                        </p:tgtEl>
                                        <p:attrNameLst>
                                          <p:attrName>style.visibility</p:attrName>
                                        </p:attrNameLst>
                                      </p:cBhvr>
                                      <p:to>
                                        <p:strVal val="visible"/>
                                      </p:to>
                                    </p:set>
                                    <p:animScale>
                                      <p:cBhvr>
                                        <p:cTn id="58" dur="1000" decel="50000" fill="hold">
                                          <p:stCondLst>
                                            <p:cond delay="0"/>
                                          </p:stCondLst>
                                        </p:cTn>
                                        <p:tgtEl>
                                          <p:spTgt spid="5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1000" decel="50000" fill="hold">
                                          <p:stCondLst>
                                            <p:cond delay="0"/>
                                          </p:stCondLst>
                                        </p:cTn>
                                        <p:tgtEl>
                                          <p:spTgt spid="59"/>
                                        </p:tgtEl>
                                        <p:attrNameLst>
                                          <p:attrName>ppt_x</p:attrName>
                                          <p:attrName>ppt_y</p:attrName>
                                        </p:attrNameLst>
                                      </p:cBhvr>
                                    </p:animMotion>
                                    <p:animEffect transition="in" filter="fade">
                                      <p:cBhvr>
                                        <p:cTn id="60" dur="1000"/>
                                        <p:tgtEl>
                                          <p:spTgt spid="59"/>
                                        </p:tgtEl>
                                      </p:cBhvr>
                                    </p:animEffect>
                                  </p:childTnLst>
                                </p:cTn>
                              </p:par>
                              <p:par>
                                <p:cTn id="61" presetID="52" presetClass="entr" presetSubtype="0" fill="hold" grpId="0" nodeType="withEffect">
                                  <p:stCondLst>
                                    <p:cond delay="0"/>
                                  </p:stCondLst>
                                  <p:childTnLst>
                                    <p:set>
                                      <p:cBhvr>
                                        <p:cTn id="62" dur="1" fill="hold">
                                          <p:stCondLst>
                                            <p:cond delay="0"/>
                                          </p:stCondLst>
                                        </p:cTn>
                                        <p:tgtEl>
                                          <p:spTgt spid="58"/>
                                        </p:tgtEl>
                                        <p:attrNameLst>
                                          <p:attrName>style.visibility</p:attrName>
                                        </p:attrNameLst>
                                      </p:cBhvr>
                                      <p:to>
                                        <p:strVal val="visible"/>
                                      </p:to>
                                    </p:set>
                                    <p:animScale>
                                      <p:cBhvr>
                                        <p:cTn id="63" dur="1000" decel="50000" fill="hold">
                                          <p:stCondLst>
                                            <p:cond delay="0"/>
                                          </p:stCondLst>
                                        </p:cTn>
                                        <p:tgtEl>
                                          <p:spTgt spid="5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1000" decel="50000" fill="hold">
                                          <p:stCondLst>
                                            <p:cond delay="0"/>
                                          </p:stCondLst>
                                        </p:cTn>
                                        <p:tgtEl>
                                          <p:spTgt spid="58"/>
                                        </p:tgtEl>
                                        <p:attrNameLst>
                                          <p:attrName>ppt_x</p:attrName>
                                          <p:attrName>ppt_y</p:attrName>
                                        </p:attrNameLst>
                                      </p:cBhvr>
                                    </p:animMotion>
                                    <p:animEffect transition="in" filter="fade">
                                      <p:cBhvr>
                                        <p:cTn id="65" dur="1000"/>
                                        <p:tgtEl>
                                          <p:spTgt spid="58"/>
                                        </p:tgtEl>
                                      </p:cBhvr>
                                    </p:animEffect>
                                  </p:childTnLst>
                                </p:cTn>
                              </p:par>
                            </p:childTnLst>
                          </p:cTn>
                        </p:par>
                        <p:par>
                          <p:cTn id="66" fill="hold">
                            <p:stCondLst>
                              <p:cond delay="6250"/>
                            </p:stCondLst>
                            <p:childTnLst>
                              <p:par>
                                <p:cTn id="67" presetID="2" presetClass="entr" presetSubtype="4" fill="hold" grpId="0" nodeType="afterEffect">
                                  <p:stCondLst>
                                    <p:cond delay="0"/>
                                  </p:stCondLst>
                                  <p:childTnLst>
                                    <p:set>
                                      <p:cBhvr>
                                        <p:cTn id="68" dur="1" fill="hold">
                                          <p:stCondLst>
                                            <p:cond delay="0"/>
                                          </p:stCondLst>
                                        </p:cTn>
                                        <p:tgtEl>
                                          <p:spTgt spid="46"/>
                                        </p:tgtEl>
                                        <p:attrNameLst>
                                          <p:attrName>style.visibility</p:attrName>
                                        </p:attrNameLst>
                                      </p:cBhvr>
                                      <p:to>
                                        <p:strVal val="visible"/>
                                      </p:to>
                                    </p:set>
                                    <p:anim calcmode="lin" valueType="num">
                                      <p:cBhvr additive="base">
                                        <p:cTn id="69" dur="500" fill="hold"/>
                                        <p:tgtEl>
                                          <p:spTgt spid="46"/>
                                        </p:tgtEl>
                                        <p:attrNameLst>
                                          <p:attrName>ppt_x</p:attrName>
                                        </p:attrNameLst>
                                      </p:cBhvr>
                                      <p:tavLst>
                                        <p:tav tm="0">
                                          <p:val>
                                            <p:strVal val="#ppt_x"/>
                                          </p:val>
                                        </p:tav>
                                        <p:tav tm="100000">
                                          <p:val>
                                            <p:strVal val="#ppt_x"/>
                                          </p:val>
                                        </p:tav>
                                      </p:tavLst>
                                    </p:anim>
                                    <p:anim calcmode="lin" valueType="num">
                                      <p:cBhvr additive="base">
                                        <p:cTn id="70"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8" grpId="0"/>
      <p:bldP spid="42" grpId="0"/>
      <p:bldP spid="46" grpId="0"/>
      <p:bldP spid="2" grpId="0" animBg="1"/>
      <p:bldP spid="10" grpId="0" animBg="1"/>
      <p:bldP spid="12" grpId="0"/>
      <p:bldP spid="54" grpId="0" animBg="1"/>
      <p:bldP spid="55" grpId="0" animBg="1"/>
      <p:bldP spid="56" grpId="0"/>
      <p:bldP spid="57" grpId="0" animBg="1"/>
      <p:bldP spid="58" grpId="0" animBg="1"/>
      <p:bldP spid="59"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2" name="Text Box 5"/>
          <p:cNvSpPr txBox="1">
            <a:spLocks noChangeArrowheads="1"/>
          </p:cNvSpPr>
          <p:nvPr/>
        </p:nvSpPr>
        <p:spPr bwMode="ltGray">
          <a:xfrm>
            <a:off x="347663" y="157163"/>
            <a:ext cx="33845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eaLnBrk="1" hangingPunct="1"/>
            <a:r>
              <a:rPr lang="zh-CN" altLang="en-US" sz="2800" b="1" dirty="0" smtClean="0">
                <a:solidFill>
                  <a:schemeClr val="bg1"/>
                </a:solidFill>
                <a:latin typeface="微软雅黑" pitchFamily="34" charset="-122"/>
                <a:ea typeface="微软雅黑" pitchFamily="34" charset="-122"/>
              </a:rPr>
              <a:t>重点工作完成情况</a:t>
            </a:r>
            <a:endParaRPr lang="zh-CN" altLang="en-US" sz="2800" b="1" dirty="0">
              <a:solidFill>
                <a:schemeClr val="bg1"/>
              </a:solidFill>
              <a:latin typeface="微软雅黑" pitchFamily="34" charset="-122"/>
              <a:ea typeface="微软雅黑" pitchFamily="34" charset="-122"/>
            </a:endParaRPr>
          </a:p>
        </p:txBody>
      </p:sp>
      <p:sp>
        <p:nvSpPr>
          <p:cNvPr id="33" name="椭圆 32"/>
          <p:cNvSpPr/>
          <p:nvPr/>
        </p:nvSpPr>
        <p:spPr>
          <a:xfrm>
            <a:off x="3390448" y="4783111"/>
            <a:ext cx="2341577" cy="354243"/>
          </a:xfrm>
          <a:prstGeom prst="ellipse">
            <a:avLst/>
          </a:prstGeom>
          <a:gradFill flip="none" rotWithShape="1">
            <a:gsLst>
              <a:gs pos="0">
                <a:schemeClr val="tx1">
                  <a:alpha val="6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3" tIns="60946" rIns="121893" bIns="60946" rtlCol="0" anchor="ctr"/>
          <a:lstStyle/>
          <a:p>
            <a:pPr algn="ctr" defTabSz="1218900" fontAlgn="base">
              <a:spcBef>
                <a:spcPct val="0"/>
              </a:spcBef>
              <a:spcAft>
                <a:spcPct val="0"/>
              </a:spcAft>
            </a:pPr>
            <a:endParaRPr lang="zh-CN" altLang="en-US">
              <a:solidFill>
                <a:prstClr val="white"/>
              </a:solidFill>
            </a:endParaRPr>
          </a:p>
        </p:txBody>
      </p:sp>
      <p:grpSp>
        <p:nvGrpSpPr>
          <p:cNvPr id="34" name="组合 33"/>
          <p:cNvGrpSpPr/>
          <p:nvPr/>
        </p:nvGrpSpPr>
        <p:grpSpPr>
          <a:xfrm>
            <a:off x="3476138" y="1350497"/>
            <a:ext cx="2155176" cy="3613065"/>
            <a:chOff x="3546995" y="2016281"/>
            <a:chExt cx="1616382" cy="2709799"/>
          </a:xfrm>
        </p:grpSpPr>
        <p:sp>
          <p:nvSpPr>
            <p:cNvPr id="35" name="Freeform 33"/>
            <p:cNvSpPr>
              <a:spLocks/>
            </p:cNvSpPr>
            <p:nvPr/>
          </p:nvSpPr>
          <p:spPr bwMode="auto">
            <a:xfrm>
              <a:off x="3546995" y="2016281"/>
              <a:ext cx="1616382" cy="2028724"/>
            </a:xfrm>
            <a:custGeom>
              <a:avLst/>
              <a:gdLst>
                <a:gd name="T0" fmla="*/ 249 w 498"/>
                <a:gd name="T1" fmla="*/ 0 h 625"/>
                <a:gd name="T2" fmla="*/ 0 w 498"/>
                <a:gd name="T3" fmla="*/ 240 h 625"/>
                <a:gd name="T4" fmla="*/ 17 w 498"/>
                <a:gd name="T5" fmla="*/ 328 h 625"/>
                <a:gd name="T6" fmla="*/ 17 w 498"/>
                <a:gd name="T7" fmla="*/ 328 h 625"/>
                <a:gd name="T8" fmla="*/ 31 w 498"/>
                <a:gd name="T9" fmla="*/ 356 h 625"/>
                <a:gd name="T10" fmla="*/ 95 w 498"/>
                <a:gd name="T11" fmla="*/ 488 h 625"/>
                <a:gd name="T12" fmla="*/ 108 w 498"/>
                <a:gd name="T13" fmla="*/ 539 h 625"/>
                <a:gd name="T14" fmla="*/ 115 w 498"/>
                <a:gd name="T15" fmla="*/ 588 h 625"/>
                <a:gd name="T16" fmla="*/ 153 w 498"/>
                <a:gd name="T17" fmla="*/ 625 h 625"/>
                <a:gd name="T18" fmla="*/ 249 w 498"/>
                <a:gd name="T19" fmla="*/ 625 h 625"/>
                <a:gd name="T20" fmla="*/ 344 w 498"/>
                <a:gd name="T21" fmla="*/ 625 h 625"/>
                <a:gd name="T22" fmla="*/ 382 w 498"/>
                <a:gd name="T23" fmla="*/ 588 h 625"/>
                <a:gd name="T24" fmla="*/ 390 w 498"/>
                <a:gd name="T25" fmla="*/ 539 h 625"/>
                <a:gd name="T26" fmla="*/ 403 w 498"/>
                <a:gd name="T27" fmla="*/ 488 h 625"/>
                <a:gd name="T28" fmla="*/ 467 w 498"/>
                <a:gd name="T29" fmla="*/ 356 h 625"/>
                <a:gd name="T30" fmla="*/ 480 w 498"/>
                <a:gd name="T31" fmla="*/ 328 h 625"/>
                <a:gd name="T32" fmla="*/ 480 w 498"/>
                <a:gd name="T33" fmla="*/ 328 h 625"/>
                <a:gd name="T34" fmla="*/ 498 w 498"/>
                <a:gd name="T35" fmla="*/ 240 h 625"/>
                <a:gd name="T36" fmla="*/ 249 w 498"/>
                <a:gd name="T37" fmla="*/ 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625">
                  <a:moveTo>
                    <a:pt x="249" y="0"/>
                  </a:moveTo>
                  <a:cubicBezTo>
                    <a:pt x="113" y="0"/>
                    <a:pt x="0" y="107"/>
                    <a:pt x="0" y="240"/>
                  </a:cubicBezTo>
                  <a:cubicBezTo>
                    <a:pt x="0" y="271"/>
                    <a:pt x="6" y="301"/>
                    <a:pt x="17" y="328"/>
                  </a:cubicBezTo>
                  <a:cubicBezTo>
                    <a:pt x="17" y="328"/>
                    <a:pt x="17" y="328"/>
                    <a:pt x="17" y="328"/>
                  </a:cubicBezTo>
                  <a:cubicBezTo>
                    <a:pt x="21" y="338"/>
                    <a:pt x="26" y="347"/>
                    <a:pt x="31" y="356"/>
                  </a:cubicBezTo>
                  <a:cubicBezTo>
                    <a:pt x="48" y="391"/>
                    <a:pt x="77" y="451"/>
                    <a:pt x="95" y="488"/>
                  </a:cubicBezTo>
                  <a:cubicBezTo>
                    <a:pt x="95" y="488"/>
                    <a:pt x="108" y="525"/>
                    <a:pt x="108" y="539"/>
                  </a:cubicBezTo>
                  <a:cubicBezTo>
                    <a:pt x="108" y="554"/>
                    <a:pt x="109" y="576"/>
                    <a:pt x="115" y="588"/>
                  </a:cubicBezTo>
                  <a:cubicBezTo>
                    <a:pt x="119" y="595"/>
                    <a:pt x="129" y="612"/>
                    <a:pt x="153" y="625"/>
                  </a:cubicBezTo>
                  <a:cubicBezTo>
                    <a:pt x="249" y="625"/>
                    <a:pt x="249" y="625"/>
                    <a:pt x="249" y="625"/>
                  </a:cubicBezTo>
                  <a:cubicBezTo>
                    <a:pt x="344" y="625"/>
                    <a:pt x="344" y="625"/>
                    <a:pt x="344" y="625"/>
                  </a:cubicBezTo>
                  <a:cubicBezTo>
                    <a:pt x="368" y="612"/>
                    <a:pt x="379" y="595"/>
                    <a:pt x="382" y="588"/>
                  </a:cubicBezTo>
                  <a:cubicBezTo>
                    <a:pt x="388" y="576"/>
                    <a:pt x="390" y="554"/>
                    <a:pt x="390" y="539"/>
                  </a:cubicBezTo>
                  <a:cubicBezTo>
                    <a:pt x="390" y="525"/>
                    <a:pt x="403" y="488"/>
                    <a:pt x="403" y="488"/>
                  </a:cubicBezTo>
                  <a:cubicBezTo>
                    <a:pt x="420" y="451"/>
                    <a:pt x="450" y="391"/>
                    <a:pt x="467" y="356"/>
                  </a:cubicBezTo>
                  <a:cubicBezTo>
                    <a:pt x="472" y="347"/>
                    <a:pt x="476" y="338"/>
                    <a:pt x="480" y="328"/>
                  </a:cubicBezTo>
                  <a:cubicBezTo>
                    <a:pt x="480" y="328"/>
                    <a:pt x="480" y="328"/>
                    <a:pt x="480" y="328"/>
                  </a:cubicBezTo>
                  <a:cubicBezTo>
                    <a:pt x="492" y="301"/>
                    <a:pt x="498" y="271"/>
                    <a:pt x="498" y="240"/>
                  </a:cubicBezTo>
                  <a:cubicBezTo>
                    <a:pt x="498" y="107"/>
                    <a:pt x="385" y="0"/>
                    <a:pt x="249" y="0"/>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36" name="Freeform 33"/>
            <p:cNvSpPr>
              <a:spLocks/>
            </p:cNvSpPr>
            <p:nvPr/>
          </p:nvSpPr>
          <p:spPr bwMode="auto">
            <a:xfrm>
              <a:off x="3587885" y="2067602"/>
              <a:ext cx="1534601" cy="1926082"/>
            </a:xfrm>
            <a:custGeom>
              <a:avLst/>
              <a:gdLst>
                <a:gd name="T0" fmla="*/ 249 w 498"/>
                <a:gd name="T1" fmla="*/ 0 h 625"/>
                <a:gd name="T2" fmla="*/ 0 w 498"/>
                <a:gd name="T3" fmla="*/ 240 h 625"/>
                <a:gd name="T4" fmla="*/ 17 w 498"/>
                <a:gd name="T5" fmla="*/ 328 h 625"/>
                <a:gd name="T6" fmla="*/ 17 w 498"/>
                <a:gd name="T7" fmla="*/ 328 h 625"/>
                <a:gd name="T8" fmla="*/ 31 w 498"/>
                <a:gd name="T9" fmla="*/ 356 h 625"/>
                <a:gd name="T10" fmla="*/ 95 w 498"/>
                <a:gd name="T11" fmla="*/ 488 h 625"/>
                <a:gd name="T12" fmla="*/ 108 w 498"/>
                <a:gd name="T13" fmla="*/ 539 h 625"/>
                <a:gd name="T14" fmla="*/ 115 w 498"/>
                <a:gd name="T15" fmla="*/ 588 h 625"/>
                <a:gd name="T16" fmla="*/ 153 w 498"/>
                <a:gd name="T17" fmla="*/ 625 h 625"/>
                <a:gd name="T18" fmla="*/ 249 w 498"/>
                <a:gd name="T19" fmla="*/ 625 h 625"/>
                <a:gd name="T20" fmla="*/ 344 w 498"/>
                <a:gd name="T21" fmla="*/ 625 h 625"/>
                <a:gd name="T22" fmla="*/ 382 w 498"/>
                <a:gd name="T23" fmla="*/ 588 h 625"/>
                <a:gd name="T24" fmla="*/ 390 w 498"/>
                <a:gd name="T25" fmla="*/ 539 h 625"/>
                <a:gd name="T26" fmla="*/ 403 w 498"/>
                <a:gd name="T27" fmla="*/ 488 h 625"/>
                <a:gd name="T28" fmla="*/ 467 w 498"/>
                <a:gd name="T29" fmla="*/ 356 h 625"/>
                <a:gd name="T30" fmla="*/ 480 w 498"/>
                <a:gd name="T31" fmla="*/ 328 h 625"/>
                <a:gd name="T32" fmla="*/ 480 w 498"/>
                <a:gd name="T33" fmla="*/ 328 h 625"/>
                <a:gd name="T34" fmla="*/ 498 w 498"/>
                <a:gd name="T35" fmla="*/ 240 h 625"/>
                <a:gd name="T36" fmla="*/ 249 w 498"/>
                <a:gd name="T37" fmla="*/ 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625">
                  <a:moveTo>
                    <a:pt x="249" y="0"/>
                  </a:moveTo>
                  <a:cubicBezTo>
                    <a:pt x="113" y="0"/>
                    <a:pt x="0" y="107"/>
                    <a:pt x="0" y="240"/>
                  </a:cubicBezTo>
                  <a:cubicBezTo>
                    <a:pt x="0" y="271"/>
                    <a:pt x="6" y="301"/>
                    <a:pt x="17" y="328"/>
                  </a:cubicBezTo>
                  <a:cubicBezTo>
                    <a:pt x="17" y="328"/>
                    <a:pt x="17" y="328"/>
                    <a:pt x="17" y="328"/>
                  </a:cubicBezTo>
                  <a:cubicBezTo>
                    <a:pt x="21" y="338"/>
                    <a:pt x="26" y="347"/>
                    <a:pt x="31" y="356"/>
                  </a:cubicBezTo>
                  <a:cubicBezTo>
                    <a:pt x="48" y="391"/>
                    <a:pt x="77" y="451"/>
                    <a:pt x="95" y="488"/>
                  </a:cubicBezTo>
                  <a:cubicBezTo>
                    <a:pt x="95" y="488"/>
                    <a:pt x="108" y="525"/>
                    <a:pt x="108" y="539"/>
                  </a:cubicBezTo>
                  <a:cubicBezTo>
                    <a:pt x="108" y="554"/>
                    <a:pt x="109" y="576"/>
                    <a:pt x="115" y="588"/>
                  </a:cubicBezTo>
                  <a:cubicBezTo>
                    <a:pt x="119" y="595"/>
                    <a:pt x="129" y="612"/>
                    <a:pt x="153" y="625"/>
                  </a:cubicBezTo>
                  <a:cubicBezTo>
                    <a:pt x="249" y="625"/>
                    <a:pt x="249" y="625"/>
                    <a:pt x="249" y="625"/>
                  </a:cubicBezTo>
                  <a:cubicBezTo>
                    <a:pt x="344" y="625"/>
                    <a:pt x="344" y="625"/>
                    <a:pt x="344" y="625"/>
                  </a:cubicBezTo>
                  <a:cubicBezTo>
                    <a:pt x="368" y="612"/>
                    <a:pt x="379" y="595"/>
                    <a:pt x="382" y="588"/>
                  </a:cubicBezTo>
                  <a:cubicBezTo>
                    <a:pt x="388" y="576"/>
                    <a:pt x="390" y="554"/>
                    <a:pt x="390" y="539"/>
                  </a:cubicBezTo>
                  <a:cubicBezTo>
                    <a:pt x="390" y="525"/>
                    <a:pt x="403" y="488"/>
                    <a:pt x="403" y="488"/>
                  </a:cubicBezTo>
                  <a:cubicBezTo>
                    <a:pt x="420" y="451"/>
                    <a:pt x="450" y="391"/>
                    <a:pt x="467" y="356"/>
                  </a:cubicBezTo>
                  <a:cubicBezTo>
                    <a:pt x="472" y="347"/>
                    <a:pt x="476" y="338"/>
                    <a:pt x="480" y="328"/>
                  </a:cubicBezTo>
                  <a:cubicBezTo>
                    <a:pt x="480" y="328"/>
                    <a:pt x="480" y="328"/>
                    <a:pt x="480" y="328"/>
                  </a:cubicBezTo>
                  <a:cubicBezTo>
                    <a:pt x="492" y="301"/>
                    <a:pt x="498" y="271"/>
                    <a:pt x="498" y="240"/>
                  </a:cubicBezTo>
                  <a:cubicBezTo>
                    <a:pt x="498" y="107"/>
                    <a:pt x="385" y="0"/>
                    <a:pt x="249" y="0"/>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srgbClr val="FF3300"/>
                </a:solidFill>
              </a:endParaRPr>
            </a:p>
          </p:txBody>
        </p:sp>
        <p:grpSp>
          <p:nvGrpSpPr>
            <p:cNvPr id="37" name="组合 36"/>
            <p:cNvGrpSpPr/>
            <p:nvPr/>
          </p:nvGrpSpPr>
          <p:grpSpPr>
            <a:xfrm>
              <a:off x="3999883" y="4025097"/>
              <a:ext cx="716912" cy="700983"/>
              <a:chOff x="3759201" y="3508375"/>
              <a:chExt cx="828024" cy="809626"/>
            </a:xfrm>
          </p:grpSpPr>
          <p:sp>
            <p:nvSpPr>
              <p:cNvPr id="38" name="Freeform 6"/>
              <p:cNvSpPr>
                <a:spLocks/>
              </p:cNvSpPr>
              <p:nvPr/>
            </p:nvSpPr>
            <p:spPr bwMode="auto">
              <a:xfrm>
                <a:off x="3764900" y="3508375"/>
                <a:ext cx="822325" cy="757238"/>
              </a:xfrm>
              <a:custGeom>
                <a:avLst/>
                <a:gdLst>
                  <a:gd name="T0" fmla="*/ 216 w 220"/>
                  <a:gd name="T1" fmla="*/ 0 h 202"/>
                  <a:gd name="T2" fmla="*/ 213 w 220"/>
                  <a:gd name="T3" fmla="*/ 3 h 202"/>
                  <a:gd name="T4" fmla="*/ 213 w 220"/>
                  <a:gd name="T5" fmla="*/ 14 h 202"/>
                  <a:gd name="T6" fmla="*/ 211 w 220"/>
                  <a:gd name="T7" fmla="*/ 16 h 202"/>
                  <a:gd name="T8" fmla="*/ 218 w 220"/>
                  <a:gd name="T9" fmla="*/ 24 h 202"/>
                  <a:gd name="T10" fmla="*/ 217 w 220"/>
                  <a:gd name="T11" fmla="*/ 35 h 202"/>
                  <a:gd name="T12" fmla="*/ 210 w 220"/>
                  <a:gd name="T13" fmla="*/ 42 h 202"/>
                  <a:gd name="T14" fmla="*/ 209 w 220"/>
                  <a:gd name="T15" fmla="*/ 48 h 202"/>
                  <a:gd name="T16" fmla="*/ 217 w 220"/>
                  <a:gd name="T17" fmla="*/ 55 h 202"/>
                  <a:gd name="T18" fmla="*/ 216 w 220"/>
                  <a:gd name="T19" fmla="*/ 66 h 202"/>
                  <a:gd name="T20" fmla="*/ 210 w 220"/>
                  <a:gd name="T21" fmla="*/ 71 h 202"/>
                  <a:gd name="T22" fmla="*/ 210 w 220"/>
                  <a:gd name="T23" fmla="*/ 80 h 202"/>
                  <a:gd name="T24" fmla="*/ 218 w 220"/>
                  <a:gd name="T25" fmla="*/ 89 h 202"/>
                  <a:gd name="T26" fmla="*/ 214 w 220"/>
                  <a:gd name="T27" fmla="*/ 97 h 202"/>
                  <a:gd name="T28" fmla="*/ 209 w 220"/>
                  <a:gd name="T29" fmla="*/ 102 h 202"/>
                  <a:gd name="T30" fmla="*/ 210 w 220"/>
                  <a:gd name="T31" fmla="*/ 108 h 202"/>
                  <a:gd name="T32" fmla="*/ 217 w 220"/>
                  <a:gd name="T33" fmla="*/ 116 h 202"/>
                  <a:gd name="T34" fmla="*/ 215 w 220"/>
                  <a:gd name="T35" fmla="*/ 125 h 202"/>
                  <a:gd name="T36" fmla="*/ 209 w 220"/>
                  <a:gd name="T37" fmla="*/ 131 h 202"/>
                  <a:gd name="T38" fmla="*/ 209 w 220"/>
                  <a:gd name="T39" fmla="*/ 138 h 202"/>
                  <a:gd name="T40" fmla="*/ 214 w 220"/>
                  <a:gd name="T41" fmla="*/ 145 h 202"/>
                  <a:gd name="T42" fmla="*/ 206 w 220"/>
                  <a:gd name="T43" fmla="*/ 161 h 202"/>
                  <a:gd name="T44" fmla="*/ 159 w 220"/>
                  <a:gd name="T45" fmla="*/ 202 h 202"/>
                  <a:gd name="T46" fmla="*/ 61 w 220"/>
                  <a:gd name="T47" fmla="*/ 202 h 202"/>
                  <a:gd name="T48" fmla="*/ 13 w 220"/>
                  <a:gd name="T49" fmla="*/ 161 h 202"/>
                  <a:gd name="T50" fmla="*/ 12 w 220"/>
                  <a:gd name="T51" fmla="*/ 152 h 202"/>
                  <a:gd name="T52" fmla="*/ 9 w 220"/>
                  <a:gd name="T53" fmla="*/ 142 h 202"/>
                  <a:gd name="T54" fmla="*/ 2 w 220"/>
                  <a:gd name="T55" fmla="*/ 135 h 202"/>
                  <a:gd name="T56" fmla="*/ 5 w 220"/>
                  <a:gd name="T57" fmla="*/ 126 h 202"/>
                  <a:gd name="T58" fmla="*/ 8 w 220"/>
                  <a:gd name="T59" fmla="*/ 119 h 202"/>
                  <a:gd name="T60" fmla="*/ 4 w 220"/>
                  <a:gd name="T61" fmla="*/ 108 h 202"/>
                  <a:gd name="T62" fmla="*/ 3 w 220"/>
                  <a:gd name="T63" fmla="*/ 97 h 202"/>
                  <a:gd name="T64" fmla="*/ 8 w 220"/>
                  <a:gd name="T65" fmla="*/ 91 h 202"/>
                  <a:gd name="T66" fmla="*/ 8 w 220"/>
                  <a:gd name="T67" fmla="*/ 85 h 202"/>
                  <a:gd name="T68" fmla="*/ 2 w 220"/>
                  <a:gd name="T69" fmla="*/ 76 h 202"/>
                  <a:gd name="T70" fmla="*/ 5 w 220"/>
                  <a:gd name="T71" fmla="*/ 66 h 202"/>
                  <a:gd name="T72" fmla="*/ 9 w 220"/>
                  <a:gd name="T73" fmla="*/ 61 h 202"/>
                  <a:gd name="T74" fmla="*/ 8 w 220"/>
                  <a:gd name="T75" fmla="*/ 54 h 202"/>
                  <a:gd name="T76" fmla="*/ 2 w 220"/>
                  <a:gd name="T77" fmla="*/ 44 h 202"/>
                  <a:gd name="T78" fmla="*/ 2 w 220"/>
                  <a:gd name="T79" fmla="*/ 16 h 202"/>
                  <a:gd name="T80" fmla="*/ 2 w 220"/>
                  <a:gd name="T81" fmla="*/ 11 h 202"/>
                  <a:gd name="T82" fmla="*/ 2 w 220"/>
                  <a:gd name="T83" fmla="*/ 1 h 202"/>
                  <a:gd name="T84" fmla="*/ 0 w 220"/>
                  <a:gd name="T85" fmla="*/ 0 h 202"/>
                  <a:gd name="T86" fmla="*/ 216 w 220"/>
                  <a:gd name="T87"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0" h="202">
                    <a:moveTo>
                      <a:pt x="216" y="0"/>
                    </a:moveTo>
                    <a:cubicBezTo>
                      <a:pt x="213" y="3"/>
                      <a:pt x="213" y="3"/>
                      <a:pt x="213" y="3"/>
                    </a:cubicBezTo>
                    <a:cubicBezTo>
                      <a:pt x="213" y="14"/>
                      <a:pt x="213" y="14"/>
                      <a:pt x="213" y="14"/>
                    </a:cubicBezTo>
                    <a:cubicBezTo>
                      <a:pt x="211" y="16"/>
                      <a:pt x="211" y="16"/>
                      <a:pt x="211" y="16"/>
                    </a:cubicBezTo>
                    <a:cubicBezTo>
                      <a:pt x="211" y="16"/>
                      <a:pt x="216" y="20"/>
                      <a:pt x="218" y="24"/>
                    </a:cubicBezTo>
                    <a:cubicBezTo>
                      <a:pt x="220" y="28"/>
                      <a:pt x="220" y="33"/>
                      <a:pt x="217" y="35"/>
                    </a:cubicBezTo>
                    <a:cubicBezTo>
                      <a:pt x="214" y="38"/>
                      <a:pt x="210" y="39"/>
                      <a:pt x="210" y="42"/>
                    </a:cubicBezTo>
                    <a:cubicBezTo>
                      <a:pt x="210" y="44"/>
                      <a:pt x="209" y="48"/>
                      <a:pt x="209" y="48"/>
                    </a:cubicBezTo>
                    <a:cubicBezTo>
                      <a:pt x="209" y="48"/>
                      <a:pt x="216" y="51"/>
                      <a:pt x="217" y="55"/>
                    </a:cubicBezTo>
                    <a:cubicBezTo>
                      <a:pt x="219" y="60"/>
                      <a:pt x="218" y="64"/>
                      <a:pt x="216" y="66"/>
                    </a:cubicBezTo>
                    <a:cubicBezTo>
                      <a:pt x="213" y="67"/>
                      <a:pt x="210" y="71"/>
                      <a:pt x="210" y="71"/>
                    </a:cubicBezTo>
                    <a:cubicBezTo>
                      <a:pt x="210" y="80"/>
                      <a:pt x="210" y="80"/>
                      <a:pt x="210" y="80"/>
                    </a:cubicBezTo>
                    <a:cubicBezTo>
                      <a:pt x="210" y="80"/>
                      <a:pt x="218" y="85"/>
                      <a:pt x="218" y="89"/>
                    </a:cubicBezTo>
                    <a:cubicBezTo>
                      <a:pt x="218" y="94"/>
                      <a:pt x="214" y="97"/>
                      <a:pt x="214" y="97"/>
                    </a:cubicBezTo>
                    <a:cubicBezTo>
                      <a:pt x="209" y="102"/>
                      <a:pt x="209" y="102"/>
                      <a:pt x="209" y="102"/>
                    </a:cubicBezTo>
                    <a:cubicBezTo>
                      <a:pt x="210" y="108"/>
                      <a:pt x="210" y="108"/>
                      <a:pt x="210" y="108"/>
                    </a:cubicBezTo>
                    <a:cubicBezTo>
                      <a:pt x="210" y="108"/>
                      <a:pt x="216" y="112"/>
                      <a:pt x="217" y="116"/>
                    </a:cubicBezTo>
                    <a:cubicBezTo>
                      <a:pt x="218" y="120"/>
                      <a:pt x="217" y="123"/>
                      <a:pt x="215" y="125"/>
                    </a:cubicBezTo>
                    <a:cubicBezTo>
                      <a:pt x="213" y="127"/>
                      <a:pt x="209" y="131"/>
                      <a:pt x="209" y="131"/>
                    </a:cubicBezTo>
                    <a:cubicBezTo>
                      <a:pt x="209" y="138"/>
                      <a:pt x="209" y="138"/>
                      <a:pt x="209" y="138"/>
                    </a:cubicBezTo>
                    <a:cubicBezTo>
                      <a:pt x="209" y="138"/>
                      <a:pt x="213" y="141"/>
                      <a:pt x="214" y="145"/>
                    </a:cubicBezTo>
                    <a:cubicBezTo>
                      <a:pt x="214" y="148"/>
                      <a:pt x="209" y="158"/>
                      <a:pt x="206" y="161"/>
                    </a:cubicBezTo>
                    <a:cubicBezTo>
                      <a:pt x="203" y="163"/>
                      <a:pt x="159" y="202"/>
                      <a:pt x="159" y="202"/>
                    </a:cubicBezTo>
                    <a:cubicBezTo>
                      <a:pt x="61" y="202"/>
                      <a:pt x="61" y="202"/>
                      <a:pt x="61" y="202"/>
                    </a:cubicBezTo>
                    <a:cubicBezTo>
                      <a:pt x="13" y="161"/>
                      <a:pt x="13" y="161"/>
                      <a:pt x="13" y="161"/>
                    </a:cubicBezTo>
                    <a:cubicBezTo>
                      <a:pt x="13" y="161"/>
                      <a:pt x="12" y="155"/>
                      <a:pt x="12" y="152"/>
                    </a:cubicBezTo>
                    <a:cubicBezTo>
                      <a:pt x="11" y="149"/>
                      <a:pt x="12" y="144"/>
                      <a:pt x="9" y="142"/>
                    </a:cubicBezTo>
                    <a:cubicBezTo>
                      <a:pt x="7" y="140"/>
                      <a:pt x="2" y="139"/>
                      <a:pt x="2" y="135"/>
                    </a:cubicBezTo>
                    <a:cubicBezTo>
                      <a:pt x="2" y="130"/>
                      <a:pt x="3" y="127"/>
                      <a:pt x="5" y="126"/>
                    </a:cubicBezTo>
                    <a:cubicBezTo>
                      <a:pt x="7" y="125"/>
                      <a:pt x="9" y="122"/>
                      <a:pt x="8" y="119"/>
                    </a:cubicBezTo>
                    <a:cubicBezTo>
                      <a:pt x="8" y="116"/>
                      <a:pt x="6" y="112"/>
                      <a:pt x="4" y="108"/>
                    </a:cubicBezTo>
                    <a:cubicBezTo>
                      <a:pt x="2" y="104"/>
                      <a:pt x="2" y="100"/>
                      <a:pt x="3" y="97"/>
                    </a:cubicBezTo>
                    <a:cubicBezTo>
                      <a:pt x="5" y="94"/>
                      <a:pt x="8" y="91"/>
                      <a:pt x="8" y="91"/>
                    </a:cubicBezTo>
                    <a:cubicBezTo>
                      <a:pt x="8" y="85"/>
                      <a:pt x="8" y="85"/>
                      <a:pt x="8" y="85"/>
                    </a:cubicBezTo>
                    <a:cubicBezTo>
                      <a:pt x="8" y="85"/>
                      <a:pt x="2" y="81"/>
                      <a:pt x="2" y="76"/>
                    </a:cubicBezTo>
                    <a:cubicBezTo>
                      <a:pt x="2" y="70"/>
                      <a:pt x="3" y="67"/>
                      <a:pt x="5" y="66"/>
                    </a:cubicBezTo>
                    <a:cubicBezTo>
                      <a:pt x="7" y="64"/>
                      <a:pt x="9" y="61"/>
                      <a:pt x="9" y="61"/>
                    </a:cubicBezTo>
                    <a:cubicBezTo>
                      <a:pt x="9" y="61"/>
                      <a:pt x="10" y="57"/>
                      <a:pt x="8" y="54"/>
                    </a:cubicBezTo>
                    <a:cubicBezTo>
                      <a:pt x="7" y="52"/>
                      <a:pt x="3" y="48"/>
                      <a:pt x="2" y="44"/>
                    </a:cubicBezTo>
                    <a:cubicBezTo>
                      <a:pt x="2" y="16"/>
                      <a:pt x="2" y="16"/>
                      <a:pt x="2" y="16"/>
                    </a:cubicBezTo>
                    <a:cubicBezTo>
                      <a:pt x="2" y="16"/>
                      <a:pt x="2" y="14"/>
                      <a:pt x="2" y="11"/>
                    </a:cubicBezTo>
                    <a:cubicBezTo>
                      <a:pt x="2" y="8"/>
                      <a:pt x="2" y="1"/>
                      <a:pt x="2" y="1"/>
                    </a:cubicBezTo>
                    <a:cubicBezTo>
                      <a:pt x="0" y="0"/>
                      <a:pt x="0" y="0"/>
                      <a:pt x="0" y="0"/>
                    </a:cubicBezTo>
                    <a:lnTo>
                      <a:pt x="216" y="0"/>
                    </a:lnTo>
                    <a:close/>
                  </a:path>
                </a:pathLst>
              </a:custGeom>
              <a:solidFill>
                <a:srgbClr val="FF33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39" name="Freeform 7"/>
              <p:cNvSpPr>
                <a:spLocks/>
              </p:cNvSpPr>
              <p:nvPr/>
            </p:nvSpPr>
            <p:spPr bwMode="auto">
              <a:xfrm>
                <a:off x="3996676" y="4268788"/>
                <a:ext cx="350838" cy="49213"/>
              </a:xfrm>
              <a:custGeom>
                <a:avLst/>
                <a:gdLst>
                  <a:gd name="T0" fmla="*/ 0 w 94"/>
                  <a:gd name="T1" fmla="*/ 0 h 13"/>
                  <a:gd name="T2" fmla="*/ 94 w 94"/>
                  <a:gd name="T3" fmla="*/ 0 h 13"/>
                  <a:gd name="T4" fmla="*/ 85 w 94"/>
                  <a:gd name="T5" fmla="*/ 9 h 13"/>
                  <a:gd name="T6" fmla="*/ 74 w 94"/>
                  <a:gd name="T7" fmla="*/ 13 h 13"/>
                  <a:gd name="T8" fmla="*/ 19 w 94"/>
                  <a:gd name="T9" fmla="*/ 13 h 13"/>
                  <a:gd name="T10" fmla="*/ 8 w 94"/>
                  <a:gd name="T11" fmla="*/ 9 h 13"/>
                  <a:gd name="T12" fmla="*/ 0 w 9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94" h="13">
                    <a:moveTo>
                      <a:pt x="0" y="0"/>
                    </a:moveTo>
                    <a:cubicBezTo>
                      <a:pt x="94" y="0"/>
                      <a:pt x="94" y="0"/>
                      <a:pt x="94" y="0"/>
                    </a:cubicBezTo>
                    <a:cubicBezTo>
                      <a:pt x="94" y="0"/>
                      <a:pt x="88" y="6"/>
                      <a:pt x="85" y="9"/>
                    </a:cubicBezTo>
                    <a:cubicBezTo>
                      <a:pt x="82" y="11"/>
                      <a:pt x="77" y="13"/>
                      <a:pt x="74" y="13"/>
                    </a:cubicBezTo>
                    <a:cubicBezTo>
                      <a:pt x="71" y="13"/>
                      <a:pt x="19" y="13"/>
                      <a:pt x="19" y="13"/>
                    </a:cubicBezTo>
                    <a:cubicBezTo>
                      <a:pt x="19" y="13"/>
                      <a:pt x="11" y="13"/>
                      <a:pt x="8" y="9"/>
                    </a:cubicBezTo>
                    <a:cubicBezTo>
                      <a:pt x="5" y="6"/>
                      <a:pt x="0" y="0"/>
                      <a:pt x="0" y="0"/>
                    </a:cubicBezTo>
                    <a:close/>
                  </a:path>
                </a:pathLst>
              </a:custGeom>
              <a:solidFill>
                <a:srgbClr val="3936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0" name="Freeform 8"/>
              <p:cNvSpPr>
                <a:spLocks/>
              </p:cNvSpPr>
              <p:nvPr/>
            </p:nvSpPr>
            <p:spPr bwMode="auto">
              <a:xfrm>
                <a:off x="4173538" y="3527425"/>
                <a:ext cx="247650" cy="33338"/>
              </a:xfrm>
              <a:custGeom>
                <a:avLst/>
                <a:gdLst>
                  <a:gd name="T0" fmla="*/ 4 w 66"/>
                  <a:gd name="T1" fmla="*/ 1 h 9"/>
                  <a:gd name="T2" fmla="*/ 64 w 66"/>
                  <a:gd name="T3" fmla="*/ 1 h 9"/>
                  <a:gd name="T4" fmla="*/ 62 w 66"/>
                  <a:gd name="T5" fmla="*/ 7 h 9"/>
                  <a:gd name="T6" fmla="*/ 0 w 66"/>
                  <a:gd name="T7" fmla="*/ 9 h 9"/>
                  <a:gd name="T8" fmla="*/ 20 w 66"/>
                  <a:gd name="T9" fmla="*/ 5 h 9"/>
                  <a:gd name="T10" fmla="*/ 17 w 66"/>
                  <a:gd name="T11" fmla="*/ 3 h 9"/>
                  <a:gd name="T12" fmla="*/ 4 w 66"/>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66" h="9">
                    <a:moveTo>
                      <a:pt x="4" y="1"/>
                    </a:moveTo>
                    <a:cubicBezTo>
                      <a:pt x="4" y="1"/>
                      <a:pt x="62" y="0"/>
                      <a:pt x="64" y="1"/>
                    </a:cubicBezTo>
                    <a:cubicBezTo>
                      <a:pt x="66" y="3"/>
                      <a:pt x="66" y="5"/>
                      <a:pt x="62" y="7"/>
                    </a:cubicBezTo>
                    <a:cubicBezTo>
                      <a:pt x="58" y="8"/>
                      <a:pt x="0" y="9"/>
                      <a:pt x="0" y="9"/>
                    </a:cubicBezTo>
                    <a:cubicBezTo>
                      <a:pt x="0" y="9"/>
                      <a:pt x="20" y="7"/>
                      <a:pt x="20" y="5"/>
                    </a:cubicBezTo>
                    <a:cubicBezTo>
                      <a:pt x="20" y="3"/>
                      <a:pt x="21" y="4"/>
                      <a:pt x="17" y="3"/>
                    </a:cubicBezTo>
                    <a:cubicBezTo>
                      <a:pt x="13" y="3"/>
                      <a:pt x="4"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1" name="Freeform 9"/>
              <p:cNvSpPr>
                <a:spLocks/>
              </p:cNvSpPr>
              <p:nvPr/>
            </p:nvSpPr>
            <p:spPr bwMode="auto">
              <a:xfrm>
                <a:off x="4173538" y="3571875"/>
                <a:ext cx="242888" cy="93663"/>
              </a:xfrm>
              <a:custGeom>
                <a:avLst/>
                <a:gdLst>
                  <a:gd name="T0" fmla="*/ 11 w 65"/>
                  <a:gd name="T1" fmla="*/ 0 h 25"/>
                  <a:gd name="T2" fmla="*/ 60 w 65"/>
                  <a:gd name="T3" fmla="*/ 1 h 25"/>
                  <a:gd name="T4" fmla="*/ 65 w 65"/>
                  <a:gd name="T5" fmla="*/ 10 h 25"/>
                  <a:gd name="T6" fmla="*/ 57 w 65"/>
                  <a:gd name="T7" fmla="*/ 21 h 25"/>
                  <a:gd name="T8" fmla="*/ 0 w 65"/>
                  <a:gd name="T9" fmla="*/ 25 h 25"/>
                  <a:gd name="T10" fmla="*/ 21 w 65"/>
                  <a:gd name="T11" fmla="*/ 20 h 25"/>
                  <a:gd name="T12" fmla="*/ 22 w 65"/>
                  <a:gd name="T13" fmla="*/ 12 h 25"/>
                  <a:gd name="T14" fmla="*/ 23 w 65"/>
                  <a:gd name="T15" fmla="*/ 6 h 25"/>
                  <a:gd name="T16" fmla="*/ 23 w 65"/>
                  <a:gd name="T17" fmla="*/ 3 h 25"/>
                  <a:gd name="T18" fmla="*/ 11 w 65"/>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25">
                    <a:moveTo>
                      <a:pt x="11" y="0"/>
                    </a:moveTo>
                    <a:cubicBezTo>
                      <a:pt x="11" y="0"/>
                      <a:pt x="58" y="0"/>
                      <a:pt x="60" y="1"/>
                    </a:cubicBezTo>
                    <a:cubicBezTo>
                      <a:pt x="63" y="2"/>
                      <a:pt x="65" y="7"/>
                      <a:pt x="65" y="10"/>
                    </a:cubicBezTo>
                    <a:cubicBezTo>
                      <a:pt x="65" y="14"/>
                      <a:pt x="65" y="19"/>
                      <a:pt x="57" y="21"/>
                    </a:cubicBezTo>
                    <a:cubicBezTo>
                      <a:pt x="49" y="23"/>
                      <a:pt x="0" y="25"/>
                      <a:pt x="0" y="25"/>
                    </a:cubicBezTo>
                    <a:cubicBezTo>
                      <a:pt x="0" y="25"/>
                      <a:pt x="20" y="22"/>
                      <a:pt x="21" y="20"/>
                    </a:cubicBezTo>
                    <a:cubicBezTo>
                      <a:pt x="23" y="18"/>
                      <a:pt x="21" y="14"/>
                      <a:pt x="22" y="12"/>
                    </a:cubicBezTo>
                    <a:cubicBezTo>
                      <a:pt x="23" y="10"/>
                      <a:pt x="24" y="10"/>
                      <a:pt x="23" y="6"/>
                    </a:cubicBezTo>
                    <a:cubicBezTo>
                      <a:pt x="23" y="3"/>
                      <a:pt x="23" y="3"/>
                      <a:pt x="23" y="3"/>
                    </a:cubicBezTo>
                    <a:lnTo>
                      <a:pt x="1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2" name="Freeform 10"/>
              <p:cNvSpPr>
                <a:spLocks/>
              </p:cNvSpPr>
              <p:nvPr/>
            </p:nvSpPr>
            <p:spPr bwMode="auto">
              <a:xfrm>
                <a:off x="4106863" y="3698875"/>
                <a:ext cx="303213" cy="34925"/>
              </a:xfrm>
              <a:custGeom>
                <a:avLst/>
                <a:gdLst>
                  <a:gd name="T0" fmla="*/ 20 w 81"/>
                  <a:gd name="T1" fmla="*/ 1 h 9"/>
                  <a:gd name="T2" fmla="*/ 73 w 81"/>
                  <a:gd name="T3" fmla="*/ 0 h 9"/>
                  <a:gd name="T4" fmla="*/ 80 w 81"/>
                  <a:gd name="T5" fmla="*/ 3 h 9"/>
                  <a:gd name="T6" fmla="*/ 3 w 81"/>
                  <a:gd name="T7" fmla="*/ 9 h 9"/>
                  <a:gd name="T8" fmla="*/ 24 w 81"/>
                  <a:gd name="T9" fmla="*/ 5 h 9"/>
                  <a:gd name="T10" fmla="*/ 20 w 81"/>
                  <a:gd name="T11" fmla="*/ 1 h 9"/>
                </a:gdLst>
                <a:ahLst/>
                <a:cxnLst>
                  <a:cxn ang="0">
                    <a:pos x="T0" y="T1"/>
                  </a:cxn>
                  <a:cxn ang="0">
                    <a:pos x="T2" y="T3"/>
                  </a:cxn>
                  <a:cxn ang="0">
                    <a:pos x="T4" y="T5"/>
                  </a:cxn>
                  <a:cxn ang="0">
                    <a:pos x="T6" y="T7"/>
                  </a:cxn>
                  <a:cxn ang="0">
                    <a:pos x="T8" y="T9"/>
                  </a:cxn>
                  <a:cxn ang="0">
                    <a:pos x="T10" y="T11"/>
                  </a:cxn>
                </a:cxnLst>
                <a:rect l="0" t="0" r="r" b="b"/>
                <a:pathLst>
                  <a:path w="81" h="9">
                    <a:moveTo>
                      <a:pt x="20" y="1"/>
                    </a:moveTo>
                    <a:cubicBezTo>
                      <a:pt x="20" y="1"/>
                      <a:pt x="66" y="0"/>
                      <a:pt x="73" y="0"/>
                    </a:cubicBezTo>
                    <a:cubicBezTo>
                      <a:pt x="81" y="0"/>
                      <a:pt x="81" y="3"/>
                      <a:pt x="80" y="3"/>
                    </a:cubicBezTo>
                    <a:cubicBezTo>
                      <a:pt x="78" y="4"/>
                      <a:pt x="5" y="9"/>
                      <a:pt x="3" y="9"/>
                    </a:cubicBezTo>
                    <a:cubicBezTo>
                      <a:pt x="0" y="9"/>
                      <a:pt x="21" y="6"/>
                      <a:pt x="24" y="5"/>
                    </a:cubicBezTo>
                    <a:cubicBezTo>
                      <a:pt x="27" y="4"/>
                      <a:pt x="26" y="2"/>
                      <a:pt x="2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3" name="Freeform 11"/>
              <p:cNvSpPr>
                <a:spLocks/>
              </p:cNvSpPr>
              <p:nvPr/>
            </p:nvSpPr>
            <p:spPr bwMode="auto">
              <a:xfrm>
                <a:off x="4140201" y="3756025"/>
                <a:ext cx="269875" cy="25400"/>
              </a:xfrm>
              <a:custGeom>
                <a:avLst/>
                <a:gdLst>
                  <a:gd name="T0" fmla="*/ 26 w 72"/>
                  <a:gd name="T1" fmla="*/ 1 h 7"/>
                  <a:gd name="T2" fmla="*/ 72 w 72"/>
                  <a:gd name="T3" fmla="*/ 0 h 7"/>
                  <a:gd name="T4" fmla="*/ 49 w 72"/>
                  <a:gd name="T5" fmla="*/ 5 h 7"/>
                  <a:gd name="T6" fmla="*/ 4 w 72"/>
                  <a:gd name="T7" fmla="*/ 7 h 7"/>
                  <a:gd name="T8" fmla="*/ 26 w 72"/>
                  <a:gd name="T9" fmla="*/ 1 h 7"/>
                </a:gdLst>
                <a:ahLst/>
                <a:cxnLst>
                  <a:cxn ang="0">
                    <a:pos x="T0" y="T1"/>
                  </a:cxn>
                  <a:cxn ang="0">
                    <a:pos x="T2" y="T3"/>
                  </a:cxn>
                  <a:cxn ang="0">
                    <a:pos x="T4" y="T5"/>
                  </a:cxn>
                  <a:cxn ang="0">
                    <a:pos x="T6" y="T7"/>
                  </a:cxn>
                  <a:cxn ang="0">
                    <a:pos x="T8" y="T9"/>
                  </a:cxn>
                </a:cxnLst>
                <a:rect l="0" t="0" r="r" b="b"/>
                <a:pathLst>
                  <a:path w="72" h="7">
                    <a:moveTo>
                      <a:pt x="26" y="1"/>
                    </a:moveTo>
                    <a:cubicBezTo>
                      <a:pt x="72" y="0"/>
                      <a:pt x="72" y="0"/>
                      <a:pt x="72" y="0"/>
                    </a:cubicBezTo>
                    <a:cubicBezTo>
                      <a:pt x="72" y="0"/>
                      <a:pt x="51" y="5"/>
                      <a:pt x="49" y="5"/>
                    </a:cubicBezTo>
                    <a:cubicBezTo>
                      <a:pt x="47" y="5"/>
                      <a:pt x="9" y="7"/>
                      <a:pt x="4" y="7"/>
                    </a:cubicBezTo>
                    <a:cubicBezTo>
                      <a:pt x="0" y="7"/>
                      <a:pt x="35" y="3"/>
                      <a:pt x="26"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4" name="Freeform 12"/>
              <p:cNvSpPr>
                <a:spLocks/>
              </p:cNvSpPr>
              <p:nvPr/>
            </p:nvSpPr>
            <p:spPr bwMode="auto">
              <a:xfrm>
                <a:off x="4125913" y="3811588"/>
                <a:ext cx="287338" cy="38100"/>
              </a:xfrm>
              <a:custGeom>
                <a:avLst/>
                <a:gdLst>
                  <a:gd name="T0" fmla="*/ 15 w 77"/>
                  <a:gd name="T1" fmla="*/ 2 h 10"/>
                  <a:gd name="T2" fmla="*/ 73 w 77"/>
                  <a:gd name="T3" fmla="*/ 0 h 10"/>
                  <a:gd name="T4" fmla="*/ 72 w 77"/>
                  <a:gd name="T5" fmla="*/ 5 h 10"/>
                  <a:gd name="T6" fmla="*/ 0 w 77"/>
                  <a:gd name="T7" fmla="*/ 10 h 10"/>
                  <a:gd name="T8" fmla="*/ 31 w 77"/>
                  <a:gd name="T9" fmla="*/ 5 h 10"/>
                  <a:gd name="T10" fmla="*/ 15 w 77"/>
                  <a:gd name="T11" fmla="*/ 2 h 10"/>
                </a:gdLst>
                <a:ahLst/>
                <a:cxnLst>
                  <a:cxn ang="0">
                    <a:pos x="T0" y="T1"/>
                  </a:cxn>
                  <a:cxn ang="0">
                    <a:pos x="T2" y="T3"/>
                  </a:cxn>
                  <a:cxn ang="0">
                    <a:pos x="T4" y="T5"/>
                  </a:cxn>
                  <a:cxn ang="0">
                    <a:pos x="T6" y="T7"/>
                  </a:cxn>
                  <a:cxn ang="0">
                    <a:pos x="T8" y="T9"/>
                  </a:cxn>
                  <a:cxn ang="0">
                    <a:pos x="T10" y="T11"/>
                  </a:cxn>
                </a:cxnLst>
                <a:rect l="0" t="0" r="r" b="b"/>
                <a:pathLst>
                  <a:path w="77" h="10">
                    <a:moveTo>
                      <a:pt x="15" y="2"/>
                    </a:moveTo>
                    <a:cubicBezTo>
                      <a:pt x="15" y="2"/>
                      <a:pt x="69" y="0"/>
                      <a:pt x="73" y="0"/>
                    </a:cubicBezTo>
                    <a:cubicBezTo>
                      <a:pt x="77" y="0"/>
                      <a:pt x="75" y="4"/>
                      <a:pt x="72" y="5"/>
                    </a:cubicBezTo>
                    <a:cubicBezTo>
                      <a:pt x="68" y="6"/>
                      <a:pt x="0" y="10"/>
                      <a:pt x="0" y="10"/>
                    </a:cubicBezTo>
                    <a:cubicBezTo>
                      <a:pt x="0" y="10"/>
                      <a:pt x="29" y="6"/>
                      <a:pt x="31" y="5"/>
                    </a:cubicBezTo>
                    <a:cubicBezTo>
                      <a:pt x="32" y="4"/>
                      <a:pt x="15" y="2"/>
                      <a:pt x="15"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5" name="Freeform 13"/>
              <p:cNvSpPr>
                <a:spLocks/>
              </p:cNvSpPr>
              <p:nvPr/>
            </p:nvSpPr>
            <p:spPr bwMode="auto">
              <a:xfrm>
                <a:off x="4195763" y="3868738"/>
                <a:ext cx="217488" cy="33338"/>
              </a:xfrm>
              <a:custGeom>
                <a:avLst/>
                <a:gdLst>
                  <a:gd name="T0" fmla="*/ 0 w 58"/>
                  <a:gd name="T1" fmla="*/ 4 h 9"/>
                  <a:gd name="T2" fmla="*/ 56 w 58"/>
                  <a:gd name="T3" fmla="*/ 0 h 9"/>
                  <a:gd name="T4" fmla="*/ 0 w 58"/>
                  <a:gd name="T5" fmla="*/ 4 h 9"/>
                </a:gdLst>
                <a:ahLst/>
                <a:cxnLst>
                  <a:cxn ang="0">
                    <a:pos x="T0" y="T1"/>
                  </a:cxn>
                  <a:cxn ang="0">
                    <a:pos x="T2" y="T3"/>
                  </a:cxn>
                  <a:cxn ang="0">
                    <a:pos x="T4" y="T5"/>
                  </a:cxn>
                </a:cxnLst>
                <a:rect l="0" t="0" r="r" b="b"/>
                <a:pathLst>
                  <a:path w="58" h="9">
                    <a:moveTo>
                      <a:pt x="0" y="4"/>
                    </a:moveTo>
                    <a:cubicBezTo>
                      <a:pt x="0" y="4"/>
                      <a:pt x="55" y="0"/>
                      <a:pt x="56" y="0"/>
                    </a:cubicBezTo>
                    <a:cubicBezTo>
                      <a:pt x="58" y="0"/>
                      <a:pt x="22" y="9"/>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6" name="Freeform 14"/>
              <p:cNvSpPr>
                <a:spLocks/>
              </p:cNvSpPr>
              <p:nvPr/>
            </p:nvSpPr>
            <p:spPr bwMode="auto">
              <a:xfrm>
                <a:off x="4117976" y="3935413"/>
                <a:ext cx="280988" cy="30163"/>
              </a:xfrm>
              <a:custGeom>
                <a:avLst/>
                <a:gdLst>
                  <a:gd name="T0" fmla="*/ 23 w 75"/>
                  <a:gd name="T1" fmla="*/ 0 h 8"/>
                  <a:gd name="T2" fmla="*/ 71 w 75"/>
                  <a:gd name="T3" fmla="*/ 0 h 8"/>
                  <a:gd name="T4" fmla="*/ 65 w 75"/>
                  <a:gd name="T5" fmla="*/ 4 h 8"/>
                  <a:gd name="T6" fmla="*/ 0 w 75"/>
                  <a:gd name="T7" fmla="*/ 8 h 8"/>
                  <a:gd name="T8" fmla="*/ 31 w 75"/>
                  <a:gd name="T9" fmla="*/ 3 h 8"/>
                  <a:gd name="T10" fmla="*/ 23 w 75"/>
                  <a:gd name="T11" fmla="*/ 0 h 8"/>
                </a:gdLst>
                <a:ahLst/>
                <a:cxnLst>
                  <a:cxn ang="0">
                    <a:pos x="T0" y="T1"/>
                  </a:cxn>
                  <a:cxn ang="0">
                    <a:pos x="T2" y="T3"/>
                  </a:cxn>
                  <a:cxn ang="0">
                    <a:pos x="T4" y="T5"/>
                  </a:cxn>
                  <a:cxn ang="0">
                    <a:pos x="T6" y="T7"/>
                  </a:cxn>
                  <a:cxn ang="0">
                    <a:pos x="T8" y="T9"/>
                  </a:cxn>
                  <a:cxn ang="0">
                    <a:pos x="T10" y="T11"/>
                  </a:cxn>
                </a:cxnLst>
                <a:rect l="0" t="0" r="r" b="b"/>
                <a:pathLst>
                  <a:path w="75" h="8">
                    <a:moveTo>
                      <a:pt x="23" y="0"/>
                    </a:moveTo>
                    <a:cubicBezTo>
                      <a:pt x="23" y="0"/>
                      <a:pt x="67" y="0"/>
                      <a:pt x="71" y="0"/>
                    </a:cubicBezTo>
                    <a:cubicBezTo>
                      <a:pt x="75" y="1"/>
                      <a:pt x="68" y="3"/>
                      <a:pt x="65" y="4"/>
                    </a:cubicBezTo>
                    <a:cubicBezTo>
                      <a:pt x="62" y="5"/>
                      <a:pt x="0" y="8"/>
                      <a:pt x="0" y="8"/>
                    </a:cubicBezTo>
                    <a:cubicBezTo>
                      <a:pt x="0" y="8"/>
                      <a:pt x="28" y="4"/>
                      <a:pt x="31" y="3"/>
                    </a:cubicBezTo>
                    <a:cubicBezTo>
                      <a:pt x="33" y="3"/>
                      <a:pt x="33" y="3"/>
                      <a:pt x="2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7" name="Freeform 15"/>
              <p:cNvSpPr>
                <a:spLocks/>
              </p:cNvSpPr>
              <p:nvPr/>
            </p:nvSpPr>
            <p:spPr bwMode="auto">
              <a:xfrm>
                <a:off x="4206876" y="3984625"/>
                <a:ext cx="206375" cy="25400"/>
              </a:xfrm>
              <a:custGeom>
                <a:avLst/>
                <a:gdLst>
                  <a:gd name="T0" fmla="*/ 0 w 55"/>
                  <a:gd name="T1" fmla="*/ 3 h 7"/>
                  <a:gd name="T2" fmla="*/ 53 w 55"/>
                  <a:gd name="T3" fmla="*/ 0 h 7"/>
                  <a:gd name="T4" fmla="*/ 0 w 55"/>
                  <a:gd name="T5" fmla="*/ 3 h 7"/>
                </a:gdLst>
                <a:ahLst/>
                <a:cxnLst>
                  <a:cxn ang="0">
                    <a:pos x="T0" y="T1"/>
                  </a:cxn>
                  <a:cxn ang="0">
                    <a:pos x="T2" y="T3"/>
                  </a:cxn>
                  <a:cxn ang="0">
                    <a:pos x="T4" y="T5"/>
                  </a:cxn>
                </a:cxnLst>
                <a:rect l="0" t="0" r="r" b="b"/>
                <a:pathLst>
                  <a:path w="55" h="7">
                    <a:moveTo>
                      <a:pt x="0" y="3"/>
                    </a:moveTo>
                    <a:cubicBezTo>
                      <a:pt x="0" y="3"/>
                      <a:pt x="51" y="0"/>
                      <a:pt x="53" y="0"/>
                    </a:cubicBezTo>
                    <a:cubicBezTo>
                      <a:pt x="55" y="0"/>
                      <a:pt x="28" y="7"/>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8" name="Freeform 16"/>
              <p:cNvSpPr>
                <a:spLocks/>
              </p:cNvSpPr>
              <p:nvPr/>
            </p:nvSpPr>
            <p:spPr bwMode="auto">
              <a:xfrm>
                <a:off x="4222751" y="4044949"/>
                <a:ext cx="160338" cy="28576"/>
              </a:xfrm>
              <a:custGeom>
                <a:avLst/>
                <a:gdLst>
                  <a:gd name="T0" fmla="*/ 0 w 43"/>
                  <a:gd name="T1" fmla="*/ 2 h 8"/>
                  <a:gd name="T2" fmla="*/ 41 w 43"/>
                  <a:gd name="T3" fmla="*/ 1 h 8"/>
                  <a:gd name="T4" fmla="*/ 26 w 43"/>
                  <a:gd name="T5" fmla="*/ 7 h 8"/>
                  <a:gd name="T6" fmla="*/ 0 w 43"/>
                  <a:gd name="T7" fmla="*/ 2 h 8"/>
                </a:gdLst>
                <a:ahLst/>
                <a:cxnLst>
                  <a:cxn ang="0">
                    <a:pos x="T0" y="T1"/>
                  </a:cxn>
                  <a:cxn ang="0">
                    <a:pos x="T2" y="T3"/>
                  </a:cxn>
                  <a:cxn ang="0">
                    <a:pos x="T4" y="T5"/>
                  </a:cxn>
                  <a:cxn ang="0">
                    <a:pos x="T6" y="T7"/>
                  </a:cxn>
                </a:cxnLst>
                <a:rect l="0" t="0" r="r" b="b"/>
                <a:pathLst>
                  <a:path w="43" h="8">
                    <a:moveTo>
                      <a:pt x="0" y="2"/>
                    </a:moveTo>
                    <a:cubicBezTo>
                      <a:pt x="0" y="2"/>
                      <a:pt x="38" y="0"/>
                      <a:pt x="41" y="1"/>
                    </a:cubicBezTo>
                    <a:cubicBezTo>
                      <a:pt x="43" y="1"/>
                      <a:pt x="31" y="5"/>
                      <a:pt x="26" y="7"/>
                    </a:cubicBezTo>
                    <a:cubicBezTo>
                      <a:pt x="20" y="8"/>
                      <a:pt x="12" y="7"/>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9" name="Freeform 17"/>
              <p:cNvSpPr>
                <a:spLocks/>
              </p:cNvSpPr>
              <p:nvPr/>
            </p:nvSpPr>
            <p:spPr bwMode="auto">
              <a:xfrm>
                <a:off x="4151313" y="4070350"/>
                <a:ext cx="314325" cy="30163"/>
              </a:xfrm>
              <a:custGeom>
                <a:avLst/>
                <a:gdLst>
                  <a:gd name="T0" fmla="*/ 0 w 84"/>
                  <a:gd name="T1" fmla="*/ 5 h 8"/>
                  <a:gd name="T2" fmla="*/ 84 w 84"/>
                  <a:gd name="T3" fmla="*/ 0 h 8"/>
                  <a:gd name="T4" fmla="*/ 32 w 84"/>
                  <a:gd name="T5" fmla="*/ 8 h 8"/>
                  <a:gd name="T6" fmla="*/ 0 w 84"/>
                  <a:gd name="T7" fmla="*/ 5 h 8"/>
                </a:gdLst>
                <a:ahLst/>
                <a:cxnLst>
                  <a:cxn ang="0">
                    <a:pos x="T0" y="T1"/>
                  </a:cxn>
                  <a:cxn ang="0">
                    <a:pos x="T2" y="T3"/>
                  </a:cxn>
                  <a:cxn ang="0">
                    <a:pos x="T4" y="T5"/>
                  </a:cxn>
                  <a:cxn ang="0">
                    <a:pos x="T6" y="T7"/>
                  </a:cxn>
                </a:cxnLst>
                <a:rect l="0" t="0" r="r" b="b"/>
                <a:pathLst>
                  <a:path w="84" h="8">
                    <a:moveTo>
                      <a:pt x="0" y="5"/>
                    </a:moveTo>
                    <a:cubicBezTo>
                      <a:pt x="0" y="5"/>
                      <a:pt x="76" y="2"/>
                      <a:pt x="84" y="0"/>
                    </a:cubicBezTo>
                    <a:cubicBezTo>
                      <a:pt x="84" y="0"/>
                      <a:pt x="75" y="6"/>
                      <a:pt x="32" y="8"/>
                    </a:cubicBezTo>
                    <a:cubicBezTo>
                      <a:pt x="32" y="8"/>
                      <a:pt x="9" y="7"/>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0" name="Freeform 18"/>
              <p:cNvSpPr>
                <a:spLocks/>
              </p:cNvSpPr>
              <p:nvPr/>
            </p:nvSpPr>
            <p:spPr bwMode="auto">
              <a:xfrm>
                <a:off x="4514851" y="3703638"/>
                <a:ext cx="36513" cy="22225"/>
              </a:xfrm>
              <a:custGeom>
                <a:avLst/>
                <a:gdLst>
                  <a:gd name="T0" fmla="*/ 7 w 10"/>
                  <a:gd name="T1" fmla="*/ 0 h 6"/>
                  <a:gd name="T2" fmla="*/ 0 w 10"/>
                  <a:gd name="T3" fmla="*/ 6 h 6"/>
                  <a:gd name="T4" fmla="*/ 7 w 10"/>
                  <a:gd name="T5" fmla="*/ 0 h 6"/>
                </a:gdLst>
                <a:ahLst/>
                <a:cxnLst>
                  <a:cxn ang="0">
                    <a:pos x="T0" y="T1"/>
                  </a:cxn>
                  <a:cxn ang="0">
                    <a:pos x="T2" y="T3"/>
                  </a:cxn>
                  <a:cxn ang="0">
                    <a:pos x="T4" y="T5"/>
                  </a:cxn>
                </a:cxnLst>
                <a:rect l="0" t="0" r="r" b="b"/>
                <a:pathLst>
                  <a:path w="10" h="6">
                    <a:moveTo>
                      <a:pt x="7" y="0"/>
                    </a:moveTo>
                    <a:cubicBezTo>
                      <a:pt x="7" y="0"/>
                      <a:pt x="10" y="5"/>
                      <a:pt x="0" y="6"/>
                    </a:cubicBez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1" name="Freeform 19"/>
              <p:cNvSpPr>
                <a:spLocks/>
              </p:cNvSpPr>
              <p:nvPr/>
            </p:nvSpPr>
            <p:spPr bwMode="auto">
              <a:xfrm>
                <a:off x="4510088" y="3579813"/>
                <a:ext cx="41275" cy="19050"/>
              </a:xfrm>
              <a:custGeom>
                <a:avLst/>
                <a:gdLst>
                  <a:gd name="T0" fmla="*/ 8 w 11"/>
                  <a:gd name="T1" fmla="*/ 0 h 5"/>
                  <a:gd name="T2" fmla="*/ 0 w 11"/>
                  <a:gd name="T3" fmla="*/ 5 h 5"/>
                  <a:gd name="T4" fmla="*/ 8 w 11"/>
                  <a:gd name="T5" fmla="*/ 0 h 5"/>
                </a:gdLst>
                <a:ahLst/>
                <a:cxnLst>
                  <a:cxn ang="0">
                    <a:pos x="T0" y="T1"/>
                  </a:cxn>
                  <a:cxn ang="0">
                    <a:pos x="T2" y="T3"/>
                  </a:cxn>
                  <a:cxn ang="0">
                    <a:pos x="T4" y="T5"/>
                  </a:cxn>
                </a:cxnLst>
                <a:rect l="0" t="0" r="r" b="b"/>
                <a:pathLst>
                  <a:path w="11" h="5">
                    <a:moveTo>
                      <a:pt x="8" y="0"/>
                    </a:moveTo>
                    <a:cubicBezTo>
                      <a:pt x="8" y="0"/>
                      <a:pt x="11" y="4"/>
                      <a:pt x="0" y="5"/>
                    </a:cubicBezTo>
                    <a:lnTo>
                      <a:pt x="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2" name="Freeform 20"/>
              <p:cNvSpPr>
                <a:spLocks/>
              </p:cNvSpPr>
              <p:nvPr/>
            </p:nvSpPr>
            <p:spPr bwMode="auto">
              <a:xfrm>
                <a:off x="4495801" y="3819525"/>
                <a:ext cx="55563" cy="19050"/>
              </a:xfrm>
              <a:custGeom>
                <a:avLst/>
                <a:gdLst>
                  <a:gd name="T0" fmla="*/ 11 w 15"/>
                  <a:gd name="T1" fmla="*/ 0 h 5"/>
                  <a:gd name="T2" fmla="*/ 0 w 15"/>
                  <a:gd name="T3" fmla="*/ 5 h 5"/>
                  <a:gd name="T4" fmla="*/ 11 w 15"/>
                  <a:gd name="T5" fmla="*/ 0 h 5"/>
                </a:gdLst>
                <a:ahLst/>
                <a:cxnLst>
                  <a:cxn ang="0">
                    <a:pos x="T0" y="T1"/>
                  </a:cxn>
                  <a:cxn ang="0">
                    <a:pos x="T2" y="T3"/>
                  </a:cxn>
                  <a:cxn ang="0">
                    <a:pos x="T4" y="T5"/>
                  </a:cxn>
                </a:cxnLst>
                <a:rect l="0" t="0" r="r" b="b"/>
                <a:pathLst>
                  <a:path w="15" h="5">
                    <a:moveTo>
                      <a:pt x="11" y="0"/>
                    </a:moveTo>
                    <a:cubicBezTo>
                      <a:pt x="11" y="0"/>
                      <a:pt x="15" y="4"/>
                      <a:pt x="0" y="5"/>
                    </a:cubicBezTo>
                    <a:lnTo>
                      <a:pt x="1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3" name="Freeform 21"/>
              <p:cNvSpPr>
                <a:spLocks/>
              </p:cNvSpPr>
              <p:nvPr/>
            </p:nvSpPr>
            <p:spPr bwMode="auto">
              <a:xfrm>
                <a:off x="4498976" y="3894138"/>
                <a:ext cx="46038" cy="57150"/>
              </a:xfrm>
              <a:custGeom>
                <a:avLst/>
                <a:gdLst>
                  <a:gd name="T0" fmla="*/ 6 w 12"/>
                  <a:gd name="T1" fmla="*/ 0 h 15"/>
                  <a:gd name="T2" fmla="*/ 7 w 12"/>
                  <a:gd name="T3" fmla="*/ 6 h 15"/>
                  <a:gd name="T4" fmla="*/ 12 w 12"/>
                  <a:gd name="T5" fmla="*/ 12 h 15"/>
                  <a:gd name="T6" fmla="*/ 0 w 12"/>
                  <a:gd name="T7" fmla="*/ 14 h 15"/>
                  <a:gd name="T8" fmla="*/ 6 w 12"/>
                  <a:gd name="T9" fmla="*/ 10 h 15"/>
                  <a:gd name="T10" fmla="*/ 6 w 12"/>
                  <a:gd name="T11" fmla="*/ 0 h 15"/>
                </a:gdLst>
                <a:ahLst/>
                <a:cxnLst>
                  <a:cxn ang="0">
                    <a:pos x="T0" y="T1"/>
                  </a:cxn>
                  <a:cxn ang="0">
                    <a:pos x="T2" y="T3"/>
                  </a:cxn>
                  <a:cxn ang="0">
                    <a:pos x="T4" y="T5"/>
                  </a:cxn>
                  <a:cxn ang="0">
                    <a:pos x="T6" y="T7"/>
                  </a:cxn>
                  <a:cxn ang="0">
                    <a:pos x="T8" y="T9"/>
                  </a:cxn>
                  <a:cxn ang="0">
                    <a:pos x="T10" y="T11"/>
                  </a:cxn>
                </a:cxnLst>
                <a:rect l="0" t="0" r="r" b="b"/>
                <a:pathLst>
                  <a:path w="12" h="15">
                    <a:moveTo>
                      <a:pt x="6" y="0"/>
                    </a:moveTo>
                    <a:cubicBezTo>
                      <a:pt x="6" y="0"/>
                      <a:pt x="6" y="5"/>
                      <a:pt x="7" y="6"/>
                    </a:cubicBezTo>
                    <a:cubicBezTo>
                      <a:pt x="8" y="7"/>
                      <a:pt x="12" y="12"/>
                      <a:pt x="12" y="12"/>
                    </a:cubicBezTo>
                    <a:cubicBezTo>
                      <a:pt x="12" y="12"/>
                      <a:pt x="3" y="15"/>
                      <a:pt x="0" y="14"/>
                    </a:cubicBezTo>
                    <a:cubicBezTo>
                      <a:pt x="0" y="14"/>
                      <a:pt x="5" y="12"/>
                      <a:pt x="6" y="10"/>
                    </a:cubicBezTo>
                    <a:cubicBezTo>
                      <a:pt x="6" y="9"/>
                      <a:pt x="5" y="1"/>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4" name="Freeform 22"/>
              <p:cNvSpPr>
                <a:spLocks/>
              </p:cNvSpPr>
              <p:nvPr/>
            </p:nvSpPr>
            <p:spPr bwMode="auto">
              <a:xfrm>
                <a:off x="4518026" y="4037013"/>
                <a:ext cx="22225" cy="19050"/>
              </a:xfrm>
              <a:custGeom>
                <a:avLst/>
                <a:gdLst>
                  <a:gd name="T0" fmla="*/ 3 w 6"/>
                  <a:gd name="T1" fmla="*/ 0 h 5"/>
                  <a:gd name="T2" fmla="*/ 0 w 6"/>
                  <a:gd name="T3" fmla="*/ 5 h 5"/>
                  <a:gd name="T4" fmla="*/ 3 w 6"/>
                  <a:gd name="T5" fmla="*/ 0 h 5"/>
                </a:gdLst>
                <a:ahLst/>
                <a:cxnLst>
                  <a:cxn ang="0">
                    <a:pos x="T0" y="T1"/>
                  </a:cxn>
                  <a:cxn ang="0">
                    <a:pos x="T2" y="T3"/>
                  </a:cxn>
                  <a:cxn ang="0">
                    <a:pos x="T4" y="T5"/>
                  </a:cxn>
                </a:cxnLst>
                <a:rect l="0" t="0" r="r" b="b"/>
                <a:pathLst>
                  <a:path w="6" h="5">
                    <a:moveTo>
                      <a:pt x="3" y="0"/>
                    </a:moveTo>
                    <a:cubicBezTo>
                      <a:pt x="3" y="0"/>
                      <a:pt x="6" y="4"/>
                      <a:pt x="0" y="5"/>
                    </a:cubicBez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5" name="Freeform 23"/>
              <p:cNvSpPr>
                <a:spLocks/>
              </p:cNvSpPr>
              <p:nvPr/>
            </p:nvSpPr>
            <p:spPr bwMode="auto">
              <a:xfrm>
                <a:off x="3814763" y="3557588"/>
                <a:ext cx="206375" cy="22225"/>
              </a:xfrm>
              <a:custGeom>
                <a:avLst/>
                <a:gdLst>
                  <a:gd name="T0" fmla="*/ 0 w 55"/>
                  <a:gd name="T1" fmla="*/ 0 h 6"/>
                  <a:gd name="T2" fmla="*/ 55 w 55"/>
                  <a:gd name="T3" fmla="*/ 3 h 6"/>
                  <a:gd name="T4" fmla="*/ 0 w 55"/>
                  <a:gd name="T5" fmla="*/ 0 h 6"/>
                </a:gdLst>
                <a:ahLst/>
                <a:cxnLst>
                  <a:cxn ang="0">
                    <a:pos x="T0" y="T1"/>
                  </a:cxn>
                  <a:cxn ang="0">
                    <a:pos x="T2" y="T3"/>
                  </a:cxn>
                  <a:cxn ang="0">
                    <a:pos x="T4" y="T5"/>
                  </a:cxn>
                </a:cxnLst>
                <a:rect l="0" t="0" r="r" b="b"/>
                <a:pathLst>
                  <a:path w="55" h="6">
                    <a:moveTo>
                      <a:pt x="0" y="0"/>
                    </a:moveTo>
                    <a:cubicBezTo>
                      <a:pt x="55" y="3"/>
                      <a:pt x="55" y="3"/>
                      <a:pt x="55" y="3"/>
                    </a:cubicBezTo>
                    <a:cubicBezTo>
                      <a:pt x="55" y="3"/>
                      <a:pt x="15" y="6"/>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6" name="Freeform 24"/>
              <p:cNvSpPr>
                <a:spLocks/>
              </p:cNvSpPr>
              <p:nvPr/>
            </p:nvSpPr>
            <p:spPr bwMode="auto">
              <a:xfrm>
                <a:off x="3762376" y="3744913"/>
                <a:ext cx="71438" cy="17463"/>
              </a:xfrm>
              <a:custGeom>
                <a:avLst/>
                <a:gdLst>
                  <a:gd name="T0" fmla="*/ 7 w 19"/>
                  <a:gd name="T1" fmla="*/ 0 h 5"/>
                  <a:gd name="T2" fmla="*/ 19 w 19"/>
                  <a:gd name="T3" fmla="*/ 1 h 5"/>
                  <a:gd name="T4" fmla="*/ 4 w 19"/>
                  <a:gd name="T5" fmla="*/ 4 h 5"/>
                  <a:gd name="T6" fmla="*/ 7 w 19"/>
                  <a:gd name="T7" fmla="*/ 0 h 5"/>
                </a:gdLst>
                <a:ahLst/>
                <a:cxnLst>
                  <a:cxn ang="0">
                    <a:pos x="T0" y="T1"/>
                  </a:cxn>
                  <a:cxn ang="0">
                    <a:pos x="T2" y="T3"/>
                  </a:cxn>
                  <a:cxn ang="0">
                    <a:pos x="T4" y="T5"/>
                  </a:cxn>
                  <a:cxn ang="0">
                    <a:pos x="T6" y="T7"/>
                  </a:cxn>
                </a:cxnLst>
                <a:rect l="0" t="0" r="r" b="b"/>
                <a:pathLst>
                  <a:path w="19" h="5">
                    <a:moveTo>
                      <a:pt x="7" y="0"/>
                    </a:moveTo>
                    <a:cubicBezTo>
                      <a:pt x="19" y="1"/>
                      <a:pt x="19" y="1"/>
                      <a:pt x="19" y="1"/>
                    </a:cubicBezTo>
                    <a:cubicBezTo>
                      <a:pt x="19" y="1"/>
                      <a:pt x="7" y="4"/>
                      <a:pt x="4" y="4"/>
                    </a:cubicBezTo>
                    <a:cubicBezTo>
                      <a:pt x="0" y="5"/>
                      <a:pt x="7" y="0"/>
                      <a:pt x="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7" name="Freeform 25"/>
              <p:cNvSpPr>
                <a:spLocks/>
              </p:cNvSpPr>
              <p:nvPr/>
            </p:nvSpPr>
            <p:spPr bwMode="auto">
              <a:xfrm>
                <a:off x="3762376" y="3857625"/>
                <a:ext cx="74613" cy="14288"/>
              </a:xfrm>
              <a:custGeom>
                <a:avLst/>
                <a:gdLst>
                  <a:gd name="T0" fmla="*/ 6 w 20"/>
                  <a:gd name="T1" fmla="*/ 0 h 4"/>
                  <a:gd name="T2" fmla="*/ 20 w 20"/>
                  <a:gd name="T3" fmla="*/ 0 h 4"/>
                  <a:gd name="T4" fmla="*/ 2 w 20"/>
                  <a:gd name="T5" fmla="*/ 4 h 4"/>
                  <a:gd name="T6" fmla="*/ 6 w 20"/>
                  <a:gd name="T7" fmla="*/ 0 h 4"/>
                </a:gdLst>
                <a:ahLst/>
                <a:cxnLst>
                  <a:cxn ang="0">
                    <a:pos x="T0" y="T1"/>
                  </a:cxn>
                  <a:cxn ang="0">
                    <a:pos x="T2" y="T3"/>
                  </a:cxn>
                  <a:cxn ang="0">
                    <a:pos x="T4" y="T5"/>
                  </a:cxn>
                  <a:cxn ang="0">
                    <a:pos x="T6" y="T7"/>
                  </a:cxn>
                </a:cxnLst>
                <a:rect l="0" t="0" r="r" b="b"/>
                <a:pathLst>
                  <a:path w="20" h="4">
                    <a:moveTo>
                      <a:pt x="6" y="0"/>
                    </a:moveTo>
                    <a:cubicBezTo>
                      <a:pt x="20" y="0"/>
                      <a:pt x="20" y="0"/>
                      <a:pt x="20" y="0"/>
                    </a:cubicBezTo>
                    <a:cubicBezTo>
                      <a:pt x="20" y="0"/>
                      <a:pt x="4" y="4"/>
                      <a:pt x="2" y="4"/>
                    </a:cubicBezTo>
                    <a:cubicBezTo>
                      <a:pt x="0" y="4"/>
                      <a:pt x="6"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8" name="Freeform 26"/>
              <p:cNvSpPr>
                <a:spLocks/>
              </p:cNvSpPr>
              <p:nvPr/>
            </p:nvSpPr>
            <p:spPr bwMode="auto">
              <a:xfrm>
                <a:off x="3759201" y="3979863"/>
                <a:ext cx="74613" cy="19050"/>
              </a:xfrm>
              <a:custGeom>
                <a:avLst/>
                <a:gdLst>
                  <a:gd name="T0" fmla="*/ 6 w 20"/>
                  <a:gd name="T1" fmla="*/ 0 h 5"/>
                  <a:gd name="T2" fmla="*/ 20 w 20"/>
                  <a:gd name="T3" fmla="*/ 1 h 5"/>
                  <a:gd name="T4" fmla="*/ 2 w 20"/>
                  <a:gd name="T5" fmla="*/ 5 h 5"/>
                  <a:gd name="T6" fmla="*/ 6 w 20"/>
                  <a:gd name="T7" fmla="*/ 0 h 5"/>
                </a:gdLst>
                <a:ahLst/>
                <a:cxnLst>
                  <a:cxn ang="0">
                    <a:pos x="T0" y="T1"/>
                  </a:cxn>
                  <a:cxn ang="0">
                    <a:pos x="T2" y="T3"/>
                  </a:cxn>
                  <a:cxn ang="0">
                    <a:pos x="T4" y="T5"/>
                  </a:cxn>
                  <a:cxn ang="0">
                    <a:pos x="T6" y="T7"/>
                  </a:cxn>
                </a:cxnLst>
                <a:rect l="0" t="0" r="r" b="b"/>
                <a:pathLst>
                  <a:path w="20" h="5">
                    <a:moveTo>
                      <a:pt x="6" y="0"/>
                    </a:moveTo>
                    <a:cubicBezTo>
                      <a:pt x="20" y="1"/>
                      <a:pt x="20" y="1"/>
                      <a:pt x="20" y="1"/>
                    </a:cubicBezTo>
                    <a:cubicBezTo>
                      <a:pt x="20" y="1"/>
                      <a:pt x="3" y="5"/>
                      <a:pt x="2" y="5"/>
                    </a:cubicBezTo>
                    <a:cubicBezTo>
                      <a:pt x="0" y="5"/>
                      <a:pt x="6"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9" name="Freeform 27"/>
              <p:cNvSpPr>
                <a:spLocks/>
              </p:cNvSpPr>
              <p:nvPr/>
            </p:nvSpPr>
            <p:spPr bwMode="auto">
              <a:xfrm>
                <a:off x="3822701" y="4086225"/>
                <a:ext cx="268288" cy="33338"/>
              </a:xfrm>
              <a:custGeom>
                <a:avLst/>
                <a:gdLst>
                  <a:gd name="T0" fmla="*/ 0 w 72"/>
                  <a:gd name="T1" fmla="*/ 0 h 9"/>
                  <a:gd name="T2" fmla="*/ 68 w 72"/>
                  <a:gd name="T3" fmla="*/ 1 h 9"/>
                  <a:gd name="T4" fmla="*/ 0 w 72"/>
                  <a:gd name="T5" fmla="*/ 0 h 9"/>
                </a:gdLst>
                <a:ahLst/>
                <a:cxnLst>
                  <a:cxn ang="0">
                    <a:pos x="T0" y="T1"/>
                  </a:cxn>
                  <a:cxn ang="0">
                    <a:pos x="T2" y="T3"/>
                  </a:cxn>
                  <a:cxn ang="0">
                    <a:pos x="T4" y="T5"/>
                  </a:cxn>
                </a:cxnLst>
                <a:rect l="0" t="0" r="r" b="b"/>
                <a:pathLst>
                  <a:path w="72" h="9">
                    <a:moveTo>
                      <a:pt x="0" y="0"/>
                    </a:moveTo>
                    <a:cubicBezTo>
                      <a:pt x="0" y="0"/>
                      <a:pt x="65" y="2"/>
                      <a:pt x="68" y="1"/>
                    </a:cubicBezTo>
                    <a:cubicBezTo>
                      <a:pt x="72" y="1"/>
                      <a:pt x="24" y="9"/>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0" name="Freeform 28"/>
              <p:cNvSpPr>
                <a:spLocks/>
              </p:cNvSpPr>
              <p:nvPr/>
            </p:nvSpPr>
            <p:spPr bwMode="auto">
              <a:xfrm>
                <a:off x="4300538" y="4114800"/>
                <a:ext cx="134938" cy="120650"/>
              </a:xfrm>
              <a:custGeom>
                <a:avLst/>
                <a:gdLst>
                  <a:gd name="T0" fmla="*/ 36 w 36"/>
                  <a:gd name="T1" fmla="*/ 0 h 32"/>
                  <a:gd name="T2" fmla="*/ 3 w 36"/>
                  <a:gd name="T3" fmla="*/ 31 h 32"/>
                  <a:gd name="T4" fmla="*/ 36 w 36"/>
                  <a:gd name="T5" fmla="*/ 0 h 32"/>
                </a:gdLst>
                <a:ahLst/>
                <a:cxnLst>
                  <a:cxn ang="0">
                    <a:pos x="T0" y="T1"/>
                  </a:cxn>
                  <a:cxn ang="0">
                    <a:pos x="T2" y="T3"/>
                  </a:cxn>
                  <a:cxn ang="0">
                    <a:pos x="T4" y="T5"/>
                  </a:cxn>
                </a:cxnLst>
                <a:rect l="0" t="0" r="r" b="b"/>
                <a:pathLst>
                  <a:path w="36" h="32">
                    <a:moveTo>
                      <a:pt x="36" y="0"/>
                    </a:moveTo>
                    <a:cubicBezTo>
                      <a:pt x="36" y="0"/>
                      <a:pt x="5" y="30"/>
                      <a:pt x="3" y="31"/>
                    </a:cubicBezTo>
                    <a:cubicBezTo>
                      <a:pt x="0" y="32"/>
                      <a:pt x="21" y="8"/>
                      <a:pt x="3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grpSp>
      <p:grpSp>
        <p:nvGrpSpPr>
          <p:cNvPr id="61" name="Group 37"/>
          <p:cNvGrpSpPr>
            <a:grpSpLocks noChangeAspect="1"/>
          </p:cNvGrpSpPr>
          <p:nvPr/>
        </p:nvGrpSpPr>
        <p:grpSpPr bwMode="auto">
          <a:xfrm>
            <a:off x="3449584" y="1326706"/>
            <a:ext cx="2208313" cy="2671983"/>
            <a:chOff x="2250" y="790"/>
            <a:chExt cx="1205" cy="1458"/>
          </a:xfrm>
          <a:solidFill>
            <a:srgbClr val="FD9803"/>
          </a:solidFill>
        </p:grpSpPr>
        <p:sp>
          <p:nvSpPr>
            <p:cNvPr id="62" name="Rectangle 38"/>
            <p:cNvSpPr>
              <a:spLocks noChangeArrowheads="1"/>
            </p:cNvSpPr>
            <p:nvPr/>
          </p:nvSpPr>
          <p:spPr bwMode="auto">
            <a:xfrm>
              <a:off x="2847" y="1827"/>
              <a:ext cx="12" cy="3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3" name="Freeform 39"/>
            <p:cNvSpPr>
              <a:spLocks/>
            </p:cNvSpPr>
            <p:nvPr/>
          </p:nvSpPr>
          <p:spPr bwMode="auto">
            <a:xfrm>
              <a:off x="2852" y="2189"/>
              <a:ext cx="170" cy="19"/>
            </a:xfrm>
            <a:custGeom>
              <a:avLst/>
              <a:gdLst>
                <a:gd name="T0" fmla="*/ 170 w 170"/>
                <a:gd name="T1" fmla="*/ 19 h 19"/>
                <a:gd name="T2" fmla="*/ 0 w 170"/>
                <a:gd name="T3" fmla="*/ 12 h 19"/>
                <a:gd name="T4" fmla="*/ 0 w 170"/>
                <a:gd name="T5" fmla="*/ 0 h 19"/>
                <a:gd name="T6" fmla="*/ 170 w 170"/>
                <a:gd name="T7" fmla="*/ 7 h 19"/>
                <a:gd name="T8" fmla="*/ 170 w 170"/>
                <a:gd name="T9" fmla="*/ 19 h 19"/>
              </a:gdLst>
              <a:ahLst/>
              <a:cxnLst>
                <a:cxn ang="0">
                  <a:pos x="T0" y="T1"/>
                </a:cxn>
                <a:cxn ang="0">
                  <a:pos x="T2" y="T3"/>
                </a:cxn>
                <a:cxn ang="0">
                  <a:pos x="T4" y="T5"/>
                </a:cxn>
                <a:cxn ang="0">
                  <a:pos x="T6" y="T7"/>
                </a:cxn>
                <a:cxn ang="0">
                  <a:pos x="T8" y="T9"/>
                </a:cxn>
              </a:cxnLst>
              <a:rect l="0" t="0" r="r" b="b"/>
              <a:pathLst>
                <a:path w="170" h="19">
                  <a:moveTo>
                    <a:pt x="170" y="19"/>
                  </a:moveTo>
                  <a:lnTo>
                    <a:pt x="0" y="12"/>
                  </a:lnTo>
                  <a:lnTo>
                    <a:pt x="0" y="0"/>
                  </a:lnTo>
                  <a:lnTo>
                    <a:pt x="170" y="7"/>
                  </a:lnTo>
                  <a:lnTo>
                    <a:pt x="170"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4" name="Freeform 40"/>
            <p:cNvSpPr>
              <a:spLocks/>
            </p:cNvSpPr>
            <p:nvPr/>
          </p:nvSpPr>
          <p:spPr bwMode="auto">
            <a:xfrm>
              <a:off x="2725" y="2028"/>
              <a:ext cx="130" cy="170"/>
            </a:xfrm>
            <a:custGeom>
              <a:avLst/>
              <a:gdLst>
                <a:gd name="T0" fmla="*/ 120 w 130"/>
                <a:gd name="T1" fmla="*/ 170 h 170"/>
                <a:gd name="T2" fmla="*/ 0 w 130"/>
                <a:gd name="T3" fmla="*/ 7 h 170"/>
                <a:gd name="T4" fmla="*/ 9 w 130"/>
                <a:gd name="T5" fmla="*/ 0 h 170"/>
                <a:gd name="T6" fmla="*/ 130 w 130"/>
                <a:gd name="T7" fmla="*/ 163 h 170"/>
                <a:gd name="T8" fmla="*/ 120 w 130"/>
                <a:gd name="T9" fmla="*/ 170 h 170"/>
              </a:gdLst>
              <a:ahLst/>
              <a:cxnLst>
                <a:cxn ang="0">
                  <a:pos x="T0" y="T1"/>
                </a:cxn>
                <a:cxn ang="0">
                  <a:pos x="T2" y="T3"/>
                </a:cxn>
                <a:cxn ang="0">
                  <a:pos x="T4" y="T5"/>
                </a:cxn>
                <a:cxn ang="0">
                  <a:pos x="T6" y="T7"/>
                </a:cxn>
                <a:cxn ang="0">
                  <a:pos x="T8" y="T9"/>
                </a:cxn>
              </a:cxnLst>
              <a:rect l="0" t="0" r="r" b="b"/>
              <a:pathLst>
                <a:path w="130" h="170">
                  <a:moveTo>
                    <a:pt x="120" y="170"/>
                  </a:moveTo>
                  <a:lnTo>
                    <a:pt x="0" y="7"/>
                  </a:lnTo>
                  <a:lnTo>
                    <a:pt x="9" y="0"/>
                  </a:lnTo>
                  <a:lnTo>
                    <a:pt x="130" y="163"/>
                  </a:lnTo>
                  <a:lnTo>
                    <a:pt x="120"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5" name="Freeform 41"/>
            <p:cNvSpPr>
              <a:spLocks/>
            </p:cNvSpPr>
            <p:nvPr/>
          </p:nvSpPr>
          <p:spPr bwMode="auto">
            <a:xfrm>
              <a:off x="2845" y="2047"/>
              <a:ext cx="191" cy="151"/>
            </a:xfrm>
            <a:custGeom>
              <a:avLst/>
              <a:gdLst>
                <a:gd name="T0" fmla="*/ 7 w 191"/>
                <a:gd name="T1" fmla="*/ 151 h 151"/>
                <a:gd name="T2" fmla="*/ 0 w 191"/>
                <a:gd name="T3" fmla="*/ 142 h 151"/>
                <a:gd name="T4" fmla="*/ 184 w 191"/>
                <a:gd name="T5" fmla="*/ 0 h 151"/>
                <a:gd name="T6" fmla="*/ 191 w 191"/>
                <a:gd name="T7" fmla="*/ 10 h 151"/>
                <a:gd name="T8" fmla="*/ 7 w 191"/>
                <a:gd name="T9" fmla="*/ 151 h 151"/>
              </a:gdLst>
              <a:ahLst/>
              <a:cxnLst>
                <a:cxn ang="0">
                  <a:pos x="T0" y="T1"/>
                </a:cxn>
                <a:cxn ang="0">
                  <a:pos x="T2" y="T3"/>
                </a:cxn>
                <a:cxn ang="0">
                  <a:pos x="T4" y="T5"/>
                </a:cxn>
                <a:cxn ang="0">
                  <a:pos x="T6" y="T7"/>
                </a:cxn>
                <a:cxn ang="0">
                  <a:pos x="T8" y="T9"/>
                </a:cxn>
              </a:cxnLst>
              <a:rect l="0" t="0" r="r" b="b"/>
              <a:pathLst>
                <a:path w="191" h="151">
                  <a:moveTo>
                    <a:pt x="7" y="151"/>
                  </a:moveTo>
                  <a:lnTo>
                    <a:pt x="0" y="142"/>
                  </a:lnTo>
                  <a:lnTo>
                    <a:pt x="184" y="0"/>
                  </a:lnTo>
                  <a:lnTo>
                    <a:pt x="191" y="10"/>
                  </a:lnTo>
                  <a:lnTo>
                    <a:pt x="7" y="1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6" name="Freeform 42"/>
            <p:cNvSpPr>
              <a:spLocks/>
            </p:cNvSpPr>
            <p:nvPr/>
          </p:nvSpPr>
          <p:spPr bwMode="auto">
            <a:xfrm>
              <a:off x="2585" y="2191"/>
              <a:ext cx="265" cy="19"/>
            </a:xfrm>
            <a:custGeom>
              <a:avLst/>
              <a:gdLst>
                <a:gd name="T0" fmla="*/ 0 w 265"/>
                <a:gd name="T1" fmla="*/ 19 h 19"/>
                <a:gd name="T2" fmla="*/ 0 w 265"/>
                <a:gd name="T3" fmla="*/ 7 h 19"/>
                <a:gd name="T4" fmla="*/ 265 w 265"/>
                <a:gd name="T5" fmla="*/ 0 h 19"/>
                <a:gd name="T6" fmla="*/ 265 w 265"/>
                <a:gd name="T7" fmla="*/ 12 h 19"/>
                <a:gd name="T8" fmla="*/ 0 w 265"/>
                <a:gd name="T9" fmla="*/ 19 h 19"/>
              </a:gdLst>
              <a:ahLst/>
              <a:cxnLst>
                <a:cxn ang="0">
                  <a:pos x="T0" y="T1"/>
                </a:cxn>
                <a:cxn ang="0">
                  <a:pos x="T2" y="T3"/>
                </a:cxn>
                <a:cxn ang="0">
                  <a:pos x="T4" y="T5"/>
                </a:cxn>
                <a:cxn ang="0">
                  <a:pos x="T6" y="T7"/>
                </a:cxn>
                <a:cxn ang="0">
                  <a:pos x="T8" y="T9"/>
                </a:cxn>
              </a:cxnLst>
              <a:rect l="0" t="0" r="r" b="b"/>
              <a:pathLst>
                <a:path w="265" h="19">
                  <a:moveTo>
                    <a:pt x="0" y="19"/>
                  </a:moveTo>
                  <a:lnTo>
                    <a:pt x="0" y="7"/>
                  </a:lnTo>
                  <a:lnTo>
                    <a:pt x="265" y="0"/>
                  </a:lnTo>
                  <a:lnTo>
                    <a:pt x="265" y="12"/>
                  </a:lnTo>
                  <a:lnTo>
                    <a:pt x="0"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7" name="Freeform 43"/>
            <p:cNvSpPr>
              <a:spLocks/>
            </p:cNvSpPr>
            <p:nvPr/>
          </p:nvSpPr>
          <p:spPr bwMode="auto">
            <a:xfrm>
              <a:off x="2524" y="2005"/>
              <a:ext cx="66" cy="201"/>
            </a:xfrm>
            <a:custGeom>
              <a:avLst/>
              <a:gdLst>
                <a:gd name="T0" fmla="*/ 54 w 66"/>
                <a:gd name="T1" fmla="*/ 201 h 201"/>
                <a:gd name="T2" fmla="*/ 0 w 66"/>
                <a:gd name="T3" fmla="*/ 2 h 201"/>
                <a:gd name="T4" fmla="*/ 12 w 66"/>
                <a:gd name="T5" fmla="*/ 0 h 201"/>
                <a:gd name="T6" fmla="*/ 66 w 66"/>
                <a:gd name="T7" fmla="*/ 198 h 201"/>
                <a:gd name="T8" fmla="*/ 54 w 66"/>
                <a:gd name="T9" fmla="*/ 201 h 201"/>
              </a:gdLst>
              <a:ahLst/>
              <a:cxnLst>
                <a:cxn ang="0">
                  <a:pos x="T0" y="T1"/>
                </a:cxn>
                <a:cxn ang="0">
                  <a:pos x="T2" y="T3"/>
                </a:cxn>
                <a:cxn ang="0">
                  <a:pos x="T4" y="T5"/>
                </a:cxn>
                <a:cxn ang="0">
                  <a:pos x="T6" y="T7"/>
                </a:cxn>
                <a:cxn ang="0">
                  <a:pos x="T8" y="T9"/>
                </a:cxn>
              </a:cxnLst>
              <a:rect l="0" t="0" r="r" b="b"/>
              <a:pathLst>
                <a:path w="66" h="201">
                  <a:moveTo>
                    <a:pt x="54" y="201"/>
                  </a:moveTo>
                  <a:lnTo>
                    <a:pt x="0" y="2"/>
                  </a:lnTo>
                  <a:lnTo>
                    <a:pt x="12" y="0"/>
                  </a:lnTo>
                  <a:lnTo>
                    <a:pt x="66" y="198"/>
                  </a:lnTo>
                  <a:lnTo>
                    <a:pt x="54" y="2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8" name="Freeform 44"/>
            <p:cNvSpPr>
              <a:spLocks/>
            </p:cNvSpPr>
            <p:nvPr/>
          </p:nvSpPr>
          <p:spPr bwMode="auto">
            <a:xfrm>
              <a:off x="2578" y="2031"/>
              <a:ext cx="154" cy="175"/>
            </a:xfrm>
            <a:custGeom>
              <a:avLst/>
              <a:gdLst>
                <a:gd name="T0" fmla="*/ 9 w 154"/>
                <a:gd name="T1" fmla="*/ 175 h 175"/>
                <a:gd name="T2" fmla="*/ 0 w 154"/>
                <a:gd name="T3" fmla="*/ 167 h 175"/>
                <a:gd name="T4" fmla="*/ 147 w 154"/>
                <a:gd name="T5" fmla="*/ 0 h 175"/>
                <a:gd name="T6" fmla="*/ 154 w 154"/>
                <a:gd name="T7" fmla="*/ 7 h 175"/>
                <a:gd name="T8" fmla="*/ 9 w 154"/>
                <a:gd name="T9" fmla="*/ 175 h 175"/>
              </a:gdLst>
              <a:ahLst/>
              <a:cxnLst>
                <a:cxn ang="0">
                  <a:pos x="T0" y="T1"/>
                </a:cxn>
                <a:cxn ang="0">
                  <a:pos x="T2" y="T3"/>
                </a:cxn>
                <a:cxn ang="0">
                  <a:pos x="T4" y="T5"/>
                </a:cxn>
                <a:cxn ang="0">
                  <a:pos x="T6" y="T7"/>
                </a:cxn>
                <a:cxn ang="0">
                  <a:pos x="T8" y="T9"/>
                </a:cxn>
              </a:cxnLst>
              <a:rect l="0" t="0" r="r" b="b"/>
              <a:pathLst>
                <a:path w="154" h="175">
                  <a:moveTo>
                    <a:pt x="9" y="175"/>
                  </a:moveTo>
                  <a:lnTo>
                    <a:pt x="0" y="167"/>
                  </a:lnTo>
                  <a:lnTo>
                    <a:pt x="147" y="0"/>
                  </a:lnTo>
                  <a:lnTo>
                    <a:pt x="154" y="7"/>
                  </a:lnTo>
                  <a:lnTo>
                    <a:pt x="9" y="1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69" name="Freeform 45"/>
            <p:cNvSpPr>
              <a:spLocks/>
            </p:cNvSpPr>
            <p:nvPr/>
          </p:nvSpPr>
          <p:spPr bwMode="auto">
            <a:xfrm>
              <a:off x="2526" y="2000"/>
              <a:ext cx="203" cy="35"/>
            </a:xfrm>
            <a:custGeom>
              <a:avLst/>
              <a:gdLst>
                <a:gd name="T0" fmla="*/ 203 w 203"/>
                <a:gd name="T1" fmla="*/ 35 h 35"/>
                <a:gd name="T2" fmla="*/ 0 w 203"/>
                <a:gd name="T3" fmla="*/ 9 h 35"/>
                <a:gd name="T4" fmla="*/ 2 w 203"/>
                <a:gd name="T5" fmla="*/ 0 h 35"/>
                <a:gd name="T6" fmla="*/ 203 w 203"/>
                <a:gd name="T7" fmla="*/ 26 h 35"/>
                <a:gd name="T8" fmla="*/ 203 w 203"/>
                <a:gd name="T9" fmla="*/ 35 h 35"/>
              </a:gdLst>
              <a:ahLst/>
              <a:cxnLst>
                <a:cxn ang="0">
                  <a:pos x="T0" y="T1"/>
                </a:cxn>
                <a:cxn ang="0">
                  <a:pos x="T2" y="T3"/>
                </a:cxn>
                <a:cxn ang="0">
                  <a:pos x="T4" y="T5"/>
                </a:cxn>
                <a:cxn ang="0">
                  <a:pos x="T6" y="T7"/>
                </a:cxn>
                <a:cxn ang="0">
                  <a:pos x="T8" y="T9"/>
                </a:cxn>
              </a:cxnLst>
              <a:rect l="0" t="0" r="r" b="b"/>
              <a:pathLst>
                <a:path w="203" h="35">
                  <a:moveTo>
                    <a:pt x="203" y="35"/>
                  </a:moveTo>
                  <a:lnTo>
                    <a:pt x="0" y="9"/>
                  </a:lnTo>
                  <a:lnTo>
                    <a:pt x="2" y="0"/>
                  </a:lnTo>
                  <a:lnTo>
                    <a:pt x="203" y="26"/>
                  </a:lnTo>
                  <a:lnTo>
                    <a:pt x="203"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0" name="Freeform 46"/>
            <p:cNvSpPr>
              <a:spLocks/>
            </p:cNvSpPr>
            <p:nvPr/>
          </p:nvSpPr>
          <p:spPr bwMode="auto">
            <a:xfrm>
              <a:off x="2725" y="1827"/>
              <a:ext cx="132" cy="206"/>
            </a:xfrm>
            <a:custGeom>
              <a:avLst/>
              <a:gdLst>
                <a:gd name="T0" fmla="*/ 9 w 132"/>
                <a:gd name="T1" fmla="*/ 206 h 206"/>
                <a:gd name="T2" fmla="*/ 0 w 132"/>
                <a:gd name="T3" fmla="*/ 199 h 206"/>
                <a:gd name="T4" fmla="*/ 122 w 132"/>
                <a:gd name="T5" fmla="*/ 0 h 206"/>
                <a:gd name="T6" fmla="*/ 132 w 132"/>
                <a:gd name="T7" fmla="*/ 8 h 206"/>
                <a:gd name="T8" fmla="*/ 9 w 132"/>
                <a:gd name="T9" fmla="*/ 206 h 206"/>
              </a:gdLst>
              <a:ahLst/>
              <a:cxnLst>
                <a:cxn ang="0">
                  <a:pos x="T0" y="T1"/>
                </a:cxn>
                <a:cxn ang="0">
                  <a:pos x="T2" y="T3"/>
                </a:cxn>
                <a:cxn ang="0">
                  <a:pos x="T4" y="T5"/>
                </a:cxn>
                <a:cxn ang="0">
                  <a:pos x="T6" y="T7"/>
                </a:cxn>
                <a:cxn ang="0">
                  <a:pos x="T8" y="T9"/>
                </a:cxn>
              </a:cxnLst>
              <a:rect l="0" t="0" r="r" b="b"/>
              <a:pathLst>
                <a:path w="132" h="206">
                  <a:moveTo>
                    <a:pt x="9" y="206"/>
                  </a:moveTo>
                  <a:lnTo>
                    <a:pt x="0" y="199"/>
                  </a:lnTo>
                  <a:lnTo>
                    <a:pt x="122" y="0"/>
                  </a:lnTo>
                  <a:lnTo>
                    <a:pt x="132" y="8"/>
                  </a:lnTo>
                  <a:lnTo>
                    <a:pt x="9" y="2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1" name="Freeform 47"/>
            <p:cNvSpPr>
              <a:spLocks/>
            </p:cNvSpPr>
            <p:nvPr/>
          </p:nvSpPr>
          <p:spPr bwMode="auto">
            <a:xfrm>
              <a:off x="3027" y="1939"/>
              <a:ext cx="156" cy="118"/>
            </a:xfrm>
            <a:custGeom>
              <a:avLst/>
              <a:gdLst>
                <a:gd name="T0" fmla="*/ 7 w 156"/>
                <a:gd name="T1" fmla="*/ 118 h 118"/>
                <a:gd name="T2" fmla="*/ 0 w 156"/>
                <a:gd name="T3" fmla="*/ 108 h 118"/>
                <a:gd name="T4" fmla="*/ 149 w 156"/>
                <a:gd name="T5" fmla="*/ 0 h 118"/>
                <a:gd name="T6" fmla="*/ 156 w 156"/>
                <a:gd name="T7" fmla="*/ 7 h 118"/>
                <a:gd name="T8" fmla="*/ 7 w 156"/>
                <a:gd name="T9" fmla="*/ 118 h 118"/>
              </a:gdLst>
              <a:ahLst/>
              <a:cxnLst>
                <a:cxn ang="0">
                  <a:pos x="T0" y="T1"/>
                </a:cxn>
                <a:cxn ang="0">
                  <a:pos x="T2" y="T3"/>
                </a:cxn>
                <a:cxn ang="0">
                  <a:pos x="T4" y="T5"/>
                </a:cxn>
                <a:cxn ang="0">
                  <a:pos x="T6" y="T7"/>
                </a:cxn>
                <a:cxn ang="0">
                  <a:pos x="T8" y="T9"/>
                </a:cxn>
              </a:cxnLst>
              <a:rect l="0" t="0" r="r" b="b"/>
              <a:pathLst>
                <a:path w="156" h="118">
                  <a:moveTo>
                    <a:pt x="7" y="118"/>
                  </a:moveTo>
                  <a:lnTo>
                    <a:pt x="0" y="108"/>
                  </a:lnTo>
                  <a:lnTo>
                    <a:pt x="149" y="0"/>
                  </a:lnTo>
                  <a:lnTo>
                    <a:pt x="156" y="7"/>
                  </a:lnTo>
                  <a:lnTo>
                    <a:pt x="7" y="1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2" name="Freeform 48"/>
            <p:cNvSpPr>
              <a:spLocks/>
            </p:cNvSpPr>
            <p:nvPr/>
          </p:nvSpPr>
          <p:spPr bwMode="auto">
            <a:xfrm>
              <a:off x="3018" y="2054"/>
              <a:ext cx="18" cy="144"/>
            </a:xfrm>
            <a:custGeom>
              <a:avLst/>
              <a:gdLst>
                <a:gd name="T0" fmla="*/ 11 w 18"/>
                <a:gd name="T1" fmla="*/ 144 h 144"/>
                <a:gd name="T2" fmla="*/ 0 w 18"/>
                <a:gd name="T3" fmla="*/ 144 h 144"/>
                <a:gd name="T4" fmla="*/ 7 w 18"/>
                <a:gd name="T5" fmla="*/ 0 h 144"/>
                <a:gd name="T6" fmla="*/ 18 w 18"/>
                <a:gd name="T7" fmla="*/ 0 h 144"/>
                <a:gd name="T8" fmla="*/ 11 w 18"/>
                <a:gd name="T9" fmla="*/ 144 h 144"/>
              </a:gdLst>
              <a:ahLst/>
              <a:cxnLst>
                <a:cxn ang="0">
                  <a:pos x="T0" y="T1"/>
                </a:cxn>
                <a:cxn ang="0">
                  <a:pos x="T2" y="T3"/>
                </a:cxn>
                <a:cxn ang="0">
                  <a:pos x="T4" y="T5"/>
                </a:cxn>
                <a:cxn ang="0">
                  <a:pos x="T6" y="T7"/>
                </a:cxn>
                <a:cxn ang="0">
                  <a:pos x="T8" y="T9"/>
                </a:cxn>
              </a:cxnLst>
              <a:rect l="0" t="0" r="r" b="b"/>
              <a:pathLst>
                <a:path w="18" h="144">
                  <a:moveTo>
                    <a:pt x="11" y="144"/>
                  </a:moveTo>
                  <a:lnTo>
                    <a:pt x="0" y="144"/>
                  </a:lnTo>
                  <a:lnTo>
                    <a:pt x="7" y="0"/>
                  </a:lnTo>
                  <a:lnTo>
                    <a:pt x="18" y="0"/>
                  </a:lnTo>
                  <a:lnTo>
                    <a:pt x="11"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3" name="Freeform 49"/>
            <p:cNvSpPr>
              <a:spLocks/>
            </p:cNvSpPr>
            <p:nvPr/>
          </p:nvSpPr>
          <p:spPr bwMode="auto">
            <a:xfrm>
              <a:off x="2732" y="2021"/>
              <a:ext cx="297" cy="40"/>
            </a:xfrm>
            <a:custGeom>
              <a:avLst/>
              <a:gdLst>
                <a:gd name="T0" fmla="*/ 297 w 297"/>
                <a:gd name="T1" fmla="*/ 40 h 40"/>
                <a:gd name="T2" fmla="*/ 0 w 297"/>
                <a:gd name="T3" fmla="*/ 10 h 40"/>
                <a:gd name="T4" fmla="*/ 0 w 297"/>
                <a:gd name="T5" fmla="*/ 0 h 40"/>
                <a:gd name="T6" fmla="*/ 297 w 297"/>
                <a:gd name="T7" fmla="*/ 29 h 40"/>
                <a:gd name="T8" fmla="*/ 297 w 297"/>
                <a:gd name="T9" fmla="*/ 40 h 40"/>
              </a:gdLst>
              <a:ahLst/>
              <a:cxnLst>
                <a:cxn ang="0">
                  <a:pos x="T0" y="T1"/>
                </a:cxn>
                <a:cxn ang="0">
                  <a:pos x="T2" y="T3"/>
                </a:cxn>
                <a:cxn ang="0">
                  <a:pos x="T4" y="T5"/>
                </a:cxn>
                <a:cxn ang="0">
                  <a:pos x="T6" y="T7"/>
                </a:cxn>
                <a:cxn ang="0">
                  <a:pos x="T8" y="T9"/>
                </a:cxn>
              </a:cxnLst>
              <a:rect l="0" t="0" r="r" b="b"/>
              <a:pathLst>
                <a:path w="297" h="40">
                  <a:moveTo>
                    <a:pt x="297" y="40"/>
                  </a:moveTo>
                  <a:lnTo>
                    <a:pt x="0" y="10"/>
                  </a:lnTo>
                  <a:lnTo>
                    <a:pt x="0" y="0"/>
                  </a:lnTo>
                  <a:lnTo>
                    <a:pt x="297" y="29"/>
                  </a:lnTo>
                  <a:lnTo>
                    <a:pt x="297"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4" name="Freeform 50"/>
            <p:cNvSpPr>
              <a:spLocks/>
            </p:cNvSpPr>
            <p:nvPr/>
          </p:nvSpPr>
          <p:spPr bwMode="auto">
            <a:xfrm>
              <a:off x="3022" y="1853"/>
              <a:ext cx="14" cy="199"/>
            </a:xfrm>
            <a:custGeom>
              <a:avLst/>
              <a:gdLst>
                <a:gd name="T0" fmla="*/ 3 w 14"/>
                <a:gd name="T1" fmla="*/ 199 h 199"/>
                <a:gd name="T2" fmla="*/ 0 w 14"/>
                <a:gd name="T3" fmla="*/ 0 h 199"/>
                <a:gd name="T4" fmla="*/ 12 w 14"/>
                <a:gd name="T5" fmla="*/ 0 h 199"/>
                <a:gd name="T6" fmla="*/ 14 w 14"/>
                <a:gd name="T7" fmla="*/ 199 h 199"/>
                <a:gd name="T8" fmla="*/ 3 w 14"/>
                <a:gd name="T9" fmla="*/ 199 h 199"/>
              </a:gdLst>
              <a:ahLst/>
              <a:cxnLst>
                <a:cxn ang="0">
                  <a:pos x="T0" y="T1"/>
                </a:cxn>
                <a:cxn ang="0">
                  <a:pos x="T2" y="T3"/>
                </a:cxn>
                <a:cxn ang="0">
                  <a:pos x="T4" y="T5"/>
                </a:cxn>
                <a:cxn ang="0">
                  <a:pos x="T6" y="T7"/>
                </a:cxn>
                <a:cxn ang="0">
                  <a:pos x="T8" y="T9"/>
                </a:cxn>
              </a:cxnLst>
              <a:rect l="0" t="0" r="r" b="b"/>
              <a:pathLst>
                <a:path w="14" h="199">
                  <a:moveTo>
                    <a:pt x="3" y="199"/>
                  </a:moveTo>
                  <a:lnTo>
                    <a:pt x="0" y="0"/>
                  </a:lnTo>
                  <a:lnTo>
                    <a:pt x="12" y="0"/>
                  </a:lnTo>
                  <a:lnTo>
                    <a:pt x="14" y="199"/>
                  </a:lnTo>
                  <a:lnTo>
                    <a:pt x="3" y="1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5" name="Freeform 51"/>
            <p:cNvSpPr>
              <a:spLocks/>
            </p:cNvSpPr>
            <p:nvPr/>
          </p:nvSpPr>
          <p:spPr bwMode="auto">
            <a:xfrm>
              <a:off x="3027" y="2042"/>
              <a:ext cx="123" cy="133"/>
            </a:xfrm>
            <a:custGeom>
              <a:avLst/>
              <a:gdLst>
                <a:gd name="T0" fmla="*/ 49 w 52"/>
                <a:gd name="T1" fmla="*/ 56 h 56"/>
                <a:gd name="T2" fmla="*/ 0 w 52"/>
                <a:gd name="T3" fmla="*/ 2 h 56"/>
                <a:gd name="T4" fmla="*/ 4 w 52"/>
                <a:gd name="T5" fmla="*/ 0 h 56"/>
                <a:gd name="T6" fmla="*/ 2 w 52"/>
                <a:gd name="T7" fmla="*/ 1 h 56"/>
                <a:gd name="T8" fmla="*/ 4 w 52"/>
                <a:gd name="T9" fmla="*/ 0 h 56"/>
                <a:gd name="T10" fmla="*/ 52 w 52"/>
                <a:gd name="T11" fmla="*/ 53 h 56"/>
                <a:gd name="T12" fmla="*/ 49 w 52"/>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52" h="56">
                  <a:moveTo>
                    <a:pt x="49" y="56"/>
                  </a:moveTo>
                  <a:cubicBezTo>
                    <a:pt x="1" y="4"/>
                    <a:pt x="0" y="2"/>
                    <a:pt x="0" y="2"/>
                  </a:cubicBezTo>
                  <a:cubicBezTo>
                    <a:pt x="4" y="0"/>
                    <a:pt x="4" y="0"/>
                    <a:pt x="4" y="0"/>
                  </a:cubicBezTo>
                  <a:cubicBezTo>
                    <a:pt x="2" y="1"/>
                    <a:pt x="2" y="1"/>
                    <a:pt x="2" y="1"/>
                  </a:cubicBezTo>
                  <a:cubicBezTo>
                    <a:pt x="4" y="0"/>
                    <a:pt x="4" y="0"/>
                    <a:pt x="4" y="0"/>
                  </a:cubicBezTo>
                  <a:cubicBezTo>
                    <a:pt x="6" y="2"/>
                    <a:pt x="34" y="33"/>
                    <a:pt x="52" y="53"/>
                  </a:cubicBezTo>
                  <a:lnTo>
                    <a:pt x="49"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6" name="Freeform 52"/>
            <p:cNvSpPr>
              <a:spLocks/>
            </p:cNvSpPr>
            <p:nvPr/>
          </p:nvSpPr>
          <p:spPr bwMode="auto">
            <a:xfrm>
              <a:off x="3025" y="2168"/>
              <a:ext cx="123" cy="40"/>
            </a:xfrm>
            <a:custGeom>
              <a:avLst/>
              <a:gdLst>
                <a:gd name="T0" fmla="*/ 2 w 123"/>
                <a:gd name="T1" fmla="*/ 40 h 40"/>
                <a:gd name="T2" fmla="*/ 0 w 123"/>
                <a:gd name="T3" fmla="*/ 30 h 40"/>
                <a:gd name="T4" fmla="*/ 120 w 123"/>
                <a:gd name="T5" fmla="*/ 0 h 40"/>
                <a:gd name="T6" fmla="*/ 123 w 123"/>
                <a:gd name="T7" fmla="*/ 12 h 40"/>
                <a:gd name="T8" fmla="*/ 2 w 123"/>
                <a:gd name="T9" fmla="*/ 40 h 40"/>
              </a:gdLst>
              <a:ahLst/>
              <a:cxnLst>
                <a:cxn ang="0">
                  <a:pos x="T0" y="T1"/>
                </a:cxn>
                <a:cxn ang="0">
                  <a:pos x="T2" y="T3"/>
                </a:cxn>
                <a:cxn ang="0">
                  <a:pos x="T4" y="T5"/>
                </a:cxn>
                <a:cxn ang="0">
                  <a:pos x="T6" y="T7"/>
                </a:cxn>
                <a:cxn ang="0">
                  <a:pos x="T8" y="T9"/>
                </a:cxn>
              </a:cxnLst>
              <a:rect l="0" t="0" r="r" b="b"/>
              <a:pathLst>
                <a:path w="123" h="40">
                  <a:moveTo>
                    <a:pt x="2" y="40"/>
                  </a:moveTo>
                  <a:lnTo>
                    <a:pt x="0" y="30"/>
                  </a:lnTo>
                  <a:lnTo>
                    <a:pt x="120" y="0"/>
                  </a:lnTo>
                  <a:lnTo>
                    <a:pt x="123" y="12"/>
                  </a:lnTo>
                  <a:lnTo>
                    <a:pt x="2"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7" name="Freeform 53"/>
            <p:cNvSpPr>
              <a:spLocks/>
            </p:cNvSpPr>
            <p:nvPr/>
          </p:nvSpPr>
          <p:spPr bwMode="auto">
            <a:xfrm>
              <a:off x="3145" y="1943"/>
              <a:ext cx="38" cy="232"/>
            </a:xfrm>
            <a:custGeom>
              <a:avLst/>
              <a:gdLst>
                <a:gd name="T0" fmla="*/ 10 w 38"/>
                <a:gd name="T1" fmla="*/ 232 h 232"/>
                <a:gd name="T2" fmla="*/ 0 w 38"/>
                <a:gd name="T3" fmla="*/ 232 h 232"/>
                <a:gd name="T4" fmla="*/ 26 w 38"/>
                <a:gd name="T5" fmla="*/ 0 h 232"/>
                <a:gd name="T6" fmla="*/ 38 w 38"/>
                <a:gd name="T7" fmla="*/ 0 h 232"/>
                <a:gd name="T8" fmla="*/ 10 w 38"/>
                <a:gd name="T9" fmla="*/ 232 h 232"/>
              </a:gdLst>
              <a:ahLst/>
              <a:cxnLst>
                <a:cxn ang="0">
                  <a:pos x="T0" y="T1"/>
                </a:cxn>
                <a:cxn ang="0">
                  <a:pos x="T2" y="T3"/>
                </a:cxn>
                <a:cxn ang="0">
                  <a:pos x="T4" y="T5"/>
                </a:cxn>
                <a:cxn ang="0">
                  <a:pos x="T6" y="T7"/>
                </a:cxn>
                <a:cxn ang="0">
                  <a:pos x="T8" y="T9"/>
                </a:cxn>
              </a:cxnLst>
              <a:rect l="0" t="0" r="r" b="b"/>
              <a:pathLst>
                <a:path w="38" h="232">
                  <a:moveTo>
                    <a:pt x="10" y="232"/>
                  </a:moveTo>
                  <a:lnTo>
                    <a:pt x="0" y="232"/>
                  </a:lnTo>
                  <a:lnTo>
                    <a:pt x="26" y="0"/>
                  </a:lnTo>
                  <a:lnTo>
                    <a:pt x="38" y="0"/>
                  </a:lnTo>
                  <a:lnTo>
                    <a:pt x="10" y="2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8" name="Freeform 54"/>
            <p:cNvSpPr>
              <a:spLocks/>
            </p:cNvSpPr>
            <p:nvPr/>
          </p:nvSpPr>
          <p:spPr bwMode="auto">
            <a:xfrm>
              <a:off x="3174" y="1733"/>
              <a:ext cx="111" cy="215"/>
            </a:xfrm>
            <a:custGeom>
              <a:avLst/>
              <a:gdLst>
                <a:gd name="T0" fmla="*/ 9 w 111"/>
                <a:gd name="T1" fmla="*/ 215 h 215"/>
                <a:gd name="T2" fmla="*/ 0 w 111"/>
                <a:gd name="T3" fmla="*/ 210 h 215"/>
                <a:gd name="T4" fmla="*/ 101 w 111"/>
                <a:gd name="T5" fmla="*/ 0 h 215"/>
                <a:gd name="T6" fmla="*/ 111 w 111"/>
                <a:gd name="T7" fmla="*/ 7 h 215"/>
                <a:gd name="T8" fmla="*/ 9 w 111"/>
                <a:gd name="T9" fmla="*/ 215 h 215"/>
              </a:gdLst>
              <a:ahLst/>
              <a:cxnLst>
                <a:cxn ang="0">
                  <a:pos x="T0" y="T1"/>
                </a:cxn>
                <a:cxn ang="0">
                  <a:pos x="T2" y="T3"/>
                </a:cxn>
                <a:cxn ang="0">
                  <a:pos x="T4" y="T5"/>
                </a:cxn>
                <a:cxn ang="0">
                  <a:pos x="T6" y="T7"/>
                </a:cxn>
                <a:cxn ang="0">
                  <a:pos x="T8" y="T9"/>
                </a:cxn>
              </a:cxnLst>
              <a:rect l="0" t="0" r="r" b="b"/>
              <a:pathLst>
                <a:path w="111" h="215">
                  <a:moveTo>
                    <a:pt x="9" y="215"/>
                  </a:moveTo>
                  <a:lnTo>
                    <a:pt x="0" y="210"/>
                  </a:lnTo>
                  <a:lnTo>
                    <a:pt x="101" y="0"/>
                  </a:lnTo>
                  <a:lnTo>
                    <a:pt x="111" y="7"/>
                  </a:lnTo>
                  <a:lnTo>
                    <a:pt x="9" y="2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79" name="Freeform 55"/>
            <p:cNvSpPr>
              <a:spLocks/>
            </p:cNvSpPr>
            <p:nvPr/>
          </p:nvSpPr>
          <p:spPr bwMode="auto">
            <a:xfrm>
              <a:off x="3273" y="1478"/>
              <a:ext cx="132" cy="262"/>
            </a:xfrm>
            <a:custGeom>
              <a:avLst/>
              <a:gdLst>
                <a:gd name="T0" fmla="*/ 12 w 132"/>
                <a:gd name="T1" fmla="*/ 262 h 262"/>
                <a:gd name="T2" fmla="*/ 0 w 132"/>
                <a:gd name="T3" fmla="*/ 257 h 262"/>
                <a:gd name="T4" fmla="*/ 123 w 132"/>
                <a:gd name="T5" fmla="*/ 0 h 262"/>
                <a:gd name="T6" fmla="*/ 132 w 132"/>
                <a:gd name="T7" fmla="*/ 5 h 262"/>
                <a:gd name="T8" fmla="*/ 12 w 132"/>
                <a:gd name="T9" fmla="*/ 262 h 262"/>
              </a:gdLst>
              <a:ahLst/>
              <a:cxnLst>
                <a:cxn ang="0">
                  <a:pos x="T0" y="T1"/>
                </a:cxn>
                <a:cxn ang="0">
                  <a:pos x="T2" y="T3"/>
                </a:cxn>
                <a:cxn ang="0">
                  <a:pos x="T4" y="T5"/>
                </a:cxn>
                <a:cxn ang="0">
                  <a:pos x="T6" y="T7"/>
                </a:cxn>
                <a:cxn ang="0">
                  <a:pos x="T8" y="T9"/>
                </a:cxn>
              </a:cxnLst>
              <a:rect l="0" t="0" r="r" b="b"/>
              <a:pathLst>
                <a:path w="132" h="262">
                  <a:moveTo>
                    <a:pt x="12" y="262"/>
                  </a:moveTo>
                  <a:lnTo>
                    <a:pt x="0" y="257"/>
                  </a:lnTo>
                  <a:lnTo>
                    <a:pt x="123" y="0"/>
                  </a:lnTo>
                  <a:lnTo>
                    <a:pt x="132" y="5"/>
                  </a:lnTo>
                  <a:lnTo>
                    <a:pt x="12" y="2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0" name="Freeform 56"/>
            <p:cNvSpPr>
              <a:spLocks/>
            </p:cNvSpPr>
            <p:nvPr/>
          </p:nvSpPr>
          <p:spPr bwMode="auto">
            <a:xfrm>
              <a:off x="3145" y="1591"/>
              <a:ext cx="140" cy="149"/>
            </a:xfrm>
            <a:custGeom>
              <a:avLst/>
              <a:gdLst>
                <a:gd name="T0" fmla="*/ 130 w 140"/>
                <a:gd name="T1" fmla="*/ 149 h 149"/>
                <a:gd name="T2" fmla="*/ 0 w 140"/>
                <a:gd name="T3" fmla="*/ 10 h 149"/>
                <a:gd name="T4" fmla="*/ 7 w 140"/>
                <a:gd name="T5" fmla="*/ 0 h 149"/>
                <a:gd name="T6" fmla="*/ 140 w 140"/>
                <a:gd name="T7" fmla="*/ 142 h 149"/>
                <a:gd name="T8" fmla="*/ 130 w 140"/>
                <a:gd name="T9" fmla="*/ 149 h 149"/>
              </a:gdLst>
              <a:ahLst/>
              <a:cxnLst>
                <a:cxn ang="0">
                  <a:pos x="T0" y="T1"/>
                </a:cxn>
                <a:cxn ang="0">
                  <a:pos x="T2" y="T3"/>
                </a:cxn>
                <a:cxn ang="0">
                  <a:pos x="T4" y="T5"/>
                </a:cxn>
                <a:cxn ang="0">
                  <a:pos x="T6" y="T7"/>
                </a:cxn>
                <a:cxn ang="0">
                  <a:pos x="T8" y="T9"/>
                </a:cxn>
              </a:cxnLst>
              <a:rect l="0" t="0" r="r" b="b"/>
              <a:pathLst>
                <a:path w="140" h="149">
                  <a:moveTo>
                    <a:pt x="130" y="149"/>
                  </a:moveTo>
                  <a:lnTo>
                    <a:pt x="0" y="10"/>
                  </a:lnTo>
                  <a:lnTo>
                    <a:pt x="7" y="0"/>
                  </a:lnTo>
                  <a:lnTo>
                    <a:pt x="140" y="142"/>
                  </a:lnTo>
                  <a:lnTo>
                    <a:pt x="130" y="1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1" name="Freeform 57"/>
            <p:cNvSpPr>
              <a:spLocks/>
            </p:cNvSpPr>
            <p:nvPr/>
          </p:nvSpPr>
          <p:spPr bwMode="auto">
            <a:xfrm>
              <a:off x="3025" y="1591"/>
              <a:ext cx="127" cy="267"/>
            </a:xfrm>
            <a:custGeom>
              <a:avLst/>
              <a:gdLst>
                <a:gd name="T0" fmla="*/ 9 w 127"/>
                <a:gd name="T1" fmla="*/ 267 h 267"/>
                <a:gd name="T2" fmla="*/ 0 w 127"/>
                <a:gd name="T3" fmla="*/ 262 h 267"/>
                <a:gd name="T4" fmla="*/ 118 w 127"/>
                <a:gd name="T5" fmla="*/ 0 h 267"/>
                <a:gd name="T6" fmla="*/ 127 w 127"/>
                <a:gd name="T7" fmla="*/ 5 h 267"/>
                <a:gd name="T8" fmla="*/ 9 w 127"/>
                <a:gd name="T9" fmla="*/ 267 h 267"/>
              </a:gdLst>
              <a:ahLst/>
              <a:cxnLst>
                <a:cxn ang="0">
                  <a:pos x="T0" y="T1"/>
                </a:cxn>
                <a:cxn ang="0">
                  <a:pos x="T2" y="T3"/>
                </a:cxn>
                <a:cxn ang="0">
                  <a:pos x="T4" y="T5"/>
                </a:cxn>
                <a:cxn ang="0">
                  <a:pos x="T6" y="T7"/>
                </a:cxn>
                <a:cxn ang="0">
                  <a:pos x="T8" y="T9"/>
                </a:cxn>
              </a:cxnLst>
              <a:rect l="0" t="0" r="r" b="b"/>
              <a:pathLst>
                <a:path w="127" h="267">
                  <a:moveTo>
                    <a:pt x="9" y="267"/>
                  </a:moveTo>
                  <a:lnTo>
                    <a:pt x="0" y="262"/>
                  </a:lnTo>
                  <a:lnTo>
                    <a:pt x="118" y="0"/>
                  </a:lnTo>
                  <a:lnTo>
                    <a:pt x="127" y="5"/>
                  </a:lnTo>
                  <a:lnTo>
                    <a:pt x="9" y="26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2" name="Freeform 58"/>
            <p:cNvSpPr>
              <a:spLocks/>
            </p:cNvSpPr>
            <p:nvPr/>
          </p:nvSpPr>
          <p:spPr bwMode="auto">
            <a:xfrm>
              <a:off x="2852" y="1823"/>
              <a:ext cx="175" cy="38"/>
            </a:xfrm>
            <a:custGeom>
              <a:avLst/>
              <a:gdLst>
                <a:gd name="T0" fmla="*/ 173 w 175"/>
                <a:gd name="T1" fmla="*/ 38 h 38"/>
                <a:gd name="T2" fmla="*/ 0 w 175"/>
                <a:gd name="T3" fmla="*/ 12 h 38"/>
                <a:gd name="T4" fmla="*/ 3 w 175"/>
                <a:gd name="T5" fmla="*/ 0 h 38"/>
                <a:gd name="T6" fmla="*/ 175 w 175"/>
                <a:gd name="T7" fmla="*/ 26 h 38"/>
                <a:gd name="T8" fmla="*/ 173 w 175"/>
                <a:gd name="T9" fmla="*/ 38 h 38"/>
              </a:gdLst>
              <a:ahLst/>
              <a:cxnLst>
                <a:cxn ang="0">
                  <a:pos x="T0" y="T1"/>
                </a:cxn>
                <a:cxn ang="0">
                  <a:pos x="T2" y="T3"/>
                </a:cxn>
                <a:cxn ang="0">
                  <a:pos x="T4" y="T5"/>
                </a:cxn>
                <a:cxn ang="0">
                  <a:pos x="T6" y="T7"/>
                </a:cxn>
                <a:cxn ang="0">
                  <a:pos x="T8" y="T9"/>
                </a:cxn>
              </a:cxnLst>
              <a:rect l="0" t="0" r="r" b="b"/>
              <a:pathLst>
                <a:path w="175" h="38">
                  <a:moveTo>
                    <a:pt x="173" y="38"/>
                  </a:moveTo>
                  <a:lnTo>
                    <a:pt x="0" y="12"/>
                  </a:lnTo>
                  <a:lnTo>
                    <a:pt x="3" y="0"/>
                  </a:lnTo>
                  <a:lnTo>
                    <a:pt x="175" y="26"/>
                  </a:lnTo>
                  <a:lnTo>
                    <a:pt x="173"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3" name="Freeform 59"/>
            <p:cNvSpPr>
              <a:spLocks/>
            </p:cNvSpPr>
            <p:nvPr/>
          </p:nvSpPr>
          <p:spPr bwMode="auto">
            <a:xfrm>
              <a:off x="3027" y="1849"/>
              <a:ext cx="154" cy="97"/>
            </a:xfrm>
            <a:custGeom>
              <a:avLst/>
              <a:gdLst>
                <a:gd name="T0" fmla="*/ 147 w 154"/>
                <a:gd name="T1" fmla="*/ 97 h 97"/>
                <a:gd name="T2" fmla="*/ 0 w 154"/>
                <a:gd name="T3" fmla="*/ 9 h 97"/>
                <a:gd name="T4" fmla="*/ 7 w 154"/>
                <a:gd name="T5" fmla="*/ 0 h 97"/>
                <a:gd name="T6" fmla="*/ 154 w 154"/>
                <a:gd name="T7" fmla="*/ 87 h 97"/>
                <a:gd name="T8" fmla="*/ 147 w 154"/>
                <a:gd name="T9" fmla="*/ 97 h 97"/>
              </a:gdLst>
              <a:ahLst/>
              <a:cxnLst>
                <a:cxn ang="0">
                  <a:pos x="T0" y="T1"/>
                </a:cxn>
                <a:cxn ang="0">
                  <a:pos x="T2" y="T3"/>
                </a:cxn>
                <a:cxn ang="0">
                  <a:pos x="T4" y="T5"/>
                </a:cxn>
                <a:cxn ang="0">
                  <a:pos x="T6" y="T7"/>
                </a:cxn>
                <a:cxn ang="0">
                  <a:pos x="T8" y="T9"/>
                </a:cxn>
              </a:cxnLst>
              <a:rect l="0" t="0" r="r" b="b"/>
              <a:pathLst>
                <a:path w="154" h="97">
                  <a:moveTo>
                    <a:pt x="147" y="97"/>
                  </a:moveTo>
                  <a:lnTo>
                    <a:pt x="0" y="9"/>
                  </a:lnTo>
                  <a:lnTo>
                    <a:pt x="7" y="0"/>
                  </a:lnTo>
                  <a:lnTo>
                    <a:pt x="154" y="87"/>
                  </a:lnTo>
                  <a:lnTo>
                    <a:pt x="147" y="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4" name="Freeform 60"/>
            <p:cNvSpPr>
              <a:spLocks/>
            </p:cNvSpPr>
            <p:nvPr/>
          </p:nvSpPr>
          <p:spPr bwMode="auto">
            <a:xfrm>
              <a:off x="3029" y="1731"/>
              <a:ext cx="251" cy="125"/>
            </a:xfrm>
            <a:custGeom>
              <a:avLst/>
              <a:gdLst>
                <a:gd name="T0" fmla="*/ 5 w 251"/>
                <a:gd name="T1" fmla="*/ 125 h 125"/>
                <a:gd name="T2" fmla="*/ 0 w 251"/>
                <a:gd name="T3" fmla="*/ 115 h 125"/>
                <a:gd name="T4" fmla="*/ 246 w 251"/>
                <a:gd name="T5" fmla="*/ 0 h 125"/>
                <a:gd name="T6" fmla="*/ 251 w 251"/>
                <a:gd name="T7" fmla="*/ 11 h 125"/>
                <a:gd name="T8" fmla="*/ 5 w 251"/>
                <a:gd name="T9" fmla="*/ 125 h 125"/>
              </a:gdLst>
              <a:ahLst/>
              <a:cxnLst>
                <a:cxn ang="0">
                  <a:pos x="T0" y="T1"/>
                </a:cxn>
                <a:cxn ang="0">
                  <a:pos x="T2" y="T3"/>
                </a:cxn>
                <a:cxn ang="0">
                  <a:pos x="T4" y="T5"/>
                </a:cxn>
                <a:cxn ang="0">
                  <a:pos x="T6" y="T7"/>
                </a:cxn>
                <a:cxn ang="0">
                  <a:pos x="T8" y="T9"/>
                </a:cxn>
              </a:cxnLst>
              <a:rect l="0" t="0" r="r" b="b"/>
              <a:pathLst>
                <a:path w="251" h="125">
                  <a:moveTo>
                    <a:pt x="5" y="125"/>
                  </a:moveTo>
                  <a:lnTo>
                    <a:pt x="0" y="115"/>
                  </a:lnTo>
                  <a:lnTo>
                    <a:pt x="246" y="0"/>
                  </a:lnTo>
                  <a:lnTo>
                    <a:pt x="251" y="11"/>
                  </a:lnTo>
                  <a:lnTo>
                    <a:pt x="5" y="1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5" name="Freeform 61"/>
            <p:cNvSpPr>
              <a:spLocks/>
            </p:cNvSpPr>
            <p:nvPr/>
          </p:nvSpPr>
          <p:spPr bwMode="auto">
            <a:xfrm>
              <a:off x="2989" y="1636"/>
              <a:ext cx="45" cy="215"/>
            </a:xfrm>
            <a:custGeom>
              <a:avLst/>
              <a:gdLst>
                <a:gd name="T0" fmla="*/ 36 w 45"/>
                <a:gd name="T1" fmla="*/ 215 h 215"/>
                <a:gd name="T2" fmla="*/ 0 w 45"/>
                <a:gd name="T3" fmla="*/ 2 h 215"/>
                <a:gd name="T4" fmla="*/ 12 w 45"/>
                <a:gd name="T5" fmla="*/ 0 h 215"/>
                <a:gd name="T6" fmla="*/ 45 w 45"/>
                <a:gd name="T7" fmla="*/ 213 h 215"/>
                <a:gd name="T8" fmla="*/ 36 w 45"/>
                <a:gd name="T9" fmla="*/ 215 h 215"/>
              </a:gdLst>
              <a:ahLst/>
              <a:cxnLst>
                <a:cxn ang="0">
                  <a:pos x="T0" y="T1"/>
                </a:cxn>
                <a:cxn ang="0">
                  <a:pos x="T2" y="T3"/>
                </a:cxn>
                <a:cxn ang="0">
                  <a:pos x="T4" y="T5"/>
                </a:cxn>
                <a:cxn ang="0">
                  <a:pos x="T6" y="T7"/>
                </a:cxn>
                <a:cxn ang="0">
                  <a:pos x="T8" y="T9"/>
                </a:cxn>
              </a:cxnLst>
              <a:rect l="0" t="0" r="r" b="b"/>
              <a:pathLst>
                <a:path w="45" h="215">
                  <a:moveTo>
                    <a:pt x="36" y="215"/>
                  </a:moveTo>
                  <a:lnTo>
                    <a:pt x="0" y="2"/>
                  </a:lnTo>
                  <a:lnTo>
                    <a:pt x="12" y="0"/>
                  </a:lnTo>
                  <a:lnTo>
                    <a:pt x="45" y="213"/>
                  </a:lnTo>
                  <a:lnTo>
                    <a:pt x="36" y="2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6" name="Freeform 62"/>
            <p:cNvSpPr>
              <a:spLocks/>
            </p:cNvSpPr>
            <p:nvPr/>
          </p:nvSpPr>
          <p:spPr bwMode="auto">
            <a:xfrm>
              <a:off x="2845" y="1641"/>
              <a:ext cx="14" cy="186"/>
            </a:xfrm>
            <a:custGeom>
              <a:avLst/>
              <a:gdLst>
                <a:gd name="T0" fmla="*/ 2 w 14"/>
                <a:gd name="T1" fmla="*/ 186 h 186"/>
                <a:gd name="T2" fmla="*/ 0 w 14"/>
                <a:gd name="T3" fmla="*/ 0 h 186"/>
                <a:gd name="T4" fmla="*/ 12 w 14"/>
                <a:gd name="T5" fmla="*/ 0 h 186"/>
                <a:gd name="T6" fmla="*/ 14 w 14"/>
                <a:gd name="T7" fmla="*/ 186 h 186"/>
                <a:gd name="T8" fmla="*/ 2 w 14"/>
                <a:gd name="T9" fmla="*/ 186 h 186"/>
              </a:gdLst>
              <a:ahLst/>
              <a:cxnLst>
                <a:cxn ang="0">
                  <a:pos x="T0" y="T1"/>
                </a:cxn>
                <a:cxn ang="0">
                  <a:pos x="T2" y="T3"/>
                </a:cxn>
                <a:cxn ang="0">
                  <a:pos x="T4" y="T5"/>
                </a:cxn>
                <a:cxn ang="0">
                  <a:pos x="T6" y="T7"/>
                </a:cxn>
                <a:cxn ang="0">
                  <a:pos x="T8" y="T9"/>
                </a:cxn>
              </a:cxnLst>
              <a:rect l="0" t="0" r="r" b="b"/>
              <a:pathLst>
                <a:path w="14" h="186">
                  <a:moveTo>
                    <a:pt x="2" y="186"/>
                  </a:moveTo>
                  <a:lnTo>
                    <a:pt x="0" y="0"/>
                  </a:lnTo>
                  <a:lnTo>
                    <a:pt x="12" y="0"/>
                  </a:lnTo>
                  <a:lnTo>
                    <a:pt x="14" y="186"/>
                  </a:lnTo>
                  <a:lnTo>
                    <a:pt x="2"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7" name="Freeform 63"/>
            <p:cNvSpPr>
              <a:spLocks/>
            </p:cNvSpPr>
            <p:nvPr/>
          </p:nvSpPr>
          <p:spPr bwMode="auto">
            <a:xfrm>
              <a:off x="2833" y="1350"/>
              <a:ext cx="24" cy="293"/>
            </a:xfrm>
            <a:custGeom>
              <a:avLst/>
              <a:gdLst>
                <a:gd name="T0" fmla="*/ 12 w 24"/>
                <a:gd name="T1" fmla="*/ 293 h 293"/>
                <a:gd name="T2" fmla="*/ 0 w 24"/>
                <a:gd name="T3" fmla="*/ 3 h 293"/>
                <a:gd name="T4" fmla="*/ 12 w 24"/>
                <a:gd name="T5" fmla="*/ 0 h 293"/>
                <a:gd name="T6" fmla="*/ 24 w 24"/>
                <a:gd name="T7" fmla="*/ 293 h 293"/>
                <a:gd name="T8" fmla="*/ 12 w 24"/>
                <a:gd name="T9" fmla="*/ 293 h 293"/>
              </a:gdLst>
              <a:ahLst/>
              <a:cxnLst>
                <a:cxn ang="0">
                  <a:pos x="T0" y="T1"/>
                </a:cxn>
                <a:cxn ang="0">
                  <a:pos x="T2" y="T3"/>
                </a:cxn>
                <a:cxn ang="0">
                  <a:pos x="T4" y="T5"/>
                </a:cxn>
                <a:cxn ang="0">
                  <a:pos x="T6" y="T7"/>
                </a:cxn>
                <a:cxn ang="0">
                  <a:pos x="T8" y="T9"/>
                </a:cxn>
              </a:cxnLst>
              <a:rect l="0" t="0" r="r" b="b"/>
              <a:pathLst>
                <a:path w="24" h="293">
                  <a:moveTo>
                    <a:pt x="12" y="293"/>
                  </a:moveTo>
                  <a:lnTo>
                    <a:pt x="0" y="3"/>
                  </a:lnTo>
                  <a:lnTo>
                    <a:pt x="12" y="0"/>
                  </a:lnTo>
                  <a:lnTo>
                    <a:pt x="24" y="293"/>
                  </a:lnTo>
                  <a:lnTo>
                    <a:pt x="12" y="2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8" name="Freeform 64"/>
            <p:cNvSpPr>
              <a:spLocks/>
            </p:cNvSpPr>
            <p:nvPr/>
          </p:nvSpPr>
          <p:spPr bwMode="auto">
            <a:xfrm>
              <a:off x="2855" y="1631"/>
              <a:ext cx="141" cy="22"/>
            </a:xfrm>
            <a:custGeom>
              <a:avLst/>
              <a:gdLst>
                <a:gd name="T0" fmla="*/ 0 w 141"/>
                <a:gd name="T1" fmla="*/ 22 h 22"/>
                <a:gd name="T2" fmla="*/ 0 w 141"/>
                <a:gd name="T3" fmla="*/ 10 h 22"/>
                <a:gd name="T4" fmla="*/ 141 w 141"/>
                <a:gd name="T5" fmla="*/ 0 h 22"/>
                <a:gd name="T6" fmla="*/ 141 w 141"/>
                <a:gd name="T7" fmla="*/ 12 h 22"/>
                <a:gd name="T8" fmla="*/ 0 w 141"/>
                <a:gd name="T9" fmla="*/ 22 h 22"/>
              </a:gdLst>
              <a:ahLst/>
              <a:cxnLst>
                <a:cxn ang="0">
                  <a:pos x="T0" y="T1"/>
                </a:cxn>
                <a:cxn ang="0">
                  <a:pos x="T2" y="T3"/>
                </a:cxn>
                <a:cxn ang="0">
                  <a:pos x="T4" y="T5"/>
                </a:cxn>
                <a:cxn ang="0">
                  <a:pos x="T6" y="T7"/>
                </a:cxn>
                <a:cxn ang="0">
                  <a:pos x="T8" y="T9"/>
                </a:cxn>
              </a:cxnLst>
              <a:rect l="0" t="0" r="r" b="b"/>
              <a:pathLst>
                <a:path w="141" h="22">
                  <a:moveTo>
                    <a:pt x="0" y="22"/>
                  </a:moveTo>
                  <a:lnTo>
                    <a:pt x="0" y="10"/>
                  </a:lnTo>
                  <a:lnTo>
                    <a:pt x="141" y="0"/>
                  </a:lnTo>
                  <a:lnTo>
                    <a:pt x="141" y="12"/>
                  </a:lnTo>
                  <a:lnTo>
                    <a:pt x="0"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89" name="Freeform 65"/>
            <p:cNvSpPr>
              <a:spLocks/>
            </p:cNvSpPr>
            <p:nvPr/>
          </p:nvSpPr>
          <p:spPr bwMode="auto">
            <a:xfrm>
              <a:off x="2649" y="1643"/>
              <a:ext cx="206" cy="140"/>
            </a:xfrm>
            <a:custGeom>
              <a:avLst/>
              <a:gdLst>
                <a:gd name="T0" fmla="*/ 7 w 206"/>
                <a:gd name="T1" fmla="*/ 140 h 140"/>
                <a:gd name="T2" fmla="*/ 0 w 206"/>
                <a:gd name="T3" fmla="*/ 130 h 140"/>
                <a:gd name="T4" fmla="*/ 198 w 206"/>
                <a:gd name="T5" fmla="*/ 0 h 140"/>
                <a:gd name="T6" fmla="*/ 206 w 206"/>
                <a:gd name="T7" fmla="*/ 10 h 140"/>
                <a:gd name="T8" fmla="*/ 7 w 206"/>
                <a:gd name="T9" fmla="*/ 140 h 140"/>
              </a:gdLst>
              <a:ahLst/>
              <a:cxnLst>
                <a:cxn ang="0">
                  <a:pos x="T0" y="T1"/>
                </a:cxn>
                <a:cxn ang="0">
                  <a:pos x="T2" y="T3"/>
                </a:cxn>
                <a:cxn ang="0">
                  <a:pos x="T4" y="T5"/>
                </a:cxn>
                <a:cxn ang="0">
                  <a:pos x="T6" y="T7"/>
                </a:cxn>
                <a:cxn ang="0">
                  <a:pos x="T8" y="T9"/>
                </a:cxn>
              </a:cxnLst>
              <a:rect l="0" t="0" r="r" b="b"/>
              <a:pathLst>
                <a:path w="206" h="140">
                  <a:moveTo>
                    <a:pt x="7" y="140"/>
                  </a:moveTo>
                  <a:lnTo>
                    <a:pt x="0" y="130"/>
                  </a:lnTo>
                  <a:lnTo>
                    <a:pt x="198" y="0"/>
                  </a:lnTo>
                  <a:lnTo>
                    <a:pt x="206" y="10"/>
                  </a:lnTo>
                  <a:lnTo>
                    <a:pt x="7"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0" name="Freeform 66"/>
            <p:cNvSpPr>
              <a:spLocks/>
            </p:cNvSpPr>
            <p:nvPr/>
          </p:nvSpPr>
          <p:spPr bwMode="auto">
            <a:xfrm>
              <a:off x="2524" y="1776"/>
              <a:ext cx="134" cy="231"/>
            </a:xfrm>
            <a:custGeom>
              <a:avLst/>
              <a:gdLst>
                <a:gd name="T0" fmla="*/ 9 w 134"/>
                <a:gd name="T1" fmla="*/ 231 h 231"/>
                <a:gd name="T2" fmla="*/ 0 w 134"/>
                <a:gd name="T3" fmla="*/ 224 h 231"/>
                <a:gd name="T4" fmla="*/ 125 w 134"/>
                <a:gd name="T5" fmla="*/ 0 h 231"/>
                <a:gd name="T6" fmla="*/ 134 w 134"/>
                <a:gd name="T7" fmla="*/ 4 h 231"/>
                <a:gd name="T8" fmla="*/ 9 w 134"/>
                <a:gd name="T9" fmla="*/ 231 h 231"/>
              </a:gdLst>
              <a:ahLst/>
              <a:cxnLst>
                <a:cxn ang="0">
                  <a:pos x="T0" y="T1"/>
                </a:cxn>
                <a:cxn ang="0">
                  <a:pos x="T2" y="T3"/>
                </a:cxn>
                <a:cxn ang="0">
                  <a:pos x="T4" y="T5"/>
                </a:cxn>
                <a:cxn ang="0">
                  <a:pos x="T6" y="T7"/>
                </a:cxn>
                <a:cxn ang="0">
                  <a:pos x="T8" y="T9"/>
                </a:cxn>
              </a:cxnLst>
              <a:rect l="0" t="0" r="r" b="b"/>
              <a:pathLst>
                <a:path w="134" h="231">
                  <a:moveTo>
                    <a:pt x="9" y="231"/>
                  </a:moveTo>
                  <a:lnTo>
                    <a:pt x="0" y="224"/>
                  </a:lnTo>
                  <a:lnTo>
                    <a:pt x="125" y="0"/>
                  </a:lnTo>
                  <a:lnTo>
                    <a:pt x="134" y="4"/>
                  </a:lnTo>
                  <a:lnTo>
                    <a:pt x="9" y="2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1" name="Freeform 67"/>
            <p:cNvSpPr>
              <a:spLocks/>
            </p:cNvSpPr>
            <p:nvPr/>
          </p:nvSpPr>
          <p:spPr bwMode="auto">
            <a:xfrm>
              <a:off x="2526" y="1825"/>
              <a:ext cx="329" cy="177"/>
            </a:xfrm>
            <a:custGeom>
              <a:avLst/>
              <a:gdLst>
                <a:gd name="T0" fmla="*/ 5 w 329"/>
                <a:gd name="T1" fmla="*/ 177 h 177"/>
                <a:gd name="T2" fmla="*/ 0 w 329"/>
                <a:gd name="T3" fmla="*/ 168 h 177"/>
                <a:gd name="T4" fmla="*/ 324 w 329"/>
                <a:gd name="T5" fmla="*/ 0 h 177"/>
                <a:gd name="T6" fmla="*/ 329 w 329"/>
                <a:gd name="T7" fmla="*/ 10 h 177"/>
                <a:gd name="T8" fmla="*/ 5 w 329"/>
                <a:gd name="T9" fmla="*/ 177 h 177"/>
              </a:gdLst>
              <a:ahLst/>
              <a:cxnLst>
                <a:cxn ang="0">
                  <a:pos x="T0" y="T1"/>
                </a:cxn>
                <a:cxn ang="0">
                  <a:pos x="T2" y="T3"/>
                </a:cxn>
                <a:cxn ang="0">
                  <a:pos x="T4" y="T5"/>
                </a:cxn>
                <a:cxn ang="0">
                  <a:pos x="T6" y="T7"/>
                </a:cxn>
                <a:cxn ang="0">
                  <a:pos x="T8" y="T9"/>
                </a:cxn>
              </a:cxnLst>
              <a:rect l="0" t="0" r="r" b="b"/>
              <a:pathLst>
                <a:path w="329" h="177">
                  <a:moveTo>
                    <a:pt x="5" y="177"/>
                  </a:moveTo>
                  <a:lnTo>
                    <a:pt x="0" y="168"/>
                  </a:lnTo>
                  <a:lnTo>
                    <a:pt x="324" y="0"/>
                  </a:lnTo>
                  <a:lnTo>
                    <a:pt x="329" y="10"/>
                  </a:lnTo>
                  <a:lnTo>
                    <a:pt x="5" y="1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2" name="Freeform 68"/>
            <p:cNvSpPr>
              <a:spLocks/>
            </p:cNvSpPr>
            <p:nvPr/>
          </p:nvSpPr>
          <p:spPr bwMode="auto">
            <a:xfrm>
              <a:off x="2649" y="1773"/>
              <a:ext cx="83" cy="255"/>
            </a:xfrm>
            <a:custGeom>
              <a:avLst/>
              <a:gdLst>
                <a:gd name="T0" fmla="*/ 73 w 83"/>
                <a:gd name="T1" fmla="*/ 255 h 255"/>
                <a:gd name="T2" fmla="*/ 0 w 83"/>
                <a:gd name="T3" fmla="*/ 5 h 255"/>
                <a:gd name="T4" fmla="*/ 12 w 83"/>
                <a:gd name="T5" fmla="*/ 0 h 255"/>
                <a:gd name="T6" fmla="*/ 83 w 83"/>
                <a:gd name="T7" fmla="*/ 251 h 255"/>
                <a:gd name="T8" fmla="*/ 73 w 83"/>
                <a:gd name="T9" fmla="*/ 255 h 255"/>
              </a:gdLst>
              <a:ahLst/>
              <a:cxnLst>
                <a:cxn ang="0">
                  <a:pos x="T0" y="T1"/>
                </a:cxn>
                <a:cxn ang="0">
                  <a:pos x="T2" y="T3"/>
                </a:cxn>
                <a:cxn ang="0">
                  <a:pos x="T4" y="T5"/>
                </a:cxn>
                <a:cxn ang="0">
                  <a:pos x="T6" y="T7"/>
                </a:cxn>
                <a:cxn ang="0">
                  <a:pos x="T8" y="T9"/>
                </a:cxn>
              </a:cxnLst>
              <a:rect l="0" t="0" r="r" b="b"/>
              <a:pathLst>
                <a:path w="83" h="255">
                  <a:moveTo>
                    <a:pt x="73" y="255"/>
                  </a:moveTo>
                  <a:lnTo>
                    <a:pt x="0" y="5"/>
                  </a:lnTo>
                  <a:lnTo>
                    <a:pt x="12" y="0"/>
                  </a:lnTo>
                  <a:lnTo>
                    <a:pt x="83" y="251"/>
                  </a:lnTo>
                  <a:lnTo>
                    <a:pt x="73" y="2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3" name="Freeform 69"/>
            <p:cNvSpPr>
              <a:spLocks/>
            </p:cNvSpPr>
            <p:nvPr/>
          </p:nvSpPr>
          <p:spPr bwMode="auto">
            <a:xfrm>
              <a:off x="2358" y="1650"/>
              <a:ext cx="175" cy="350"/>
            </a:xfrm>
            <a:custGeom>
              <a:avLst/>
              <a:gdLst>
                <a:gd name="T0" fmla="*/ 163 w 175"/>
                <a:gd name="T1" fmla="*/ 350 h 350"/>
                <a:gd name="T2" fmla="*/ 0 w 175"/>
                <a:gd name="T3" fmla="*/ 5 h 350"/>
                <a:gd name="T4" fmla="*/ 10 w 175"/>
                <a:gd name="T5" fmla="*/ 0 h 350"/>
                <a:gd name="T6" fmla="*/ 175 w 175"/>
                <a:gd name="T7" fmla="*/ 345 h 350"/>
                <a:gd name="T8" fmla="*/ 163 w 175"/>
                <a:gd name="T9" fmla="*/ 350 h 350"/>
              </a:gdLst>
              <a:ahLst/>
              <a:cxnLst>
                <a:cxn ang="0">
                  <a:pos x="T0" y="T1"/>
                </a:cxn>
                <a:cxn ang="0">
                  <a:pos x="T2" y="T3"/>
                </a:cxn>
                <a:cxn ang="0">
                  <a:pos x="T4" y="T5"/>
                </a:cxn>
                <a:cxn ang="0">
                  <a:pos x="T6" y="T7"/>
                </a:cxn>
                <a:cxn ang="0">
                  <a:pos x="T8" y="T9"/>
                </a:cxn>
              </a:cxnLst>
              <a:rect l="0" t="0" r="r" b="b"/>
              <a:pathLst>
                <a:path w="175" h="350">
                  <a:moveTo>
                    <a:pt x="163" y="350"/>
                  </a:moveTo>
                  <a:lnTo>
                    <a:pt x="0" y="5"/>
                  </a:lnTo>
                  <a:lnTo>
                    <a:pt x="10" y="0"/>
                  </a:lnTo>
                  <a:lnTo>
                    <a:pt x="175" y="345"/>
                  </a:lnTo>
                  <a:lnTo>
                    <a:pt x="163" y="3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4" name="Freeform 70"/>
            <p:cNvSpPr>
              <a:spLocks/>
            </p:cNvSpPr>
            <p:nvPr/>
          </p:nvSpPr>
          <p:spPr bwMode="auto">
            <a:xfrm>
              <a:off x="2283" y="1289"/>
              <a:ext cx="85" cy="366"/>
            </a:xfrm>
            <a:custGeom>
              <a:avLst/>
              <a:gdLst>
                <a:gd name="T0" fmla="*/ 73 w 85"/>
                <a:gd name="T1" fmla="*/ 366 h 366"/>
                <a:gd name="T2" fmla="*/ 0 w 85"/>
                <a:gd name="T3" fmla="*/ 2 h 366"/>
                <a:gd name="T4" fmla="*/ 11 w 85"/>
                <a:gd name="T5" fmla="*/ 0 h 366"/>
                <a:gd name="T6" fmla="*/ 85 w 85"/>
                <a:gd name="T7" fmla="*/ 366 h 366"/>
                <a:gd name="T8" fmla="*/ 73 w 85"/>
                <a:gd name="T9" fmla="*/ 366 h 366"/>
              </a:gdLst>
              <a:ahLst/>
              <a:cxnLst>
                <a:cxn ang="0">
                  <a:pos x="T0" y="T1"/>
                </a:cxn>
                <a:cxn ang="0">
                  <a:pos x="T2" y="T3"/>
                </a:cxn>
                <a:cxn ang="0">
                  <a:pos x="T4" y="T5"/>
                </a:cxn>
                <a:cxn ang="0">
                  <a:pos x="T6" y="T7"/>
                </a:cxn>
                <a:cxn ang="0">
                  <a:pos x="T8" y="T9"/>
                </a:cxn>
              </a:cxnLst>
              <a:rect l="0" t="0" r="r" b="b"/>
              <a:pathLst>
                <a:path w="85" h="366">
                  <a:moveTo>
                    <a:pt x="73" y="366"/>
                  </a:moveTo>
                  <a:lnTo>
                    <a:pt x="0" y="2"/>
                  </a:lnTo>
                  <a:lnTo>
                    <a:pt x="11" y="0"/>
                  </a:lnTo>
                  <a:lnTo>
                    <a:pt x="85" y="366"/>
                  </a:lnTo>
                  <a:lnTo>
                    <a:pt x="73" y="3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5" name="Freeform 71"/>
            <p:cNvSpPr>
              <a:spLocks/>
            </p:cNvSpPr>
            <p:nvPr/>
          </p:nvSpPr>
          <p:spPr bwMode="auto">
            <a:xfrm>
              <a:off x="2285" y="1289"/>
              <a:ext cx="168" cy="139"/>
            </a:xfrm>
            <a:custGeom>
              <a:avLst/>
              <a:gdLst>
                <a:gd name="T0" fmla="*/ 161 w 168"/>
                <a:gd name="T1" fmla="*/ 139 h 139"/>
                <a:gd name="T2" fmla="*/ 0 w 168"/>
                <a:gd name="T3" fmla="*/ 7 h 139"/>
                <a:gd name="T4" fmla="*/ 7 w 168"/>
                <a:gd name="T5" fmla="*/ 0 h 139"/>
                <a:gd name="T6" fmla="*/ 168 w 168"/>
                <a:gd name="T7" fmla="*/ 130 h 139"/>
                <a:gd name="T8" fmla="*/ 161 w 168"/>
                <a:gd name="T9" fmla="*/ 139 h 139"/>
              </a:gdLst>
              <a:ahLst/>
              <a:cxnLst>
                <a:cxn ang="0">
                  <a:pos x="T0" y="T1"/>
                </a:cxn>
                <a:cxn ang="0">
                  <a:pos x="T2" y="T3"/>
                </a:cxn>
                <a:cxn ang="0">
                  <a:pos x="T4" y="T5"/>
                </a:cxn>
                <a:cxn ang="0">
                  <a:pos x="T6" y="T7"/>
                </a:cxn>
                <a:cxn ang="0">
                  <a:pos x="T8" y="T9"/>
                </a:cxn>
              </a:cxnLst>
              <a:rect l="0" t="0" r="r" b="b"/>
              <a:pathLst>
                <a:path w="168" h="139">
                  <a:moveTo>
                    <a:pt x="161" y="139"/>
                  </a:moveTo>
                  <a:lnTo>
                    <a:pt x="0" y="7"/>
                  </a:lnTo>
                  <a:lnTo>
                    <a:pt x="7" y="0"/>
                  </a:lnTo>
                  <a:lnTo>
                    <a:pt x="168" y="130"/>
                  </a:lnTo>
                  <a:lnTo>
                    <a:pt x="161" y="1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6" name="Freeform 72"/>
            <p:cNvSpPr>
              <a:spLocks/>
            </p:cNvSpPr>
            <p:nvPr/>
          </p:nvSpPr>
          <p:spPr bwMode="auto">
            <a:xfrm>
              <a:off x="2356" y="1423"/>
              <a:ext cx="99" cy="227"/>
            </a:xfrm>
            <a:custGeom>
              <a:avLst/>
              <a:gdLst>
                <a:gd name="T0" fmla="*/ 9 w 99"/>
                <a:gd name="T1" fmla="*/ 227 h 227"/>
                <a:gd name="T2" fmla="*/ 0 w 99"/>
                <a:gd name="T3" fmla="*/ 223 h 227"/>
                <a:gd name="T4" fmla="*/ 90 w 99"/>
                <a:gd name="T5" fmla="*/ 0 h 227"/>
                <a:gd name="T6" fmla="*/ 99 w 99"/>
                <a:gd name="T7" fmla="*/ 5 h 227"/>
                <a:gd name="T8" fmla="*/ 9 w 99"/>
                <a:gd name="T9" fmla="*/ 227 h 227"/>
              </a:gdLst>
              <a:ahLst/>
              <a:cxnLst>
                <a:cxn ang="0">
                  <a:pos x="T0" y="T1"/>
                </a:cxn>
                <a:cxn ang="0">
                  <a:pos x="T2" y="T3"/>
                </a:cxn>
                <a:cxn ang="0">
                  <a:pos x="T4" y="T5"/>
                </a:cxn>
                <a:cxn ang="0">
                  <a:pos x="T6" y="T7"/>
                </a:cxn>
                <a:cxn ang="0">
                  <a:pos x="T8" y="T9"/>
                </a:cxn>
              </a:cxnLst>
              <a:rect l="0" t="0" r="r" b="b"/>
              <a:pathLst>
                <a:path w="99" h="227">
                  <a:moveTo>
                    <a:pt x="9" y="227"/>
                  </a:moveTo>
                  <a:lnTo>
                    <a:pt x="0" y="223"/>
                  </a:lnTo>
                  <a:lnTo>
                    <a:pt x="90" y="0"/>
                  </a:lnTo>
                  <a:lnTo>
                    <a:pt x="99" y="5"/>
                  </a:lnTo>
                  <a:lnTo>
                    <a:pt x="9" y="2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7" name="Freeform 73"/>
            <p:cNvSpPr>
              <a:spLocks/>
            </p:cNvSpPr>
            <p:nvPr/>
          </p:nvSpPr>
          <p:spPr bwMode="auto">
            <a:xfrm>
              <a:off x="2446" y="1419"/>
              <a:ext cx="179" cy="106"/>
            </a:xfrm>
            <a:custGeom>
              <a:avLst/>
              <a:gdLst>
                <a:gd name="T0" fmla="*/ 175 w 179"/>
                <a:gd name="T1" fmla="*/ 106 h 106"/>
                <a:gd name="T2" fmla="*/ 0 w 179"/>
                <a:gd name="T3" fmla="*/ 9 h 106"/>
                <a:gd name="T4" fmla="*/ 4 w 179"/>
                <a:gd name="T5" fmla="*/ 0 h 106"/>
                <a:gd name="T6" fmla="*/ 179 w 179"/>
                <a:gd name="T7" fmla="*/ 97 h 106"/>
                <a:gd name="T8" fmla="*/ 175 w 179"/>
                <a:gd name="T9" fmla="*/ 106 h 106"/>
              </a:gdLst>
              <a:ahLst/>
              <a:cxnLst>
                <a:cxn ang="0">
                  <a:pos x="T0" y="T1"/>
                </a:cxn>
                <a:cxn ang="0">
                  <a:pos x="T2" y="T3"/>
                </a:cxn>
                <a:cxn ang="0">
                  <a:pos x="T4" y="T5"/>
                </a:cxn>
                <a:cxn ang="0">
                  <a:pos x="T6" y="T7"/>
                </a:cxn>
                <a:cxn ang="0">
                  <a:pos x="T8" y="T9"/>
                </a:cxn>
              </a:cxnLst>
              <a:rect l="0" t="0" r="r" b="b"/>
              <a:pathLst>
                <a:path w="179" h="106">
                  <a:moveTo>
                    <a:pt x="175" y="106"/>
                  </a:moveTo>
                  <a:lnTo>
                    <a:pt x="0" y="9"/>
                  </a:lnTo>
                  <a:lnTo>
                    <a:pt x="4" y="0"/>
                  </a:lnTo>
                  <a:lnTo>
                    <a:pt x="179" y="97"/>
                  </a:lnTo>
                  <a:lnTo>
                    <a:pt x="175" y="10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8" name="Freeform 74"/>
            <p:cNvSpPr>
              <a:spLocks/>
            </p:cNvSpPr>
            <p:nvPr/>
          </p:nvSpPr>
          <p:spPr bwMode="auto">
            <a:xfrm>
              <a:off x="2613" y="1518"/>
              <a:ext cx="43" cy="262"/>
            </a:xfrm>
            <a:custGeom>
              <a:avLst/>
              <a:gdLst>
                <a:gd name="T0" fmla="*/ 34 w 43"/>
                <a:gd name="T1" fmla="*/ 262 h 262"/>
                <a:gd name="T2" fmla="*/ 0 w 43"/>
                <a:gd name="T3" fmla="*/ 2 h 262"/>
                <a:gd name="T4" fmla="*/ 12 w 43"/>
                <a:gd name="T5" fmla="*/ 0 h 262"/>
                <a:gd name="T6" fmla="*/ 43 w 43"/>
                <a:gd name="T7" fmla="*/ 260 h 262"/>
                <a:gd name="T8" fmla="*/ 34 w 43"/>
                <a:gd name="T9" fmla="*/ 262 h 262"/>
              </a:gdLst>
              <a:ahLst/>
              <a:cxnLst>
                <a:cxn ang="0">
                  <a:pos x="T0" y="T1"/>
                </a:cxn>
                <a:cxn ang="0">
                  <a:pos x="T2" y="T3"/>
                </a:cxn>
                <a:cxn ang="0">
                  <a:pos x="T4" y="T5"/>
                </a:cxn>
                <a:cxn ang="0">
                  <a:pos x="T6" y="T7"/>
                </a:cxn>
                <a:cxn ang="0">
                  <a:pos x="T8" y="T9"/>
                </a:cxn>
              </a:cxnLst>
              <a:rect l="0" t="0" r="r" b="b"/>
              <a:pathLst>
                <a:path w="43" h="262">
                  <a:moveTo>
                    <a:pt x="34" y="262"/>
                  </a:moveTo>
                  <a:lnTo>
                    <a:pt x="0" y="2"/>
                  </a:lnTo>
                  <a:lnTo>
                    <a:pt x="12" y="0"/>
                  </a:lnTo>
                  <a:lnTo>
                    <a:pt x="43" y="260"/>
                  </a:lnTo>
                  <a:lnTo>
                    <a:pt x="34" y="2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99" name="Freeform 75"/>
            <p:cNvSpPr>
              <a:spLocks/>
            </p:cNvSpPr>
            <p:nvPr/>
          </p:nvSpPr>
          <p:spPr bwMode="auto">
            <a:xfrm>
              <a:off x="2621" y="1516"/>
              <a:ext cx="231" cy="134"/>
            </a:xfrm>
            <a:custGeom>
              <a:avLst/>
              <a:gdLst>
                <a:gd name="T0" fmla="*/ 226 w 231"/>
                <a:gd name="T1" fmla="*/ 134 h 134"/>
                <a:gd name="T2" fmla="*/ 0 w 231"/>
                <a:gd name="T3" fmla="*/ 9 h 134"/>
                <a:gd name="T4" fmla="*/ 4 w 231"/>
                <a:gd name="T5" fmla="*/ 0 h 134"/>
                <a:gd name="T6" fmla="*/ 231 w 231"/>
                <a:gd name="T7" fmla="*/ 125 h 134"/>
                <a:gd name="T8" fmla="*/ 226 w 231"/>
                <a:gd name="T9" fmla="*/ 134 h 134"/>
              </a:gdLst>
              <a:ahLst/>
              <a:cxnLst>
                <a:cxn ang="0">
                  <a:pos x="T0" y="T1"/>
                </a:cxn>
                <a:cxn ang="0">
                  <a:pos x="T2" y="T3"/>
                </a:cxn>
                <a:cxn ang="0">
                  <a:pos x="T4" y="T5"/>
                </a:cxn>
                <a:cxn ang="0">
                  <a:pos x="T6" y="T7"/>
                </a:cxn>
                <a:cxn ang="0">
                  <a:pos x="T8" y="T9"/>
                </a:cxn>
              </a:cxnLst>
              <a:rect l="0" t="0" r="r" b="b"/>
              <a:pathLst>
                <a:path w="231" h="134">
                  <a:moveTo>
                    <a:pt x="226" y="134"/>
                  </a:moveTo>
                  <a:lnTo>
                    <a:pt x="0" y="9"/>
                  </a:lnTo>
                  <a:lnTo>
                    <a:pt x="4" y="0"/>
                  </a:lnTo>
                  <a:lnTo>
                    <a:pt x="231" y="125"/>
                  </a:lnTo>
                  <a:lnTo>
                    <a:pt x="226"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0" name="Freeform 76"/>
            <p:cNvSpPr>
              <a:spLocks/>
            </p:cNvSpPr>
            <p:nvPr/>
          </p:nvSpPr>
          <p:spPr bwMode="auto">
            <a:xfrm>
              <a:off x="2595" y="1383"/>
              <a:ext cx="33" cy="140"/>
            </a:xfrm>
            <a:custGeom>
              <a:avLst/>
              <a:gdLst>
                <a:gd name="T0" fmla="*/ 21 w 33"/>
                <a:gd name="T1" fmla="*/ 140 h 140"/>
                <a:gd name="T2" fmla="*/ 0 w 33"/>
                <a:gd name="T3" fmla="*/ 0 h 140"/>
                <a:gd name="T4" fmla="*/ 9 w 33"/>
                <a:gd name="T5" fmla="*/ 0 h 140"/>
                <a:gd name="T6" fmla="*/ 33 w 33"/>
                <a:gd name="T7" fmla="*/ 137 h 140"/>
                <a:gd name="T8" fmla="*/ 21 w 33"/>
                <a:gd name="T9" fmla="*/ 140 h 140"/>
              </a:gdLst>
              <a:ahLst/>
              <a:cxnLst>
                <a:cxn ang="0">
                  <a:pos x="T0" y="T1"/>
                </a:cxn>
                <a:cxn ang="0">
                  <a:pos x="T2" y="T3"/>
                </a:cxn>
                <a:cxn ang="0">
                  <a:pos x="T4" y="T5"/>
                </a:cxn>
                <a:cxn ang="0">
                  <a:pos x="T6" y="T7"/>
                </a:cxn>
                <a:cxn ang="0">
                  <a:pos x="T8" y="T9"/>
                </a:cxn>
              </a:cxnLst>
              <a:rect l="0" t="0" r="r" b="b"/>
              <a:pathLst>
                <a:path w="33" h="140">
                  <a:moveTo>
                    <a:pt x="21" y="140"/>
                  </a:moveTo>
                  <a:lnTo>
                    <a:pt x="0" y="0"/>
                  </a:lnTo>
                  <a:lnTo>
                    <a:pt x="9" y="0"/>
                  </a:lnTo>
                  <a:lnTo>
                    <a:pt x="33" y="137"/>
                  </a:lnTo>
                  <a:lnTo>
                    <a:pt x="21" y="1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1" name="Freeform 77"/>
            <p:cNvSpPr>
              <a:spLocks/>
            </p:cNvSpPr>
            <p:nvPr/>
          </p:nvSpPr>
          <p:spPr bwMode="auto">
            <a:xfrm>
              <a:off x="2361" y="1513"/>
              <a:ext cx="262" cy="135"/>
            </a:xfrm>
            <a:custGeom>
              <a:avLst/>
              <a:gdLst>
                <a:gd name="T0" fmla="*/ 4 w 262"/>
                <a:gd name="T1" fmla="*/ 135 h 135"/>
                <a:gd name="T2" fmla="*/ 0 w 262"/>
                <a:gd name="T3" fmla="*/ 125 h 135"/>
                <a:gd name="T4" fmla="*/ 257 w 262"/>
                <a:gd name="T5" fmla="*/ 0 h 135"/>
                <a:gd name="T6" fmla="*/ 262 w 262"/>
                <a:gd name="T7" fmla="*/ 10 h 135"/>
                <a:gd name="T8" fmla="*/ 4 w 262"/>
                <a:gd name="T9" fmla="*/ 135 h 135"/>
              </a:gdLst>
              <a:ahLst/>
              <a:cxnLst>
                <a:cxn ang="0">
                  <a:pos x="T0" y="T1"/>
                </a:cxn>
                <a:cxn ang="0">
                  <a:pos x="T2" y="T3"/>
                </a:cxn>
                <a:cxn ang="0">
                  <a:pos x="T4" y="T5"/>
                </a:cxn>
                <a:cxn ang="0">
                  <a:pos x="T6" y="T7"/>
                </a:cxn>
                <a:cxn ang="0">
                  <a:pos x="T8" y="T9"/>
                </a:cxn>
              </a:cxnLst>
              <a:rect l="0" t="0" r="r" b="b"/>
              <a:pathLst>
                <a:path w="262" h="135">
                  <a:moveTo>
                    <a:pt x="4" y="135"/>
                  </a:moveTo>
                  <a:lnTo>
                    <a:pt x="0" y="125"/>
                  </a:lnTo>
                  <a:lnTo>
                    <a:pt x="257" y="0"/>
                  </a:lnTo>
                  <a:lnTo>
                    <a:pt x="262" y="10"/>
                  </a:lnTo>
                  <a:lnTo>
                    <a:pt x="4" y="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2" name="Freeform 78"/>
            <p:cNvSpPr>
              <a:spLocks/>
            </p:cNvSpPr>
            <p:nvPr/>
          </p:nvSpPr>
          <p:spPr bwMode="auto">
            <a:xfrm>
              <a:off x="2361" y="1641"/>
              <a:ext cx="290" cy="135"/>
            </a:xfrm>
            <a:custGeom>
              <a:avLst/>
              <a:gdLst>
                <a:gd name="T0" fmla="*/ 288 w 290"/>
                <a:gd name="T1" fmla="*/ 135 h 135"/>
                <a:gd name="T2" fmla="*/ 0 w 290"/>
                <a:gd name="T3" fmla="*/ 9 h 135"/>
                <a:gd name="T4" fmla="*/ 4 w 290"/>
                <a:gd name="T5" fmla="*/ 0 h 135"/>
                <a:gd name="T6" fmla="*/ 290 w 290"/>
                <a:gd name="T7" fmla="*/ 125 h 135"/>
                <a:gd name="T8" fmla="*/ 288 w 290"/>
                <a:gd name="T9" fmla="*/ 135 h 135"/>
              </a:gdLst>
              <a:ahLst/>
              <a:cxnLst>
                <a:cxn ang="0">
                  <a:pos x="T0" y="T1"/>
                </a:cxn>
                <a:cxn ang="0">
                  <a:pos x="T2" y="T3"/>
                </a:cxn>
                <a:cxn ang="0">
                  <a:pos x="T4" y="T5"/>
                </a:cxn>
                <a:cxn ang="0">
                  <a:pos x="T6" y="T7"/>
                </a:cxn>
                <a:cxn ang="0">
                  <a:pos x="T8" y="T9"/>
                </a:cxn>
              </a:cxnLst>
              <a:rect l="0" t="0" r="r" b="b"/>
              <a:pathLst>
                <a:path w="290" h="135">
                  <a:moveTo>
                    <a:pt x="288" y="135"/>
                  </a:moveTo>
                  <a:lnTo>
                    <a:pt x="0" y="9"/>
                  </a:lnTo>
                  <a:lnTo>
                    <a:pt x="4" y="0"/>
                  </a:lnTo>
                  <a:lnTo>
                    <a:pt x="290" y="125"/>
                  </a:lnTo>
                  <a:lnTo>
                    <a:pt x="288" y="1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3" name="Freeform 79"/>
            <p:cNvSpPr>
              <a:spLocks/>
            </p:cNvSpPr>
            <p:nvPr/>
          </p:nvSpPr>
          <p:spPr bwMode="auto">
            <a:xfrm>
              <a:off x="2656" y="1731"/>
              <a:ext cx="619" cy="52"/>
            </a:xfrm>
            <a:custGeom>
              <a:avLst/>
              <a:gdLst>
                <a:gd name="T0" fmla="*/ 0 w 619"/>
                <a:gd name="T1" fmla="*/ 52 h 52"/>
                <a:gd name="T2" fmla="*/ 0 w 619"/>
                <a:gd name="T3" fmla="*/ 40 h 52"/>
                <a:gd name="T4" fmla="*/ 619 w 619"/>
                <a:gd name="T5" fmla="*/ 0 h 52"/>
                <a:gd name="T6" fmla="*/ 619 w 619"/>
                <a:gd name="T7" fmla="*/ 11 h 52"/>
                <a:gd name="T8" fmla="*/ 0 w 619"/>
                <a:gd name="T9" fmla="*/ 52 h 52"/>
              </a:gdLst>
              <a:ahLst/>
              <a:cxnLst>
                <a:cxn ang="0">
                  <a:pos x="T0" y="T1"/>
                </a:cxn>
                <a:cxn ang="0">
                  <a:pos x="T2" y="T3"/>
                </a:cxn>
                <a:cxn ang="0">
                  <a:pos x="T4" y="T5"/>
                </a:cxn>
                <a:cxn ang="0">
                  <a:pos x="T6" y="T7"/>
                </a:cxn>
                <a:cxn ang="0">
                  <a:pos x="T8" y="T9"/>
                </a:cxn>
              </a:cxnLst>
              <a:rect l="0" t="0" r="r" b="b"/>
              <a:pathLst>
                <a:path w="619" h="52">
                  <a:moveTo>
                    <a:pt x="0" y="52"/>
                  </a:moveTo>
                  <a:lnTo>
                    <a:pt x="0" y="40"/>
                  </a:lnTo>
                  <a:lnTo>
                    <a:pt x="619" y="0"/>
                  </a:lnTo>
                  <a:lnTo>
                    <a:pt x="619" y="11"/>
                  </a:lnTo>
                  <a:lnTo>
                    <a:pt x="0"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4" name="Freeform 80"/>
            <p:cNvSpPr>
              <a:spLocks/>
            </p:cNvSpPr>
            <p:nvPr/>
          </p:nvSpPr>
          <p:spPr bwMode="auto">
            <a:xfrm>
              <a:off x="3145" y="1475"/>
              <a:ext cx="258" cy="123"/>
            </a:xfrm>
            <a:custGeom>
              <a:avLst/>
              <a:gdLst>
                <a:gd name="T0" fmla="*/ 5 w 258"/>
                <a:gd name="T1" fmla="*/ 123 h 123"/>
                <a:gd name="T2" fmla="*/ 0 w 258"/>
                <a:gd name="T3" fmla="*/ 114 h 123"/>
                <a:gd name="T4" fmla="*/ 253 w 258"/>
                <a:gd name="T5" fmla="*/ 0 h 123"/>
                <a:gd name="T6" fmla="*/ 258 w 258"/>
                <a:gd name="T7" fmla="*/ 10 h 123"/>
                <a:gd name="T8" fmla="*/ 5 w 258"/>
                <a:gd name="T9" fmla="*/ 123 h 123"/>
              </a:gdLst>
              <a:ahLst/>
              <a:cxnLst>
                <a:cxn ang="0">
                  <a:pos x="T0" y="T1"/>
                </a:cxn>
                <a:cxn ang="0">
                  <a:pos x="T2" y="T3"/>
                </a:cxn>
                <a:cxn ang="0">
                  <a:pos x="T4" y="T5"/>
                </a:cxn>
                <a:cxn ang="0">
                  <a:pos x="T6" y="T7"/>
                </a:cxn>
                <a:cxn ang="0">
                  <a:pos x="T8" y="T9"/>
                </a:cxn>
              </a:cxnLst>
              <a:rect l="0" t="0" r="r" b="b"/>
              <a:pathLst>
                <a:path w="258" h="123">
                  <a:moveTo>
                    <a:pt x="5" y="123"/>
                  </a:moveTo>
                  <a:lnTo>
                    <a:pt x="0" y="114"/>
                  </a:lnTo>
                  <a:lnTo>
                    <a:pt x="253" y="0"/>
                  </a:lnTo>
                  <a:lnTo>
                    <a:pt x="258" y="10"/>
                  </a:lnTo>
                  <a:lnTo>
                    <a:pt x="5"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5" name="Freeform 81"/>
            <p:cNvSpPr>
              <a:spLocks/>
            </p:cNvSpPr>
            <p:nvPr/>
          </p:nvSpPr>
          <p:spPr bwMode="auto">
            <a:xfrm>
              <a:off x="2994" y="1589"/>
              <a:ext cx="156" cy="52"/>
            </a:xfrm>
            <a:custGeom>
              <a:avLst/>
              <a:gdLst>
                <a:gd name="T0" fmla="*/ 2 w 156"/>
                <a:gd name="T1" fmla="*/ 52 h 52"/>
                <a:gd name="T2" fmla="*/ 0 w 156"/>
                <a:gd name="T3" fmla="*/ 40 h 52"/>
                <a:gd name="T4" fmla="*/ 154 w 156"/>
                <a:gd name="T5" fmla="*/ 0 h 52"/>
                <a:gd name="T6" fmla="*/ 156 w 156"/>
                <a:gd name="T7" fmla="*/ 9 h 52"/>
                <a:gd name="T8" fmla="*/ 2 w 156"/>
                <a:gd name="T9" fmla="*/ 52 h 52"/>
              </a:gdLst>
              <a:ahLst/>
              <a:cxnLst>
                <a:cxn ang="0">
                  <a:pos x="T0" y="T1"/>
                </a:cxn>
                <a:cxn ang="0">
                  <a:pos x="T2" y="T3"/>
                </a:cxn>
                <a:cxn ang="0">
                  <a:pos x="T4" y="T5"/>
                </a:cxn>
                <a:cxn ang="0">
                  <a:pos x="T6" y="T7"/>
                </a:cxn>
                <a:cxn ang="0">
                  <a:pos x="T8" y="T9"/>
                </a:cxn>
              </a:cxnLst>
              <a:rect l="0" t="0" r="r" b="b"/>
              <a:pathLst>
                <a:path w="156" h="52">
                  <a:moveTo>
                    <a:pt x="2" y="52"/>
                  </a:moveTo>
                  <a:lnTo>
                    <a:pt x="0" y="40"/>
                  </a:lnTo>
                  <a:lnTo>
                    <a:pt x="154" y="0"/>
                  </a:lnTo>
                  <a:lnTo>
                    <a:pt x="156" y="9"/>
                  </a:lnTo>
                  <a:lnTo>
                    <a:pt x="2"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6" name="Freeform 82"/>
            <p:cNvSpPr>
              <a:spLocks/>
            </p:cNvSpPr>
            <p:nvPr/>
          </p:nvSpPr>
          <p:spPr bwMode="auto">
            <a:xfrm>
              <a:off x="3379" y="1152"/>
              <a:ext cx="26" cy="328"/>
            </a:xfrm>
            <a:custGeom>
              <a:avLst/>
              <a:gdLst>
                <a:gd name="T0" fmla="*/ 14 w 26"/>
                <a:gd name="T1" fmla="*/ 328 h 328"/>
                <a:gd name="T2" fmla="*/ 0 w 26"/>
                <a:gd name="T3" fmla="*/ 0 h 328"/>
                <a:gd name="T4" fmla="*/ 12 w 26"/>
                <a:gd name="T5" fmla="*/ 0 h 328"/>
                <a:gd name="T6" fmla="*/ 26 w 26"/>
                <a:gd name="T7" fmla="*/ 328 h 328"/>
                <a:gd name="T8" fmla="*/ 14 w 26"/>
                <a:gd name="T9" fmla="*/ 328 h 328"/>
              </a:gdLst>
              <a:ahLst/>
              <a:cxnLst>
                <a:cxn ang="0">
                  <a:pos x="T0" y="T1"/>
                </a:cxn>
                <a:cxn ang="0">
                  <a:pos x="T2" y="T3"/>
                </a:cxn>
                <a:cxn ang="0">
                  <a:pos x="T4" y="T5"/>
                </a:cxn>
                <a:cxn ang="0">
                  <a:pos x="T6" y="T7"/>
                </a:cxn>
                <a:cxn ang="0">
                  <a:pos x="T8" y="T9"/>
                </a:cxn>
              </a:cxnLst>
              <a:rect l="0" t="0" r="r" b="b"/>
              <a:pathLst>
                <a:path w="26" h="328">
                  <a:moveTo>
                    <a:pt x="14" y="328"/>
                  </a:moveTo>
                  <a:lnTo>
                    <a:pt x="0" y="0"/>
                  </a:lnTo>
                  <a:lnTo>
                    <a:pt x="12" y="0"/>
                  </a:lnTo>
                  <a:lnTo>
                    <a:pt x="26" y="328"/>
                  </a:lnTo>
                  <a:lnTo>
                    <a:pt x="14" y="3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7" name="Freeform 83"/>
            <p:cNvSpPr>
              <a:spLocks/>
            </p:cNvSpPr>
            <p:nvPr/>
          </p:nvSpPr>
          <p:spPr bwMode="auto">
            <a:xfrm>
              <a:off x="3202" y="944"/>
              <a:ext cx="187" cy="212"/>
            </a:xfrm>
            <a:custGeom>
              <a:avLst/>
              <a:gdLst>
                <a:gd name="T0" fmla="*/ 179 w 187"/>
                <a:gd name="T1" fmla="*/ 212 h 212"/>
                <a:gd name="T2" fmla="*/ 0 w 187"/>
                <a:gd name="T3" fmla="*/ 7 h 212"/>
                <a:gd name="T4" fmla="*/ 9 w 187"/>
                <a:gd name="T5" fmla="*/ 0 h 212"/>
                <a:gd name="T6" fmla="*/ 187 w 187"/>
                <a:gd name="T7" fmla="*/ 205 h 212"/>
                <a:gd name="T8" fmla="*/ 179 w 187"/>
                <a:gd name="T9" fmla="*/ 212 h 212"/>
              </a:gdLst>
              <a:ahLst/>
              <a:cxnLst>
                <a:cxn ang="0">
                  <a:pos x="T0" y="T1"/>
                </a:cxn>
                <a:cxn ang="0">
                  <a:pos x="T2" y="T3"/>
                </a:cxn>
                <a:cxn ang="0">
                  <a:pos x="T4" y="T5"/>
                </a:cxn>
                <a:cxn ang="0">
                  <a:pos x="T6" y="T7"/>
                </a:cxn>
                <a:cxn ang="0">
                  <a:pos x="T8" y="T9"/>
                </a:cxn>
              </a:cxnLst>
              <a:rect l="0" t="0" r="r" b="b"/>
              <a:pathLst>
                <a:path w="187" h="212">
                  <a:moveTo>
                    <a:pt x="179" y="212"/>
                  </a:moveTo>
                  <a:lnTo>
                    <a:pt x="0" y="7"/>
                  </a:lnTo>
                  <a:lnTo>
                    <a:pt x="9" y="0"/>
                  </a:lnTo>
                  <a:lnTo>
                    <a:pt x="187" y="205"/>
                  </a:lnTo>
                  <a:lnTo>
                    <a:pt x="179" y="2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8" name="Freeform 84"/>
            <p:cNvSpPr>
              <a:spLocks/>
            </p:cNvSpPr>
            <p:nvPr/>
          </p:nvSpPr>
          <p:spPr bwMode="auto">
            <a:xfrm>
              <a:off x="3237" y="1149"/>
              <a:ext cx="149" cy="119"/>
            </a:xfrm>
            <a:custGeom>
              <a:avLst/>
              <a:gdLst>
                <a:gd name="T0" fmla="*/ 7 w 149"/>
                <a:gd name="T1" fmla="*/ 119 h 119"/>
                <a:gd name="T2" fmla="*/ 0 w 149"/>
                <a:gd name="T3" fmla="*/ 109 h 119"/>
                <a:gd name="T4" fmla="*/ 142 w 149"/>
                <a:gd name="T5" fmla="*/ 0 h 119"/>
                <a:gd name="T6" fmla="*/ 149 w 149"/>
                <a:gd name="T7" fmla="*/ 10 h 119"/>
                <a:gd name="T8" fmla="*/ 7 w 149"/>
                <a:gd name="T9" fmla="*/ 119 h 119"/>
              </a:gdLst>
              <a:ahLst/>
              <a:cxnLst>
                <a:cxn ang="0">
                  <a:pos x="T0" y="T1"/>
                </a:cxn>
                <a:cxn ang="0">
                  <a:pos x="T2" y="T3"/>
                </a:cxn>
                <a:cxn ang="0">
                  <a:pos x="T4" y="T5"/>
                </a:cxn>
                <a:cxn ang="0">
                  <a:pos x="T6" y="T7"/>
                </a:cxn>
                <a:cxn ang="0">
                  <a:pos x="T8" y="T9"/>
                </a:cxn>
              </a:cxnLst>
              <a:rect l="0" t="0" r="r" b="b"/>
              <a:pathLst>
                <a:path w="149" h="119">
                  <a:moveTo>
                    <a:pt x="7" y="119"/>
                  </a:moveTo>
                  <a:lnTo>
                    <a:pt x="0" y="109"/>
                  </a:lnTo>
                  <a:lnTo>
                    <a:pt x="142" y="0"/>
                  </a:lnTo>
                  <a:lnTo>
                    <a:pt x="149" y="10"/>
                  </a:lnTo>
                  <a:lnTo>
                    <a:pt x="7"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09" name="Freeform 85"/>
            <p:cNvSpPr>
              <a:spLocks/>
            </p:cNvSpPr>
            <p:nvPr/>
          </p:nvSpPr>
          <p:spPr bwMode="auto">
            <a:xfrm>
              <a:off x="3086" y="1258"/>
              <a:ext cx="161" cy="137"/>
            </a:xfrm>
            <a:custGeom>
              <a:avLst/>
              <a:gdLst>
                <a:gd name="T0" fmla="*/ 7 w 161"/>
                <a:gd name="T1" fmla="*/ 137 h 137"/>
                <a:gd name="T2" fmla="*/ 0 w 161"/>
                <a:gd name="T3" fmla="*/ 130 h 137"/>
                <a:gd name="T4" fmla="*/ 154 w 161"/>
                <a:gd name="T5" fmla="*/ 0 h 137"/>
                <a:gd name="T6" fmla="*/ 161 w 161"/>
                <a:gd name="T7" fmla="*/ 10 h 137"/>
                <a:gd name="T8" fmla="*/ 7 w 161"/>
                <a:gd name="T9" fmla="*/ 137 h 137"/>
              </a:gdLst>
              <a:ahLst/>
              <a:cxnLst>
                <a:cxn ang="0">
                  <a:pos x="T0" y="T1"/>
                </a:cxn>
                <a:cxn ang="0">
                  <a:pos x="T2" y="T3"/>
                </a:cxn>
                <a:cxn ang="0">
                  <a:pos x="T4" y="T5"/>
                </a:cxn>
                <a:cxn ang="0">
                  <a:pos x="T6" y="T7"/>
                </a:cxn>
                <a:cxn ang="0">
                  <a:pos x="T8" y="T9"/>
                </a:cxn>
              </a:cxnLst>
              <a:rect l="0" t="0" r="r" b="b"/>
              <a:pathLst>
                <a:path w="161" h="137">
                  <a:moveTo>
                    <a:pt x="7" y="137"/>
                  </a:moveTo>
                  <a:lnTo>
                    <a:pt x="0" y="130"/>
                  </a:lnTo>
                  <a:lnTo>
                    <a:pt x="154" y="0"/>
                  </a:lnTo>
                  <a:lnTo>
                    <a:pt x="161" y="10"/>
                  </a:lnTo>
                  <a:lnTo>
                    <a:pt x="7" y="1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0" name="Freeform 86"/>
            <p:cNvSpPr>
              <a:spLocks/>
            </p:cNvSpPr>
            <p:nvPr/>
          </p:nvSpPr>
          <p:spPr bwMode="auto">
            <a:xfrm>
              <a:off x="2838" y="1353"/>
              <a:ext cx="255" cy="42"/>
            </a:xfrm>
            <a:custGeom>
              <a:avLst/>
              <a:gdLst>
                <a:gd name="T0" fmla="*/ 253 w 255"/>
                <a:gd name="T1" fmla="*/ 42 h 42"/>
                <a:gd name="T2" fmla="*/ 0 w 255"/>
                <a:gd name="T3" fmla="*/ 9 h 42"/>
                <a:gd name="T4" fmla="*/ 2 w 255"/>
                <a:gd name="T5" fmla="*/ 0 h 42"/>
                <a:gd name="T6" fmla="*/ 255 w 255"/>
                <a:gd name="T7" fmla="*/ 33 h 42"/>
                <a:gd name="T8" fmla="*/ 253 w 255"/>
                <a:gd name="T9" fmla="*/ 42 h 42"/>
              </a:gdLst>
              <a:ahLst/>
              <a:cxnLst>
                <a:cxn ang="0">
                  <a:pos x="T0" y="T1"/>
                </a:cxn>
                <a:cxn ang="0">
                  <a:pos x="T2" y="T3"/>
                </a:cxn>
                <a:cxn ang="0">
                  <a:pos x="T4" y="T5"/>
                </a:cxn>
                <a:cxn ang="0">
                  <a:pos x="T6" y="T7"/>
                </a:cxn>
                <a:cxn ang="0">
                  <a:pos x="T8" y="T9"/>
                </a:cxn>
              </a:cxnLst>
              <a:rect l="0" t="0" r="r" b="b"/>
              <a:pathLst>
                <a:path w="255" h="42">
                  <a:moveTo>
                    <a:pt x="253" y="42"/>
                  </a:moveTo>
                  <a:lnTo>
                    <a:pt x="0" y="9"/>
                  </a:lnTo>
                  <a:lnTo>
                    <a:pt x="2" y="0"/>
                  </a:lnTo>
                  <a:lnTo>
                    <a:pt x="255" y="33"/>
                  </a:lnTo>
                  <a:lnTo>
                    <a:pt x="25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1" name="Freeform 87"/>
            <p:cNvSpPr>
              <a:spLocks/>
            </p:cNvSpPr>
            <p:nvPr/>
          </p:nvSpPr>
          <p:spPr bwMode="auto">
            <a:xfrm>
              <a:off x="2599" y="1355"/>
              <a:ext cx="239" cy="33"/>
            </a:xfrm>
            <a:custGeom>
              <a:avLst/>
              <a:gdLst>
                <a:gd name="T0" fmla="*/ 0 w 239"/>
                <a:gd name="T1" fmla="*/ 33 h 33"/>
                <a:gd name="T2" fmla="*/ 0 w 239"/>
                <a:gd name="T3" fmla="*/ 24 h 33"/>
                <a:gd name="T4" fmla="*/ 239 w 239"/>
                <a:gd name="T5" fmla="*/ 0 h 33"/>
                <a:gd name="T6" fmla="*/ 239 w 239"/>
                <a:gd name="T7" fmla="*/ 12 h 33"/>
                <a:gd name="T8" fmla="*/ 0 w 239"/>
                <a:gd name="T9" fmla="*/ 33 h 33"/>
              </a:gdLst>
              <a:ahLst/>
              <a:cxnLst>
                <a:cxn ang="0">
                  <a:pos x="T0" y="T1"/>
                </a:cxn>
                <a:cxn ang="0">
                  <a:pos x="T2" y="T3"/>
                </a:cxn>
                <a:cxn ang="0">
                  <a:pos x="T4" y="T5"/>
                </a:cxn>
                <a:cxn ang="0">
                  <a:pos x="T6" y="T7"/>
                </a:cxn>
                <a:cxn ang="0">
                  <a:pos x="T8" y="T9"/>
                </a:cxn>
              </a:cxnLst>
              <a:rect l="0" t="0" r="r" b="b"/>
              <a:pathLst>
                <a:path w="239" h="33">
                  <a:moveTo>
                    <a:pt x="0" y="33"/>
                  </a:moveTo>
                  <a:lnTo>
                    <a:pt x="0" y="24"/>
                  </a:lnTo>
                  <a:lnTo>
                    <a:pt x="239" y="0"/>
                  </a:lnTo>
                  <a:lnTo>
                    <a:pt x="239" y="12"/>
                  </a:lnTo>
                  <a:lnTo>
                    <a:pt x="0" y="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2" name="Freeform 88"/>
            <p:cNvSpPr>
              <a:spLocks/>
            </p:cNvSpPr>
            <p:nvPr/>
          </p:nvSpPr>
          <p:spPr bwMode="auto">
            <a:xfrm>
              <a:off x="2287" y="1286"/>
              <a:ext cx="315" cy="104"/>
            </a:xfrm>
            <a:custGeom>
              <a:avLst/>
              <a:gdLst>
                <a:gd name="T0" fmla="*/ 310 w 315"/>
                <a:gd name="T1" fmla="*/ 104 h 104"/>
                <a:gd name="T2" fmla="*/ 0 w 315"/>
                <a:gd name="T3" fmla="*/ 10 h 104"/>
                <a:gd name="T4" fmla="*/ 5 w 315"/>
                <a:gd name="T5" fmla="*/ 0 h 104"/>
                <a:gd name="T6" fmla="*/ 315 w 315"/>
                <a:gd name="T7" fmla="*/ 95 h 104"/>
                <a:gd name="T8" fmla="*/ 310 w 315"/>
                <a:gd name="T9" fmla="*/ 104 h 104"/>
              </a:gdLst>
              <a:ahLst/>
              <a:cxnLst>
                <a:cxn ang="0">
                  <a:pos x="T0" y="T1"/>
                </a:cxn>
                <a:cxn ang="0">
                  <a:pos x="T2" y="T3"/>
                </a:cxn>
                <a:cxn ang="0">
                  <a:pos x="T4" y="T5"/>
                </a:cxn>
                <a:cxn ang="0">
                  <a:pos x="T6" y="T7"/>
                </a:cxn>
                <a:cxn ang="0">
                  <a:pos x="T8" y="T9"/>
                </a:cxn>
              </a:cxnLst>
              <a:rect l="0" t="0" r="r" b="b"/>
              <a:pathLst>
                <a:path w="315" h="104">
                  <a:moveTo>
                    <a:pt x="310" y="104"/>
                  </a:moveTo>
                  <a:lnTo>
                    <a:pt x="0" y="10"/>
                  </a:lnTo>
                  <a:lnTo>
                    <a:pt x="5" y="0"/>
                  </a:lnTo>
                  <a:lnTo>
                    <a:pt x="315" y="95"/>
                  </a:lnTo>
                  <a:lnTo>
                    <a:pt x="310"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3" name="Freeform 89"/>
            <p:cNvSpPr>
              <a:spLocks/>
            </p:cNvSpPr>
            <p:nvPr/>
          </p:nvSpPr>
          <p:spPr bwMode="auto">
            <a:xfrm>
              <a:off x="2448" y="1383"/>
              <a:ext cx="149" cy="48"/>
            </a:xfrm>
            <a:custGeom>
              <a:avLst/>
              <a:gdLst>
                <a:gd name="T0" fmla="*/ 5 w 149"/>
                <a:gd name="T1" fmla="*/ 48 h 48"/>
                <a:gd name="T2" fmla="*/ 0 w 149"/>
                <a:gd name="T3" fmla="*/ 36 h 48"/>
                <a:gd name="T4" fmla="*/ 147 w 149"/>
                <a:gd name="T5" fmla="*/ 0 h 48"/>
                <a:gd name="T6" fmla="*/ 149 w 149"/>
                <a:gd name="T7" fmla="*/ 10 h 48"/>
                <a:gd name="T8" fmla="*/ 5 w 149"/>
                <a:gd name="T9" fmla="*/ 48 h 48"/>
              </a:gdLst>
              <a:ahLst/>
              <a:cxnLst>
                <a:cxn ang="0">
                  <a:pos x="T0" y="T1"/>
                </a:cxn>
                <a:cxn ang="0">
                  <a:pos x="T2" y="T3"/>
                </a:cxn>
                <a:cxn ang="0">
                  <a:pos x="T4" y="T5"/>
                </a:cxn>
                <a:cxn ang="0">
                  <a:pos x="T6" y="T7"/>
                </a:cxn>
                <a:cxn ang="0">
                  <a:pos x="T8" y="T9"/>
                </a:cxn>
              </a:cxnLst>
              <a:rect l="0" t="0" r="r" b="b"/>
              <a:pathLst>
                <a:path w="149" h="48">
                  <a:moveTo>
                    <a:pt x="5" y="48"/>
                  </a:moveTo>
                  <a:lnTo>
                    <a:pt x="0" y="36"/>
                  </a:lnTo>
                  <a:lnTo>
                    <a:pt x="147" y="0"/>
                  </a:lnTo>
                  <a:lnTo>
                    <a:pt x="149" y="10"/>
                  </a:lnTo>
                  <a:lnTo>
                    <a:pt x="5"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4" name="Freeform 90"/>
            <p:cNvSpPr>
              <a:spLocks/>
            </p:cNvSpPr>
            <p:nvPr/>
          </p:nvSpPr>
          <p:spPr bwMode="auto">
            <a:xfrm>
              <a:off x="2618" y="1386"/>
              <a:ext cx="473" cy="132"/>
            </a:xfrm>
            <a:custGeom>
              <a:avLst/>
              <a:gdLst>
                <a:gd name="T0" fmla="*/ 0 w 200"/>
                <a:gd name="T1" fmla="*/ 56 h 56"/>
                <a:gd name="T2" fmla="*/ 0 w 200"/>
                <a:gd name="T3" fmla="*/ 56 h 56"/>
                <a:gd name="T4" fmla="*/ 1 w 200"/>
                <a:gd name="T5" fmla="*/ 54 h 56"/>
                <a:gd name="T6" fmla="*/ 1 w 200"/>
                <a:gd name="T7" fmla="*/ 52 h 56"/>
                <a:gd name="T8" fmla="*/ 199 w 200"/>
                <a:gd name="T9" fmla="*/ 0 h 56"/>
                <a:gd name="T10" fmla="*/ 200 w 200"/>
                <a:gd name="T11" fmla="*/ 4 h 56"/>
                <a:gd name="T12" fmla="*/ 0 w 200"/>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200" h="56">
                  <a:moveTo>
                    <a:pt x="0" y="56"/>
                  </a:moveTo>
                  <a:cubicBezTo>
                    <a:pt x="0" y="56"/>
                    <a:pt x="0" y="56"/>
                    <a:pt x="0" y="56"/>
                  </a:cubicBezTo>
                  <a:cubicBezTo>
                    <a:pt x="1" y="54"/>
                    <a:pt x="1" y="54"/>
                    <a:pt x="1" y="54"/>
                  </a:cubicBezTo>
                  <a:cubicBezTo>
                    <a:pt x="1" y="52"/>
                    <a:pt x="1" y="52"/>
                    <a:pt x="1" y="52"/>
                  </a:cubicBezTo>
                  <a:cubicBezTo>
                    <a:pt x="6" y="51"/>
                    <a:pt x="145" y="14"/>
                    <a:pt x="199" y="0"/>
                  </a:cubicBezTo>
                  <a:cubicBezTo>
                    <a:pt x="200" y="4"/>
                    <a:pt x="200" y="4"/>
                    <a:pt x="200" y="4"/>
                  </a:cubicBezTo>
                  <a:cubicBezTo>
                    <a:pt x="18" y="53"/>
                    <a:pt x="2" y="56"/>
                    <a:pt x="0"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5" name="Freeform 91"/>
            <p:cNvSpPr>
              <a:spLocks/>
            </p:cNvSpPr>
            <p:nvPr/>
          </p:nvSpPr>
          <p:spPr bwMode="auto">
            <a:xfrm>
              <a:off x="2618" y="1357"/>
              <a:ext cx="225" cy="163"/>
            </a:xfrm>
            <a:custGeom>
              <a:avLst/>
              <a:gdLst>
                <a:gd name="T0" fmla="*/ 7 w 225"/>
                <a:gd name="T1" fmla="*/ 163 h 163"/>
                <a:gd name="T2" fmla="*/ 0 w 225"/>
                <a:gd name="T3" fmla="*/ 154 h 163"/>
                <a:gd name="T4" fmla="*/ 218 w 225"/>
                <a:gd name="T5" fmla="*/ 0 h 163"/>
                <a:gd name="T6" fmla="*/ 225 w 225"/>
                <a:gd name="T7" fmla="*/ 10 h 163"/>
                <a:gd name="T8" fmla="*/ 7 w 225"/>
                <a:gd name="T9" fmla="*/ 163 h 163"/>
              </a:gdLst>
              <a:ahLst/>
              <a:cxnLst>
                <a:cxn ang="0">
                  <a:pos x="T0" y="T1"/>
                </a:cxn>
                <a:cxn ang="0">
                  <a:pos x="T2" y="T3"/>
                </a:cxn>
                <a:cxn ang="0">
                  <a:pos x="T4" y="T5"/>
                </a:cxn>
                <a:cxn ang="0">
                  <a:pos x="T6" y="T7"/>
                </a:cxn>
                <a:cxn ang="0">
                  <a:pos x="T8" y="T9"/>
                </a:cxn>
              </a:cxnLst>
              <a:rect l="0" t="0" r="r" b="b"/>
              <a:pathLst>
                <a:path w="225" h="163">
                  <a:moveTo>
                    <a:pt x="7" y="163"/>
                  </a:moveTo>
                  <a:lnTo>
                    <a:pt x="0" y="154"/>
                  </a:lnTo>
                  <a:lnTo>
                    <a:pt x="218" y="0"/>
                  </a:lnTo>
                  <a:lnTo>
                    <a:pt x="225" y="10"/>
                  </a:lnTo>
                  <a:lnTo>
                    <a:pt x="7" y="1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6" name="Freeform 92"/>
            <p:cNvSpPr>
              <a:spLocks/>
            </p:cNvSpPr>
            <p:nvPr/>
          </p:nvSpPr>
          <p:spPr bwMode="auto">
            <a:xfrm>
              <a:off x="2845" y="1258"/>
              <a:ext cx="395" cy="99"/>
            </a:xfrm>
            <a:custGeom>
              <a:avLst/>
              <a:gdLst>
                <a:gd name="T0" fmla="*/ 2 w 395"/>
                <a:gd name="T1" fmla="*/ 99 h 99"/>
                <a:gd name="T2" fmla="*/ 0 w 395"/>
                <a:gd name="T3" fmla="*/ 88 h 99"/>
                <a:gd name="T4" fmla="*/ 392 w 395"/>
                <a:gd name="T5" fmla="*/ 0 h 99"/>
                <a:gd name="T6" fmla="*/ 395 w 395"/>
                <a:gd name="T7" fmla="*/ 12 h 99"/>
                <a:gd name="T8" fmla="*/ 2 w 395"/>
                <a:gd name="T9" fmla="*/ 99 h 99"/>
              </a:gdLst>
              <a:ahLst/>
              <a:cxnLst>
                <a:cxn ang="0">
                  <a:pos x="T0" y="T1"/>
                </a:cxn>
                <a:cxn ang="0">
                  <a:pos x="T2" y="T3"/>
                </a:cxn>
                <a:cxn ang="0">
                  <a:pos x="T4" y="T5"/>
                </a:cxn>
                <a:cxn ang="0">
                  <a:pos x="T6" y="T7"/>
                </a:cxn>
                <a:cxn ang="0">
                  <a:pos x="T8" y="T9"/>
                </a:cxn>
              </a:cxnLst>
              <a:rect l="0" t="0" r="r" b="b"/>
              <a:pathLst>
                <a:path w="395" h="99">
                  <a:moveTo>
                    <a:pt x="2" y="99"/>
                  </a:moveTo>
                  <a:lnTo>
                    <a:pt x="0" y="88"/>
                  </a:lnTo>
                  <a:lnTo>
                    <a:pt x="392" y="0"/>
                  </a:lnTo>
                  <a:lnTo>
                    <a:pt x="395" y="12"/>
                  </a:lnTo>
                  <a:lnTo>
                    <a:pt x="2"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7" name="Freeform 93"/>
            <p:cNvSpPr>
              <a:spLocks/>
            </p:cNvSpPr>
            <p:nvPr/>
          </p:nvSpPr>
          <p:spPr bwMode="auto">
            <a:xfrm>
              <a:off x="3086" y="1393"/>
              <a:ext cx="69" cy="198"/>
            </a:xfrm>
            <a:custGeom>
              <a:avLst/>
              <a:gdLst>
                <a:gd name="T0" fmla="*/ 59 w 69"/>
                <a:gd name="T1" fmla="*/ 198 h 198"/>
                <a:gd name="T2" fmla="*/ 0 w 69"/>
                <a:gd name="T3" fmla="*/ 2 h 198"/>
                <a:gd name="T4" fmla="*/ 12 w 69"/>
                <a:gd name="T5" fmla="*/ 0 h 198"/>
                <a:gd name="T6" fmla="*/ 69 w 69"/>
                <a:gd name="T7" fmla="*/ 196 h 198"/>
                <a:gd name="T8" fmla="*/ 59 w 69"/>
                <a:gd name="T9" fmla="*/ 198 h 198"/>
              </a:gdLst>
              <a:ahLst/>
              <a:cxnLst>
                <a:cxn ang="0">
                  <a:pos x="T0" y="T1"/>
                </a:cxn>
                <a:cxn ang="0">
                  <a:pos x="T2" y="T3"/>
                </a:cxn>
                <a:cxn ang="0">
                  <a:pos x="T4" y="T5"/>
                </a:cxn>
                <a:cxn ang="0">
                  <a:pos x="T6" y="T7"/>
                </a:cxn>
                <a:cxn ang="0">
                  <a:pos x="T8" y="T9"/>
                </a:cxn>
              </a:cxnLst>
              <a:rect l="0" t="0" r="r" b="b"/>
              <a:pathLst>
                <a:path w="69" h="198">
                  <a:moveTo>
                    <a:pt x="59" y="198"/>
                  </a:moveTo>
                  <a:lnTo>
                    <a:pt x="0" y="2"/>
                  </a:lnTo>
                  <a:lnTo>
                    <a:pt x="12" y="0"/>
                  </a:lnTo>
                  <a:lnTo>
                    <a:pt x="69" y="196"/>
                  </a:lnTo>
                  <a:lnTo>
                    <a:pt x="59" y="19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8" name="Freeform 94"/>
            <p:cNvSpPr>
              <a:spLocks/>
            </p:cNvSpPr>
            <p:nvPr/>
          </p:nvSpPr>
          <p:spPr bwMode="auto">
            <a:xfrm>
              <a:off x="2980" y="1105"/>
              <a:ext cx="401" cy="51"/>
            </a:xfrm>
            <a:custGeom>
              <a:avLst/>
              <a:gdLst>
                <a:gd name="T0" fmla="*/ 399 w 401"/>
                <a:gd name="T1" fmla="*/ 51 h 51"/>
                <a:gd name="T2" fmla="*/ 0 w 401"/>
                <a:gd name="T3" fmla="*/ 11 h 51"/>
                <a:gd name="T4" fmla="*/ 0 w 401"/>
                <a:gd name="T5" fmla="*/ 0 h 51"/>
                <a:gd name="T6" fmla="*/ 401 w 401"/>
                <a:gd name="T7" fmla="*/ 42 h 51"/>
                <a:gd name="T8" fmla="*/ 399 w 401"/>
                <a:gd name="T9" fmla="*/ 51 h 51"/>
              </a:gdLst>
              <a:ahLst/>
              <a:cxnLst>
                <a:cxn ang="0">
                  <a:pos x="T0" y="T1"/>
                </a:cxn>
                <a:cxn ang="0">
                  <a:pos x="T2" y="T3"/>
                </a:cxn>
                <a:cxn ang="0">
                  <a:pos x="T4" y="T5"/>
                </a:cxn>
                <a:cxn ang="0">
                  <a:pos x="T6" y="T7"/>
                </a:cxn>
                <a:cxn ang="0">
                  <a:pos x="T8" y="T9"/>
                </a:cxn>
              </a:cxnLst>
              <a:rect l="0" t="0" r="r" b="b"/>
              <a:pathLst>
                <a:path w="401" h="51">
                  <a:moveTo>
                    <a:pt x="399" y="51"/>
                  </a:moveTo>
                  <a:lnTo>
                    <a:pt x="0" y="11"/>
                  </a:lnTo>
                  <a:lnTo>
                    <a:pt x="0" y="0"/>
                  </a:lnTo>
                  <a:lnTo>
                    <a:pt x="401" y="42"/>
                  </a:lnTo>
                  <a:lnTo>
                    <a:pt x="399" y="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19" name="Freeform 95"/>
            <p:cNvSpPr>
              <a:spLocks/>
            </p:cNvSpPr>
            <p:nvPr/>
          </p:nvSpPr>
          <p:spPr bwMode="auto">
            <a:xfrm>
              <a:off x="2977" y="944"/>
              <a:ext cx="232" cy="168"/>
            </a:xfrm>
            <a:custGeom>
              <a:avLst/>
              <a:gdLst>
                <a:gd name="T0" fmla="*/ 7 w 232"/>
                <a:gd name="T1" fmla="*/ 168 h 168"/>
                <a:gd name="T2" fmla="*/ 0 w 232"/>
                <a:gd name="T3" fmla="*/ 161 h 168"/>
                <a:gd name="T4" fmla="*/ 225 w 232"/>
                <a:gd name="T5" fmla="*/ 0 h 168"/>
                <a:gd name="T6" fmla="*/ 232 w 232"/>
                <a:gd name="T7" fmla="*/ 9 h 168"/>
                <a:gd name="T8" fmla="*/ 7 w 232"/>
                <a:gd name="T9" fmla="*/ 168 h 168"/>
              </a:gdLst>
              <a:ahLst/>
              <a:cxnLst>
                <a:cxn ang="0">
                  <a:pos x="T0" y="T1"/>
                </a:cxn>
                <a:cxn ang="0">
                  <a:pos x="T2" y="T3"/>
                </a:cxn>
                <a:cxn ang="0">
                  <a:pos x="T4" y="T5"/>
                </a:cxn>
                <a:cxn ang="0">
                  <a:pos x="T6" y="T7"/>
                </a:cxn>
                <a:cxn ang="0">
                  <a:pos x="T8" y="T9"/>
                </a:cxn>
              </a:cxnLst>
              <a:rect l="0" t="0" r="r" b="b"/>
              <a:pathLst>
                <a:path w="232" h="168">
                  <a:moveTo>
                    <a:pt x="7" y="168"/>
                  </a:moveTo>
                  <a:lnTo>
                    <a:pt x="0" y="161"/>
                  </a:lnTo>
                  <a:lnTo>
                    <a:pt x="225" y="0"/>
                  </a:lnTo>
                  <a:lnTo>
                    <a:pt x="232" y="9"/>
                  </a:lnTo>
                  <a:lnTo>
                    <a:pt x="7"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20" name="Freeform 96"/>
            <p:cNvSpPr>
              <a:spLocks/>
            </p:cNvSpPr>
            <p:nvPr/>
          </p:nvSpPr>
          <p:spPr bwMode="auto">
            <a:xfrm>
              <a:off x="2283" y="1038"/>
              <a:ext cx="111" cy="253"/>
            </a:xfrm>
            <a:custGeom>
              <a:avLst/>
              <a:gdLst>
                <a:gd name="T0" fmla="*/ 9 w 111"/>
                <a:gd name="T1" fmla="*/ 253 h 253"/>
                <a:gd name="T2" fmla="*/ 0 w 111"/>
                <a:gd name="T3" fmla="*/ 248 h 253"/>
                <a:gd name="T4" fmla="*/ 99 w 111"/>
                <a:gd name="T5" fmla="*/ 0 h 253"/>
                <a:gd name="T6" fmla="*/ 111 w 111"/>
                <a:gd name="T7" fmla="*/ 5 h 253"/>
                <a:gd name="T8" fmla="*/ 9 w 111"/>
                <a:gd name="T9" fmla="*/ 253 h 253"/>
              </a:gdLst>
              <a:ahLst/>
              <a:cxnLst>
                <a:cxn ang="0">
                  <a:pos x="T0" y="T1"/>
                </a:cxn>
                <a:cxn ang="0">
                  <a:pos x="T2" y="T3"/>
                </a:cxn>
                <a:cxn ang="0">
                  <a:pos x="T4" y="T5"/>
                </a:cxn>
                <a:cxn ang="0">
                  <a:pos x="T6" y="T7"/>
                </a:cxn>
                <a:cxn ang="0">
                  <a:pos x="T8" y="T9"/>
                </a:cxn>
              </a:cxnLst>
              <a:rect l="0" t="0" r="r" b="b"/>
              <a:pathLst>
                <a:path w="111" h="253">
                  <a:moveTo>
                    <a:pt x="9" y="253"/>
                  </a:moveTo>
                  <a:lnTo>
                    <a:pt x="0" y="248"/>
                  </a:lnTo>
                  <a:lnTo>
                    <a:pt x="99" y="0"/>
                  </a:lnTo>
                  <a:lnTo>
                    <a:pt x="111" y="5"/>
                  </a:lnTo>
                  <a:lnTo>
                    <a:pt x="9" y="2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21" name="Freeform 97"/>
            <p:cNvSpPr>
              <a:spLocks/>
            </p:cNvSpPr>
            <p:nvPr/>
          </p:nvSpPr>
          <p:spPr bwMode="auto">
            <a:xfrm>
              <a:off x="2389" y="1034"/>
              <a:ext cx="173" cy="241"/>
            </a:xfrm>
            <a:custGeom>
              <a:avLst/>
              <a:gdLst>
                <a:gd name="T0" fmla="*/ 163 w 173"/>
                <a:gd name="T1" fmla="*/ 241 h 241"/>
                <a:gd name="T2" fmla="*/ 0 w 173"/>
                <a:gd name="T3" fmla="*/ 7 h 241"/>
                <a:gd name="T4" fmla="*/ 9 w 173"/>
                <a:gd name="T5" fmla="*/ 0 h 241"/>
                <a:gd name="T6" fmla="*/ 173 w 173"/>
                <a:gd name="T7" fmla="*/ 234 h 241"/>
                <a:gd name="T8" fmla="*/ 163 w 173"/>
                <a:gd name="T9" fmla="*/ 241 h 241"/>
              </a:gdLst>
              <a:ahLst/>
              <a:cxnLst>
                <a:cxn ang="0">
                  <a:pos x="T0" y="T1"/>
                </a:cxn>
                <a:cxn ang="0">
                  <a:pos x="T2" y="T3"/>
                </a:cxn>
                <a:cxn ang="0">
                  <a:pos x="T4" y="T5"/>
                </a:cxn>
                <a:cxn ang="0">
                  <a:pos x="T6" y="T7"/>
                </a:cxn>
                <a:cxn ang="0">
                  <a:pos x="T8" y="T9"/>
                </a:cxn>
              </a:cxnLst>
              <a:rect l="0" t="0" r="r" b="b"/>
              <a:pathLst>
                <a:path w="173" h="241">
                  <a:moveTo>
                    <a:pt x="163" y="241"/>
                  </a:moveTo>
                  <a:lnTo>
                    <a:pt x="0" y="7"/>
                  </a:lnTo>
                  <a:lnTo>
                    <a:pt x="9" y="0"/>
                  </a:lnTo>
                  <a:lnTo>
                    <a:pt x="173" y="234"/>
                  </a:lnTo>
                  <a:lnTo>
                    <a:pt x="163" y="2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22" name="Freeform 98"/>
            <p:cNvSpPr>
              <a:spLocks/>
            </p:cNvSpPr>
            <p:nvPr/>
          </p:nvSpPr>
          <p:spPr bwMode="auto">
            <a:xfrm>
              <a:off x="2562" y="1263"/>
              <a:ext cx="285" cy="99"/>
            </a:xfrm>
            <a:custGeom>
              <a:avLst/>
              <a:gdLst>
                <a:gd name="T0" fmla="*/ 283 w 285"/>
                <a:gd name="T1" fmla="*/ 99 h 99"/>
                <a:gd name="T2" fmla="*/ 0 w 285"/>
                <a:gd name="T3" fmla="*/ 9 h 99"/>
                <a:gd name="T4" fmla="*/ 2 w 285"/>
                <a:gd name="T5" fmla="*/ 0 h 99"/>
                <a:gd name="T6" fmla="*/ 285 w 285"/>
                <a:gd name="T7" fmla="*/ 87 h 99"/>
                <a:gd name="T8" fmla="*/ 283 w 285"/>
                <a:gd name="T9" fmla="*/ 99 h 99"/>
              </a:gdLst>
              <a:ahLst/>
              <a:cxnLst>
                <a:cxn ang="0">
                  <a:pos x="T0" y="T1"/>
                </a:cxn>
                <a:cxn ang="0">
                  <a:pos x="T2" y="T3"/>
                </a:cxn>
                <a:cxn ang="0">
                  <a:pos x="T4" y="T5"/>
                </a:cxn>
                <a:cxn ang="0">
                  <a:pos x="T6" y="T7"/>
                </a:cxn>
                <a:cxn ang="0">
                  <a:pos x="T8" y="T9"/>
                </a:cxn>
              </a:cxnLst>
              <a:rect l="0" t="0" r="r" b="b"/>
              <a:pathLst>
                <a:path w="285" h="99">
                  <a:moveTo>
                    <a:pt x="283" y="99"/>
                  </a:moveTo>
                  <a:lnTo>
                    <a:pt x="0" y="9"/>
                  </a:lnTo>
                  <a:lnTo>
                    <a:pt x="2" y="0"/>
                  </a:lnTo>
                  <a:lnTo>
                    <a:pt x="285" y="87"/>
                  </a:lnTo>
                  <a:lnTo>
                    <a:pt x="283" y="9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23" name="Freeform 99"/>
            <p:cNvSpPr>
              <a:spLocks/>
            </p:cNvSpPr>
            <p:nvPr/>
          </p:nvSpPr>
          <p:spPr bwMode="auto">
            <a:xfrm>
              <a:off x="2554" y="1265"/>
              <a:ext cx="48" cy="121"/>
            </a:xfrm>
            <a:custGeom>
              <a:avLst/>
              <a:gdLst>
                <a:gd name="T0" fmla="*/ 38 w 48"/>
                <a:gd name="T1" fmla="*/ 121 h 121"/>
                <a:gd name="T2" fmla="*/ 0 w 48"/>
                <a:gd name="T3" fmla="*/ 5 h 121"/>
                <a:gd name="T4" fmla="*/ 12 w 48"/>
                <a:gd name="T5" fmla="*/ 0 h 121"/>
                <a:gd name="T6" fmla="*/ 48 w 48"/>
                <a:gd name="T7" fmla="*/ 118 h 121"/>
                <a:gd name="T8" fmla="*/ 38 w 48"/>
                <a:gd name="T9" fmla="*/ 121 h 121"/>
              </a:gdLst>
              <a:ahLst/>
              <a:cxnLst>
                <a:cxn ang="0">
                  <a:pos x="T0" y="T1"/>
                </a:cxn>
                <a:cxn ang="0">
                  <a:pos x="T2" y="T3"/>
                </a:cxn>
                <a:cxn ang="0">
                  <a:pos x="T4" y="T5"/>
                </a:cxn>
                <a:cxn ang="0">
                  <a:pos x="T6" y="T7"/>
                </a:cxn>
                <a:cxn ang="0">
                  <a:pos x="T8" y="T9"/>
                </a:cxn>
              </a:cxnLst>
              <a:rect l="0" t="0" r="r" b="b"/>
              <a:pathLst>
                <a:path w="48" h="121">
                  <a:moveTo>
                    <a:pt x="38" y="121"/>
                  </a:moveTo>
                  <a:lnTo>
                    <a:pt x="0" y="5"/>
                  </a:lnTo>
                  <a:lnTo>
                    <a:pt x="12" y="0"/>
                  </a:lnTo>
                  <a:lnTo>
                    <a:pt x="48" y="118"/>
                  </a:lnTo>
                  <a:lnTo>
                    <a:pt x="38" y="1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24" name="Freeform 100"/>
            <p:cNvSpPr>
              <a:spLocks/>
            </p:cNvSpPr>
            <p:nvPr/>
          </p:nvSpPr>
          <p:spPr bwMode="auto">
            <a:xfrm>
              <a:off x="2443" y="1263"/>
              <a:ext cx="121" cy="165"/>
            </a:xfrm>
            <a:custGeom>
              <a:avLst/>
              <a:gdLst>
                <a:gd name="T0" fmla="*/ 10 w 121"/>
                <a:gd name="T1" fmla="*/ 165 h 165"/>
                <a:gd name="T2" fmla="*/ 0 w 121"/>
                <a:gd name="T3" fmla="*/ 158 h 165"/>
                <a:gd name="T4" fmla="*/ 111 w 121"/>
                <a:gd name="T5" fmla="*/ 0 h 165"/>
                <a:gd name="T6" fmla="*/ 121 w 121"/>
                <a:gd name="T7" fmla="*/ 7 h 165"/>
                <a:gd name="T8" fmla="*/ 10 w 121"/>
                <a:gd name="T9" fmla="*/ 165 h 165"/>
              </a:gdLst>
              <a:ahLst/>
              <a:cxnLst>
                <a:cxn ang="0">
                  <a:pos x="T0" y="T1"/>
                </a:cxn>
                <a:cxn ang="0">
                  <a:pos x="T2" y="T3"/>
                </a:cxn>
                <a:cxn ang="0">
                  <a:pos x="T4" y="T5"/>
                </a:cxn>
                <a:cxn ang="0">
                  <a:pos x="T6" y="T7"/>
                </a:cxn>
                <a:cxn ang="0">
                  <a:pos x="T8" y="T9"/>
                </a:cxn>
              </a:cxnLst>
              <a:rect l="0" t="0" r="r" b="b"/>
              <a:pathLst>
                <a:path w="121" h="165">
                  <a:moveTo>
                    <a:pt x="10" y="165"/>
                  </a:moveTo>
                  <a:lnTo>
                    <a:pt x="0" y="158"/>
                  </a:lnTo>
                  <a:lnTo>
                    <a:pt x="111" y="0"/>
                  </a:lnTo>
                  <a:lnTo>
                    <a:pt x="121" y="7"/>
                  </a:lnTo>
                  <a:lnTo>
                    <a:pt x="10" y="1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25" name="Freeform 101"/>
            <p:cNvSpPr>
              <a:spLocks/>
            </p:cNvSpPr>
            <p:nvPr/>
          </p:nvSpPr>
          <p:spPr bwMode="auto">
            <a:xfrm>
              <a:off x="2382" y="885"/>
              <a:ext cx="198" cy="160"/>
            </a:xfrm>
            <a:custGeom>
              <a:avLst/>
              <a:gdLst>
                <a:gd name="T0" fmla="*/ 7 w 198"/>
                <a:gd name="T1" fmla="*/ 160 h 160"/>
                <a:gd name="T2" fmla="*/ 0 w 198"/>
                <a:gd name="T3" fmla="*/ 151 h 160"/>
                <a:gd name="T4" fmla="*/ 191 w 198"/>
                <a:gd name="T5" fmla="*/ 0 h 160"/>
                <a:gd name="T6" fmla="*/ 198 w 198"/>
                <a:gd name="T7" fmla="*/ 7 h 160"/>
                <a:gd name="T8" fmla="*/ 7 w 198"/>
                <a:gd name="T9" fmla="*/ 160 h 160"/>
              </a:gdLst>
              <a:ahLst/>
              <a:cxnLst>
                <a:cxn ang="0">
                  <a:pos x="T0" y="T1"/>
                </a:cxn>
                <a:cxn ang="0">
                  <a:pos x="T2" y="T3"/>
                </a:cxn>
                <a:cxn ang="0">
                  <a:pos x="T4" y="T5"/>
                </a:cxn>
                <a:cxn ang="0">
                  <a:pos x="T6" y="T7"/>
                </a:cxn>
                <a:cxn ang="0">
                  <a:pos x="T8" y="T9"/>
                </a:cxn>
              </a:cxnLst>
              <a:rect l="0" t="0" r="r" b="b"/>
              <a:pathLst>
                <a:path w="198" h="160">
                  <a:moveTo>
                    <a:pt x="7" y="160"/>
                  </a:moveTo>
                  <a:lnTo>
                    <a:pt x="0" y="151"/>
                  </a:lnTo>
                  <a:lnTo>
                    <a:pt x="191" y="0"/>
                  </a:lnTo>
                  <a:lnTo>
                    <a:pt x="198" y="7"/>
                  </a:lnTo>
                  <a:lnTo>
                    <a:pt x="7" y="1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26" name="Freeform 102"/>
            <p:cNvSpPr>
              <a:spLocks/>
            </p:cNvSpPr>
            <p:nvPr/>
          </p:nvSpPr>
          <p:spPr bwMode="auto">
            <a:xfrm>
              <a:off x="2569" y="885"/>
              <a:ext cx="208" cy="250"/>
            </a:xfrm>
            <a:custGeom>
              <a:avLst/>
              <a:gdLst>
                <a:gd name="T0" fmla="*/ 200 w 208"/>
                <a:gd name="T1" fmla="*/ 250 h 250"/>
                <a:gd name="T2" fmla="*/ 0 w 208"/>
                <a:gd name="T3" fmla="*/ 7 h 250"/>
                <a:gd name="T4" fmla="*/ 9 w 208"/>
                <a:gd name="T5" fmla="*/ 0 h 250"/>
                <a:gd name="T6" fmla="*/ 208 w 208"/>
                <a:gd name="T7" fmla="*/ 243 h 250"/>
                <a:gd name="T8" fmla="*/ 200 w 208"/>
                <a:gd name="T9" fmla="*/ 250 h 250"/>
              </a:gdLst>
              <a:ahLst/>
              <a:cxnLst>
                <a:cxn ang="0">
                  <a:pos x="T0" y="T1"/>
                </a:cxn>
                <a:cxn ang="0">
                  <a:pos x="T2" y="T3"/>
                </a:cxn>
                <a:cxn ang="0">
                  <a:pos x="T4" y="T5"/>
                </a:cxn>
                <a:cxn ang="0">
                  <a:pos x="T6" y="T7"/>
                </a:cxn>
                <a:cxn ang="0">
                  <a:pos x="T8" y="T9"/>
                </a:cxn>
              </a:cxnLst>
              <a:rect l="0" t="0" r="r" b="b"/>
              <a:pathLst>
                <a:path w="208" h="250">
                  <a:moveTo>
                    <a:pt x="200" y="250"/>
                  </a:moveTo>
                  <a:lnTo>
                    <a:pt x="0" y="7"/>
                  </a:lnTo>
                  <a:lnTo>
                    <a:pt x="9" y="0"/>
                  </a:lnTo>
                  <a:lnTo>
                    <a:pt x="208" y="243"/>
                  </a:lnTo>
                  <a:lnTo>
                    <a:pt x="200" y="2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27" name="Freeform 103"/>
            <p:cNvSpPr>
              <a:spLocks/>
            </p:cNvSpPr>
            <p:nvPr/>
          </p:nvSpPr>
          <p:spPr bwMode="auto">
            <a:xfrm>
              <a:off x="2554" y="1123"/>
              <a:ext cx="220" cy="147"/>
            </a:xfrm>
            <a:custGeom>
              <a:avLst/>
              <a:gdLst>
                <a:gd name="T0" fmla="*/ 8 w 220"/>
                <a:gd name="T1" fmla="*/ 147 h 147"/>
                <a:gd name="T2" fmla="*/ 0 w 220"/>
                <a:gd name="T3" fmla="*/ 137 h 147"/>
                <a:gd name="T4" fmla="*/ 215 w 220"/>
                <a:gd name="T5" fmla="*/ 0 h 147"/>
                <a:gd name="T6" fmla="*/ 220 w 220"/>
                <a:gd name="T7" fmla="*/ 10 h 147"/>
                <a:gd name="T8" fmla="*/ 8 w 220"/>
                <a:gd name="T9" fmla="*/ 147 h 147"/>
              </a:gdLst>
              <a:ahLst/>
              <a:cxnLst>
                <a:cxn ang="0">
                  <a:pos x="T0" y="T1"/>
                </a:cxn>
                <a:cxn ang="0">
                  <a:pos x="T2" y="T3"/>
                </a:cxn>
                <a:cxn ang="0">
                  <a:pos x="T4" y="T5"/>
                </a:cxn>
                <a:cxn ang="0">
                  <a:pos x="T6" y="T7"/>
                </a:cxn>
                <a:cxn ang="0">
                  <a:pos x="T8" y="T9"/>
                </a:cxn>
              </a:cxnLst>
              <a:rect l="0" t="0" r="r" b="b"/>
              <a:pathLst>
                <a:path w="220" h="147">
                  <a:moveTo>
                    <a:pt x="8" y="147"/>
                  </a:moveTo>
                  <a:lnTo>
                    <a:pt x="0" y="137"/>
                  </a:lnTo>
                  <a:lnTo>
                    <a:pt x="215" y="0"/>
                  </a:lnTo>
                  <a:lnTo>
                    <a:pt x="220" y="10"/>
                  </a:lnTo>
                  <a:lnTo>
                    <a:pt x="8" y="1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28" name="Freeform 104"/>
            <p:cNvSpPr>
              <a:spLocks/>
            </p:cNvSpPr>
            <p:nvPr/>
          </p:nvSpPr>
          <p:spPr bwMode="auto">
            <a:xfrm>
              <a:off x="2290" y="1263"/>
              <a:ext cx="269" cy="28"/>
            </a:xfrm>
            <a:custGeom>
              <a:avLst/>
              <a:gdLst>
                <a:gd name="T0" fmla="*/ 0 w 269"/>
                <a:gd name="T1" fmla="*/ 28 h 28"/>
                <a:gd name="T2" fmla="*/ 0 w 269"/>
                <a:gd name="T3" fmla="*/ 16 h 28"/>
                <a:gd name="T4" fmla="*/ 269 w 269"/>
                <a:gd name="T5" fmla="*/ 0 h 28"/>
                <a:gd name="T6" fmla="*/ 269 w 269"/>
                <a:gd name="T7" fmla="*/ 9 h 28"/>
                <a:gd name="T8" fmla="*/ 0 w 269"/>
                <a:gd name="T9" fmla="*/ 28 h 28"/>
              </a:gdLst>
              <a:ahLst/>
              <a:cxnLst>
                <a:cxn ang="0">
                  <a:pos x="T0" y="T1"/>
                </a:cxn>
                <a:cxn ang="0">
                  <a:pos x="T2" y="T3"/>
                </a:cxn>
                <a:cxn ang="0">
                  <a:pos x="T4" y="T5"/>
                </a:cxn>
                <a:cxn ang="0">
                  <a:pos x="T6" y="T7"/>
                </a:cxn>
                <a:cxn ang="0">
                  <a:pos x="T8" y="T9"/>
                </a:cxn>
              </a:cxnLst>
              <a:rect l="0" t="0" r="r" b="b"/>
              <a:pathLst>
                <a:path w="269" h="28">
                  <a:moveTo>
                    <a:pt x="0" y="28"/>
                  </a:moveTo>
                  <a:lnTo>
                    <a:pt x="0" y="16"/>
                  </a:lnTo>
                  <a:lnTo>
                    <a:pt x="269" y="0"/>
                  </a:lnTo>
                  <a:lnTo>
                    <a:pt x="269" y="9"/>
                  </a:lnTo>
                  <a:lnTo>
                    <a:pt x="0" y="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29" name="Freeform 105"/>
            <p:cNvSpPr>
              <a:spLocks/>
            </p:cNvSpPr>
            <p:nvPr/>
          </p:nvSpPr>
          <p:spPr bwMode="auto">
            <a:xfrm>
              <a:off x="2772" y="1102"/>
              <a:ext cx="210" cy="31"/>
            </a:xfrm>
            <a:custGeom>
              <a:avLst/>
              <a:gdLst>
                <a:gd name="T0" fmla="*/ 2 w 210"/>
                <a:gd name="T1" fmla="*/ 31 h 31"/>
                <a:gd name="T2" fmla="*/ 0 w 210"/>
                <a:gd name="T3" fmla="*/ 19 h 31"/>
                <a:gd name="T4" fmla="*/ 210 w 210"/>
                <a:gd name="T5" fmla="*/ 0 h 31"/>
                <a:gd name="T6" fmla="*/ 210 w 210"/>
                <a:gd name="T7" fmla="*/ 12 h 31"/>
                <a:gd name="T8" fmla="*/ 2 w 210"/>
                <a:gd name="T9" fmla="*/ 31 h 31"/>
              </a:gdLst>
              <a:ahLst/>
              <a:cxnLst>
                <a:cxn ang="0">
                  <a:pos x="T0" y="T1"/>
                </a:cxn>
                <a:cxn ang="0">
                  <a:pos x="T2" y="T3"/>
                </a:cxn>
                <a:cxn ang="0">
                  <a:pos x="T4" y="T5"/>
                </a:cxn>
                <a:cxn ang="0">
                  <a:pos x="T6" y="T7"/>
                </a:cxn>
                <a:cxn ang="0">
                  <a:pos x="T8" y="T9"/>
                </a:cxn>
              </a:cxnLst>
              <a:rect l="0" t="0" r="r" b="b"/>
              <a:pathLst>
                <a:path w="210" h="31">
                  <a:moveTo>
                    <a:pt x="2" y="31"/>
                  </a:moveTo>
                  <a:lnTo>
                    <a:pt x="0" y="19"/>
                  </a:lnTo>
                  <a:lnTo>
                    <a:pt x="210" y="0"/>
                  </a:lnTo>
                  <a:lnTo>
                    <a:pt x="210" y="12"/>
                  </a:lnTo>
                  <a:lnTo>
                    <a:pt x="2"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30" name="Freeform 106"/>
            <p:cNvSpPr>
              <a:spLocks/>
            </p:cNvSpPr>
            <p:nvPr/>
          </p:nvSpPr>
          <p:spPr bwMode="auto">
            <a:xfrm>
              <a:off x="2899" y="814"/>
              <a:ext cx="308" cy="139"/>
            </a:xfrm>
            <a:custGeom>
              <a:avLst/>
              <a:gdLst>
                <a:gd name="T0" fmla="*/ 303 w 308"/>
                <a:gd name="T1" fmla="*/ 139 h 139"/>
                <a:gd name="T2" fmla="*/ 0 w 308"/>
                <a:gd name="T3" fmla="*/ 9 h 139"/>
                <a:gd name="T4" fmla="*/ 5 w 308"/>
                <a:gd name="T5" fmla="*/ 0 h 139"/>
                <a:gd name="T6" fmla="*/ 308 w 308"/>
                <a:gd name="T7" fmla="*/ 127 h 139"/>
                <a:gd name="T8" fmla="*/ 303 w 308"/>
                <a:gd name="T9" fmla="*/ 139 h 139"/>
              </a:gdLst>
              <a:ahLst/>
              <a:cxnLst>
                <a:cxn ang="0">
                  <a:pos x="T0" y="T1"/>
                </a:cxn>
                <a:cxn ang="0">
                  <a:pos x="T2" y="T3"/>
                </a:cxn>
                <a:cxn ang="0">
                  <a:pos x="T4" y="T5"/>
                </a:cxn>
                <a:cxn ang="0">
                  <a:pos x="T6" y="T7"/>
                </a:cxn>
                <a:cxn ang="0">
                  <a:pos x="T8" y="T9"/>
                </a:cxn>
              </a:cxnLst>
              <a:rect l="0" t="0" r="r" b="b"/>
              <a:pathLst>
                <a:path w="308" h="139">
                  <a:moveTo>
                    <a:pt x="303" y="139"/>
                  </a:moveTo>
                  <a:lnTo>
                    <a:pt x="0" y="9"/>
                  </a:lnTo>
                  <a:lnTo>
                    <a:pt x="5" y="0"/>
                  </a:lnTo>
                  <a:lnTo>
                    <a:pt x="308" y="127"/>
                  </a:lnTo>
                  <a:lnTo>
                    <a:pt x="303" y="1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31" name="Freeform 107"/>
            <p:cNvSpPr>
              <a:spLocks/>
            </p:cNvSpPr>
            <p:nvPr/>
          </p:nvSpPr>
          <p:spPr bwMode="auto">
            <a:xfrm>
              <a:off x="2571" y="814"/>
              <a:ext cx="331" cy="78"/>
            </a:xfrm>
            <a:custGeom>
              <a:avLst/>
              <a:gdLst>
                <a:gd name="T0" fmla="*/ 2 w 331"/>
                <a:gd name="T1" fmla="*/ 78 h 78"/>
                <a:gd name="T2" fmla="*/ 0 w 331"/>
                <a:gd name="T3" fmla="*/ 66 h 78"/>
                <a:gd name="T4" fmla="*/ 328 w 331"/>
                <a:gd name="T5" fmla="*/ 0 h 78"/>
                <a:gd name="T6" fmla="*/ 331 w 331"/>
                <a:gd name="T7" fmla="*/ 12 h 78"/>
                <a:gd name="T8" fmla="*/ 2 w 331"/>
                <a:gd name="T9" fmla="*/ 78 h 78"/>
              </a:gdLst>
              <a:ahLst/>
              <a:cxnLst>
                <a:cxn ang="0">
                  <a:pos x="T0" y="T1"/>
                </a:cxn>
                <a:cxn ang="0">
                  <a:pos x="T2" y="T3"/>
                </a:cxn>
                <a:cxn ang="0">
                  <a:pos x="T4" y="T5"/>
                </a:cxn>
                <a:cxn ang="0">
                  <a:pos x="T6" y="T7"/>
                </a:cxn>
                <a:cxn ang="0">
                  <a:pos x="T8" y="T9"/>
                </a:cxn>
              </a:cxnLst>
              <a:rect l="0" t="0" r="r" b="b"/>
              <a:pathLst>
                <a:path w="331" h="78">
                  <a:moveTo>
                    <a:pt x="2" y="78"/>
                  </a:moveTo>
                  <a:lnTo>
                    <a:pt x="0" y="66"/>
                  </a:lnTo>
                  <a:lnTo>
                    <a:pt x="328" y="0"/>
                  </a:lnTo>
                  <a:lnTo>
                    <a:pt x="331" y="12"/>
                  </a:lnTo>
                  <a:lnTo>
                    <a:pt x="2"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32" name="Freeform 108"/>
            <p:cNvSpPr>
              <a:spLocks/>
            </p:cNvSpPr>
            <p:nvPr/>
          </p:nvSpPr>
          <p:spPr bwMode="auto">
            <a:xfrm>
              <a:off x="2895" y="819"/>
              <a:ext cx="94" cy="290"/>
            </a:xfrm>
            <a:custGeom>
              <a:avLst/>
              <a:gdLst>
                <a:gd name="T0" fmla="*/ 82 w 94"/>
                <a:gd name="T1" fmla="*/ 290 h 290"/>
                <a:gd name="T2" fmla="*/ 0 w 94"/>
                <a:gd name="T3" fmla="*/ 2 h 290"/>
                <a:gd name="T4" fmla="*/ 11 w 94"/>
                <a:gd name="T5" fmla="*/ 0 h 290"/>
                <a:gd name="T6" fmla="*/ 94 w 94"/>
                <a:gd name="T7" fmla="*/ 288 h 290"/>
                <a:gd name="T8" fmla="*/ 82 w 94"/>
                <a:gd name="T9" fmla="*/ 290 h 290"/>
              </a:gdLst>
              <a:ahLst/>
              <a:cxnLst>
                <a:cxn ang="0">
                  <a:pos x="T0" y="T1"/>
                </a:cxn>
                <a:cxn ang="0">
                  <a:pos x="T2" y="T3"/>
                </a:cxn>
                <a:cxn ang="0">
                  <a:pos x="T4" y="T5"/>
                </a:cxn>
                <a:cxn ang="0">
                  <a:pos x="T6" y="T7"/>
                </a:cxn>
                <a:cxn ang="0">
                  <a:pos x="T8" y="T9"/>
                </a:cxn>
              </a:cxnLst>
              <a:rect l="0" t="0" r="r" b="b"/>
              <a:pathLst>
                <a:path w="94" h="290">
                  <a:moveTo>
                    <a:pt x="82" y="290"/>
                  </a:moveTo>
                  <a:lnTo>
                    <a:pt x="0" y="2"/>
                  </a:lnTo>
                  <a:lnTo>
                    <a:pt x="11" y="0"/>
                  </a:lnTo>
                  <a:lnTo>
                    <a:pt x="94" y="288"/>
                  </a:lnTo>
                  <a:lnTo>
                    <a:pt x="82" y="29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33" name="Freeform 109"/>
            <p:cNvSpPr>
              <a:spLocks/>
            </p:cNvSpPr>
            <p:nvPr/>
          </p:nvSpPr>
          <p:spPr bwMode="auto">
            <a:xfrm>
              <a:off x="2762" y="823"/>
              <a:ext cx="142" cy="305"/>
            </a:xfrm>
            <a:custGeom>
              <a:avLst/>
              <a:gdLst>
                <a:gd name="T0" fmla="*/ 10 w 142"/>
                <a:gd name="T1" fmla="*/ 305 h 305"/>
                <a:gd name="T2" fmla="*/ 0 w 142"/>
                <a:gd name="T3" fmla="*/ 300 h 305"/>
                <a:gd name="T4" fmla="*/ 130 w 142"/>
                <a:gd name="T5" fmla="*/ 0 h 305"/>
                <a:gd name="T6" fmla="*/ 142 w 142"/>
                <a:gd name="T7" fmla="*/ 5 h 305"/>
                <a:gd name="T8" fmla="*/ 10 w 142"/>
                <a:gd name="T9" fmla="*/ 305 h 305"/>
              </a:gdLst>
              <a:ahLst/>
              <a:cxnLst>
                <a:cxn ang="0">
                  <a:pos x="T0" y="T1"/>
                </a:cxn>
                <a:cxn ang="0">
                  <a:pos x="T2" y="T3"/>
                </a:cxn>
                <a:cxn ang="0">
                  <a:pos x="T4" y="T5"/>
                </a:cxn>
                <a:cxn ang="0">
                  <a:pos x="T6" y="T7"/>
                </a:cxn>
                <a:cxn ang="0">
                  <a:pos x="T8" y="T9"/>
                </a:cxn>
              </a:cxnLst>
              <a:rect l="0" t="0" r="r" b="b"/>
              <a:pathLst>
                <a:path w="142" h="305">
                  <a:moveTo>
                    <a:pt x="10" y="305"/>
                  </a:moveTo>
                  <a:lnTo>
                    <a:pt x="0" y="300"/>
                  </a:lnTo>
                  <a:lnTo>
                    <a:pt x="130" y="0"/>
                  </a:lnTo>
                  <a:lnTo>
                    <a:pt x="142" y="5"/>
                  </a:lnTo>
                  <a:lnTo>
                    <a:pt x="10" y="3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34" name="Freeform 110"/>
            <p:cNvSpPr>
              <a:spLocks/>
            </p:cNvSpPr>
            <p:nvPr/>
          </p:nvSpPr>
          <p:spPr bwMode="auto">
            <a:xfrm>
              <a:off x="2550" y="887"/>
              <a:ext cx="28" cy="373"/>
            </a:xfrm>
            <a:custGeom>
              <a:avLst/>
              <a:gdLst>
                <a:gd name="T0" fmla="*/ 12 w 28"/>
                <a:gd name="T1" fmla="*/ 373 h 373"/>
                <a:gd name="T2" fmla="*/ 0 w 28"/>
                <a:gd name="T3" fmla="*/ 373 h 373"/>
                <a:gd name="T4" fmla="*/ 16 w 28"/>
                <a:gd name="T5" fmla="*/ 0 h 373"/>
                <a:gd name="T6" fmla="*/ 28 w 28"/>
                <a:gd name="T7" fmla="*/ 0 h 373"/>
                <a:gd name="T8" fmla="*/ 12 w 28"/>
                <a:gd name="T9" fmla="*/ 373 h 373"/>
              </a:gdLst>
              <a:ahLst/>
              <a:cxnLst>
                <a:cxn ang="0">
                  <a:pos x="T0" y="T1"/>
                </a:cxn>
                <a:cxn ang="0">
                  <a:pos x="T2" y="T3"/>
                </a:cxn>
                <a:cxn ang="0">
                  <a:pos x="T4" y="T5"/>
                </a:cxn>
                <a:cxn ang="0">
                  <a:pos x="T6" y="T7"/>
                </a:cxn>
                <a:cxn ang="0">
                  <a:pos x="T8" y="T9"/>
                </a:cxn>
              </a:cxnLst>
              <a:rect l="0" t="0" r="r" b="b"/>
              <a:pathLst>
                <a:path w="28" h="373">
                  <a:moveTo>
                    <a:pt x="12" y="373"/>
                  </a:moveTo>
                  <a:lnTo>
                    <a:pt x="0" y="373"/>
                  </a:lnTo>
                  <a:lnTo>
                    <a:pt x="16" y="0"/>
                  </a:lnTo>
                  <a:lnTo>
                    <a:pt x="28" y="0"/>
                  </a:lnTo>
                  <a:lnTo>
                    <a:pt x="12" y="3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35" name="Freeform 111"/>
            <p:cNvSpPr>
              <a:spLocks/>
            </p:cNvSpPr>
            <p:nvPr/>
          </p:nvSpPr>
          <p:spPr bwMode="auto">
            <a:xfrm>
              <a:off x="2977" y="1107"/>
              <a:ext cx="121" cy="281"/>
            </a:xfrm>
            <a:custGeom>
              <a:avLst/>
              <a:gdLst>
                <a:gd name="T0" fmla="*/ 109 w 121"/>
                <a:gd name="T1" fmla="*/ 281 h 281"/>
                <a:gd name="T2" fmla="*/ 0 w 121"/>
                <a:gd name="T3" fmla="*/ 2 h 281"/>
                <a:gd name="T4" fmla="*/ 12 w 121"/>
                <a:gd name="T5" fmla="*/ 0 h 281"/>
                <a:gd name="T6" fmla="*/ 121 w 121"/>
                <a:gd name="T7" fmla="*/ 276 h 281"/>
                <a:gd name="T8" fmla="*/ 109 w 121"/>
                <a:gd name="T9" fmla="*/ 281 h 281"/>
              </a:gdLst>
              <a:ahLst/>
              <a:cxnLst>
                <a:cxn ang="0">
                  <a:pos x="T0" y="T1"/>
                </a:cxn>
                <a:cxn ang="0">
                  <a:pos x="T2" y="T3"/>
                </a:cxn>
                <a:cxn ang="0">
                  <a:pos x="T4" y="T5"/>
                </a:cxn>
                <a:cxn ang="0">
                  <a:pos x="T6" y="T7"/>
                </a:cxn>
                <a:cxn ang="0">
                  <a:pos x="T8" y="T9"/>
                </a:cxn>
              </a:cxnLst>
              <a:rect l="0" t="0" r="r" b="b"/>
              <a:pathLst>
                <a:path w="121" h="281">
                  <a:moveTo>
                    <a:pt x="109" y="281"/>
                  </a:moveTo>
                  <a:lnTo>
                    <a:pt x="0" y="2"/>
                  </a:lnTo>
                  <a:lnTo>
                    <a:pt x="12" y="0"/>
                  </a:lnTo>
                  <a:lnTo>
                    <a:pt x="121" y="276"/>
                  </a:lnTo>
                  <a:lnTo>
                    <a:pt x="109" y="2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36" name="Freeform 112"/>
            <p:cNvSpPr>
              <a:spLocks/>
            </p:cNvSpPr>
            <p:nvPr/>
          </p:nvSpPr>
          <p:spPr bwMode="auto">
            <a:xfrm>
              <a:off x="2769" y="1126"/>
              <a:ext cx="74" cy="224"/>
            </a:xfrm>
            <a:custGeom>
              <a:avLst/>
              <a:gdLst>
                <a:gd name="T0" fmla="*/ 62 w 74"/>
                <a:gd name="T1" fmla="*/ 224 h 224"/>
                <a:gd name="T2" fmla="*/ 0 w 74"/>
                <a:gd name="T3" fmla="*/ 5 h 224"/>
                <a:gd name="T4" fmla="*/ 12 w 74"/>
                <a:gd name="T5" fmla="*/ 0 h 224"/>
                <a:gd name="T6" fmla="*/ 74 w 74"/>
                <a:gd name="T7" fmla="*/ 222 h 224"/>
                <a:gd name="T8" fmla="*/ 62 w 74"/>
                <a:gd name="T9" fmla="*/ 224 h 224"/>
              </a:gdLst>
              <a:ahLst/>
              <a:cxnLst>
                <a:cxn ang="0">
                  <a:pos x="T0" y="T1"/>
                </a:cxn>
                <a:cxn ang="0">
                  <a:pos x="T2" y="T3"/>
                </a:cxn>
                <a:cxn ang="0">
                  <a:pos x="T4" y="T5"/>
                </a:cxn>
                <a:cxn ang="0">
                  <a:pos x="T6" y="T7"/>
                </a:cxn>
                <a:cxn ang="0">
                  <a:pos x="T8" y="T9"/>
                </a:cxn>
              </a:cxnLst>
              <a:rect l="0" t="0" r="r" b="b"/>
              <a:pathLst>
                <a:path w="74" h="224">
                  <a:moveTo>
                    <a:pt x="62" y="224"/>
                  </a:moveTo>
                  <a:lnTo>
                    <a:pt x="0" y="5"/>
                  </a:lnTo>
                  <a:lnTo>
                    <a:pt x="12" y="0"/>
                  </a:lnTo>
                  <a:lnTo>
                    <a:pt x="74" y="222"/>
                  </a:lnTo>
                  <a:lnTo>
                    <a:pt x="62" y="2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37" name="Freeform 113"/>
            <p:cNvSpPr>
              <a:spLocks/>
            </p:cNvSpPr>
            <p:nvPr/>
          </p:nvSpPr>
          <p:spPr bwMode="auto">
            <a:xfrm>
              <a:off x="2836" y="1109"/>
              <a:ext cx="148" cy="248"/>
            </a:xfrm>
            <a:custGeom>
              <a:avLst/>
              <a:gdLst>
                <a:gd name="T0" fmla="*/ 9 w 148"/>
                <a:gd name="T1" fmla="*/ 248 h 248"/>
                <a:gd name="T2" fmla="*/ 0 w 148"/>
                <a:gd name="T3" fmla="*/ 244 h 248"/>
                <a:gd name="T4" fmla="*/ 139 w 148"/>
                <a:gd name="T5" fmla="*/ 0 h 248"/>
                <a:gd name="T6" fmla="*/ 148 w 148"/>
                <a:gd name="T7" fmla="*/ 7 h 248"/>
                <a:gd name="T8" fmla="*/ 9 w 148"/>
                <a:gd name="T9" fmla="*/ 248 h 248"/>
              </a:gdLst>
              <a:ahLst/>
              <a:cxnLst>
                <a:cxn ang="0">
                  <a:pos x="T0" y="T1"/>
                </a:cxn>
                <a:cxn ang="0">
                  <a:pos x="T2" y="T3"/>
                </a:cxn>
                <a:cxn ang="0">
                  <a:pos x="T4" y="T5"/>
                </a:cxn>
                <a:cxn ang="0">
                  <a:pos x="T6" y="T7"/>
                </a:cxn>
                <a:cxn ang="0">
                  <a:pos x="T8" y="T9"/>
                </a:cxn>
              </a:cxnLst>
              <a:rect l="0" t="0" r="r" b="b"/>
              <a:pathLst>
                <a:path w="148" h="248">
                  <a:moveTo>
                    <a:pt x="9" y="248"/>
                  </a:moveTo>
                  <a:lnTo>
                    <a:pt x="0" y="244"/>
                  </a:lnTo>
                  <a:lnTo>
                    <a:pt x="139" y="0"/>
                  </a:lnTo>
                  <a:lnTo>
                    <a:pt x="148" y="7"/>
                  </a:lnTo>
                  <a:lnTo>
                    <a:pt x="9" y="2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38" name="Freeform 114"/>
            <p:cNvSpPr>
              <a:spLocks/>
            </p:cNvSpPr>
            <p:nvPr/>
          </p:nvSpPr>
          <p:spPr bwMode="auto">
            <a:xfrm>
              <a:off x="2987" y="1105"/>
              <a:ext cx="255" cy="160"/>
            </a:xfrm>
            <a:custGeom>
              <a:avLst/>
              <a:gdLst>
                <a:gd name="T0" fmla="*/ 250 w 255"/>
                <a:gd name="T1" fmla="*/ 160 h 160"/>
                <a:gd name="T2" fmla="*/ 0 w 255"/>
                <a:gd name="T3" fmla="*/ 9 h 160"/>
                <a:gd name="T4" fmla="*/ 5 w 255"/>
                <a:gd name="T5" fmla="*/ 0 h 160"/>
                <a:gd name="T6" fmla="*/ 255 w 255"/>
                <a:gd name="T7" fmla="*/ 151 h 160"/>
                <a:gd name="T8" fmla="*/ 250 w 255"/>
                <a:gd name="T9" fmla="*/ 160 h 160"/>
              </a:gdLst>
              <a:ahLst/>
              <a:cxnLst>
                <a:cxn ang="0">
                  <a:pos x="T0" y="T1"/>
                </a:cxn>
                <a:cxn ang="0">
                  <a:pos x="T2" y="T3"/>
                </a:cxn>
                <a:cxn ang="0">
                  <a:pos x="T4" y="T5"/>
                </a:cxn>
                <a:cxn ang="0">
                  <a:pos x="T6" y="T7"/>
                </a:cxn>
                <a:cxn ang="0">
                  <a:pos x="T8" y="T9"/>
                </a:cxn>
              </a:cxnLst>
              <a:rect l="0" t="0" r="r" b="b"/>
              <a:pathLst>
                <a:path w="255" h="160">
                  <a:moveTo>
                    <a:pt x="250" y="160"/>
                  </a:moveTo>
                  <a:lnTo>
                    <a:pt x="0" y="9"/>
                  </a:lnTo>
                  <a:lnTo>
                    <a:pt x="5" y="0"/>
                  </a:lnTo>
                  <a:lnTo>
                    <a:pt x="255" y="151"/>
                  </a:lnTo>
                  <a:lnTo>
                    <a:pt x="250" y="16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39" name="Freeform 115"/>
            <p:cNvSpPr>
              <a:spLocks/>
            </p:cNvSpPr>
            <p:nvPr/>
          </p:nvSpPr>
          <p:spPr bwMode="auto">
            <a:xfrm>
              <a:off x="3235" y="1263"/>
              <a:ext cx="165" cy="217"/>
            </a:xfrm>
            <a:custGeom>
              <a:avLst/>
              <a:gdLst>
                <a:gd name="T0" fmla="*/ 156 w 165"/>
                <a:gd name="T1" fmla="*/ 217 h 217"/>
                <a:gd name="T2" fmla="*/ 0 w 165"/>
                <a:gd name="T3" fmla="*/ 7 h 217"/>
                <a:gd name="T4" fmla="*/ 9 w 165"/>
                <a:gd name="T5" fmla="*/ 0 h 217"/>
                <a:gd name="T6" fmla="*/ 165 w 165"/>
                <a:gd name="T7" fmla="*/ 212 h 217"/>
                <a:gd name="T8" fmla="*/ 156 w 165"/>
                <a:gd name="T9" fmla="*/ 217 h 217"/>
              </a:gdLst>
              <a:ahLst/>
              <a:cxnLst>
                <a:cxn ang="0">
                  <a:pos x="T0" y="T1"/>
                </a:cxn>
                <a:cxn ang="0">
                  <a:pos x="T2" y="T3"/>
                </a:cxn>
                <a:cxn ang="0">
                  <a:pos x="T4" y="T5"/>
                </a:cxn>
                <a:cxn ang="0">
                  <a:pos x="T6" y="T7"/>
                </a:cxn>
                <a:cxn ang="0">
                  <a:pos x="T8" y="T9"/>
                </a:cxn>
              </a:cxnLst>
              <a:rect l="0" t="0" r="r" b="b"/>
              <a:pathLst>
                <a:path w="165" h="217">
                  <a:moveTo>
                    <a:pt x="156" y="217"/>
                  </a:moveTo>
                  <a:lnTo>
                    <a:pt x="0" y="7"/>
                  </a:lnTo>
                  <a:lnTo>
                    <a:pt x="9" y="0"/>
                  </a:lnTo>
                  <a:lnTo>
                    <a:pt x="165" y="212"/>
                  </a:lnTo>
                  <a:lnTo>
                    <a:pt x="156" y="2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40" name="Freeform 116"/>
            <p:cNvSpPr>
              <a:spLocks/>
            </p:cNvSpPr>
            <p:nvPr/>
          </p:nvSpPr>
          <p:spPr bwMode="auto">
            <a:xfrm>
              <a:off x="3150" y="1270"/>
              <a:ext cx="94" cy="321"/>
            </a:xfrm>
            <a:custGeom>
              <a:avLst/>
              <a:gdLst>
                <a:gd name="T0" fmla="*/ 9 w 94"/>
                <a:gd name="T1" fmla="*/ 321 h 321"/>
                <a:gd name="T2" fmla="*/ 0 w 94"/>
                <a:gd name="T3" fmla="*/ 319 h 321"/>
                <a:gd name="T4" fmla="*/ 83 w 94"/>
                <a:gd name="T5" fmla="*/ 0 h 321"/>
                <a:gd name="T6" fmla="*/ 94 w 94"/>
                <a:gd name="T7" fmla="*/ 2 h 321"/>
                <a:gd name="T8" fmla="*/ 9 w 94"/>
                <a:gd name="T9" fmla="*/ 321 h 321"/>
              </a:gdLst>
              <a:ahLst/>
              <a:cxnLst>
                <a:cxn ang="0">
                  <a:pos x="T0" y="T1"/>
                </a:cxn>
                <a:cxn ang="0">
                  <a:pos x="T2" y="T3"/>
                </a:cxn>
                <a:cxn ang="0">
                  <a:pos x="T4" y="T5"/>
                </a:cxn>
                <a:cxn ang="0">
                  <a:pos x="T6" y="T7"/>
                </a:cxn>
                <a:cxn ang="0">
                  <a:pos x="T8" y="T9"/>
                </a:cxn>
              </a:cxnLst>
              <a:rect l="0" t="0" r="r" b="b"/>
              <a:pathLst>
                <a:path w="94" h="321">
                  <a:moveTo>
                    <a:pt x="9" y="321"/>
                  </a:moveTo>
                  <a:lnTo>
                    <a:pt x="0" y="319"/>
                  </a:lnTo>
                  <a:lnTo>
                    <a:pt x="83" y="0"/>
                  </a:lnTo>
                  <a:lnTo>
                    <a:pt x="94" y="2"/>
                  </a:lnTo>
                  <a:lnTo>
                    <a:pt x="9" y="3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41" name="Freeform 117"/>
            <p:cNvSpPr>
              <a:spLocks/>
            </p:cNvSpPr>
            <p:nvPr/>
          </p:nvSpPr>
          <p:spPr bwMode="auto">
            <a:xfrm>
              <a:off x="2838" y="1357"/>
              <a:ext cx="158" cy="284"/>
            </a:xfrm>
            <a:custGeom>
              <a:avLst/>
              <a:gdLst>
                <a:gd name="T0" fmla="*/ 149 w 158"/>
                <a:gd name="T1" fmla="*/ 284 h 284"/>
                <a:gd name="T2" fmla="*/ 0 w 158"/>
                <a:gd name="T3" fmla="*/ 5 h 284"/>
                <a:gd name="T4" fmla="*/ 9 w 158"/>
                <a:gd name="T5" fmla="*/ 0 h 284"/>
                <a:gd name="T6" fmla="*/ 158 w 158"/>
                <a:gd name="T7" fmla="*/ 277 h 284"/>
                <a:gd name="T8" fmla="*/ 149 w 158"/>
                <a:gd name="T9" fmla="*/ 284 h 284"/>
              </a:gdLst>
              <a:ahLst/>
              <a:cxnLst>
                <a:cxn ang="0">
                  <a:pos x="T0" y="T1"/>
                </a:cxn>
                <a:cxn ang="0">
                  <a:pos x="T2" y="T3"/>
                </a:cxn>
                <a:cxn ang="0">
                  <a:pos x="T4" y="T5"/>
                </a:cxn>
                <a:cxn ang="0">
                  <a:pos x="T6" y="T7"/>
                </a:cxn>
                <a:cxn ang="0">
                  <a:pos x="T8" y="T9"/>
                </a:cxn>
              </a:cxnLst>
              <a:rect l="0" t="0" r="r" b="b"/>
              <a:pathLst>
                <a:path w="158" h="284">
                  <a:moveTo>
                    <a:pt x="149" y="284"/>
                  </a:moveTo>
                  <a:lnTo>
                    <a:pt x="0" y="5"/>
                  </a:lnTo>
                  <a:lnTo>
                    <a:pt x="9" y="0"/>
                  </a:lnTo>
                  <a:lnTo>
                    <a:pt x="158" y="277"/>
                  </a:lnTo>
                  <a:lnTo>
                    <a:pt x="149" y="28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42" name="Freeform 118"/>
            <p:cNvSpPr>
              <a:spLocks/>
            </p:cNvSpPr>
            <p:nvPr/>
          </p:nvSpPr>
          <p:spPr bwMode="auto">
            <a:xfrm>
              <a:off x="2987" y="1390"/>
              <a:ext cx="109" cy="246"/>
            </a:xfrm>
            <a:custGeom>
              <a:avLst/>
              <a:gdLst>
                <a:gd name="T0" fmla="*/ 9 w 109"/>
                <a:gd name="T1" fmla="*/ 246 h 246"/>
                <a:gd name="T2" fmla="*/ 0 w 109"/>
                <a:gd name="T3" fmla="*/ 241 h 246"/>
                <a:gd name="T4" fmla="*/ 99 w 109"/>
                <a:gd name="T5" fmla="*/ 0 h 246"/>
                <a:gd name="T6" fmla="*/ 109 w 109"/>
                <a:gd name="T7" fmla="*/ 5 h 246"/>
                <a:gd name="T8" fmla="*/ 9 w 109"/>
                <a:gd name="T9" fmla="*/ 246 h 246"/>
              </a:gdLst>
              <a:ahLst/>
              <a:cxnLst>
                <a:cxn ang="0">
                  <a:pos x="T0" y="T1"/>
                </a:cxn>
                <a:cxn ang="0">
                  <a:pos x="T2" y="T3"/>
                </a:cxn>
                <a:cxn ang="0">
                  <a:pos x="T4" y="T5"/>
                </a:cxn>
                <a:cxn ang="0">
                  <a:pos x="T6" y="T7"/>
                </a:cxn>
                <a:cxn ang="0">
                  <a:pos x="T8" y="T9"/>
                </a:cxn>
              </a:cxnLst>
              <a:rect l="0" t="0" r="r" b="b"/>
              <a:pathLst>
                <a:path w="109" h="246">
                  <a:moveTo>
                    <a:pt x="9" y="246"/>
                  </a:moveTo>
                  <a:lnTo>
                    <a:pt x="0" y="241"/>
                  </a:lnTo>
                  <a:lnTo>
                    <a:pt x="99" y="0"/>
                  </a:lnTo>
                  <a:lnTo>
                    <a:pt x="109" y="5"/>
                  </a:lnTo>
                  <a:lnTo>
                    <a:pt x="9" y="2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43" name="Freeform 119"/>
            <p:cNvSpPr>
              <a:spLocks/>
            </p:cNvSpPr>
            <p:nvPr/>
          </p:nvSpPr>
          <p:spPr bwMode="auto">
            <a:xfrm>
              <a:off x="2850" y="1634"/>
              <a:ext cx="142" cy="196"/>
            </a:xfrm>
            <a:custGeom>
              <a:avLst/>
              <a:gdLst>
                <a:gd name="T0" fmla="*/ 9 w 142"/>
                <a:gd name="T1" fmla="*/ 196 h 196"/>
                <a:gd name="T2" fmla="*/ 0 w 142"/>
                <a:gd name="T3" fmla="*/ 189 h 196"/>
                <a:gd name="T4" fmla="*/ 132 w 142"/>
                <a:gd name="T5" fmla="*/ 0 h 196"/>
                <a:gd name="T6" fmla="*/ 142 w 142"/>
                <a:gd name="T7" fmla="*/ 7 h 196"/>
                <a:gd name="T8" fmla="*/ 9 w 142"/>
                <a:gd name="T9" fmla="*/ 196 h 196"/>
              </a:gdLst>
              <a:ahLst/>
              <a:cxnLst>
                <a:cxn ang="0">
                  <a:pos x="T0" y="T1"/>
                </a:cxn>
                <a:cxn ang="0">
                  <a:pos x="T2" y="T3"/>
                </a:cxn>
                <a:cxn ang="0">
                  <a:pos x="T4" y="T5"/>
                </a:cxn>
                <a:cxn ang="0">
                  <a:pos x="T6" y="T7"/>
                </a:cxn>
                <a:cxn ang="0">
                  <a:pos x="T8" y="T9"/>
                </a:cxn>
              </a:cxnLst>
              <a:rect l="0" t="0" r="r" b="b"/>
              <a:pathLst>
                <a:path w="142" h="196">
                  <a:moveTo>
                    <a:pt x="9" y="196"/>
                  </a:moveTo>
                  <a:lnTo>
                    <a:pt x="0" y="189"/>
                  </a:lnTo>
                  <a:lnTo>
                    <a:pt x="132" y="0"/>
                  </a:lnTo>
                  <a:lnTo>
                    <a:pt x="142" y="7"/>
                  </a:lnTo>
                  <a:lnTo>
                    <a:pt x="9" y="1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44" name="Freeform 120"/>
            <p:cNvSpPr>
              <a:spLocks/>
            </p:cNvSpPr>
            <p:nvPr/>
          </p:nvSpPr>
          <p:spPr bwMode="auto">
            <a:xfrm>
              <a:off x="2850" y="1837"/>
              <a:ext cx="175" cy="205"/>
            </a:xfrm>
            <a:custGeom>
              <a:avLst/>
              <a:gdLst>
                <a:gd name="T0" fmla="*/ 165 w 175"/>
                <a:gd name="T1" fmla="*/ 205 h 205"/>
                <a:gd name="T2" fmla="*/ 0 w 175"/>
                <a:gd name="T3" fmla="*/ 7 h 205"/>
                <a:gd name="T4" fmla="*/ 7 w 175"/>
                <a:gd name="T5" fmla="*/ 0 h 205"/>
                <a:gd name="T6" fmla="*/ 175 w 175"/>
                <a:gd name="T7" fmla="*/ 198 h 205"/>
                <a:gd name="T8" fmla="*/ 165 w 175"/>
                <a:gd name="T9" fmla="*/ 205 h 205"/>
              </a:gdLst>
              <a:ahLst/>
              <a:cxnLst>
                <a:cxn ang="0">
                  <a:pos x="T0" y="T1"/>
                </a:cxn>
                <a:cxn ang="0">
                  <a:pos x="T2" y="T3"/>
                </a:cxn>
                <a:cxn ang="0">
                  <a:pos x="T4" y="T5"/>
                </a:cxn>
                <a:cxn ang="0">
                  <a:pos x="T6" y="T7"/>
                </a:cxn>
                <a:cxn ang="0">
                  <a:pos x="T8" y="T9"/>
                </a:cxn>
              </a:cxnLst>
              <a:rect l="0" t="0" r="r" b="b"/>
              <a:pathLst>
                <a:path w="175" h="205">
                  <a:moveTo>
                    <a:pt x="165" y="205"/>
                  </a:moveTo>
                  <a:lnTo>
                    <a:pt x="0" y="7"/>
                  </a:lnTo>
                  <a:lnTo>
                    <a:pt x="7" y="0"/>
                  </a:lnTo>
                  <a:lnTo>
                    <a:pt x="175" y="198"/>
                  </a:lnTo>
                  <a:lnTo>
                    <a:pt x="165" y="2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45" name="Freeform 121"/>
            <p:cNvSpPr>
              <a:spLocks/>
            </p:cNvSpPr>
            <p:nvPr/>
          </p:nvSpPr>
          <p:spPr bwMode="auto">
            <a:xfrm>
              <a:off x="2616" y="1523"/>
              <a:ext cx="241" cy="321"/>
            </a:xfrm>
            <a:custGeom>
              <a:avLst/>
              <a:gdLst>
                <a:gd name="T0" fmla="*/ 234 w 241"/>
                <a:gd name="T1" fmla="*/ 321 h 321"/>
                <a:gd name="T2" fmla="*/ 0 w 241"/>
                <a:gd name="T3" fmla="*/ 7 h 321"/>
                <a:gd name="T4" fmla="*/ 9 w 241"/>
                <a:gd name="T5" fmla="*/ 0 h 321"/>
                <a:gd name="T6" fmla="*/ 241 w 241"/>
                <a:gd name="T7" fmla="*/ 316 h 321"/>
                <a:gd name="T8" fmla="*/ 234 w 241"/>
                <a:gd name="T9" fmla="*/ 321 h 321"/>
              </a:gdLst>
              <a:ahLst/>
              <a:cxnLst>
                <a:cxn ang="0">
                  <a:pos x="T0" y="T1"/>
                </a:cxn>
                <a:cxn ang="0">
                  <a:pos x="T2" y="T3"/>
                </a:cxn>
                <a:cxn ang="0">
                  <a:pos x="T4" y="T5"/>
                </a:cxn>
                <a:cxn ang="0">
                  <a:pos x="T6" y="T7"/>
                </a:cxn>
                <a:cxn ang="0">
                  <a:pos x="T8" y="T9"/>
                </a:cxn>
              </a:cxnLst>
              <a:rect l="0" t="0" r="r" b="b"/>
              <a:pathLst>
                <a:path w="241" h="321">
                  <a:moveTo>
                    <a:pt x="234" y="321"/>
                  </a:moveTo>
                  <a:lnTo>
                    <a:pt x="0" y="7"/>
                  </a:lnTo>
                  <a:lnTo>
                    <a:pt x="9" y="0"/>
                  </a:lnTo>
                  <a:lnTo>
                    <a:pt x="241" y="316"/>
                  </a:lnTo>
                  <a:lnTo>
                    <a:pt x="234" y="3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146" name="Oval 122"/>
            <p:cNvSpPr>
              <a:spLocks noChangeArrowheads="1"/>
            </p:cNvSpPr>
            <p:nvPr/>
          </p:nvSpPr>
          <p:spPr bwMode="auto">
            <a:xfrm>
              <a:off x="2786" y="1291"/>
              <a:ext cx="111" cy="111"/>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47" name="Oval 123"/>
            <p:cNvSpPr>
              <a:spLocks noChangeArrowheads="1"/>
            </p:cNvSpPr>
            <p:nvPr/>
          </p:nvSpPr>
          <p:spPr bwMode="auto">
            <a:xfrm>
              <a:off x="2306" y="1591"/>
              <a:ext cx="111" cy="114"/>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48" name="Oval 124"/>
            <p:cNvSpPr>
              <a:spLocks noChangeArrowheads="1"/>
            </p:cNvSpPr>
            <p:nvPr/>
          </p:nvSpPr>
          <p:spPr bwMode="auto">
            <a:xfrm>
              <a:off x="2798" y="2137"/>
              <a:ext cx="111" cy="111"/>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49" name="Oval 125"/>
            <p:cNvSpPr>
              <a:spLocks noChangeArrowheads="1"/>
            </p:cNvSpPr>
            <p:nvPr/>
          </p:nvSpPr>
          <p:spPr bwMode="auto">
            <a:xfrm>
              <a:off x="2798" y="1579"/>
              <a:ext cx="111" cy="111"/>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50" name="Oval 126"/>
            <p:cNvSpPr>
              <a:spLocks noChangeArrowheads="1"/>
            </p:cNvSpPr>
            <p:nvPr/>
          </p:nvSpPr>
          <p:spPr bwMode="auto">
            <a:xfrm>
              <a:off x="2781" y="1761"/>
              <a:ext cx="144" cy="144"/>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51" name="Oval 127"/>
            <p:cNvSpPr>
              <a:spLocks noChangeArrowheads="1"/>
            </p:cNvSpPr>
            <p:nvPr/>
          </p:nvSpPr>
          <p:spPr bwMode="auto">
            <a:xfrm>
              <a:off x="3341" y="1421"/>
              <a:ext cx="114" cy="111"/>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52" name="Oval 128"/>
            <p:cNvSpPr>
              <a:spLocks noChangeArrowheads="1"/>
            </p:cNvSpPr>
            <p:nvPr/>
          </p:nvSpPr>
          <p:spPr bwMode="auto">
            <a:xfrm>
              <a:off x="2524" y="835"/>
              <a:ext cx="111" cy="111"/>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53" name="Oval 129"/>
            <p:cNvSpPr>
              <a:spLocks noChangeArrowheads="1"/>
            </p:cNvSpPr>
            <p:nvPr/>
          </p:nvSpPr>
          <p:spPr bwMode="auto">
            <a:xfrm>
              <a:off x="2521" y="1227"/>
              <a:ext cx="81" cy="81"/>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54" name="Oval 130"/>
            <p:cNvSpPr>
              <a:spLocks noChangeArrowheads="1"/>
            </p:cNvSpPr>
            <p:nvPr/>
          </p:nvSpPr>
          <p:spPr bwMode="auto">
            <a:xfrm>
              <a:off x="2250" y="1249"/>
              <a:ext cx="80" cy="80"/>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55" name="Oval 131"/>
            <p:cNvSpPr>
              <a:spLocks noChangeArrowheads="1"/>
            </p:cNvSpPr>
            <p:nvPr/>
          </p:nvSpPr>
          <p:spPr bwMode="auto">
            <a:xfrm>
              <a:off x="2351" y="1001"/>
              <a:ext cx="81" cy="80"/>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56" name="Oval 132"/>
            <p:cNvSpPr>
              <a:spLocks noChangeArrowheads="1"/>
            </p:cNvSpPr>
            <p:nvPr/>
          </p:nvSpPr>
          <p:spPr bwMode="auto">
            <a:xfrm>
              <a:off x="2942" y="1069"/>
              <a:ext cx="80" cy="80"/>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57" name="Oval 133"/>
            <p:cNvSpPr>
              <a:spLocks noChangeArrowheads="1"/>
            </p:cNvSpPr>
            <p:nvPr/>
          </p:nvSpPr>
          <p:spPr bwMode="auto">
            <a:xfrm>
              <a:off x="3346" y="1109"/>
              <a:ext cx="80" cy="81"/>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58" name="Oval 134"/>
            <p:cNvSpPr>
              <a:spLocks noChangeArrowheads="1"/>
            </p:cNvSpPr>
            <p:nvPr/>
          </p:nvSpPr>
          <p:spPr bwMode="auto">
            <a:xfrm>
              <a:off x="3110" y="1558"/>
              <a:ext cx="80" cy="80"/>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59" name="Oval 135"/>
            <p:cNvSpPr>
              <a:spLocks noChangeArrowheads="1"/>
            </p:cNvSpPr>
            <p:nvPr/>
          </p:nvSpPr>
          <p:spPr bwMode="auto">
            <a:xfrm>
              <a:off x="3204" y="1225"/>
              <a:ext cx="78" cy="78"/>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60" name="Oval 136"/>
            <p:cNvSpPr>
              <a:spLocks noChangeArrowheads="1"/>
            </p:cNvSpPr>
            <p:nvPr/>
          </p:nvSpPr>
          <p:spPr bwMode="auto">
            <a:xfrm>
              <a:off x="2491" y="1962"/>
              <a:ext cx="80" cy="80"/>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61" name="Oval 137"/>
            <p:cNvSpPr>
              <a:spLocks noChangeArrowheads="1"/>
            </p:cNvSpPr>
            <p:nvPr/>
          </p:nvSpPr>
          <p:spPr bwMode="auto">
            <a:xfrm>
              <a:off x="3136" y="1901"/>
              <a:ext cx="80" cy="80"/>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62" name="Oval 138"/>
            <p:cNvSpPr>
              <a:spLocks noChangeArrowheads="1"/>
            </p:cNvSpPr>
            <p:nvPr/>
          </p:nvSpPr>
          <p:spPr bwMode="auto">
            <a:xfrm>
              <a:off x="2746" y="1102"/>
              <a:ext cx="57" cy="59"/>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63" name="Oval 139"/>
            <p:cNvSpPr>
              <a:spLocks noChangeArrowheads="1"/>
            </p:cNvSpPr>
            <p:nvPr/>
          </p:nvSpPr>
          <p:spPr bwMode="auto">
            <a:xfrm>
              <a:off x="2422" y="1395"/>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64" name="Oval 140"/>
            <p:cNvSpPr>
              <a:spLocks noChangeArrowheads="1"/>
            </p:cNvSpPr>
            <p:nvPr/>
          </p:nvSpPr>
          <p:spPr bwMode="auto">
            <a:xfrm>
              <a:off x="2573" y="1357"/>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65" name="Oval 141"/>
            <p:cNvSpPr>
              <a:spLocks noChangeArrowheads="1"/>
            </p:cNvSpPr>
            <p:nvPr/>
          </p:nvSpPr>
          <p:spPr bwMode="auto">
            <a:xfrm>
              <a:off x="3065" y="1362"/>
              <a:ext cx="59" cy="57"/>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66" name="Oval 142"/>
            <p:cNvSpPr>
              <a:spLocks noChangeArrowheads="1"/>
            </p:cNvSpPr>
            <p:nvPr/>
          </p:nvSpPr>
          <p:spPr bwMode="auto">
            <a:xfrm>
              <a:off x="2968" y="1610"/>
              <a:ext cx="57" cy="57"/>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67" name="Oval 143"/>
            <p:cNvSpPr>
              <a:spLocks noChangeArrowheads="1"/>
            </p:cNvSpPr>
            <p:nvPr/>
          </p:nvSpPr>
          <p:spPr bwMode="auto">
            <a:xfrm>
              <a:off x="2873" y="790"/>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68" name="Oval 144"/>
            <p:cNvSpPr>
              <a:spLocks noChangeArrowheads="1"/>
            </p:cNvSpPr>
            <p:nvPr/>
          </p:nvSpPr>
          <p:spPr bwMode="auto">
            <a:xfrm>
              <a:off x="3178" y="923"/>
              <a:ext cx="57" cy="56"/>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69" name="Oval 145"/>
            <p:cNvSpPr>
              <a:spLocks noChangeArrowheads="1"/>
            </p:cNvSpPr>
            <p:nvPr/>
          </p:nvSpPr>
          <p:spPr bwMode="auto">
            <a:xfrm>
              <a:off x="3254" y="1707"/>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70" name="Oval 146"/>
            <p:cNvSpPr>
              <a:spLocks noChangeArrowheads="1"/>
            </p:cNvSpPr>
            <p:nvPr/>
          </p:nvSpPr>
          <p:spPr bwMode="auto">
            <a:xfrm>
              <a:off x="3119" y="2139"/>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71" name="Oval 147"/>
            <p:cNvSpPr>
              <a:spLocks noChangeArrowheads="1"/>
            </p:cNvSpPr>
            <p:nvPr/>
          </p:nvSpPr>
          <p:spPr bwMode="auto">
            <a:xfrm>
              <a:off x="2994" y="2170"/>
              <a:ext cx="57"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72" name="Oval 148"/>
            <p:cNvSpPr>
              <a:spLocks noChangeArrowheads="1"/>
            </p:cNvSpPr>
            <p:nvPr/>
          </p:nvSpPr>
          <p:spPr bwMode="auto">
            <a:xfrm>
              <a:off x="2557" y="2172"/>
              <a:ext cx="56" cy="59"/>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73" name="Oval 149"/>
            <p:cNvSpPr>
              <a:spLocks noChangeArrowheads="1"/>
            </p:cNvSpPr>
            <p:nvPr/>
          </p:nvSpPr>
          <p:spPr bwMode="auto">
            <a:xfrm>
              <a:off x="2618" y="1735"/>
              <a:ext cx="81" cy="81"/>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74" name="Oval 150"/>
            <p:cNvSpPr>
              <a:spLocks noChangeArrowheads="1"/>
            </p:cNvSpPr>
            <p:nvPr/>
          </p:nvSpPr>
          <p:spPr bwMode="auto">
            <a:xfrm>
              <a:off x="2989" y="1809"/>
              <a:ext cx="81" cy="80"/>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75" name="Oval 151"/>
            <p:cNvSpPr>
              <a:spLocks noChangeArrowheads="1"/>
            </p:cNvSpPr>
            <p:nvPr/>
          </p:nvSpPr>
          <p:spPr bwMode="auto">
            <a:xfrm>
              <a:off x="2994" y="2009"/>
              <a:ext cx="80" cy="81"/>
            </a:xfrm>
            <a:prstGeom prst="ellipse">
              <a:avLst/>
            </a:prstGeom>
            <a:grp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76" name="Oval 152"/>
            <p:cNvSpPr>
              <a:spLocks noChangeArrowheads="1"/>
            </p:cNvSpPr>
            <p:nvPr/>
          </p:nvSpPr>
          <p:spPr bwMode="auto">
            <a:xfrm>
              <a:off x="2694" y="1991"/>
              <a:ext cx="80" cy="80"/>
            </a:xfrm>
            <a:prstGeom prst="ellipse">
              <a:avLst/>
            </a:prstGeom>
            <a:grp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77" name="Oval 153"/>
            <p:cNvSpPr>
              <a:spLocks noChangeArrowheads="1"/>
            </p:cNvSpPr>
            <p:nvPr/>
          </p:nvSpPr>
          <p:spPr bwMode="auto">
            <a:xfrm>
              <a:off x="2583" y="1483"/>
              <a:ext cx="80" cy="80"/>
            </a:xfrm>
            <a:prstGeom prst="ellipse">
              <a:avLst/>
            </a:prstGeom>
            <a:grp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78" name="Freeform 154"/>
            <p:cNvSpPr>
              <a:spLocks/>
            </p:cNvSpPr>
            <p:nvPr/>
          </p:nvSpPr>
          <p:spPr bwMode="auto">
            <a:xfrm>
              <a:off x="2810" y="1787"/>
              <a:ext cx="87" cy="90"/>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grpSp>
        <p:nvGrpSpPr>
          <p:cNvPr id="179" name="组合 178"/>
          <p:cNvGrpSpPr/>
          <p:nvPr/>
        </p:nvGrpSpPr>
        <p:grpSpPr>
          <a:xfrm>
            <a:off x="2254176" y="3279427"/>
            <a:ext cx="354368" cy="354368"/>
            <a:chOff x="2771800" y="2974815"/>
            <a:chExt cx="265776" cy="265776"/>
          </a:xfrm>
        </p:grpSpPr>
        <p:sp>
          <p:nvSpPr>
            <p:cNvPr id="180" name="椭圆 179"/>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81" name="椭圆 180"/>
            <p:cNvSpPr/>
            <p:nvPr/>
          </p:nvSpPr>
          <p:spPr>
            <a:xfrm>
              <a:off x="2798757" y="2999947"/>
              <a:ext cx="211861" cy="211861"/>
            </a:xfrm>
            <a:prstGeom prst="ellipse">
              <a:avLst/>
            </a:prstGeom>
            <a:solidFill>
              <a:srgbClr val="FF5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82"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sp>
        <p:nvSpPr>
          <p:cNvPr id="183" name="矩形 182"/>
          <p:cNvSpPr/>
          <p:nvPr/>
        </p:nvSpPr>
        <p:spPr>
          <a:xfrm flipH="1">
            <a:off x="369915" y="4057255"/>
            <a:ext cx="2393331" cy="636072"/>
          </a:xfrm>
          <a:prstGeom prst="rect">
            <a:avLst/>
          </a:prstGeom>
          <a:effectLst/>
        </p:spPr>
        <p:txBody>
          <a:bodyPr wrap="square" lIns="121893" tIns="60946" rIns="121893" bIns="60946">
            <a:spAutoFit/>
          </a:bodyPr>
          <a:lstStyle/>
          <a:p>
            <a:pPr algn="just" defTabSz="1218900" fontAlgn="base">
              <a:lnSpc>
                <a:spcPts val="1333"/>
              </a:lnSpc>
              <a:spcBef>
                <a:spcPct val="0"/>
              </a:spcBef>
              <a:spcAft>
                <a:spcPct val="0"/>
              </a:spcAft>
            </a:pPr>
            <a:r>
              <a:rPr lang="zh-CN" altLang="en-US" sz="1200" dirty="0" smtClean="0">
                <a:solidFill>
                  <a:prstClr val="black">
                    <a:lumMod val="50000"/>
                    <a:lumOff val="50000"/>
                  </a:prstClr>
                </a:solidFill>
                <a:latin typeface="微软雅黑" pitchFamily="34" charset="-122"/>
                <a:ea typeface="微软雅黑" pitchFamily="34" charset="-122"/>
              </a:rPr>
              <a:t>中国</a:t>
            </a:r>
            <a:r>
              <a:rPr lang="zh-CN" altLang="en-US" sz="1200" dirty="0">
                <a:solidFill>
                  <a:prstClr val="black">
                    <a:lumMod val="50000"/>
                    <a:lumOff val="50000"/>
                  </a:prstClr>
                </a:solidFill>
                <a:latin typeface="微软雅黑" pitchFamily="34" charset="-122"/>
                <a:ea typeface="微软雅黑" pitchFamily="34" charset="-122"/>
              </a:rPr>
              <a:t>首家演示设计交易平台。基于演示设计一站式在线演示、素材销售、服务交易系统。</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184" name="矩形 183"/>
          <p:cNvSpPr/>
          <p:nvPr/>
        </p:nvSpPr>
        <p:spPr>
          <a:xfrm>
            <a:off x="1323082" y="3740477"/>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grpSp>
        <p:nvGrpSpPr>
          <p:cNvPr id="185" name="组合 184"/>
          <p:cNvGrpSpPr/>
          <p:nvPr/>
        </p:nvGrpSpPr>
        <p:grpSpPr>
          <a:xfrm>
            <a:off x="2254176" y="1551235"/>
            <a:ext cx="354368" cy="354368"/>
            <a:chOff x="2771800" y="2974815"/>
            <a:chExt cx="265776" cy="265776"/>
          </a:xfrm>
        </p:grpSpPr>
        <p:sp>
          <p:nvSpPr>
            <p:cNvPr id="186" name="椭圆 185"/>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87" name="椭圆 186"/>
            <p:cNvSpPr/>
            <p:nvPr/>
          </p:nvSpPr>
          <p:spPr>
            <a:xfrm>
              <a:off x="2798757" y="2999947"/>
              <a:ext cx="211861" cy="211861"/>
            </a:xfrm>
            <a:prstGeom prst="ellipse">
              <a:avLst/>
            </a:prstGeom>
            <a:solidFill>
              <a:srgbClr val="FD98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88"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sp>
        <p:nvSpPr>
          <p:cNvPr id="189" name="矩形 188"/>
          <p:cNvSpPr/>
          <p:nvPr/>
        </p:nvSpPr>
        <p:spPr>
          <a:xfrm flipH="1">
            <a:off x="369915" y="2329063"/>
            <a:ext cx="2393331" cy="636072"/>
          </a:xfrm>
          <a:prstGeom prst="rect">
            <a:avLst/>
          </a:prstGeom>
          <a:effectLst/>
        </p:spPr>
        <p:txBody>
          <a:bodyPr wrap="square" lIns="121893" tIns="60946" rIns="121893" bIns="60946">
            <a:spAutoFit/>
          </a:bodyPr>
          <a:lstStyle/>
          <a:p>
            <a:pPr algn="just" defTabSz="1218900" fontAlgn="base">
              <a:lnSpc>
                <a:spcPts val="1333"/>
              </a:lnSpc>
              <a:spcBef>
                <a:spcPct val="0"/>
              </a:spcBef>
              <a:spcAft>
                <a:spcPct val="0"/>
              </a:spcAft>
            </a:pPr>
            <a:r>
              <a:rPr lang="zh-CN" altLang="en-US" sz="1200" dirty="0" smtClean="0">
                <a:solidFill>
                  <a:prstClr val="black">
                    <a:lumMod val="50000"/>
                    <a:lumOff val="50000"/>
                  </a:prstClr>
                </a:solidFill>
                <a:latin typeface="微软雅黑" pitchFamily="34" charset="-122"/>
                <a:ea typeface="微软雅黑" pitchFamily="34" charset="-122"/>
              </a:rPr>
              <a:t>中国</a:t>
            </a:r>
            <a:r>
              <a:rPr lang="zh-CN" altLang="en-US" sz="1200" dirty="0">
                <a:solidFill>
                  <a:prstClr val="black">
                    <a:lumMod val="50000"/>
                    <a:lumOff val="50000"/>
                  </a:prstClr>
                </a:solidFill>
                <a:latin typeface="微软雅黑" pitchFamily="34" charset="-122"/>
                <a:ea typeface="微软雅黑" pitchFamily="34" charset="-122"/>
              </a:rPr>
              <a:t>首家演示设计交易平台。基于演示设计一站式在线演示、素材销售、服务交易系统。</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190" name="矩形 189"/>
          <p:cNvSpPr/>
          <p:nvPr/>
        </p:nvSpPr>
        <p:spPr>
          <a:xfrm>
            <a:off x="1323082" y="2012277"/>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grpSp>
        <p:nvGrpSpPr>
          <p:cNvPr id="191" name="组合 190"/>
          <p:cNvGrpSpPr/>
          <p:nvPr/>
        </p:nvGrpSpPr>
        <p:grpSpPr>
          <a:xfrm>
            <a:off x="6566722" y="1551235"/>
            <a:ext cx="354368" cy="354368"/>
            <a:chOff x="2771800" y="2974815"/>
            <a:chExt cx="265776" cy="265776"/>
          </a:xfrm>
        </p:grpSpPr>
        <p:sp>
          <p:nvSpPr>
            <p:cNvPr id="192" name="椭圆 191"/>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93" name="椭圆 192"/>
            <p:cNvSpPr/>
            <p:nvPr/>
          </p:nvSpPr>
          <p:spPr>
            <a:xfrm>
              <a:off x="2798757" y="2999947"/>
              <a:ext cx="211861" cy="21186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94"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sp>
        <p:nvSpPr>
          <p:cNvPr id="195" name="矩形 194"/>
          <p:cNvSpPr/>
          <p:nvPr/>
        </p:nvSpPr>
        <p:spPr>
          <a:xfrm flipH="1">
            <a:off x="6467319" y="2329063"/>
            <a:ext cx="2393331" cy="636072"/>
          </a:xfrm>
          <a:prstGeom prst="rect">
            <a:avLst/>
          </a:prstGeom>
          <a:effectLst/>
        </p:spPr>
        <p:txBody>
          <a:bodyPr wrap="square" lIns="121893" tIns="60946" rIns="121893" bIns="60946">
            <a:spAutoFit/>
          </a:bodyPr>
          <a:lstStyle/>
          <a:p>
            <a:pPr algn="just" defTabSz="1218900" fontAlgn="base">
              <a:lnSpc>
                <a:spcPts val="1333"/>
              </a:lnSpc>
              <a:spcBef>
                <a:spcPct val="0"/>
              </a:spcBef>
              <a:spcAft>
                <a:spcPct val="0"/>
              </a:spcAft>
            </a:pPr>
            <a:r>
              <a:rPr lang="zh-CN" altLang="en-US" sz="1200" dirty="0" smtClean="0">
                <a:solidFill>
                  <a:prstClr val="black">
                    <a:lumMod val="50000"/>
                    <a:lumOff val="50000"/>
                  </a:prstClr>
                </a:solidFill>
                <a:latin typeface="微软雅黑" pitchFamily="34" charset="-122"/>
                <a:ea typeface="微软雅黑" pitchFamily="34" charset="-122"/>
              </a:rPr>
              <a:t>中国</a:t>
            </a:r>
            <a:r>
              <a:rPr lang="zh-CN" altLang="en-US" sz="1200" dirty="0">
                <a:solidFill>
                  <a:prstClr val="black">
                    <a:lumMod val="50000"/>
                    <a:lumOff val="50000"/>
                  </a:prstClr>
                </a:solidFill>
                <a:latin typeface="微软雅黑" pitchFamily="34" charset="-122"/>
                <a:ea typeface="微软雅黑" pitchFamily="34" charset="-122"/>
              </a:rPr>
              <a:t>首家演示设计交易平台。基于演示设计一站式在线演示、素材销售、服务交易系统。</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196" name="矩形 195"/>
          <p:cNvSpPr/>
          <p:nvPr/>
        </p:nvSpPr>
        <p:spPr>
          <a:xfrm>
            <a:off x="6467328" y="2012277"/>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grpSp>
        <p:nvGrpSpPr>
          <p:cNvPr id="197" name="组合 196"/>
          <p:cNvGrpSpPr/>
          <p:nvPr/>
        </p:nvGrpSpPr>
        <p:grpSpPr>
          <a:xfrm>
            <a:off x="6566722" y="3279427"/>
            <a:ext cx="354368" cy="354368"/>
            <a:chOff x="2771800" y="2974815"/>
            <a:chExt cx="265776" cy="265776"/>
          </a:xfrm>
        </p:grpSpPr>
        <p:sp>
          <p:nvSpPr>
            <p:cNvPr id="198" name="椭圆 197"/>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199" name="椭圆 198"/>
            <p:cNvSpPr/>
            <p:nvPr/>
          </p:nvSpPr>
          <p:spPr>
            <a:xfrm>
              <a:off x="2798757" y="2999947"/>
              <a:ext cx="211861" cy="21186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200"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sp>
        <p:nvSpPr>
          <p:cNvPr id="201" name="矩形 200"/>
          <p:cNvSpPr/>
          <p:nvPr/>
        </p:nvSpPr>
        <p:spPr>
          <a:xfrm flipH="1">
            <a:off x="6467319" y="4057255"/>
            <a:ext cx="2393331" cy="636072"/>
          </a:xfrm>
          <a:prstGeom prst="rect">
            <a:avLst/>
          </a:prstGeom>
          <a:effectLst/>
        </p:spPr>
        <p:txBody>
          <a:bodyPr wrap="square" lIns="121893" tIns="60946" rIns="121893" bIns="60946">
            <a:spAutoFit/>
          </a:bodyPr>
          <a:lstStyle/>
          <a:p>
            <a:pPr algn="just" defTabSz="1218900" fontAlgn="base">
              <a:lnSpc>
                <a:spcPts val="1333"/>
              </a:lnSpc>
              <a:spcBef>
                <a:spcPct val="0"/>
              </a:spcBef>
              <a:spcAft>
                <a:spcPct val="0"/>
              </a:spcAft>
            </a:pPr>
            <a:r>
              <a:rPr lang="zh-CN" altLang="en-US" sz="1200" smtClean="0">
                <a:solidFill>
                  <a:prstClr val="black">
                    <a:lumMod val="50000"/>
                    <a:lumOff val="50000"/>
                  </a:prstClr>
                </a:solidFill>
                <a:latin typeface="微软雅黑" pitchFamily="34" charset="-122"/>
                <a:ea typeface="微软雅黑" pitchFamily="34" charset="-122"/>
              </a:rPr>
              <a:t>中国</a:t>
            </a:r>
            <a:r>
              <a:rPr lang="zh-CN" altLang="en-US" sz="1200" dirty="0">
                <a:solidFill>
                  <a:prstClr val="black">
                    <a:lumMod val="50000"/>
                    <a:lumOff val="50000"/>
                  </a:prstClr>
                </a:solidFill>
                <a:latin typeface="微软雅黑" pitchFamily="34" charset="-122"/>
                <a:ea typeface="微软雅黑" pitchFamily="34" charset="-122"/>
              </a:rPr>
              <a:t>首家演示设计交易平台。基于演示设计一站式在线演示、素材销售、服务交易系统。</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202" name="矩形 201"/>
          <p:cNvSpPr/>
          <p:nvPr/>
        </p:nvSpPr>
        <p:spPr>
          <a:xfrm>
            <a:off x="6467328" y="3740477"/>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Click="0">
        <p14:flip dir="r"/>
      </p:transition>
    </mc:Choice>
    <mc:Fallback xmlns="">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750"/>
                                        <p:tgtEl>
                                          <p:spTgt spid="22"/>
                                        </p:tgtEl>
                                      </p:cBhvr>
                                    </p:animEffect>
                                  </p:childTnLst>
                                </p:cTn>
                              </p:par>
                            </p:childTnLst>
                          </p:cTn>
                        </p:par>
                        <p:par>
                          <p:cTn id="8" fill="hold">
                            <p:stCondLst>
                              <p:cond delay="750"/>
                            </p:stCondLst>
                            <p:childTnLst>
                              <p:par>
                                <p:cTn id="9" presetID="2" presetClass="entr" presetSubtype="1"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additive="base">
                                        <p:cTn id="11" dur="300" fill="hold"/>
                                        <p:tgtEl>
                                          <p:spTgt spid="34"/>
                                        </p:tgtEl>
                                        <p:attrNameLst>
                                          <p:attrName>ppt_x</p:attrName>
                                        </p:attrNameLst>
                                      </p:cBhvr>
                                      <p:tavLst>
                                        <p:tav tm="0">
                                          <p:val>
                                            <p:strVal val="#ppt_x"/>
                                          </p:val>
                                        </p:tav>
                                        <p:tav tm="100000">
                                          <p:val>
                                            <p:strVal val="#ppt_x"/>
                                          </p:val>
                                        </p:tav>
                                      </p:tavLst>
                                    </p:anim>
                                    <p:anim calcmode="lin" valueType="num">
                                      <p:cBhvr additive="base">
                                        <p:cTn id="12" dur="300" fill="hold"/>
                                        <p:tgtEl>
                                          <p:spTgt spid="34"/>
                                        </p:tgtEl>
                                        <p:attrNameLst>
                                          <p:attrName>ppt_y</p:attrName>
                                        </p:attrNameLst>
                                      </p:cBhvr>
                                      <p:tavLst>
                                        <p:tav tm="0">
                                          <p:val>
                                            <p:strVal val="0-#ppt_h/2"/>
                                          </p:val>
                                        </p:tav>
                                        <p:tav tm="100000">
                                          <p:val>
                                            <p:strVal val="#ppt_y"/>
                                          </p:val>
                                        </p:tav>
                                      </p:tavLst>
                                    </p:anim>
                                  </p:childTnLst>
                                </p:cTn>
                              </p:par>
                              <p:par>
                                <p:cTn id="13" presetID="6" presetClass="entr" presetSubtype="32"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circle(out)">
                                      <p:cBhvr>
                                        <p:cTn id="15" dur="300"/>
                                        <p:tgtEl>
                                          <p:spTgt spid="33"/>
                                        </p:tgtEl>
                                      </p:cBhvr>
                                    </p:animEffect>
                                  </p:childTnLst>
                                </p:cTn>
                              </p:par>
                            </p:childTnLst>
                          </p:cTn>
                        </p:par>
                        <p:par>
                          <p:cTn id="16" fill="hold">
                            <p:stCondLst>
                              <p:cond delay="1050"/>
                            </p:stCondLst>
                            <p:childTnLst>
                              <p:par>
                                <p:cTn id="17" presetID="10" presetClass="entr" presetSubtype="0" fill="hold"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fade">
                                      <p:cBhvr>
                                        <p:cTn id="19" dur="500"/>
                                        <p:tgtEl>
                                          <p:spTgt spid="61"/>
                                        </p:tgtEl>
                                      </p:cBhvr>
                                    </p:animEffect>
                                  </p:childTnLst>
                                </p:cTn>
                              </p:par>
                              <p:par>
                                <p:cTn id="20" presetID="26" presetClass="emph" presetSubtype="0" fill="hold" nodeType="withEffect">
                                  <p:stCondLst>
                                    <p:cond delay="0"/>
                                  </p:stCondLst>
                                  <p:childTnLst>
                                    <p:animEffect transition="out" filter="fade">
                                      <p:cBhvr>
                                        <p:cTn id="21" dur="400" tmFilter="0, 0; .2, .5; .8, .5; 1, 0"/>
                                        <p:tgtEl>
                                          <p:spTgt spid="61"/>
                                        </p:tgtEl>
                                      </p:cBhvr>
                                    </p:animEffect>
                                    <p:animScale>
                                      <p:cBhvr>
                                        <p:cTn id="22" dur="200" autoRev="1" fill="hold"/>
                                        <p:tgtEl>
                                          <p:spTgt spid="61"/>
                                        </p:tgtEl>
                                      </p:cBhvr>
                                      <p:by x="105000" y="105000"/>
                                    </p:animScale>
                                  </p:childTnLst>
                                </p:cTn>
                              </p:par>
                            </p:childTnLst>
                          </p:cTn>
                        </p:par>
                        <p:par>
                          <p:cTn id="23" fill="hold">
                            <p:stCondLst>
                              <p:cond delay="1550"/>
                            </p:stCondLst>
                            <p:childTnLst>
                              <p:par>
                                <p:cTn id="24" presetID="10" presetClass="entr" presetSubtype="0" fill="hold" nodeType="afterEffect">
                                  <p:stCondLst>
                                    <p:cond delay="0"/>
                                  </p:stCondLst>
                                  <p:childTnLst>
                                    <p:set>
                                      <p:cBhvr>
                                        <p:cTn id="25" dur="1" fill="hold">
                                          <p:stCondLst>
                                            <p:cond delay="0"/>
                                          </p:stCondLst>
                                        </p:cTn>
                                        <p:tgtEl>
                                          <p:spTgt spid="185"/>
                                        </p:tgtEl>
                                        <p:attrNameLst>
                                          <p:attrName>style.visibility</p:attrName>
                                        </p:attrNameLst>
                                      </p:cBhvr>
                                      <p:to>
                                        <p:strVal val="visible"/>
                                      </p:to>
                                    </p:set>
                                    <p:animEffect transition="in" filter="fade">
                                      <p:cBhvr>
                                        <p:cTn id="26" dur="350"/>
                                        <p:tgtEl>
                                          <p:spTgt spid="185"/>
                                        </p:tgtEl>
                                      </p:cBhvr>
                                    </p:animEffect>
                                  </p:childTnLst>
                                </p:cTn>
                              </p:par>
                              <p:par>
                                <p:cTn id="27" presetID="26" presetClass="emph" presetSubtype="0" fill="hold" nodeType="withEffect">
                                  <p:stCondLst>
                                    <p:cond delay="0"/>
                                  </p:stCondLst>
                                  <p:childTnLst>
                                    <p:animEffect transition="out" filter="fade">
                                      <p:cBhvr>
                                        <p:cTn id="28" dur="400" tmFilter="0, 0; .2, .5; .8, .5; 1, 0"/>
                                        <p:tgtEl>
                                          <p:spTgt spid="185"/>
                                        </p:tgtEl>
                                      </p:cBhvr>
                                    </p:animEffect>
                                    <p:animScale>
                                      <p:cBhvr>
                                        <p:cTn id="29" dur="200" autoRev="1" fill="hold"/>
                                        <p:tgtEl>
                                          <p:spTgt spid="185"/>
                                        </p:tgtEl>
                                      </p:cBhvr>
                                      <p:by x="105000" y="105000"/>
                                    </p:animScale>
                                  </p:childTnLst>
                                </p:cTn>
                              </p:par>
                            </p:childTnLst>
                          </p:cTn>
                        </p:par>
                        <p:par>
                          <p:cTn id="30" fill="hold">
                            <p:stCondLst>
                              <p:cond delay="1950"/>
                            </p:stCondLst>
                            <p:childTnLst>
                              <p:par>
                                <p:cTn id="31" presetID="10" presetClass="entr" presetSubtype="0" fill="hold" grpId="0" nodeType="afterEffect">
                                  <p:stCondLst>
                                    <p:cond delay="0"/>
                                  </p:stCondLst>
                                  <p:childTnLst>
                                    <p:set>
                                      <p:cBhvr>
                                        <p:cTn id="32" dur="1" fill="hold">
                                          <p:stCondLst>
                                            <p:cond delay="0"/>
                                          </p:stCondLst>
                                        </p:cTn>
                                        <p:tgtEl>
                                          <p:spTgt spid="190"/>
                                        </p:tgtEl>
                                        <p:attrNameLst>
                                          <p:attrName>style.visibility</p:attrName>
                                        </p:attrNameLst>
                                      </p:cBhvr>
                                      <p:to>
                                        <p:strVal val="visible"/>
                                      </p:to>
                                    </p:set>
                                    <p:animEffect transition="in" filter="fade">
                                      <p:cBhvr>
                                        <p:cTn id="33" dur="350"/>
                                        <p:tgtEl>
                                          <p:spTgt spid="190"/>
                                        </p:tgtEl>
                                      </p:cBhvr>
                                    </p:animEffect>
                                  </p:childTnLst>
                                </p:cTn>
                              </p:par>
                              <p:par>
                                <p:cTn id="34" presetID="26" presetClass="emph" presetSubtype="0" fill="hold" grpId="1" nodeType="withEffect">
                                  <p:stCondLst>
                                    <p:cond delay="0"/>
                                  </p:stCondLst>
                                  <p:childTnLst>
                                    <p:animEffect transition="out" filter="fade">
                                      <p:cBhvr>
                                        <p:cTn id="35" dur="400" tmFilter="0, 0; .2, .5; .8, .5; 1, 0"/>
                                        <p:tgtEl>
                                          <p:spTgt spid="190"/>
                                        </p:tgtEl>
                                      </p:cBhvr>
                                    </p:animEffect>
                                    <p:animScale>
                                      <p:cBhvr>
                                        <p:cTn id="36" dur="200" autoRev="1" fill="hold"/>
                                        <p:tgtEl>
                                          <p:spTgt spid="190"/>
                                        </p:tgtEl>
                                      </p:cBhvr>
                                      <p:by x="105000" y="105000"/>
                                    </p:animScale>
                                  </p:childTnLst>
                                </p:cTn>
                              </p:par>
                            </p:childTnLst>
                          </p:cTn>
                        </p:par>
                        <p:par>
                          <p:cTn id="37" fill="hold">
                            <p:stCondLst>
                              <p:cond delay="2350"/>
                            </p:stCondLst>
                            <p:childTnLst>
                              <p:par>
                                <p:cTn id="38" presetID="10" presetClass="entr" presetSubtype="0" fill="hold" grpId="0" nodeType="afterEffect">
                                  <p:stCondLst>
                                    <p:cond delay="0"/>
                                  </p:stCondLst>
                                  <p:childTnLst>
                                    <p:set>
                                      <p:cBhvr>
                                        <p:cTn id="39" dur="1" fill="hold">
                                          <p:stCondLst>
                                            <p:cond delay="0"/>
                                          </p:stCondLst>
                                        </p:cTn>
                                        <p:tgtEl>
                                          <p:spTgt spid="189"/>
                                        </p:tgtEl>
                                        <p:attrNameLst>
                                          <p:attrName>style.visibility</p:attrName>
                                        </p:attrNameLst>
                                      </p:cBhvr>
                                      <p:to>
                                        <p:strVal val="visible"/>
                                      </p:to>
                                    </p:set>
                                    <p:animEffect transition="in" filter="fade">
                                      <p:cBhvr>
                                        <p:cTn id="40" dur="500"/>
                                        <p:tgtEl>
                                          <p:spTgt spid="189"/>
                                        </p:tgtEl>
                                      </p:cBhvr>
                                    </p:animEffect>
                                  </p:childTnLst>
                                </p:cTn>
                              </p:par>
                            </p:childTnLst>
                          </p:cTn>
                        </p:par>
                        <p:par>
                          <p:cTn id="41" fill="hold">
                            <p:stCondLst>
                              <p:cond delay="2850"/>
                            </p:stCondLst>
                            <p:childTnLst>
                              <p:par>
                                <p:cTn id="42" presetID="10" presetClass="entr" presetSubtype="0" fill="hold" nodeType="afterEffect">
                                  <p:stCondLst>
                                    <p:cond delay="0"/>
                                  </p:stCondLst>
                                  <p:childTnLst>
                                    <p:set>
                                      <p:cBhvr>
                                        <p:cTn id="43" dur="1" fill="hold">
                                          <p:stCondLst>
                                            <p:cond delay="0"/>
                                          </p:stCondLst>
                                        </p:cTn>
                                        <p:tgtEl>
                                          <p:spTgt spid="179"/>
                                        </p:tgtEl>
                                        <p:attrNameLst>
                                          <p:attrName>style.visibility</p:attrName>
                                        </p:attrNameLst>
                                      </p:cBhvr>
                                      <p:to>
                                        <p:strVal val="visible"/>
                                      </p:to>
                                    </p:set>
                                    <p:animEffect transition="in" filter="fade">
                                      <p:cBhvr>
                                        <p:cTn id="44" dur="350"/>
                                        <p:tgtEl>
                                          <p:spTgt spid="179"/>
                                        </p:tgtEl>
                                      </p:cBhvr>
                                    </p:animEffect>
                                  </p:childTnLst>
                                </p:cTn>
                              </p:par>
                              <p:par>
                                <p:cTn id="45" presetID="26" presetClass="emph" presetSubtype="0" fill="hold" nodeType="withEffect">
                                  <p:stCondLst>
                                    <p:cond delay="0"/>
                                  </p:stCondLst>
                                  <p:childTnLst>
                                    <p:animEffect transition="out" filter="fade">
                                      <p:cBhvr>
                                        <p:cTn id="46" dur="400" tmFilter="0, 0; .2, .5; .8, .5; 1, 0"/>
                                        <p:tgtEl>
                                          <p:spTgt spid="179"/>
                                        </p:tgtEl>
                                      </p:cBhvr>
                                    </p:animEffect>
                                    <p:animScale>
                                      <p:cBhvr>
                                        <p:cTn id="47" dur="200" autoRev="1" fill="hold"/>
                                        <p:tgtEl>
                                          <p:spTgt spid="179"/>
                                        </p:tgtEl>
                                      </p:cBhvr>
                                      <p:by x="105000" y="105000"/>
                                    </p:animScale>
                                  </p:childTnLst>
                                </p:cTn>
                              </p:par>
                            </p:childTnLst>
                          </p:cTn>
                        </p:par>
                        <p:par>
                          <p:cTn id="48" fill="hold">
                            <p:stCondLst>
                              <p:cond delay="3250"/>
                            </p:stCondLst>
                            <p:childTnLst>
                              <p:par>
                                <p:cTn id="49" presetID="10" presetClass="entr" presetSubtype="0" fill="hold" grpId="0" nodeType="afterEffect">
                                  <p:stCondLst>
                                    <p:cond delay="0"/>
                                  </p:stCondLst>
                                  <p:childTnLst>
                                    <p:set>
                                      <p:cBhvr>
                                        <p:cTn id="50" dur="1" fill="hold">
                                          <p:stCondLst>
                                            <p:cond delay="0"/>
                                          </p:stCondLst>
                                        </p:cTn>
                                        <p:tgtEl>
                                          <p:spTgt spid="184"/>
                                        </p:tgtEl>
                                        <p:attrNameLst>
                                          <p:attrName>style.visibility</p:attrName>
                                        </p:attrNameLst>
                                      </p:cBhvr>
                                      <p:to>
                                        <p:strVal val="visible"/>
                                      </p:to>
                                    </p:set>
                                    <p:animEffect transition="in" filter="fade">
                                      <p:cBhvr>
                                        <p:cTn id="51" dur="350"/>
                                        <p:tgtEl>
                                          <p:spTgt spid="184"/>
                                        </p:tgtEl>
                                      </p:cBhvr>
                                    </p:animEffect>
                                  </p:childTnLst>
                                </p:cTn>
                              </p:par>
                              <p:par>
                                <p:cTn id="52" presetID="26" presetClass="emph" presetSubtype="0" fill="hold" grpId="1" nodeType="withEffect">
                                  <p:stCondLst>
                                    <p:cond delay="0"/>
                                  </p:stCondLst>
                                  <p:childTnLst>
                                    <p:animEffect transition="out" filter="fade">
                                      <p:cBhvr>
                                        <p:cTn id="53" dur="400" tmFilter="0, 0; .2, .5; .8, .5; 1, 0"/>
                                        <p:tgtEl>
                                          <p:spTgt spid="184"/>
                                        </p:tgtEl>
                                      </p:cBhvr>
                                    </p:animEffect>
                                    <p:animScale>
                                      <p:cBhvr>
                                        <p:cTn id="54" dur="200" autoRev="1" fill="hold"/>
                                        <p:tgtEl>
                                          <p:spTgt spid="184"/>
                                        </p:tgtEl>
                                      </p:cBhvr>
                                      <p:by x="105000" y="105000"/>
                                    </p:animScale>
                                  </p:childTnLst>
                                </p:cTn>
                              </p:par>
                            </p:childTnLst>
                          </p:cTn>
                        </p:par>
                        <p:par>
                          <p:cTn id="55" fill="hold">
                            <p:stCondLst>
                              <p:cond delay="3650"/>
                            </p:stCondLst>
                            <p:childTnLst>
                              <p:par>
                                <p:cTn id="56" presetID="10" presetClass="entr" presetSubtype="0" fill="hold" grpId="0" nodeType="afterEffect">
                                  <p:stCondLst>
                                    <p:cond delay="0"/>
                                  </p:stCondLst>
                                  <p:childTnLst>
                                    <p:set>
                                      <p:cBhvr>
                                        <p:cTn id="57" dur="1" fill="hold">
                                          <p:stCondLst>
                                            <p:cond delay="0"/>
                                          </p:stCondLst>
                                        </p:cTn>
                                        <p:tgtEl>
                                          <p:spTgt spid="183"/>
                                        </p:tgtEl>
                                        <p:attrNameLst>
                                          <p:attrName>style.visibility</p:attrName>
                                        </p:attrNameLst>
                                      </p:cBhvr>
                                      <p:to>
                                        <p:strVal val="visible"/>
                                      </p:to>
                                    </p:set>
                                    <p:animEffect transition="in" filter="fade">
                                      <p:cBhvr>
                                        <p:cTn id="58" dur="500"/>
                                        <p:tgtEl>
                                          <p:spTgt spid="183"/>
                                        </p:tgtEl>
                                      </p:cBhvr>
                                    </p:animEffect>
                                  </p:childTnLst>
                                </p:cTn>
                              </p:par>
                            </p:childTnLst>
                          </p:cTn>
                        </p:par>
                        <p:par>
                          <p:cTn id="59" fill="hold">
                            <p:stCondLst>
                              <p:cond delay="4150"/>
                            </p:stCondLst>
                            <p:childTnLst>
                              <p:par>
                                <p:cTn id="60" presetID="10" presetClass="entr" presetSubtype="0" fill="hold" nodeType="afterEffect">
                                  <p:stCondLst>
                                    <p:cond delay="0"/>
                                  </p:stCondLst>
                                  <p:childTnLst>
                                    <p:set>
                                      <p:cBhvr>
                                        <p:cTn id="61" dur="1" fill="hold">
                                          <p:stCondLst>
                                            <p:cond delay="0"/>
                                          </p:stCondLst>
                                        </p:cTn>
                                        <p:tgtEl>
                                          <p:spTgt spid="191"/>
                                        </p:tgtEl>
                                        <p:attrNameLst>
                                          <p:attrName>style.visibility</p:attrName>
                                        </p:attrNameLst>
                                      </p:cBhvr>
                                      <p:to>
                                        <p:strVal val="visible"/>
                                      </p:to>
                                    </p:set>
                                    <p:animEffect transition="in" filter="fade">
                                      <p:cBhvr>
                                        <p:cTn id="62" dur="350"/>
                                        <p:tgtEl>
                                          <p:spTgt spid="191"/>
                                        </p:tgtEl>
                                      </p:cBhvr>
                                    </p:animEffect>
                                  </p:childTnLst>
                                </p:cTn>
                              </p:par>
                              <p:par>
                                <p:cTn id="63" presetID="26" presetClass="emph" presetSubtype="0" fill="hold" nodeType="withEffect">
                                  <p:stCondLst>
                                    <p:cond delay="0"/>
                                  </p:stCondLst>
                                  <p:childTnLst>
                                    <p:animEffect transition="out" filter="fade">
                                      <p:cBhvr>
                                        <p:cTn id="64" dur="400" tmFilter="0, 0; .2, .5; .8, .5; 1, 0"/>
                                        <p:tgtEl>
                                          <p:spTgt spid="191"/>
                                        </p:tgtEl>
                                      </p:cBhvr>
                                    </p:animEffect>
                                    <p:animScale>
                                      <p:cBhvr>
                                        <p:cTn id="65" dur="200" autoRev="1" fill="hold"/>
                                        <p:tgtEl>
                                          <p:spTgt spid="191"/>
                                        </p:tgtEl>
                                      </p:cBhvr>
                                      <p:by x="105000" y="105000"/>
                                    </p:animScale>
                                  </p:childTnLst>
                                </p:cTn>
                              </p:par>
                            </p:childTnLst>
                          </p:cTn>
                        </p:par>
                        <p:par>
                          <p:cTn id="66" fill="hold">
                            <p:stCondLst>
                              <p:cond delay="4550"/>
                            </p:stCondLst>
                            <p:childTnLst>
                              <p:par>
                                <p:cTn id="67" presetID="10" presetClass="entr" presetSubtype="0" fill="hold" grpId="0" nodeType="afterEffect">
                                  <p:stCondLst>
                                    <p:cond delay="0"/>
                                  </p:stCondLst>
                                  <p:childTnLst>
                                    <p:set>
                                      <p:cBhvr>
                                        <p:cTn id="68" dur="1" fill="hold">
                                          <p:stCondLst>
                                            <p:cond delay="0"/>
                                          </p:stCondLst>
                                        </p:cTn>
                                        <p:tgtEl>
                                          <p:spTgt spid="196"/>
                                        </p:tgtEl>
                                        <p:attrNameLst>
                                          <p:attrName>style.visibility</p:attrName>
                                        </p:attrNameLst>
                                      </p:cBhvr>
                                      <p:to>
                                        <p:strVal val="visible"/>
                                      </p:to>
                                    </p:set>
                                    <p:animEffect transition="in" filter="fade">
                                      <p:cBhvr>
                                        <p:cTn id="69" dur="350"/>
                                        <p:tgtEl>
                                          <p:spTgt spid="196"/>
                                        </p:tgtEl>
                                      </p:cBhvr>
                                    </p:animEffect>
                                  </p:childTnLst>
                                </p:cTn>
                              </p:par>
                              <p:par>
                                <p:cTn id="70" presetID="26" presetClass="emph" presetSubtype="0" fill="hold" grpId="1" nodeType="withEffect">
                                  <p:stCondLst>
                                    <p:cond delay="0"/>
                                  </p:stCondLst>
                                  <p:childTnLst>
                                    <p:animEffect transition="out" filter="fade">
                                      <p:cBhvr>
                                        <p:cTn id="71" dur="400" tmFilter="0, 0; .2, .5; .8, .5; 1, 0"/>
                                        <p:tgtEl>
                                          <p:spTgt spid="196"/>
                                        </p:tgtEl>
                                      </p:cBhvr>
                                    </p:animEffect>
                                    <p:animScale>
                                      <p:cBhvr>
                                        <p:cTn id="72" dur="200" autoRev="1" fill="hold"/>
                                        <p:tgtEl>
                                          <p:spTgt spid="196"/>
                                        </p:tgtEl>
                                      </p:cBhvr>
                                      <p:by x="105000" y="105000"/>
                                    </p:animScale>
                                  </p:childTnLst>
                                </p:cTn>
                              </p:par>
                            </p:childTnLst>
                          </p:cTn>
                        </p:par>
                        <p:par>
                          <p:cTn id="73" fill="hold">
                            <p:stCondLst>
                              <p:cond delay="4950"/>
                            </p:stCondLst>
                            <p:childTnLst>
                              <p:par>
                                <p:cTn id="74" presetID="10" presetClass="entr" presetSubtype="0" fill="hold" grpId="0" nodeType="afterEffect">
                                  <p:stCondLst>
                                    <p:cond delay="0"/>
                                  </p:stCondLst>
                                  <p:childTnLst>
                                    <p:set>
                                      <p:cBhvr>
                                        <p:cTn id="75" dur="1" fill="hold">
                                          <p:stCondLst>
                                            <p:cond delay="0"/>
                                          </p:stCondLst>
                                        </p:cTn>
                                        <p:tgtEl>
                                          <p:spTgt spid="195"/>
                                        </p:tgtEl>
                                        <p:attrNameLst>
                                          <p:attrName>style.visibility</p:attrName>
                                        </p:attrNameLst>
                                      </p:cBhvr>
                                      <p:to>
                                        <p:strVal val="visible"/>
                                      </p:to>
                                    </p:set>
                                    <p:animEffect transition="in" filter="fade">
                                      <p:cBhvr>
                                        <p:cTn id="76" dur="500"/>
                                        <p:tgtEl>
                                          <p:spTgt spid="195"/>
                                        </p:tgtEl>
                                      </p:cBhvr>
                                    </p:animEffect>
                                  </p:childTnLst>
                                </p:cTn>
                              </p:par>
                            </p:childTnLst>
                          </p:cTn>
                        </p:par>
                        <p:par>
                          <p:cTn id="77" fill="hold">
                            <p:stCondLst>
                              <p:cond delay="5450"/>
                            </p:stCondLst>
                            <p:childTnLst>
                              <p:par>
                                <p:cTn id="78" presetID="10" presetClass="entr" presetSubtype="0" fill="hold" nodeType="afterEffect">
                                  <p:stCondLst>
                                    <p:cond delay="0"/>
                                  </p:stCondLst>
                                  <p:childTnLst>
                                    <p:set>
                                      <p:cBhvr>
                                        <p:cTn id="79" dur="1" fill="hold">
                                          <p:stCondLst>
                                            <p:cond delay="0"/>
                                          </p:stCondLst>
                                        </p:cTn>
                                        <p:tgtEl>
                                          <p:spTgt spid="197"/>
                                        </p:tgtEl>
                                        <p:attrNameLst>
                                          <p:attrName>style.visibility</p:attrName>
                                        </p:attrNameLst>
                                      </p:cBhvr>
                                      <p:to>
                                        <p:strVal val="visible"/>
                                      </p:to>
                                    </p:set>
                                    <p:animEffect transition="in" filter="fade">
                                      <p:cBhvr>
                                        <p:cTn id="80" dur="350"/>
                                        <p:tgtEl>
                                          <p:spTgt spid="197"/>
                                        </p:tgtEl>
                                      </p:cBhvr>
                                    </p:animEffect>
                                  </p:childTnLst>
                                </p:cTn>
                              </p:par>
                              <p:par>
                                <p:cTn id="81" presetID="26" presetClass="emph" presetSubtype="0" fill="hold" nodeType="withEffect">
                                  <p:stCondLst>
                                    <p:cond delay="0"/>
                                  </p:stCondLst>
                                  <p:childTnLst>
                                    <p:animEffect transition="out" filter="fade">
                                      <p:cBhvr>
                                        <p:cTn id="82" dur="400" tmFilter="0, 0; .2, .5; .8, .5; 1, 0"/>
                                        <p:tgtEl>
                                          <p:spTgt spid="197"/>
                                        </p:tgtEl>
                                      </p:cBhvr>
                                    </p:animEffect>
                                    <p:animScale>
                                      <p:cBhvr>
                                        <p:cTn id="83" dur="200" autoRev="1" fill="hold"/>
                                        <p:tgtEl>
                                          <p:spTgt spid="197"/>
                                        </p:tgtEl>
                                      </p:cBhvr>
                                      <p:by x="105000" y="105000"/>
                                    </p:animScale>
                                  </p:childTnLst>
                                </p:cTn>
                              </p:par>
                            </p:childTnLst>
                          </p:cTn>
                        </p:par>
                        <p:par>
                          <p:cTn id="84" fill="hold">
                            <p:stCondLst>
                              <p:cond delay="5850"/>
                            </p:stCondLst>
                            <p:childTnLst>
                              <p:par>
                                <p:cTn id="85" presetID="10" presetClass="entr" presetSubtype="0" fill="hold" grpId="0" nodeType="afterEffect">
                                  <p:stCondLst>
                                    <p:cond delay="0"/>
                                  </p:stCondLst>
                                  <p:childTnLst>
                                    <p:set>
                                      <p:cBhvr>
                                        <p:cTn id="86" dur="1" fill="hold">
                                          <p:stCondLst>
                                            <p:cond delay="0"/>
                                          </p:stCondLst>
                                        </p:cTn>
                                        <p:tgtEl>
                                          <p:spTgt spid="202"/>
                                        </p:tgtEl>
                                        <p:attrNameLst>
                                          <p:attrName>style.visibility</p:attrName>
                                        </p:attrNameLst>
                                      </p:cBhvr>
                                      <p:to>
                                        <p:strVal val="visible"/>
                                      </p:to>
                                    </p:set>
                                    <p:animEffect transition="in" filter="fade">
                                      <p:cBhvr>
                                        <p:cTn id="87" dur="350"/>
                                        <p:tgtEl>
                                          <p:spTgt spid="202"/>
                                        </p:tgtEl>
                                      </p:cBhvr>
                                    </p:animEffect>
                                  </p:childTnLst>
                                </p:cTn>
                              </p:par>
                              <p:par>
                                <p:cTn id="88" presetID="26" presetClass="emph" presetSubtype="0" fill="hold" grpId="1" nodeType="withEffect">
                                  <p:stCondLst>
                                    <p:cond delay="0"/>
                                  </p:stCondLst>
                                  <p:childTnLst>
                                    <p:animEffect transition="out" filter="fade">
                                      <p:cBhvr>
                                        <p:cTn id="89" dur="400" tmFilter="0, 0; .2, .5; .8, .5; 1, 0"/>
                                        <p:tgtEl>
                                          <p:spTgt spid="202"/>
                                        </p:tgtEl>
                                      </p:cBhvr>
                                    </p:animEffect>
                                    <p:animScale>
                                      <p:cBhvr>
                                        <p:cTn id="90" dur="200" autoRev="1" fill="hold"/>
                                        <p:tgtEl>
                                          <p:spTgt spid="202"/>
                                        </p:tgtEl>
                                      </p:cBhvr>
                                      <p:by x="105000" y="105000"/>
                                    </p:animScale>
                                  </p:childTnLst>
                                </p:cTn>
                              </p:par>
                            </p:childTnLst>
                          </p:cTn>
                        </p:par>
                        <p:par>
                          <p:cTn id="91" fill="hold">
                            <p:stCondLst>
                              <p:cond delay="6250"/>
                            </p:stCondLst>
                            <p:childTnLst>
                              <p:par>
                                <p:cTn id="92" presetID="10" presetClass="entr" presetSubtype="0" fill="hold" grpId="0" nodeType="afterEffect">
                                  <p:stCondLst>
                                    <p:cond delay="0"/>
                                  </p:stCondLst>
                                  <p:childTnLst>
                                    <p:set>
                                      <p:cBhvr>
                                        <p:cTn id="93" dur="1" fill="hold">
                                          <p:stCondLst>
                                            <p:cond delay="0"/>
                                          </p:stCondLst>
                                        </p:cTn>
                                        <p:tgtEl>
                                          <p:spTgt spid="201"/>
                                        </p:tgtEl>
                                        <p:attrNameLst>
                                          <p:attrName>style.visibility</p:attrName>
                                        </p:attrNameLst>
                                      </p:cBhvr>
                                      <p:to>
                                        <p:strVal val="visible"/>
                                      </p:to>
                                    </p:set>
                                    <p:animEffect transition="in" filter="fade">
                                      <p:cBhvr>
                                        <p:cTn id="94" dur="500"/>
                                        <p:tgtEl>
                                          <p:spTgt spid="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33" grpId="0" animBg="1"/>
      <p:bldP spid="183" grpId="0"/>
      <p:bldP spid="184" grpId="0"/>
      <p:bldP spid="184" grpId="1"/>
      <p:bldP spid="189" grpId="0"/>
      <p:bldP spid="190" grpId="0"/>
      <p:bldP spid="190" grpId="1"/>
      <p:bldP spid="195" grpId="0"/>
      <p:bldP spid="196" grpId="0"/>
      <p:bldP spid="196" grpId="1"/>
      <p:bldP spid="201" grpId="0"/>
      <p:bldP spid="202" grpId="0"/>
      <p:bldP spid="202" grpId="1"/>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ccf779f76140b889421db1ee92d38cd6ed4ffff"/>
</p:tagLst>
</file>

<file path=ppt/theme/theme1.xml><?xml version="1.0" encoding="utf-8"?>
<a:theme xmlns:a="http://schemas.openxmlformats.org/drawingml/2006/main" name="典藏馆 hccthy.taobao.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1010</TotalTime>
  <Words>2198</Words>
  <Application>Microsoft Office PowerPoint</Application>
  <PresentationFormat>全屏显示(16:10)</PresentationFormat>
  <Paragraphs>457</Paragraphs>
  <Slides>35</Slides>
  <Notes>35</Notes>
  <HiddenSlides>0</HiddenSlides>
  <MMClips>0</MMClips>
  <ScaleCrop>false</ScaleCrop>
  <HeadingPairs>
    <vt:vector size="4" baseType="variant">
      <vt:variant>
        <vt:lpstr>主题</vt:lpstr>
      </vt:variant>
      <vt:variant>
        <vt:i4>1</vt:i4>
      </vt:variant>
      <vt:variant>
        <vt:lpstr>幻灯片标题</vt:lpstr>
      </vt:variant>
      <vt:variant>
        <vt:i4>35</vt:i4>
      </vt:variant>
    </vt:vector>
  </HeadingPairs>
  <TitlesOfParts>
    <vt:vector size="36" baseType="lpstr">
      <vt:lpstr>典藏馆 hccthy.taobao.com​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典藏馆 hccthy.taobao.com</dc:creator>
  <cp:lastModifiedBy>lenovo</cp:lastModifiedBy>
  <cp:revision>255</cp:revision>
  <dcterms:created xsi:type="dcterms:W3CDTF">2013-07-25T03:25:48Z</dcterms:created>
  <dcterms:modified xsi:type="dcterms:W3CDTF">2014-08-01T06:15:21Z</dcterms:modified>
</cp:coreProperties>
</file>