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71" r:id="rId2"/>
  </p:sldMasterIdLst>
  <p:notesMasterIdLst>
    <p:notesMasterId r:id="rId41"/>
  </p:notesMasterIdLst>
  <p:handoutMasterIdLst>
    <p:handoutMasterId r:id="rId42"/>
  </p:handoutMasterIdLst>
  <p:sldIdLst>
    <p:sldId id="360" r:id="rId3"/>
    <p:sldId id="335" r:id="rId4"/>
    <p:sldId id="347" r:id="rId5"/>
    <p:sldId id="326" r:id="rId6"/>
    <p:sldId id="274" r:id="rId7"/>
    <p:sldId id="278" r:id="rId8"/>
    <p:sldId id="276" r:id="rId9"/>
    <p:sldId id="275" r:id="rId10"/>
    <p:sldId id="279" r:id="rId11"/>
    <p:sldId id="353" r:id="rId12"/>
    <p:sldId id="341" r:id="rId13"/>
    <p:sldId id="282" r:id="rId14"/>
    <p:sldId id="283" r:id="rId15"/>
    <p:sldId id="284" r:id="rId16"/>
    <p:sldId id="342" r:id="rId17"/>
    <p:sldId id="286" r:id="rId18"/>
    <p:sldId id="354" r:id="rId19"/>
    <p:sldId id="288" r:id="rId20"/>
    <p:sldId id="289" r:id="rId21"/>
    <p:sldId id="325" r:id="rId22"/>
    <p:sldId id="291" r:id="rId23"/>
    <p:sldId id="292" r:id="rId24"/>
    <p:sldId id="293" r:id="rId25"/>
    <p:sldId id="355" r:id="rId26"/>
    <p:sldId id="295" r:id="rId27"/>
    <p:sldId id="296" r:id="rId28"/>
    <p:sldId id="297" r:id="rId29"/>
    <p:sldId id="298" r:id="rId30"/>
    <p:sldId id="299" r:id="rId31"/>
    <p:sldId id="300" r:id="rId32"/>
    <p:sldId id="356" r:id="rId33"/>
    <p:sldId id="302" r:id="rId34"/>
    <p:sldId id="303" r:id="rId35"/>
    <p:sldId id="304" r:id="rId36"/>
    <p:sldId id="305" r:id="rId37"/>
    <p:sldId id="306" r:id="rId38"/>
    <p:sldId id="307" r:id="rId39"/>
    <p:sldId id="359" r:id="rId4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24" autoAdjust="0"/>
  </p:normalViewPr>
  <p:slideViewPr>
    <p:cSldViewPr>
      <p:cViewPr>
        <p:scale>
          <a:sx n="80" d="100"/>
          <a:sy n="80" d="100"/>
        </p:scale>
        <p:origin x="-216" y="-2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9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4.xlsx"/><Relationship Id="rId1" Type="http://schemas.openxmlformats.org/officeDocument/2006/relationships/image" Target="../media/image20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3F-4017-8A67-8B5768340F52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7C-43A3-9C8D-96D65DEA273D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DE-46DE-9ED0-246AA9C593D0}"/>
              </c:ext>
            </c:extLst>
          </c:dPt>
          <c:dPt>
            <c:idx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  <c:overlay val="1"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rgbClr val="00B0F0"/>
            </a:solidFill>
            <a:effectLst/>
          </c:spPr>
          <c:dPt>
            <c:idx val="0"/>
            <c:spPr>
              <a:solidFill>
                <a:schemeClr val="accent1"/>
              </a:solidFill>
              <a:effectLst/>
            </c:spPr>
          </c:dPt>
          <c:dPt>
            <c:idx val="1"/>
            <c:spPr>
              <a:solidFill>
                <a:schemeClr val="accent2"/>
              </a:solidFill>
              <a:effectLst/>
            </c:spPr>
          </c:dPt>
          <c:dPt>
            <c:idx val="2"/>
            <c:spPr>
              <a:solidFill>
                <a:schemeClr val="accent3"/>
              </a:solidFill>
              <a:effectLst/>
            </c:spPr>
          </c:dPt>
          <c:dPt>
            <c:idx val="3"/>
            <c:spPr>
              <a:solidFill>
                <a:schemeClr val="accent4"/>
              </a:solidFill>
              <a:effectLst/>
            </c:spPr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</c:ser>
        <c:gapWidth val="40"/>
        <c:overlap val="100"/>
        <c:axId val="178114560"/>
        <c:axId val="178116096"/>
      </c:barChart>
      <c:catAx>
        <c:axId val="178114560"/>
        <c:scaling>
          <c:orientation val="minMax"/>
        </c:scaling>
        <c:axPos val="b"/>
        <c:numFmt formatCode="General" sourceLinked="0"/>
        <c:majorTickMark val="in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c:spPr>
        <c:crossAx val="178116096"/>
        <c:crosses val="autoZero"/>
        <c:auto val="1"/>
        <c:lblAlgn val="ctr"/>
        <c:lblOffset val="100"/>
      </c:catAx>
      <c:valAx>
        <c:axId val="178116096"/>
        <c:scaling>
          <c:orientation val="minMax"/>
          <c:max val="120"/>
        </c:scaling>
        <c:axPos val="l"/>
        <c:numFmt formatCode="General" sourceLinked="1"/>
        <c:tickLblPos val="nextTo"/>
        <c:crossAx val="1781145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200">
          <a:solidFill>
            <a:schemeClr val="tx1">
              <a:lumMod val="50000"/>
            </a:schemeClr>
          </a:solidFill>
          <a:latin typeface="微软雅黑" pitchFamily="34" charset="-122"/>
          <a:ea typeface="微软雅黑" pitchFamily="34" charset="-122"/>
        </a:defRPr>
      </a:pPr>
      <a:endParaRPr lang="en-US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83A73-7E71-49D8-92D0-115430B01572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D3AA0-304A-4342-893E-85B1BA856FF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718BD-2D04-41BB-9FDA-B3B143C371A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A3554-0430-45DB-BDFE-3C446509E5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993C-2851-4B37-8A50-837DDC8B7B4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993C-2851-4B37-8A50-837DDC8B7B4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993C-2851-4B37-8A50-837DDC8B7B4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1875"/>
            <a:ext cx="9144000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5284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17213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31007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480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和内容 拷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OOTER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9717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2" descr="F:\360云盘\02-个人资料\！PPT图片及版面资源\04-PPT精选插图\04-背景图\多边形临时\polygon-24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-450" y="2827630"/>
            <a:ext cx="9144900" cy="23158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3" descr="C:\Documents and Settings\t11318\桌面\BIKE.jpg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-450" y="0"/>
            <a:ext cx="9144900" cy="28276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2" name="Freeform 167"/>
          <p:cNvSpPr>
            <a:spLocks/>
          </p:cNvSpPr>
          <p:nvPr userDrawn="1"/>
        </p:nvSpPr>
        <p:spPr bwMode="auto">
          <a:xfrm>
            <a:off x="0" y="-30956"/>
            <a:ext cx="9144000" cy="2831306"/>
          </a:xfrm>
          <a:custGeom>
            <a:avLst/>
            <a:gdLst>
              <a:gd name="T0" fmla="*/ 45938 w 144000"/>
              <a:gd name="T1" fmla="*/ 36559 h 44590"/>
              <a:gd name="T2" fmla="*/ 52341 w 144000"/>
              <a:gd name="T3" fmla="*/ 34830 h 44590"/>
              <a:gd name="T4" fmla="*/ 56806 w 144000"/>
              <a:gd name="T5" fmla="*/ 35632 h 44590"/>
              <a:gd name="T6" fmla="*/ 60236 w 144000"/>
              <a:gd name="T7" fmla="*/ 33871 h 44590"/>
              <a:gd name="T8" fmla="*/ 62460 w 144000"/>
              <a:gd name="T9" fmla="*/ 34488 h 44590"/>
              <a:gd name="T10" fmla="*/ 67634 w 144000"/>
              <a:gd name="T11" fmla="*/ 29957 h 44590"/>
              <a:gd name="T12" fmla="*/ 72614 w 144000"/>
              <a:gd name="T13" fmla="*/ 33417 h 44590"/>
              <a:gd name="T14" fmla="*/ 72593 w 144000"/>
              <a:gd name="T15" fmla="*/ 33353 h 44590"/>
              <a:gd name="T16" fmla="*/ 75055 w 144000"/>
              <a:gd name="T17" fmla="*/ 32733 h 44590"/>
              <a:gd name="T18" fmla="*/ 78638 w 144000"/>
              <a:gd name="T19" fmla="*/ 34195 h 44590"/>
              <a:gd name="T20" fmla="*/ 78605 w 144000"/>
              <a:gd name="T21" fmla="*/ 34250 h 44590"/>
              <a:gd name="T22" fmla="*/ 86065 w 144000"/>
              <a:gd name="T23" fmla="*/ 30165 h 44590"/>
              <a:gd name="T24" fmla="*/ 89007 w 144000"/>
              <a:gd name="T25" fmla="*/ 30649 h 44590"/>
              <a:gd name="T26" fmla="*/ 88951 w 144000"/>
              <a:gd name="T27" fmla="*/ 30630 h 44590"/>
              <a:gd name="T28" fmla="*/ 95358 w 144000"/>
              <a:gd name="T29" fmla="*/ 26872 h 44590"/>
              <a:gd name="T30" fmla="*/ 96154 w 144000"/>
              <a:gd name="T31" fmla="*/ 26914 h 44590"/>
              <a:gd name="T32" fmla="*/ 100604 w 144000"/>
              <a:gd name="T33" fmla="*/ 21153 h 44590"/>
              <a:gd name="T34" fmla="*/ 100246 w 144000"/>
              <a:gd name="T35" fmla="*/ 18513 h 44590"/>
              <a:gd name="T36" fmla="*/ 110112 w 144000"/>
              <a:gd name="T37" fmla="*/ 8649 h 44590"/>
              <a:gd name="T38" fmla="*/ 115636 w 144000"/>
              <a:gd name="T39" fmla="*/ 10339 h 44590"/>
              <a:gd name="T40" fmla="*/ 118484 w 144000"/>
              <a:gd name="T41" fmla="*/ 9190 h 44590"/>
              <a:gd name="T42" fmla="*/ 119410 w 144000"/>
              <a:gd name="T43" fmla="*/ 9295 h 44590"/>
              <a:gd name="T44" fmla="*/ 119251 w 144000"/>
              <a:gd name="T45" fmla="*/ 7143 h 44590"/>
              <a:gd name="T46" fmla="*/ 121119 w 144000"/>
              <a:gd name="T47" fmla="*/ 0 h 44590"/>
              <a:gd name="T48" fmla="*/ 144000 w 144000"/>
              <a:gd name="T49" fmla="*/ 0 h 44590"/>
              <a:gd name="T50" fmla="*/ 144000 w 144000"/>
              <a:gd name="T51" fmla="*/ 30915 h 44590"/>
              <a:gd name="T52" fmla="*/ 144000 w 144000"/>
              <a:gd name="T53" fmla="*/ 37099 h 44590"/>
              <a:gd name="T54" fmla="*/ 144000 w 144000"/>
              <a:gd name="T55" fmla="*/ 44590 h 44590"/>
              <a:gd name="T56" fmla="*/ 42146 w 144000"/>
              <a:gd name="T57" fmla="*/ 44590 h 44590"/>
              <a:gd name="T58" fmla="*/ 0 w 144000"/>
              <a:gd name="T59" fmla="*/ 44590 h 44590"/>
              <a:gd name="T60" fmla="*/ 0 w 144000"/>
              <a:gd name="T61" fmla="*/ 40874 h 44590"/>
              <a:gd name="T62" fmla="*/ 0 w 144000"/>
              <a:gd name="T63" fmla="*/ 29563 h 44590"/>
              <a:gd name="T64" fmla="*/ 493 w 144000"/>
              <a:gd name="T65" fmla="*/ 29544 h 44590"/>
              <a:gd name="T66" fmla="*/ 5741 w 144000"/>
              <a:gd name="T67" fmla="*/ 33051 h 44590"/>
              <a:gd name="T68" fmla="*/ 7905 w 144000"/>
              <a:gd name="T69" fmla="*/ 32611 h 44590"/>
              <a:gd name="T70" fmla="*/ 13360 w 144000"/>
              <a:gd name="T71" fmla="*/ 37264 h 44590"/>
              <a:gd name="T72" fmla="*/ 13428 w 144000"/>
              <a:gd name="T73" fmla="*/ 37264 h 44590"/>
              <a:gd name="T74" fmla="*/ 17060 w 144000"/>
              <a:gd name="T75" fmla="*/ 33633 h 44590"/>
              <a:gd name="T76" fmla="*/ 20567 w 144000"/>
              <a:gd name="T77" fmla="*/ 36317 h 44590"/>
              <a:gd name="T78" fmla="*/ 21731 w 144000"/>
              <a:gd name="T79" fmla="*/ 35777 h 44590"/>
              <a:gd name="T80" fmla="*/ 21404 w 144000"/>
              <a:gd name="T81" fmla="*/ 34085 h 44590"/>
              <a:gd name="T82" fmla="*/ 25947 w 144000"/>
              <a:gd name="T83" fmla="*/ 29544 h 44590"/>
              <a:gd name="T84" fmla="*/ 29493 w 144000"/>
              <a:gd name="T85" fmla="*/ 31247 h 44590"/>
              <a:gd name="T86" fmla="*/ 30199 w 144000"/>
              <a:gd name="T87" fmla="*/ 31179 h 44590"/>
              <a:gd name="T88" fmla="*/ 32597 w 144000"/>
              <a:gd name="T89" fmla="*/ 32067 h 44590"/>
              <a:gd name="T90" fmla="*/ 36949 w 144000"/>
              <a:gd name="T91" fmla="*/ 30566 h 44590"/>
              <a:gd name="T92" fmla="*/ 43104 w 144000"/>
              <a:gd name="T93" fmla="*/ 34476 h 44590"/>
              <a:gd name="T94" fmla="*/ 45938 w 144000"/>
              <a:gd name="T95" fmla="*/ 36559 h 44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000" h="44590">
                <a:moveTo>
                  <a:pt x="45938" y="36559"/>
                </a:moveTo>
                <a:cubicBezTo>
                  <a:pt x="47786" y="35465"/>
                  <a:pt x="49983" y="34830"/>
                  <a:pt x="52341" y="34830"/>
                </a:cubicBezTo>
                <a:cubicBezTo>
                  <a:pt x="53920" y="34830"/>
                  <a:pt x="55428" y="35115"/>
                  <a:pt x="56806" y="35632"/>
                </a:cubicBezTo>
                <a:cubicBezTo>
                  <a:pt x="57519" y="34575"/>
                  <a:pt x="58789" y="33871"/>
                  <a:pt x="60236" y="33871"/>
                </a:cubicBezTo>
                <a:cubicBezTo>
                  <a:pt x="61057" y="33871"/>
                  <a:pt x="61822" y="34098"/>
                  <a:pt x="62460" y="34488"/>
                </a:cubicBezTo>
                <a:cubicBezTo>
                  <a:pt x="62605" y="31963"/>
                  <a:pt x="64867" y="29957"/>
                  <a:pt x="67634" y="29957"/>
                </a:cubicBezTo>
                <a:cubicBezTo>
                  <a:pt x="69996" y="29957"/>
                  <a:pt x="71990" y="31419"/>
                  <a:pt x="72614" y="33417"/>
                </a:cubicBezTo>
                <a:cubicBezTo>
                  <a:pt x="72607" y="33396"/>
                  <a:pt x="72600" y="33375"/>
                  <a:pt x="72593" y="33353"/>
                </a:cubicBezTo>
                <a:cubicBezTo>
                  <a:pt x="73315" y="32959"/>
                  <a:pt x="74156" y="32733"/>
                  <a:pt x="75055" y="32733"/>
                </a:cubicBezTo>
                <a:cubicBezTo>
                  <a:pt x="76474" y="32733"/>
                  <a:pt x="77751" y="33297"/>
                  <a:pt x="78638" y="34195"/>
                </a:cubicBezTo>
                <a:lnTo>
                  <a:pt x="78605" y="34250"/>
                </a:lnTo>
                <a:cubicBezTo>
                  <a:pt x="80051" y="31816"/>
                  <a:pt x="82849" y="30165"/>
                  <a:pt x="86065" y="30165"/>
                </a:cubicBezTo>
                <a:cubicBezTo>
                  <a:pt x="87099" y="30165"/>
                  <a:pt x="88090" y="30336"/>
                  <a:pt x="89007" y="30649"/>
                </a:cubicBezTo>
                <a:lnTo>
                  <a:pt x="88951" y="30630"/>
                </a:lnTo>
                <a:cubicBezTo>
                  <a:pt x="90084" y="28410"/>
                  <a:pt x="92527" y="26872"/>
                  <a:pt x="95358" y="26872"/>
                </a:cubicBezTo>
                <a:cubicBezTo>
                  <a:pt x="95627" y="26872"/>
                  <a:pt x="95893" y="26887"/>
                  <a:pt x="96154" y="26914"/>
                </a:cubicBezTo>
                <a:cubicBezTo>
                  <a:pt x="96411" y="24342"/>
                  <a:pt x="98166" y="22171"/>
                  <a:pt x="100604" y="21153"/>
                </a:cubicBezTo>
                <a:cubicBezTo>
                  <a:pt x="100371" y="20313"/>
                  <a:pt x="100246" y="19427"/>
                  <a:pt x="100246" y="18513"/>
                </a:cubicBezTo>
                <a:cubicBezTo>
                  <a:pt x="100246" y="13066"/>
                  <a:pt x="104664" y="8649"/>
                  <a:pt x="110112" y="8649"/>
                </a:cubicBezTo>
                <a:cubicBezTo>
                  <a:pt x="112159" y="8649"/>
                  <a:pt x="114060" y="9272"/>
                  <a:pt x="115636" y="10339"/>
                </a:cubicBezTo>
                <a:cubicBezTo>
                  <a:pt x="116374" y="9628"/>
                  <a:pt x="117378" y="9190"/>
                  <a:pt x="118484" y="9190"/>
                </a:cubicBezTo>
                <a:cubicBezTo>
                  <a:pt x="118802" y="9190"/>
                  <a:pt x="119112" y="9226"/>
                  <a:pt x="119410" y="9295"/>
                </a:cubicBezTo>
                <a:cubicBezTo>
                  <a:pt x="119306" y="8593"/>
                  <a:pt x="119251" y="7874"/>
                  <a:pt x="119251" y="7143"/>
                </a:cubicBezTo>
                <a:cubicBezTo>
                  <a:pt x="119251" y="4548"/>
                  <a:pt x="119930" y="2112"/>
                  <a:pt x="121119" y="0"/>
                </a:cubicBezTo>
                <a:lnTo>
                  <a:pt x="144000" y="0"/>
                </a:lnTo>
                <a:lnTo>
                  <a:pt x="144000" y="30915"/>
                </a:lnTo>
                <a:lnTo>
                  <a:pt x="144000" y="37099"/>
                </a:lnTo>
                <a:lnTo>
                  <a:pt x="144000" y="44590"/>
                </a:lnTo>
                <a:lnTo>
                  <a:pt x="42146" y="44590"/>
                </a:lnTo>
                <a:lnTo>
                  <a:pt x="0" y="44590"/>
                </a:lnTo>
                <a:lnTo>
                  <a:pt x="0" y="40874"/>
                </a:lnTo>
                <a:lnTo>
                  <a:pt x="0" y="29563"/>
                </a:lnTo>
                <a:cubicBezTo>
                  <a:pt x="161" y="29551"/>
                  <a:pt x="324" y="29544"/>
                  <a:pt x="493" y="29544"/>
                </a:cubicBezTo>
                <a:cubicBezTo>
                  <a:pt x="2860" y="29544"/>
                  <a:pt x="4889" y="30992"/>
                  <a:pt x="5741" y="33051"/>
                </a:cubicBezTo>
                <a:cubicBezTo>
                  <a:pt x="6406" y="32768"/>
                  <a:pt x="7137" y="32611"/>
                  <a:pt x="7905" y="32611"/>
                </a:cubicBezTo>
                <a:cubicBezTo>
                  <a:pt x="10660" y="32611"/>
                  <a:pt x="12943" y="34628"/>
                  <a:pt x="13360" y="37264"/>
                </a:cubicBezTo>
                <a:lnTo>
                  <a:pt x="13428" y="37264"/>
                </a:lnTo>
                <a:cubicBezTo>
                  <a:pt x="13428" y="35259"/>
                  <a:pt x="15054" y="33633"/>
                  <a:pt x="17060" y="33633"/>
                </a:cubicBezTo>
                <a:cubicBezTo>
                  <a:pt x="18738" y="33633"/>
                  <a:pt x="20151" y="34771"/>
                  <a:pt x="20567" y="36317"/>
                </a:cubicBezTo>
                <a:cubicBezTo>
                  <a:pt x="20913" y="36069"/>
                  <a:pt x="21306" y="35883"/>
                  <a:pt x="21731" y="35777"/>
                </a:cubicBezTo>
                <a:cubicBezTo>
                  <a:pt x="21521" y="35254"/>
                  <a:pt x="21404" y="34683"/>
                  <a:pt x="21404" y="34085"/>
                </a:cubicBezTo>
                <a:cubicBezTo>
                  <a:pt x="21404" y="31577"/>
                  <a:pt x="23439" y="29544"/>
                  <a:pt x="25947" y="29544"/>
                </a:cubicBezTo>
                <a:cubicBezTo>
                  <a:pt x="27381" y="29544"/>
                  <a:pt x="28661" y="30209"/>
                  <a:pt x="29493" y="31247"/>
                </a:cubicBezTo>
                <a:cubicBezTo>
                  <a:pt x="29722" y="31203"/>
                  <a:pt x="29958" y="31179"/>
                  <a:pt x="30199" y="31179"/>
                </a:cubicBezTo>
                <a:cubicBezTo>
                  <a:pt x="31115" y="31179"/>
                  <a:pt x="31953" y="31514"/>
                  <a:pt x="32597" y="32067"/>
                </a:cubicBezTo>
                <a:cubicBezTo>
                  <a:pt x="33754" y="31134"/>
                  <a:pt x="35278" y="30566"/>
                  <a:pt x="36949" y="30566"/>
                </a:cubicBezTo>
                <a:cubicBezTo>
                  <a:pt x="39780" y="30566"/>
                  <a:pt x="42192" y="32196"/>
                  <a:pt x="43104" y="34476"/>
                </a:cubicBezTo>
                <a:cubicBezTo>
                  <a:pt x="44314" y="34746"/>
                  <a:pt x="45335" y="35517"/>
                  <a:pt x="45938" y="3655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69"/>
          <p:cNvSpPr>
            <a:spLocks noEditPoints="1"/>
          </p:cNvSpPr>
          <p:nvPr userDrawn="1"/>
        </p:nvSpPr>
        <p:spPr bwMode="auto">
          <a:xfrm>
            <a:off x="3506391" y="756433"/>
            <a:ext cx="2131219" cy="2101454"/>
          </a:xfrm>
          <a:custGeom>
            <a:avLst/>
            <a:gdLst>
              <a:gd name="T0" fmla="*/ 10807 w 33562"/>
              <a:gd name="T1" fmla="*/ 14593 h 33093"/>
              <a:gd name="T2" fmla="*/ 5974 w 33562"/>
              <a:gd name="T3" fmla="*/ 5718 h 33093"/>
              <a:gd name="T4" fmla="*/ 15376 w 33562"/>
              <a:gd name="T5" fmla="*/ 4753 h 33093"/>
              <a:gd name="T6" fmla="*/ 23514 w 33562"/>
              <a:gd name="T7" fmla="*/ 15232 h 33093"/>
              <a:gd name="T8" fmla="*/ 22610 w 33562"/>
              <a:gd name="T9" fmla="*/ 19904 h 33093"/>
              <a:gd name="T10" fmla="*/ 15359 w 33562"/>
              <a:gd name="T11" fmla="*/ 26649 h 33093"/>
              <a:gd name="T12" fmla="*/ 20788 w 33562"/>
              <a:gd name="T13" fmla="*/ 27468 h 33093"/>
              <a:gd name="T14" fmla="*/ 26154 w 33562"/>
              <a:gd name="T15" fmla="*/ 27372 h 33093"/>
              <a:gd name="T16" fmla="*/ 25736 w 33562"/>
              <a:gd name="T17" fmla="*/ 27251 h 33093"/>
              <a:gd name="T18" fmla="*/ 17317 w 33562"/>
              <a:gd name="T19" fmla="*/ 21224 h 33093"/>
              <a:gd name="T20" fmla="*/ 24774 w 33562"/>
              <a:gd name="T21" fmla="*/ 25382 h 33093"/>
              <a:gd name="T22" fmla="*/ 20865 w 33562"/>
              <a:gd name="T23" fmla="*/ 25057 h 33093"/>
              <a:gd name="T24" fmla="*/ 27918 w 33562"/>
              <a:gd name="T25" fmla="*/ 21462 h 33093"/>
              <a:gd name="T26" fmla="*/ 28000 w 33562"/>
              <a:gd name="T27" fmla="*/ 21478 h 33093"/>
              <a:gd name="T28" fmla="*/ 27824 w 33562"/>
              <a:gd name="T29" fmla="*/ 25263 h 33093"/>
              <a:gd name="T30" fmla="*/ 27842 w 33562"/>
              <a:gd name="T31" fmla="*/ 25990 h 33093"/>
              <a:gd name="T32" fmla="*/ 28421 w 33562"/>
              <a:gd name="T33" fmla="*/ 25657 h 33093"/>
              <a:gd name="T34" fmla="*/ 32011 w 33562"/>
              <a:gd name="T35" fmla="*/ 25930 h 33093"/>
              <a:gd name="T36" fmla="*/ 28762 w 33562"/>
              <a:gd name="T37" fmla="*/ 26335 h 33093"/>
              <a:gd name="T38" fmla="*/ 28989 w 33562"/>
              <a:gd name="T39" fmla="*/ 27252 h 33093"/>
              <a:gd name="T40" fmla="*/ 30243 w 33562"/>
              <a:gd name="T41" fmla="*/ 30347 h 33093"/>
              <a:gd name="T42" fmla="*/ 28192 w 33562"/>
              <a:gd name="T43" fmla="*/ 27775 h 33093"/>
              <a:gd name="T44" fmla="*/ 27581 w 33562"/>
              <a:gd name="T45" fmla="*/ 27369 h 33093"/>
              <a:gd name="T46" fmla="*/ 27417 w 33562"/>
              <a:gd name="T47" fmla="*/ 28040 h 33093"/>
              <a:gd name="T48" fmla="*/ 26966 w 33562"/>
              <a:gd name="T49" fmla="*/ 27293 h 33093"/>
              <a:gd name="T50" fmla="*/ 26396 w 33562"/>
              <a:gd name="T51" fmla="*/ 27663 h 33093"/>
              <a:gd name="T52" fmla="*/ 21891 w 33562"/>
              <a:gd name="T53" fmla="*/ 27107 h 33093"/>
              <a:gd name="T54" fmla="*/ 26475 w 33562"/>
              <a:gd name="T55" fmla="*/ 26100 h 33093"/>
              <a:gd name="T56" fmla="*/ 25276 w 33562"/>
              <a:gd name="T57" fmla="*/ 22417 h 33093"/>
              <a:gd name="T58" fmla="*/ 27065 w 33562"/>
              <a:gd name="T59" fmla="*/ 25219 h 33093"/>
              <a:gd name="T60" fmla="*/ 6937 w 33562"/>
              <a:gd name="T61" fmla="*/ 24980 h 33093"/>
              <a:gd name="T62" fmla="*/ 7190 w 33562"/>
              <a:gd name="T63" fmla="*/ 24611 h 33093"/>
              <a:gd name="T64" fmla="*/ 9652 w 33562"/>
              <a:gd name="T65" fmla="*/ 22085 h 33093"/>
              <a:gd name="T66" fmla="*/ 8151 w 33562"/>
              <a:gd name="T67" fmla="*/ 25547 h 33093"/>
              <a:gd name="T68" fmla="*/ 8114 w 33562"/>
              <a:gd name="T69" fmla="*/ 25895 h 33093"/>
              <a:gd name="T70" fmla="*/ 8485 w 33562"/>
              <a:gd name="T71" fmla="*/ 25933 h 33093"/>
              <a:gd name="T72" fmla="*/ 8610 w 33562"/>
              <a:gd name="T73" fmla="*/ 26832 h 33093"/>
              <a:gd name="T74" fmla="*/ 10277 w 33562"/>
              <a:gd name="T75" fmla="*/ 30420 h 33093"/>
              <a:gd name="T76" fmla="*/ 7779 w 33562"/>
              <a:gd name="T77" fmla="*/ 27256 h 33093"/>
              <a:gd name="T78" fmla="*/ 7434 w 33562"/>
              <a:gd name="T79" fmla="*/ 27400 h 33093"/>
              <a:gd name="T80" fmla="*/ 7072 w 33562"/>
              <a:gd name="T81" fmla="*/ 27447 h 33093"/>
              <a:gd name="T82" fmla="*/ 6612 w 33562"/>
              <a:gd name="T83" fmla="*/ 26978 h 33093"/>
              <a:gd name="T84" fmla="*/ 6394 w 33562"/>
              <a:gd name="T85" fmla="*/ 27278 h 33093"/>
              <a:gd name="T86" fmla="*/ 5638 w 33562"/>
              <a:gd name="T87" fmla="*/ 27019 h 33093"/>
              <a:gd name="T88" fmla="*/ 1680 w 33562"/>
              <a:gd name="T89" fmla="*/ 26782 h 33093"/>
              <a:gd name="T90" fmla="*/ 5657 w 33562"/>
              <a:gd name="T91" fmla="*/ 26201 h 33093"/>
              <a:gd name="T92" fmla="*/ 6049 w 33562"/>
              <a:gd name="T93" fmla="*/ 25751 h 33093"/>
              <a:gd name="T94" fmla="*/ 5736 w 33562"/>
              <a:gd name="T95" fmla="*/ 25528 h 33093"/>
              <a:gd name="T96" fmla="*/ 5947 w 33562"/>
              <a:gd name="T97" fmla="*/ 24695 h 33093"/>
              <a:gd name="T98" fmla="*/ 6225 w 33562"/>
              <a:gd name="T99" fmla="*/ 20652 h 33093"/>
              <a:gd name="T100" fmla="*/ 16017 w 33562"/>
              <a:gd name="T101" fmla="*/ 24834 h 33093"/>
              <a:gd name="T102" fmla="*/ 23687 w 33562"/>
              <a:gd name="T103" fmla="*/ 22590 h 33093"/>
              <a:gd name="T104" fmla="*/ 19281 w 33562"/>
              <a:gd name="T105" fmla="*/ 26885 h 33093"/>
              <a:gd name="T106" fmla="*/ 19070 w 33562"/>
              <a:gd name="T107" fmla="*/ 25621 h 33093"/>
              <a:gd name="T108" fmla="*/ 18076 w 33562"/>
              <a:gd name="T109" fmla="*/ 26613 h 33093"/>
              <a:gd name="T110" fmla="*/ 18395 w 33562"/>
              <a:gd name="T111" fmla="*/ 27454 h 33093"/>
              <a:gd name="T112" fmla="*/ 22783 w 33562"/>
              <a:gd name="T113" fmla="*/ 21817 h 33093"/>
              <a:gd name="T114" fmla="*/ 13175 w 33562"/>
              <a:gd name="T115" fmla="*/ 15073 h 33093"/>
              <a:gd name="T116" fmla="*/ 12890 w 33562"/>
              <a:gd name="T117" fmla="*/ 13732 h 33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562" h="33093">
                <a:moveTo>
                  <a:pt x="6243" y="19415"/>
                </a:moveTo>
                <a:cubicBezTo>
                  <a:pt x="7333" y="19279"/>
                  <a:pt x="8395" y="19415"/>
                  <a:pt x="9360" y="19770"/>
                </a:cubicBezTo>
                <a:cubicBezTo>
                  <a:pt x="9474" y="19501"/>
                  <a:pt x="9593" y="19297"/>
                  <a:pt x="9697" y="19272"/>
                </a:cubicBezTo>
                <a:cubicBezTo>
                  <a:pt x="10025" y="19193"/>
                  <a:pt x="10076" y="19150"/>
                  <a:pt x="10278" y="18804"/>
                </a:cubicBezTo>
                <a:cubicBezTo>
                  <a:pt x="10480" y="18458"/>
                  <a:pt x="10779" y="17536"/>
                  <a:pt x="10961" y="17494"/>
                </a:cubicBezTo>
                <a:cubicBezTo>
                  <a:pt x="11145" y="17452"/>
                  <a:pt x="11537" y="16669"/>
                  <a:pt x="11930" y="16055"/>
                </a:cubicBezTo>
                <a:cubicBezTo>
                  <a:pt x="12324" y="15440"/>
                  <a:pt x="12581" y="14485"/>
                  <a:pt x="12532" y="14397"/>
                </a:cubicBezTo>
                <a:cubicBezTo>
                  <a:pt x="12484" y="14309"/>
                  <a:pt x="11819" y="14561"/>
                  <a:pt x="11766" y="14436"/>
                </a:cubicBezTo>
                <a:cubicBezTo>
                  <a:pt x="11712" y="14311"/>
                  <a:pt x="11590" y="14081"/>
                  <a:pt x="11416" y="14046"/>
                </a:cubicBezTo>
                <a:cubicBezTo>
                  <a:pt x="11242" y="14011"/>
                  <a:pt x="11286" y="14364"/>
                  <a:pt x="11235" y="14558"/>
                </a:cubicBezTo>
                <a:cubicBezTo>
                  <a:pt x="11184" y="14753"/>
                  <a:pt x="11048" y="14864"/>
                  <a:pt x="11048" y="14864"/>
                </a:cubicBezTo>
                <a:cubicBezTo>
                  <a:pt x="11048" y="14864"/>
                  <a:pt x="10855" y="14832"/>
                  <a:pt x="10807" y="14593"/>
                </a:cubicBezTo>
                <a:cubicBezTo>
                  <a:pt x="10758" y="14355"/>
                  <a:pt x="10906" y="14034"/>
                  <a:pt x="11006" y="13928"/>
                </a:cubicBezTo>
                <a:cubicBezTo>
                  <a:pt x="11105" y="13821"/>
                  <a:pt x="11050" y="13827"/>
                  <a:pt x="10934" y="13654"/>
                </a:cubicBezTo>
                <a:cubicBezTo>
                  <a:pt x="10818" y="13479"/>
                  <a:pt x="10654" y="13067"/>
                  <a:pt x="10911" y="12715"/>
                </a:cubicBezTo>
                <a:cubicBezTo>
                  <a:pt x="11168" y="12362"/>
                  <a:pt x="11298" y="12196"/>
                  <a:pt x="11305" y="11950"/>
                </a:cubicBezTo>
                <a:cubicBezTo>
                  <a:pt x="11312" y="11704"/>
                  <a:pt x="11616" y="11270"/>
                  <a:pt x="12186" y="11011"/>
                </a:cubicBezTo>
                <a:cubicBezTo>
                  <a:pt x="12756" y="10751"/>
                  <a:pt x="12874" y="9437"/>
                  <a:pt x="12190" y="9239"/>
                </a:cubicBezTo>
                <a:cubicBezTo>
                  <a:pt x="11507" y="9042"/>
                  <a:pt x="9777" y="8146"/>
                  <a:pt x="9393" y="7327"/>
                </a:cubicBezTo>
                <a:cubicBezTo>
                  <a:pt x="9008" y="6508"/>
                  <a:pt x="9112" y="5835"/>
                  <a:pt x="8654" y="5629"/>
                </a:cubicBezTo>
                <a:cubicBezTo>
                  <a:pt x="8195" y="5422"/>
                  <a:pt x="7663" y="5376"/>
                  <a:pt x="7482" y="5586"/>
                </a:cubicBezTo>
                <a:cubicBezTo>
                  <a:pt x="7301" y="5798"/>
                  <a:pt x="7006" y="6295"/>
                  <a:pt x="6750" y="6055"/>
                </a:cubicBezTo>
                <a:cubicBezTo>
                  <a:pt x="6494" y="5815"/>
                  <a:pt x="6264" y="6088"/>
                  <a:pt x="6189" y="5947"/>
                </a:cubicBezTo>
                <a:cubicBezTo>
                  <a:pt x="6116" y="5805"/>
                  <a:pt x="6138" y="5679"/>
                  <a:pt x="5974" y="5718"/>
                </a:cubicBezTo>
                <a:cubicBezTo>
                  <a:pt x="5809" y="5758"/>
                  <a:pt x="5731" y="5730"/>
                  <a:pt x="5717" y="5619"/>
                </a:cubicBezTo>
                <a:cubicBezTo>
                  <a:pt x="5703" y="5507"/>
                  <a:pt x="5459" y="5358"/>
                  <a:pt x="5398" y="5563"/>
                </a:cubicBezTo>
                <a:cubicBezTo>
                  <a:pt x="5338" y="5768"/>
                  <a:pt x="5112" y="5763"/>
                  <a:pt x="5045" y="5300"/>
                </a:cubicBezTo>
                <a:cubicBezTo>
                  <a:pt x="4977" y="4837"/>
                  <a:pt x="5078" y="4568"/>
                  <a:pt x="4624" y="4398"/>
                </a:cubicBezTo>
                <a:cubicBezTo>
                  <a:pt x="4170" y="4229"/>
                  <a:pt x="3720" y="4699"/>
                  <a:pt x="3463" y="4750"/>
                </a:cubicBezTo>
                <a:cubicBezTo>
                  <a:pt x="3303" y="4782"/>
                  <a:pt x="3146" y="4556"/>
                  <a:pt x="3163" y="4096"/>
                </a:cubicBezTo>
                <a:cubicBezTo>
                  <a:pt x="3223" y="2468"/>
                  <a:pt x="4440" y="920"/>
                  <a:pt x="5938" y="352"/>
                </a:cubicBezTo>
                <a:cubicBezTo>
                  <a:pt x="6866" y="0"/>
                  <a:pt x="7225" y="296"/>
                  <a:pt x="7487" y="650"/>
                </a:cubicBezTo>
                <a:cubicBezTo>
                  <a:pt x="7781" y="1046"/>
                  <a:pt x="7877" y="1204"/>
                  <a:pt x="7786" y="1686"/>
                </a:cubicBezTo>
                <a:cubicBezTo>
                  <a:pt x="7695" y="2169"/>
                  <a:pt x="8263" y="3850"/>
                  <a:pt x="9346" y="3338"/>
                </a:cubicBezTo>
                <a:cubicBezTo>
                  <a:pt x="10430" y="2826"/>
                  <a:pt x="11779" y="2620"/>
                  <a:pt x="12557" y="2825"/>
                </a:cubicBezTo>
                <a:cubicBezTo>
                  <a:pt x="13336" y="3029"/>
                  <a:pt x="14072" y="3804"/>
                  <a:pt x="15376" y="4753"/>
                </a:cubicBezTo>
                <a:cubicBezTo>
                  <a:pt x="16680" y="5702"/>
                  <a:pt x="16557" y="5472"/>
                  <a:pt x="16902" y="5675"/>
                </a:cubicBezTo>
                <a:cubicBezTo>
                  <a:pt x="17247" y="5876"/>
                  <a:pt x="17386" y="5935"/>
                  <a:pt x="17541" y="6273"/>
                </a:cubicBezTo>
                <a:cubicBezTo>
                  <a:pt x="17697" y="6612"/>
                  <a:pt x="18072" y="6602"/>
                  <a:pt x="18584" y="6934"/>
                </a:cubicBezTo>
                <a:cubicBezTo>
                  <a:pt x="19096" y="7266"/>
                  <a:pt x="20423" y="8401"/>
                  <a:pt x="20557" y="9326"/>
                </a:cubicBezTo>
                <a:cubicBezTo>
                  <a:pt x="20691" y="10252"/>
                  <a:pt x="20506" y="11028"/>
                  <a:pt x="20248" y="11531"/>
                </a:cubicBezTo>
                <a:cubicBezTo>
                  <a:pt x="19991" y="12035"/>
                  <a:pt x="20165" y="12974"/>
                  <a:pt x="19732" y="14629"/>
                </a:cubicBezTo>
                <a:cubicBezTo>
                  <a:pt x="19298" y="16285"/>
                  <a:pt x="19072" y="16878"/>
                  <a:pt x="19390" y="17328"/>
                </a:cubicBezTo>
                <a:cubicBezTo>
                  <a:pt x="19710" y="17778"/>
                  <a:pt x="21628" y="19725"/>
                  <a:pt x="21714" y="19809"/>
                </a:cubicBezTo>
                <a:cubicBezTo>
                  <a:pt x="21799" y="19892"/>
                  <a:pt x="22008" y="19602"/>
                  <a:pt x="21906" y="19389"/>
                </a:cubicBezTo>
                <a:cubicBezTo>
                  <a:pt x="21804" y="19175"/>
                  <a:pt x="21614" y="19011"/>
                  <a:pt x="21850" y="18944"/>
                </a:cubicBezTo>
                <a:cubicBezTo>
                  <a:pt x="22087" y="18877"/>
                  <a:pt x="22427" y="17835"/>
                  <a:pt x="23016" y="16669"/>
                </a:cubicBezTo>
                <a:cubicBezTo>
                  <a:pt x="23604" y="15503"/>
                  <a:pt x="23572" y="15545"/>
                  <a:pt x="23514" y="15232"/>
                </a:cubicBezTo>
                <a:cubicBezTo>
                  <a:pt x="23456" y="14919"/>
                  <a:pt x="23604" y="14899"/>
                  <a:pt x="23301" y="14730"/>
                </a:cubicBezTo>
                <a:cubicBezTo>
                  <a:pt x="22997" y="14562"/>
                  <a:pt x="22622" y="14420"/>
                  <a:pt x="22159" y="14326"/>
                </a:cubicBezTo>
                <a:cubicBezTo>
                  <a:pt x="21696" y="14234"/>
                  <a:pt x="21539" y="13726"/>
                  <a:pt x="22157" y="13705"/>
                </a:cubicBezTo>
                <a:cubicBezTo>
                  <a:pt x="22775" y="13684"/>
                  <a:pt x="23591" y="14185"/>
                  <a:pt x="24689" y="14237"/>
                </a:cubicBezTo>
                <a:cubicBezTo>
                  <a:pt x="25787" y="14288"/>
                  <a:pt x="26382" y="14234"/>
                  <a:pt x="26549" y="14363"/>
                </a:cubicBezTo>
                <a:cubicBezTo>
                  <a:pt x="26715" y="14493"/>
                  <a:pt x="26982" y="14969"/>
                  <a:pt x="26064" y="15158"/>
                </a:cubicBezTo>
                <a:cubicBezTo>
                  <a:pt x="25147" y="15348"/>
                  <a:pt x="24591" y="15418"/>
                  <a:pt x="24431" y="15343"/>
                </a:cubicBezTo>
                <a:cubicBezTo>
                  <a:pt x="24271" y="15269"/>
                  <a:pt x="24230" y="15236"/>
                  <a:pt x="24230" y="15236"/>
                </a:cubicBezTo>
                <a:cubicBezTo>
                  <a:pt x="24230" y="15236"/>
                  <a:pt x="23866" y="15941"/>
                  <a:pt x="23978" y="16078"/>
                </a:cubicBezTo>
                <a:cubicBezTo>
                  <a:pt x="24088" y="16215"/>
                  <a:pt x="23885" y="16240"/>
                  <a:pt x="23752" y="16540"/>
                </a:cubicBezTo>
                <a:cubicBezTo>
                  <a:pt x="23620" y="16839"/>
                  <a:pt x="22636" y="19203"/>
                  <a:pt x="22617" y="19356"/>
                </a:cubicBezTo>
                <a:cubicBezTo>
                  <a:pt x="22598" y="19509"/>
                  <a:pt x="22393" y="19668"/>
                  <a:pt x="22610" y="19904"/>
                </a:cubicBezTo>
                <a:cubicBezTo>
                  <a:pt x="22721" y="20025"/>
                  <a:pt x="23237" y="20598"/>
                  <a:pt x="23712" y="21127"/>
                </a:cubicBezTo>
                <a:cubicBezTo>
                  <a:pt x="24441" y="20685"/>
                  <a:pt x="25272" y="20386"/>
                  <a:pt x="26173" y="20273"/>
                </a:cubicBezTo>
                <a:cubicBezTo>
                  <a:pt x="29591" y="19847"/>
                  <a:pt x="32709" y="22274"/>
                  <a:pt x="33135" y="25692"/>
                </a:cubicBezTo>
                <a:cubicBezTo>
                  <a:pt x="33562" y="29111"/>
                  <a:pt x="31135" y="32229"/>
                  <a:pt x="27716" y="32655"/>
                </a:cubicBezTo>
                <a:cubicBezTo>
                  <a:pt x="24420" y="33067"/>
                  <a:pt x="21402" y="30824"/>
                  <a:pt x="20810" y="27597"/>
                </a:cubicBezTo>
                <a:lnTo>
                  <a:pt x="19799" y="27668"/>
                </a:lnTo>
                <a:cubicBezTo>
                  <a:pt x="19614" y="27775"/>
                  <a:pt x="19406" y="27848"/>
                  <a:pt x="19181" y="27876"/>
                </a:cubicBezTo>
                <a:cubicBezTo>
                  <a:pt x="18893" y="27912"/>
                  <a:pt x="18614" y="27871"/>
                  <a:pt x="18363" y="27769"/>
                </a:cubicBezTo>
                <a:lnTo>
                  <a:pt x="18343" y="27770"/>
                </a:lnTo>
                <a:lnTo>
                  <a:pt x="18345" y="27761"/>
                </a:lnTo>
                <a:cubicBezTo>
                  <a:pt x="17881" y="27565"/>
                  <a:pt x="17520" y="27160"/>
                  <a:pt x="17395" y="26650"/>
                </a:cubicBezTo>
                <a:cubicBezTo>
                  <a:pt x="15858" y="26682"/>
                  <a:pt x="15995" y="26718"/>
                  <a:pt x="15359" y="26649"/>
                </a:cubicBezTo>
                <a:cubicBezTo>
                  <a:pt x="14710" y="26579"/>
                  <a:pt x="14991" y="26262"/>
                  <a:pt x="14703" y="26222"/>
                </a:cubicBezTo>
                <a:cubicBezTo>
                  <a:pt x="14498" y="26194"/>
                  <a:pt x="13998" y="26183"/>
                  <a:pt x="13728" y="26179"/>
                </a:cubicBezTo>
                <a:cubicBezTo>
                  <a:pt x="13658" y="29430"/>
                  <a:pt x="11214" y="32223"/>
                  <a:pt x="7892" y="32638"/>
                </a:cubicBezTo>
                <a:cubicBezTo>
                  <a:pt x="4241" y="33093"/>
                  <a:pt x="911" y="30502"/>
                  <a:pt x="456" y="26851"/>
                </a:cubicBezTo>
                <a:cubicBezTo>
                  <a:pt x="0" y="23200"/>
                  <a:pt x="2592" y="19871"/>
                  <a:pt x="6243" y="19415"/>
                </a:cubicBezTo>
                <a:close/>
                <a:moveTo>
                  <a:pt x="20788" y="27468"/>
                </a:moveTo>
                <a:cubicBezTo>
                  <a:pt x="20775" y="27392"/>
                  <a:pt x="20764" y="27314"/>
                  <a:pt x="20754" y="27237"/>
                </a:cubicBezTo>
                <a:cubicBezTo>
                  <a:pt x="20743" y="27143"/>
                  <a:pt x="20733" y="27049"/>
                  <a:pt x="20726" y="26957"/>
                </a:cubicBezTo>
                <a:lnTo>
                  <a:pt x="20665" y="26948"/>
                </a:lnTo>
                <a:lnTo>
                  <a:pt x="20461" y="26939"/>
                </a:lnTo>
                <a:cubicBezTo>
                  <a:pt x="20357" y="27166"/>
                  <a:pt x="20202" y="27365"/>
                  <a:pt x="20008" y="27522"/>
                </a:cubicBezTo>
                <a:lnTo>
                  <a:pt x="20788" y="27468"/>
                </a:lnTo>
                <a:close/>
                <a:moveTo>
                  <a:pt x="21934" y="27387"/>
                </a:moveTo>
                <a:lnTo>
                  <a:pt x="25541" y="27135"/>
                </a:lnTo>
                <a:lnTo>
                  <a:pt x="25623" y="27101"/>
                </a:lnTo>
                <a:lnTo>
                  <a:pt x="23716" y="26964"/>
                </a:lnTo>
                <a:lnTo>
                  <a:pt x="23681" y="26968"/>
                </a:lnTo>
                <a:cubicBezTo>
                  <a:pt x="23677" y="27003"/>
                  <a:pt x="23630" y="27163"/>
                  <a:pt x="23171" y="27266"/>
                </a:cubicBezTo>
                <a:cubicBezTo>
                  <a:pt x="22757" y="27359"/>
                  <a:pt x="22697" y="27221"/>
                  <a:pt x="22510" y="27114"/>
                </a:cubicBezTo>
                <a:lnTo>
                  <a:pt x="21902" y="27190"/>
                </a:lnTo>
                <a:cubicBezTo>
                  <a:pt x="21912" y="27256"/>
                  <a:pt x="21923" y="27322"/>
                  <a:pt x="21934" y="27387"/>
                </a:cubicBezTo>
                <a:close/>
                <a:moveTo>
                  <a:pt x="26661" y="27187"/>
                </a:moveTo>
                <a:lnTo>
                  <a:pt x="26373" y="27206"/>
                </a:lnTo>
                <a:lnTo>
                  <a:pt x="26154" y="27372"/>
                </a:lnTo>
                <a:cubicBezTo>
                  <a:pt x="26207" y="27456"/>
                  <a:pt x="26268" y="27534"/>
                  <a:pt x="26336" y="27605"/>
                </a:cubicBezTo>
                <a:lnTo>
                  <a:pt x="26661" y="27187"/>
                </a:lnTo>
                <a:close/>
                <a:moveTo>
                  <a:pt x="26220" y="27217"/>
                </a:moveTo>
                <a:lnTo>
                  <a:pt x="26075" y="27228"/>
                </a:lnTo>
                <a:cubicBezTo>
                  <a:pt x="26086" y="27252"/>
                  <a:pt x="26098" y="27275"/>
                  <a:pt x="26111" y="27299"/>
                </a:cubicBezTo>
                <a:lnTo>
                  <a:pt x="26220" y="27217"/>
                </a:lnTo>
                <a:close/>
                <a:moveTo>
                  <a:pt x="25736" y="27251"/>
                </a:moveTo>
                <a:lnTo>
                  <a:pt x="25420" y="27273"/>
                </a:lnTo>
                <a:lnTo>
                  <a:pt x="22293" y="28544"/>
                </a:lnTo>
                <a:cubicBezTo>
                  <a:pt x="22474" y="28951"/>
                  <a:pt x="22707" y="29328"/>
                  <a:pt x="22982" y="29667"/>
                </a:cubicBezTo>
                <a:lnTo>
                  <a:pt x="25853" y="27494"/>
                </a:lnTo>
                <a:cubicBezTo>
                  <a:pt x="25808" y="27418"/>
                  <a:pt x="25769" y="27336"/>
                  <a:pt x="25736" y="27251"/>
                </a:cubicBezTo>
                <a:close/>
                <a:moveTo>
                  <a:pt x="25152" y="27293"/>
                </a:moveTo>
                <a:lnTo>
                  <a:pt x="21960" y="27516"/>
                </a:lnTo>
                <a:cubicBezTo>
                  <a:pt x="22029" y="27847"/>
                  <a:pt x="22130" y="28166"/>
                  <a:pt x="22259" y="28467"/>
                </a:cubicBezTo>
                <a:lnTo>
                  <a:pt x="25152" y="27293"/>
                </a:lnTo>
                <a:close/>
                <a:moveTo>
                  <a:pt x="18651" y="24647"/>
                </a:moveTo>
                <a:lnTo>
                  <a:pt x="18687" y="24651"/>
                </a:lnTo>
                <a:cubicBezTo>
                  <a:pt x="18717" y="24647"/>
                  <a:pt x="18747" y="24642"/>
                  <a:pt x="18777" y="24638"/>
                </a:cubicBezTo>
                <a:cubicBezTo>
                  <a:pt x="19068" y="24601"/>
                  <a:pt x="19352" y="24644"/>
                  <a:pt x="19607" y="24751"/>
                </a:cubicBezTo>
                <a:cubicBezTo>
                  <a:pt x="20038" y="23750"/>
                  <a:pt x="20972" y="21860"/>
                  <a:pt x="20972" y="21860"/>
                </a:cubicBezTo>
                <a:cubicBezTo>
                  <a:pt x="20972" y="21860"/>
                  <a:pt x="18450" y="18991"/>
                  <a:pt x="17227" y="18239"/>
                </a:cubicBezTo>
                <a:cubicBezTo>
                  <a:pt x="16005" y="17487"/>
                  <a:pt x="15822" y="17378"/>
                  <a:pt x="15863" y="17711"/>
                </a:cubicBezTo>
                <a:cubicBezTo>
                  <a:pt x="15904" y="18046"/>
                  <a:pt x="17125" y="19533"/>
                  <a:pt x="17317" y="21224"/>
                </a:cubicBezTo>
                <a:cubicBezTo>
                  <a:pt x="17509" y="22914"/>
                  <a:pt x="17794" y="23538"/>
                  <a:pt x="18153" y="24002"/>
                </a:cubicBezTo>
                <a:cubicBezTo>
                  <a:pt x="18308" y="24203"/>
                  <a:pt x="18490" y="24417"/>
                  <a:pt x="18651" y="24647"/>
                </a:cubicBezTo>
                <a:close/>
                <a:moveTo>
                  <a:pt x="20379" y="24867"/>
                </a:moveTo>
                <a:lnTo>
                  <a:pt x="20895" y="24933"/>
                </a:lnTo>
                <a:cubicBezTo>
                  <a:pt x="21079" y="24208"/>
                  <a:pt x="21391" y="23530"/>
                  <a:pt x="21807" y="22925"/>
                </a:cubicBezTo>
                <a:lnTo>
                  <a:pt x="21338" y="22380"/>
                </a:lnTo>
                <a:lnTo>
                  <a:pt x="20379" y="24867"/>
                </a:lnTo>
                <a:close/>
                <a:moveTo>
                  <a:pt x="24927" y="25447"/>
                </a:moveTo>
                <a:lnTo>
                  <a:pt x="25956" y="25578"/>
                </a:lnTo>
                <a:cubicBezTo>
                  <a:pt x="25966" y="25565"/>
                  <a:pt x="25976" y="25550"/>
                  <a:pt x="25987" y="25537"/>
                </a:cubicBezTo>
                <a:lnTo>
                  <a:pt x="25237" y="24954"/>
                </a:lnTo>
                <a:cubicBezTo>
                  <a:pt x="25087" y="25118"/>
                  <a:pt x="24928" y="25272"/>
                  <a:pt x="24774" y="25382"/>
                </a:cubicBezTo>
                <a:lnTo>
                  <a:pt x="24927" y="25447"/>
                </a:lnTo>
                <a:close/>
                <a:moveTo>
                  <a:pt x="25876" y="25696"/>
                </a:moveTo>
                <a:lnTo>
                  <a:pt x="25359" y="25629"/>
                </a:lnTo>
                <a:lnTo>
                  <a:pt x="25807" y="25818"/>
                </a:lnTo>
                <a:cubicBezTo>
                  <a:pt x="25828" y="25776"/>
                  <a:pt x="25851" y="25735"/>
                  <a:pt x="25876" y="25696"/>
                </a:cubicBezTo>
                <a:close/>
                <a:moveTo>
                  <a:pt x="25052" y="25591"/>
                </a:moveTo>
                <a:lnTo>
                  <a:pt x="24525" y="25523"/>
                </a:lnTo>
                <a:cubicBezTo>
                  <a:pt x="24199" y="25679"/>
                  <a:pt x="23896" y="25833"/>
                  <a:pt x="23843" y="25963"/>
                </a:cubicBezTo>
                <a:lnTo>
                  <a:pt x="25661" y="26215"/>
                </a:lnTo>
                <a:cubicBezTo>
                  <a:pt x="25687" y="26104"/>
                  <a:pt x="25724" y="25996"/>
                  <a:pt x="25770" y="25894"/>
                </a:cubicBezTo>
                <a:lnTo>
                  <a:pt x="25052" y="25591"/>
                </a:lnTo>
                <a:close/>
                <a:moveTo>
                  <a:pt x="20865" y="25057"/>
                </a:moveTo>
                <a:lnTo>
                  <a:pt x="20332" y="24989"/>
                </a:lnTo>
                <a:lnTo>
                  <a:pt x="20300" y="25072"/>
                </a:lnTo>
                <a:cubicBezTo>
                  <a:pt x="20300" y="25072"/>
                  <a:pt x="20624" y="25409"/>
                  <a:pt x="20603" y="25694"/>
                </a:cubicBezTo>
                <a:lnTo>
                  <a:pt x="20584" y="25964"/>
                </a:lnTo>
                <a:lnTo>
                  <a:pt x="20586" y="25979"/>
                </a:lnTo>
                <a:cubicBezTo>
                  <a:pt x="20603" y="25976"/>
                  <a:pt x="20657" y="25964"/>
                  <a:pt x="20726" y="25950"/>
                </a:cubicBezTo>
                <a:cubicBezTo>
                  <a:pt x="20751" y="25647"/>
                  <a:pt x="20798" y="25348"/>
                  <a:pt x="20865" y="25057"/>
                </a:cubicBezTo>
                <a:close/>
                <a:moveTo>
                  <a:pt x="26670" y="21377"/>
                </a:moveTo>
                <a:lnTo>
                  <a:pt x="27108" y="24885"/>
                </a:lnTo>
                <a:cubicBezTo>
                  <a:pt x="27121" y="24883"/>
                  <a:pt x="27133" y="24881"/>
                  <a:pt x="27147" y="24879"/>
                </a:cubicBezTo>
                <a:cubicBezTo>
                  <a:pt x="27247" y="24867"/>
                  <a:pt x="27347" y="24864"/>
                  <a:pt x="27446" y="24868"/>
                </a:cubicBezTo>
                <a:lnTo>
                  <a:pt x="27918" y="21462"/>
                </a:lnTo>
                <a:cubicBezTo>
                  <a:pt x="27514" y="21384"/>
                  <a:pt x="27096" y="21354"/>
                  <a:pt x="26670" y="21377"/>
                </a:cubicBezTo>
                <a:close/>
                <a:moveTo>
                  <a:pt x="27147" y="25204"/>
                </a:moveTo>
                <a:lnTo>
                  <a:pt x="27181" y="25467"/>
                </a:lnTo>
                <a:lnTo>
                  <a:pt x="27334" y="25670"/>
                </a:lnTo>
                <a:lnTo>
                  <a:pt x="27402" y="25187"/>
                </a:lnTo>
                <a:cubicBezTo>
                  <a:pt x="27330" y="25185"/>
                  <a:pt x="27258" y="25189"/>
                  <a:pt x="27186" y="25198"/>
                </a:cubicBezTo>
                <a:cubicBezTo>
                  <a:pt x="27173" y="25200"/>
                  <a:pt x="27160" y="25202"/>
                  <a:pt x="27147" y="25204"/>
                </a:cubicBezTo>
                <a:close/>
                <a:moveTo>
                  <a:pt x="28000" y="21478"/>
                </a:moveTo>
                <a:lnTo>
                  <a:pt x="27529" y="24874"/>
                </a:lnTo>
                <a:cubicBezTo>
                  <a:pt x="27645" y="24885"/>
                  <a:pt x="27759" y="24908"/>
                  <a:pt x="27868" y="24941"/>
                </a:cubicBezTo>
                <a:lnTo>
                  <a:pt x="29162" y="21877"/>
                </a:lnTo>
                <a:cubicBezTo>
                  <a:pt x="28795" y="21699"/>
                  <a:pt x="28405" y="21565"/>
                  <a:pt x="28000" y="21478"/>
                </a:cubicBezTo>
                <a:close/>
                <a:moveTo>
                  <a:pt x="27485" y="25192"/>
                </a:moveTo>
                <a:lnTo>
                  <a:pt x="27406" y="25763"/>
                </a:lnTo>
                <a:lnTo>
                  <a:pt x="27460" y="25833"/>
                </a:lnTo>
                <a:cubicBezTo>
                  <a:pt x="27470" y="25834"/>
                  <a:pt x="27480" y="25835"/>
                  <a:pt x="27490" y="25837"/>
                </a:cubicBezTo>
                <a:lnTo>
                  <a:pt x="27743" y="25239"/>
                </a:lnTo>
                <a:cubicBezTo>
                  <a:pt x="27660" y="25215"/>
                  <a:pt x="27573" y="25199"/>
                  <a:pt x="27485" y="25192"/>
                </a:cubicBezTo>
                <a:close/>
                <a:moveTo>
                  <a:pt x="29237" y="21914"/>
                </a:moveTo>
                <a:lnTo>
                  <a:pt x="27948" y="24967"/>
                </a:lnTo>
                <a:cubicBezTo>
                  <a:pt x="28061" y="25007"/>
                  <a:pt x="28168" y="25059"/>
                  <a:pt x="28269" y="25120"/>
                </a:cubicBezTo>
                <a:lnTo>
                  <a:pt x="30244" y="22583"/>
                </a:lnTo>
                <a:cubicBezTo>
                  <a:pt x="29937" y="22321"/>
                  <a:pt x="29599" y="22097"/>
                  <a:pt x="29237" y="21914"/>
                </a:cubicBezTo>
                <a:close/>
                <a:moveTo>
                  <a:pt x="27824" y="25263"/>
                </a:moveTo>
                <a:lnTo>
                  <a:pt x="27573" y="25855"/>
                </a:lnTo>
                <a:cubicBezTo>
                  <a:pt x="27607" y="25865"/>
                  <a:pt x="27639" y="25876"/>
                  <a:pt x="27671" y="25889"/>
                </a:cubicBezTo>
                <a:lnTo>
                  <a:pt x="28071" y="25376"/>
                </a:lnTo>
                <a:cubicBezTo>
                  <a:pt x="27993" y="25331"/>
                  <a:pt x="27909" y="25293"/>
                  <a:pt x="27824" y="25263"/>
                </a:cubicBezTo>
                <a:close/>
                <a:moveTo>
                  <a:pt x="30307" y="22638"/>
                </a:moveTo>
                <a:lnTo>
                  <a:pt x="28340" y="25166"/>
                </a:lnTo>
                <a:cubicBezTo>
                  <a:pt x="28442" y="25234"/>
                  <a:pt x="28535" y="25314"/>
                  <a:pt x="28620" y="25401"/>
                </a:cubicBezTo>
                <a:lnTo>
                  <a:pt x="31104" y="23521"/>
                </a:lnTo>
                <a:cubicBezTo>
                  <a:pt x="30873" y="23196"/>
                  <a:pt x="30605" y="22899"/>
                  <a:pt x="30307" y="22638"/>
                </a:cubicBezTo>
                <a:close/>
                <a:moveTo>
                  <a:pt x="28142" y="25419"/>
                </a:moveTo>
                <a:lnTo>
                  <a:pt x="27747" y="25927"/>
                </a:lnTo>
                <a:cubicBezTo>
                  <a:pt x="27780" y="25946"/>
                  <a:pt x="27812" y="25967"/>
                  <a:pt x="27842" y="25990"/>
                </a:cubicBezTo>
                <a:lnTo>
                  <a:pt x="28363" y="25596"/>
                </a:lnTo>
                <a:cubicBezTo>
                  <a:pt x="28295" y="25530"/>
                  <a:pt x="28222" y="25471"/>
                  <a:pt x="28142" y="25419"/>
                </a:cubicBezTo>
                <a:close/>
                <a:moveTo>
                  <a:pt x="31153" y="23591"/>
                </a:moveTo>
                <a:lnTo>
                  <a:pt x="28677" y="25463"/>
                </a:lnTo>
                <a:cubicBezTo>
                  <a:pt x="28760" y="25558"/>
                  <a:pt x="28833" y="25661"/>
                  <a:pt x="28894" y="25772"/>
                </a:cubicBezTo>
                <a:lnTo>
                  <a:pt x="31700" y="24633"/>
                </a:lnTo>
                <a:cubicBezTo>
                  <a:pt x="31557" y="24261"/>
                  <a:pt x="31372" y="23912"/>
                  <a:pt x="31153" y="23591"/>
                </a:cubicBezTo>
                <a:close/>
                <a:moveTo>
                  <a:pt x="28421" y="25657"/>
                </a:moveTo>
                <a:lnTo>
                  <a:pt x="27907" y="26045"/>
                </a:lnTo>
                <a:cubicBezTo>
                  <a:pt x="27937" y="26075"/>
                  <a:pt x="27965" y="26106"/>
                  <a:pt x="27990" y="26139"/>
                </a:cubicBezTo>
                <a:lnTo>
                  <a:pt x="28595" y="25894"/>
                </a:lnTo>
                <a:cubicBezTo>
                  <a:pt x="28545" y="25809"/>
                  <a:pt x="28486" y="25730"/>
                  <a:pt x="28421" y="25657"/>
                </a:cubicBezTo>
                <a:close/>
                <a:moveTo>
                  <a:pt x="31729" y="24710"/>
                </a:moveTo>
                <a:lnTo>
                  <a:pt x="28933" y="25846"/>
                </a:lnTo>
                <a:cubicBezTo>
                  <a:pt x="28989" y="25962"/>
                  <a:pt x="29033" y="26084"/>
                  <a:pt x="29063" y="26213"/>
                </a:cubicBezTo>
                <a:lnTo>
                  <a:pt x="32001" y="25847"/>
                </a:lnTo>
                <a:lnTo>
                  <a:pt x="32000" y="25833"/>
                </a:lnTo>
                <a:cubicBezTo>
                  <a:pt x="31951" y="25442"/>
                  <a:pt x="31859" y="25066"/>
                  <a:pt x="31729" y="24710"/>
                </a:cubicBezTo>
                <a:close/>
                <a:moveTo>
                  <a:pt x="28635" y="25968"/>
                </a:moveTo>
                <a:lnTo>
                  <a:pt x="28038" y="26210"/>
                </a:lnTo>
                <a:cubicBezTo>
                  <a:pt x="28061" y="26249"/>
                  <a:pt x="28081" y="26290"/>
                  <a:pt x="28098" y="26333"/>
                </a:cubicBezTo>
                <a:lnTo>
                  <a:pt x="28743" y="26253"/>
                </a:lnTo>
                <a:cubicBezTo>
                  <a:pt x="28717" y="26152"/>
                  <a:pt x="28680" y="26057"/>
                  <a:pt x="28635" y="25968"/>
                </a:cubicBezTo>
                <a:close/>
                <a:moveTo>
                  <a:pt x="32011" y="25930"/>
                </a:moveTo>
                <a:lnTo>
                  <a:pt x="29081" y="26295"/>
                </a:lnTo>
                <a:cubicBezTo>
                  <a:pt x="29086" y="26329"/>
                  <a:pt x="29092" y="26362"/>
                  <a:pt x="29096" y="26397"/>
                </a:cubicBezTo>
                <a:cubicBezTo>
                  <a:pt x="29109" y="26497"/>
                  <a:pt x="29112" y="26596"/>
                  <a:pt x="29108" y="26692"/>
                </a:cubicBezTo>
                <a:lnTo>
                  <a:pt x="32001" y="27094"/>
                </a:lnTo>
                <a:cubicBezTo>
                  <a:pt x="32049" y="26715"/>
                  <a:pt x="32053" y="26324"/>
                  <a:pt x="32011" y="25930"/>
                </a:cubicBezTo>
                <a:close/>
                <a:moveTo>
                  <a:pt x="28762" y="26335"/>
                </a:moveTo>
                <a:lnTo>
                  <a:pt x="28124" y="26414"/>
                </a:lnTo>
                <a:cubicBezTo>
                  <a:pt x="28132" y="26448"/>
                  <a:pt x="28139" y="26482"/>
                  <a:pt x="28143" y="26517"/>
                </a:cubicBezTo>
                <a:cubicBezTo>
                  <a:pt x="28145" y="26531"/>
                  <a:pt x="28146" y="26545"/>
                  <a:pt x="28148" y="26559"/>
                </a:cubicBezTo>
                <a:lnTo>
                  <a:pt x="28789" y="26649"/>
                </a:lnTo>
                <a:cubicBezTo>
                  <a:pt x="28790" y="26579"/>
                  <a:pt x="28787" y="26509"/>
                  <a:pt x="28778" y="26437"/>
                </a:cubicBezTo>
                <a:cubicBezTo>
                  <a:pt x="28774" y="26403"/>
                  <a:pt x="28769" y="26369"/>
                  <a:pt x="28762" y="26335"/>
                </a:cubicBezTo>
                <a:close/>
                <a:moveTo>
                  <a:pt x="31990" y="27176"/>
                </a:moveTo>
                <a:lnTo>
                  <a:pt x="29102" y="26776"/>
                </a:lnTo>
                <a:cubicBezTo>
                  <a:pt x="29090" y="26914"/>
                  <a:pt x="29060" y="27047"/>
                  <a:pt x="29018" y="27174"/>
                </a:cubicBezTo>
                <a:lnTo>
                  <a:pt x="31696" y="28305"/>
                </a:lnTo>
                <a:cubicBezTo>
                  <a:pt x="31836" y="27945"/>
                  <a:pt x="31935" y="27566"/>
                  <a:pt x="31990" y="27176"/>
                </a:cubicBezTo>
                <a:close/>
                <a:moveTo>
                  <a:pt x="28784" y="26732"/>
                </a:moveTo>
                <a:lnTo>
                  <a:pt x="28149" y="26644"/>
                </a:lnTo>
                <a:cubicBezTo>
                  <a:pt x="28147" y="26697"/>
                  <a:pt x="28139" y="26748"/>
                  <a:pt x="28128" y="26799"/>
                </a:cubicBezTo>
                <a:lnTo>
                  <a:pt x="28721" y="27049"/>
                </a:lnTo>
                <a:cubicBezTo>
                  <a:pt x="28754" y="26948"/>
                  <a:pt x="28776" y="26841"/>
                  <a:pt x="28784" y="26732"/>
                </a:cubicBezTo>
                <a:close/>
                <a:moveTo>
                  <a:pt x="31665" y="28382"/>
                </a:moveTo>
                <a:lnTo>
                  <a:pt x="28989" y="27252"/>
                </a:lnTo>
                <a:cubicBezTo>
                  <a:pt x="28938" y="27382"/>
                  <a:pt x="28872" y="27503"/>
                  <a:pt x="28793" y="27617"/>
                </a:cubicBezTo>
                <a:lnTo>
                  <a:pt x="31100" y="29411"/>
                </a:lnTo>
                <a:cubicBezTo>
                  <a:pt x="31326" y="29093"/>
                  <a:pt x="31516" y="28747"/>
                  <a:pt x="31665" y="28382"/>
                </a:cubicBezTo>
                <a:close/>
                <a:moveTo>
                  <a:pt x="28693" y="27127"/>
                </a:moveTo>
                <a:lnTo>
                  <a:pt x="28103" y="26879"/>
                </a:lnTo>
                <a:cubicBezTo>
                  <a:pt x="28085" y="26930"/>
                  <a:pt x="28061" y="26978"/>
                  <a:pt x="28033" y="27025"/>
                </a:cubicBezTo>
                <a:lnTo>
                  <a:pt x="28540" y="27419"/>
                </a:lnTo>
                <a:cubicBezTo>
                  <a:pt x="28602" y="27329"/>
                  <a:pt x="28654" y="27230"/>
                  <a:pt x="28693" y="27127"/>
                </a:cubicBezTo>
                <a:close/>
                <a:moveTo>
                  <a:pt x="31051" y="29479"/>
                </a:moveTo>
                <a:lnTo>
                  <a:pt x="28744" y="27683"/>
                </a:lnTo>
                <a:cubicBezTo>
                  <a:pt x="28659" y="27793"/>
                  <a:pt x="28561" y="27892"/>
                  <a:pt x="28451" y="27979"/>
                </a:cubicBezTo>
                <a:lnTo>
                  <a:pt x="30243" y="30347"/>
                </a:lnTo>
                <a:cubicBezTo>
                  <a:pt x="30545" y="30089"/>
                  <a:pt x="30816" y="29798"/>
                  <a:pt x="31051" y="29479"/>
                </a:cubicBezTo>
                <a:close/>
                <a:moveTo>
                  <a:pt x="28491" y="27486"/>
                </a:moveTo>
                <a:lnTo>
                  <a:pt x="27986" y="27094"/>
                </a:lnTo>
                <a:cubicBezTo>
                  <a:pt x="27952" y="27137"/>
                  <a:pt x="27914" y="27177"/>
                  <a:pt x="27872" y="27213"/>
                </a:cubicBezTo>
                <a:lnTo>
                  <a:pt x="28259" y="27724"/>
                </a:lnTo>
                <a:cubicBezTo>
                  <a:pt x="28345" y="27654"/>
                  <a:pt x="28423" y="27574"/>
                  <a:pt x="28491" y="27486"/>
                </a:cubicBezTo>
                <a:close/>
                <a:moveTo>
                  <a:pt x="30179" y="30401"/>
                </a:moveTo>
                <a:lnTo>
                  <a:pt x="28385" y="28030"/>
                </a:lnTo>
                <a:cubicBezTo>
                  <a:pt x="28274" y="28111"/>
                  <a:pt x="28152" y="28179"/>
                  <a:pt x="28021" y="28232"/>
                </a:cubicBezTo>
                <a:lnTo>
                  <a:pt x="29166" y="31050"/>
                </a:lnTo>
                <a:cubicBezTo>
                  <a:pt x="29531" y="30873"/>
                  <a:pt x="29871" y="30654"/>
                  <a:pt x="30179" y="30401"/>
                </a:cubicBezTo>
                <a:close/>
                <a:moveTo>
                  <a:pt x="28192" y="27775"/>
                </a:moveTo>
                <a:lnTo>
                  <a:pt x="27805" y="27264"/>
                </a:lnTo>
                <a:cubicBezTo>
                  <a:pt x="27761" y="27295"/>
                  <a:pt x="27712" y="27321"/>
                  <a:pt x="27660" y="27342"/>
                </a:cubicBezTo>
                <a:lnTo>
                  <a:pt x="27901" y="27935"/>
                </a:lnTo>
                <a:cubicBezTo>
                  <a:pt x="28005" y="27892"/>
                  <a:pt x="28103" y="27838"/>
                  <a:pt x="28192" y="27775"/>
                </a:cubicBezTo>
                <a:close/>
                <a:moveTo>
                  <a:pt x="29091" y="31086"/>
                </a:moveTo>
                <a:lnTo>
                  <a:pt x="27943" y="28261"/>
                </a:lnTo>
                <a:cubicBezTo>
                  <a:pt x="27828" y="28303"/>
                  <a:pt x="27706" y="28332"/>
                  <a:pt x="27579" y="28347"/>
                </a:cubicBezTo>
                <a:cubicBezTo>
                  <a:pt x="27566" y="28349"/>
                  <a:pt x="27553" y="28350"/>
                  <a:pt x="27540" y="28352"/>
                </a:cubicBezTo>
                <a:lnTo>
                  <a:pt x="27928" y="31463"/>
                </a:lnTo>
                <a:cubicBezTo>
                  <a:pt x="28337" y="31383"/>
                  <a:pt x="28727" y="31255"/>
                  <a:pt x="29091" y="31086"/>
                </a:cubicBezTo>
                <a:close/>
                <a:moveTo>
                  <a:pt x="27822" y="27964"/>
                </a:moveTo>
                <a:lnTo>
                  <a:pt x="27581" y="27369"/>
                </a:lnTo>
                <a:cubicBezTo>
                  <a:pt x="27542" y="27380"/>
                  <a:pt x="27502" y="27389"/>
                  <a:pt x="27460" y="27394"/>
                </a:cubicBezTo>
                <a:cubicBezTo>
                  <a:pt x="27447" y="27395"/>
                  <a:pt x="27434" y="27397"/>
                  <a:pt x="27421" y="27398"/>
                </a:cubicBezTo>
                <a:lnTo>
                  <a:pt x="27500" y="28033"/>
                </a:lnTo>
                <a:cubicBezTo>
                  <a:pt x="27513" y="28032"/>
                  <a:pt x="27526" y="28031"/>
                  <a:pt x="27539" y="28029"/>
                </a:cubicBezTo>
                <a:cubicBezTo>
                  <a:pt x="27638" y="28017"/>
                  <a:pt x="27732" y="27994"/>
                  <a:pt x="27822" y="27964"/>
                </a:cubicBezTo>
                <a:close/>
                <a:moveTo>
                  <a:pt x="27846" y="31479"/>
                </a:moveTo>
                <a:lnTo>
                  <a:pt x="27457" y="28358"/>
                </a:lnTo>
                <a:cubicBezTo>
                  <a:pt x="27318" y="28365"/>
                  <a:pt x="27182" y="28357"/>
                  <a:pt x="27050" y="28333"/>
                </a:cubicBezTo>
                <a:lnTo>
                  <a:pt x="26604" y="31549"/>
                </a:lnTo>
                <a:cubicBezTo>
                  <a:pt x="26922" y="31569"/>
                  <a:pt x="27247" y="31560"/>
                  <a:pt x="27575" y="31519"/>
                </a:cubicBezTo>
                <a:cubicBezTo>
                  <a:pt x="27667" y="31509"/>
                  <a:pt x="27756" y="31495"/>
                  <a:pt x="27846" y="31479"/>
                </a:cubicBezTo>
                <a:close/>
                <a:moveTo>
                  <a:pt x="27417" y="28040"/>
                </a:moveTo>
                <a:lnTo>
                  <a:pt x="27337" y="27400"/>
                </a:lnTo>
                <a:cubicBezTo>
                  <a:pt x="27284" y="27398"/>
                  <a:pt x="27232" y="27391"/>
                  <a:pt x="27182" y="27379"/>
                </a:cubicBezTo>
                <a:lnTo>
                  <a:pt x="27094" y="28015"/>
                </a:lnTo>
                <a:cubicBezTo>
                  <a:pt x="27198" y="28035"/>
                  <a:pt x="27307" y="28044"/>
                  <a:pt x="27417" y="28040"/>
                </a:cubicBezTo>
                <a:close/>
                <a:moveTo>
                  <a:pt x="26520" y="31542"/>
                </a:moveTo>
                <a:lnTo>
                  <a:pt x="26968" y="28315"/>
                </a:lnTo>
                <a:cubicBezTo>
                  <a:pt x="26837" y="28285"/>
                  <a:pt x="26710" y="28240"/>
                  <a:pt x="26591" y="28181"/>
                </a:cubicBezTo>
                <a:lnTo>
                  <a:pt x="25282" y="31281"/>
                </a:lnTo>
                <a:cubicBezTo>
                  <a:pt x="25678" y="31418"/>
                  <a:pt x="26093" y="31507"/>
                  <a:pt x="26520" y="31542"/>
                </a:cubicBezTo>
                <a:close/>
                <a:moveTo>
                  <a:pt x="27012" y="27997"/>
                </a:moveTo>
                <a:lnTo>
                  <a:pt x="27101" y="27355"/>
                </a:lnTo>
                <a:cubicBezTo>
                  <a:pt x="27054" y="27339"/>
                  <a:pt x="27009" y="27318"/>
                  <a:pt x="26966" y="27293"/>
                </a:cubicBezTo>
                <a:lnTo>
                  <a:pt x="26716" y="27885"/>
                </a:lnTo>
                <a:cubicBezTo>
                  <a:pt x="26810" y="27933"/>
                  <a:pt x="26909" y="27970"/>
                  <a:pt x="27012" y="27997"/>
                </a:cubicBezTo>
                <a:close/>
                <a:moveTo>
                  <a:pt x="25203" y="31253"/>
                </a:moveTo>
                <a:lnTo>
                  <a:pt x="26517" y="28143"/>
                </a:lnTo>
                <a:cubicBezTo>
                  <a:pt x="26403" y="28079"/>
                  <a:pt x="26296" y="28003"/>
                  <a:pt x="26199" y="27916"/>
                </a:cubicBezTo>
                <a:lnTo>
                  <a:pt x="24061" y="30664"/>
                </a:lnTo>
                <a:cubicBezTo>
                  <a:pt x="24414" y="30907"/>
                  <a:pt x="24797" y="31105"/>
                  <a:pt x="25203" y="31253"/>
                </a:cubicBezTo>
                <a:close/>
                <a:moveTo>
                  <a:pt x="26643" y="27845"/>
                </a:moveTo>
                <a:lnTo>
                  <a:pt x="26895" y="27246"/>
                </a:lnTo>
                <a:cubicBezTo>
                  <a:pt x="26871" y="27228"/>
                  <a:pt x="26847" y="27208"/>
                  <a:pt x="26825" y="27187"/>
                </a:cubicBezTo>
                <a:lnTo>
                  <a:pt x="26770" y="27183"/>
                </a:lnTo>
                <a:lnTo>
                  <a:pt x="26396" y="27663"/>
                </a:lnTo>
                <a:cubicBezTo>
                  <a:pt x="26472" y="27732"/>
                  <a:pt x="26554" y="27793"/>
                  <a:pt x="26643" y="27845"/>
                </a:cubicBezTo>
                <a:close/>
                <a:moveTo>
                  <a:pt x="23992" y="30615"/>
                </a:moveTo>
                <a:lnTo>
                  <a:pt x="26138" y="27859"/>
                </a:lnTo>
                <a:cubicBezTo>
                  <a:pt x="26048" y="27771"/>
                  <a:pt x="25967" y="27672"/>
                  <a:pt x="25898" y="27566"/>
                </a:cubicBezTo>
                <a:lnTo>
                  <a:pt x="23035" y="29731"/>
                </a:lnTo>
                <a:cubicBezTo>
                  <a:pt x="23315" y="30066"/>
                  <a:pt x="23638" y="30364"/>
                  <a:pt x="23992" y="30615"/>
                </a:cubicBezTo>
                <a:close/>
                <a:moveTo>
                  <a:pt x="21891" y="27107"/>
                </a:moveTo>
                <a:lnTo>
                  <a:pt x="22356" y="27049"/>
                </a:lnTo>
                <a:cubicBezTo>
                  <a:pt x="22350" y="27047"/>
                  <a:pt x="22342" y="27045"/>
                  <a:pt x="22335" y="27043"/>
                </a:cubicBezTo>
                <a:cubicBezTo>
                  <a:pt x="22223" y="27013"/>
                  <a:pt x="22055" y="26996"/>
                  <a:pt x="21877" y="26987"/>
                </a:cubicBezTo>
                <a:cubicBezTo>
                  <a:pt x="21881" y="27022"/>
                  <a:pt x="21885" y="27059"/>
                  <a:pt x="21889" y="27095"/>
                </a:cubicBezTo>
                <a:lnTo>
                  <a:pt x="21891" y="27107"/>
                </a:lnTo>
                <a:close/>
                <a:moveTo>
                  <a:pt x="25421" y="26266"/>
                </a:moveTo>
                <a:lnTo>
                  <a:pt x="23849" y="26048"/>
                </a:lnTo>
                <a:cubicBezTo>
                  <a:pt x="23885" y="26104"/>
                  <a:pt x="23989" y="26153"/>
                  <a:pt x="24188" y="26192"/>
                </a:cubicBezTo>
                <a:cubicBezTo>
                  <a:pt x="24439" y="26244"/>
                  <a:pt x="24909" y="26262"/>
                  <a:pt x="25421" y="26266"/>
                </a:cubicBezTo>
                <a:close/>
                <a:moveTo>
                  <a:pt x="25980" y="26260"/>
                </a:moveTo>
                <a:lnTo>
                  <a:pt x="26013" y="26264"/>
                </a:lnTo>
                <a:cubicBezTo>
                  <a:pt x="26213" y="26261"/>
                  <a:pt x="26410" y="26257"/>
                  <a:pt x="26593" y="26253"/>
                </a:cubicBezTo>
                <a:lnTo>
                  <a:pt x="26579" y="26235"/>
                </a:lnTo>
                <a:lnTo>
                  <a:pt x="26066" y="26019"/>
                </a:lnTo>
                <a:cubicBezTo>
                  <a:pt x="26030" y="26096"/>
                  <a:pt x="26002" y="26176"/>
                  <a:pt x="25980" y="26260"/>
                </a:cubicBezTo>
                <a:close/>
                <a:moveTo>
                  <a:pt x="26103" y="25944"/>
                </a:moveTo>
                <a:lnTo>
                  <a:pt x="26475" y="26100"/>
                </a:lnTo>
                <a:lnTo>
                  <a:pt x="26215" y="25766"/>
                </a:lnTo>
                <a:cubicBezTo>
                  <a:pt x="26174" y="25823"/>
                  <a:pt x="26136" y="25881"/>
                  <a:pt x="26103" y="25944"/>
                </a:cubicBezTo>
                <a:close/>
                <a:moveTo>
                  <a:pt x="25293" y="24891"/>
                </a:moveTo>
                <a:lnTo>
                  <a:pt x="25907" y="25370"/>
                </a:lnTo>
                <a:lnTo>
                  <a:pt x="25420" y="24742"/>
                </a:lnTo>
                <a:cubicBezTo>
                  <a:pt x="25378" y="24791"/>
                  <a:pt x="25336" y="24842"/>
                  <a:pt x="25293" y="24891"/>
                </a:cubicBezTo>
                <a:close/>
                <a:moveTo>
                  <a:pt x="26369" y="24386"/>
                </a:moveTo>
                <a:lnTo>
                  <a:pt x="25260" y="21655"/>
                </a:lnTo>
                <a:cubicBezTo>
                  <a:pt x="24993" y="21748"/>
                  <a:pt x="24737" y="21863"/>
                  <a:pt x="24493" y="21996"/>
                </a:cubicBezTo>
                <a:lnTo>
                  <a:pt x="24576" y="22089"/>
                </a:lnTo>
                <a:cubicBezTo>
                  <a:pt x="24576" y="22089"/>
                  <a:pt x="24745" y="22388"/>
                  <a:pt x="24896" y="22389"/>
                </a:cubicBezTo>
                <a:cubicBezTo>
                  <a:pt x="25046" y="22389"/>
                  <a:pt x="25415" y="22324"/>
                  <a:pt x="25276" y="22417"/>
                </a:cubicBezTo>
                <a:cubicBezTo>
                  <a:pt x="25137" y="22509"/>
                  <a:pt x="25095" y="22778"/>
                  <a:pt x="25204" y="22896"/>
                </a:cubicBezTo>
                <a:cubicBezTo>
                  <a:pt x="25313" y="23015"/>
                  <a:pt x="25730" y="23340"/>
                  <a:pt x="25861" y="23644"/>
                </a:cubicBezTo>
                <a:cubicBezTo>
                  <a:pt x="25902" y="23736"/>
                  <a:pt x="26105" y="24027"/>
                  <a:pt x="26369" y="24386"/>
                </a:cubicBezTo>
                <a:close/>
                <a:moveTo>
                  <a:pt x="25339" y="21628"/>
                </a:moveTo>
                <a:lnTo>
                  <a:pt x="26569" y="24658"/>
                </a:lnTo>
                <a:cubicBezTo>
                  <a:pt x="26643" y="24757"/>
                  <a:pt x="26719" y="24859"/>
                  <a:pt x="26796" y="24961"/>
                </a:cubicBezTo>
                <a:cubicBezTo>
                  <a:pt x="26871" y="24935"/>
                  <a:pt x="26947" y="24915"/>
                  <a:pt x="27025" y="24899"/>
                </a:cubicBezTo>
                <a:lnTo>
                  <a:pt x="26587" y="21382"/>
                </a:lnTo>
                <a:cubicBezTo>
                  <a:pt x="26496" y="21389"/>
                  <a:pt x="26405" y="21397"/>
                  <a:pt x="26314" y="21409"/>
                </a:cubicBezTo>
                <a:cubicBezTo>
                  <a:pt x="25976" y="21451"/>
                  <a:pt x="25650" y="21525"/>
                  <a:pt x="25339" y="21628"/>
                </a:cubicBezTo>
                <a:close/>
                <a:moveTo>
                  <a:pt x="27079" y="25335"/>
                </a:moveTo>
                <a:lnTo>
                  <a:pt x="27065" y="25219"/>
                </a:lnTo>
                <a:cubicBezTo>
                  <a:pt x="27044" y="25223"/>
                  <a:pt x="27023" y="25228"/>
                  <a:pt x="27002" y="25234"/>
                </a:cubicBezTo>
                <a:lnTo>
                  <a:pt x="27079" y="25335"/>
                </a:lnTo>
                <a:close/>
                <a:moveTo>
                  <a:pt x="6307" y="20640"/>
                </a:moveTo>
                <a:lnTo>
                  <a:pt x="6765" y="24313"/>
                </a:lnTo>
                <a:cubicBezTo>
                  <a:pt x="6794" y="24308"/>
                  <a:pt x="6823" y="24304"/>
                  <a:pt x="6852" y="24300"/>
                </a:cubicBezTo>
                <a:cubicBezTo>
                  <a:pt x="6953" y="24288"/>
                  <a:pt x="7053" y="24284"/>
                  <a:pt x="7151" y="24288"/>
                </a:cubicBezTo>
                <a:lnTo>
                  <a:pt x="7660" y="20618"/>
                </a:lnTo>
                <a:cubicBezTo>
                  <a:pt x="7247" y="20572"/>
                  <a:pt x="6824" y="20575"/>
                  <a:pt x="6394" y="20628"/>
                </a:cubicBezTo>
                <a:cubicBezTo>
                  <a:pt x="6365" y="20632"/>
                  <a:pt x="6336" y="20636"/>
                  <a:pt x="6307" y="20640"/>
                </a:cubicBezTo>
                <a:close/>
                <a:moveTo>
                  <a:pt x="6805" y="24631"/>
                </a:moveTo>
                <a:lnTo>
                  <a:pt x="6850" y="24995"/>
                </a:lnTo>
                <a:cubicBezTo>
                  <a:pt x="6879" y="24989"/>
                  <a:pt x="6908" y="24984"/>
                  <a:pt x="6937" y="24980"/>
                </a:cubicBezTo>
                <a:cubicBezTo>
                  <a:pt x="6976" y="24975"/>
                  <a:pt x="7016" y="24972"/>
                  <a:pt x="7056" y="24972"/>
                </a:cubicBezTo>
                <a:lnTo>
                  <a:pt x="7106" y="24606"/>
                </a:lnTo>
                <a:cubicBezTo>
                  <a:pt x="7036" y="24604"/>
                  <a:pt x="6964" y="24608"/>
                  <a:pt x="6891" y="24617"/>
                </a:cubicBezTo>
                <a:cubicBezTo>
                  <a:pt x="6862" y="24620"/>
                  <a:pt x="6833" y="24625"/>
                  <a:pt x="6805" y="24631"/>
                </a:cubicBezTo>
                <a:close/>
                <a:moveTo>
                  <a:pt x="7742" y="20627"/>
                </a:moveTo>
                <a:lnTo>
                  <a:pt x="7234" y="24294"/>
                </a:lnTo>
                <a:cubicBezTo>
                  <a:pt x="7367" y="24307"/>
                  <a:pt x="7496" y="24335"/>
                  <a:pt x="7619" y="24376"/>
                </a:cubicBezTo>
                <a:lnTo>
                  <a:pt x="8727" y="21753"/>
                </a:lnTo>
                <a:cubicBezTo>
                  <a:pt x="8264" y="21436"/>
                  <a:pt x="8142" y="21038"/>
                  <a:pt x="8888" y="21238"/>
                </a:cubicBezTo>
                <a:cubicBezTo>
                  <a:pt x="8888" y="21238"/>
                  <a:pt x="8919" y="21115"/>
                  <a:pt x="8971" y="20929"/>
                </a:cubicBezTo>
                <a:cubicBezTo>
                  <a:pt x="8579" y="20783"/>
                  <a:pt x="8167" y="20680"/>
                  <a:pt x="7742" y="20627"/>
                </a:cubicBezTo>
                <a:close/>
                <a:moveTo>
                  <a:pt x="7190" y="24611"/>
                </a:moveTo>
                <a:lnTo>
                  <a:pt x="7140" y="24974"/>
                </a:lnTo>
                <a:cubicBezTo>
                  <a:pt x="7212" y="24979"/>
                  <a:pt x="7283" y="24991"/>
                  <a:pt x="7352" y="25011"/>
                </a:cubicBezTo>
                <a:lnTo>
                  <a:pt x="7495" y="24672"/>
                </a:lnTo>
                <a:cubicBezTo>
                  <a:pt x="7397" y="24640"/>
                  <a:pt x="7295" y="24620"/>
                  <a:pt x="7190" y="24611"/>
                </a:cubicBezTo>
                <a:close/>
                <a:moveTo>
                  <a:pt x="8792" y="21814"/>
                </a:moveTo>
                <a:lnTo>
                  <a:pt x="8086" y="23487"/>
                </a:lnTo>
                <a:lnTo>
                  <a:pt x="8811" y="21832"/>
                </a:lnTo>
                <a:lnTo>
                  <a:pt x="8792" y="21814"/>
                </a:lnTo>
                <a:close/>
                <a:moveTo>
                  <a:pt x="9220" y="23090"/>
                </a:moveTo>
                <a:lnTo>
                  <a:pt x="10326" y="21671"/>
                </a:lnTo>
                <a:cubicBezTo>
                  <a:pt x="10206" y="21582"/>
                  <a:pt x="10083" y="21497"/>
                  <a:pt x="9957" y="21418"/>
                </a:cubicBezTo>
                <a:cubicBezTo>
                  <a:pt x="9783" y="21791"/>
                  <a:pt x="9663" y="22053"/>
                  <a:pt x="9652" y="22085"/>
                </a:cubicBezTo>
                <a:cubicBezTo>
                  <a:pt x="9639" y="22123"/>
                  <a:pt x="9460" y="22538"/>
                  <a:pt x="9220" y="23090"/>
                </a:cubicBezTo>
                <a:close/>
                <a:moveTo>
                  <a:pt x="10392" y="21721"/>
                </a:moveTo>
                <a:lnTo>
                  <a:pt x="9086" y="23398"/>
                </a:lnTo>
                <a:cubicBezTo>
                  <a:pt x="8876" y="23883"/>
                  <a:pt x="8638" y="24430"/>
                  <a:pt x="8431" y="24906"/>
                </a:cubicBezTo>
                <a:lnTo>
                  <a:pt x="11363" y="22688"/>
                </a:lnTo>
                <a:cubicBezTo>
                  <a:pt x="11080" y="22325"/>
                  <a:pt x="10753" y="22000"/>
                  <a:pt x="10392" y="21721"/>
                </a:cubicBezTo>
                <a:close/>
                <a:moveTo>
                  <a:pt x="11414" y="22754"/>
                </a:moveTo>
                <a:lnTo>
                  <a:pt x="8462" y="24987"/>
                </a:lnTo>
                <a:cubicBezTo>
                  <a:pt x="8543" y="25094"/>
                  <a:pt x="8611" y="25213"/>
                  <a:pt x="8666" y="25338"/>
                </a:cubicBezTo>
                <a:lnTo>
                  <a:pt x="12095" y="23945"/>
                </a:lnTo>
                <a:cubicBezTo>
                  <a:pt x="11917" y="23516"/>
                  <a:pt x="11687" y="23117"/>
                  <a:pt x="11414" y="22754"/>
                </a:cubicBezTo>
                <a:close/>
                <a:moveTo>
                  <a:pt x="8151" y="25547"/>
                </a:moveTo>
                <a:lnTo>
                  <a:pt x="8370" y="25459"/>
                </a:lnTo>
                <a:cubicBezTo>
                  <a:pt x="8342" y="25394"/>
                  <a:pt x="8309" y="25332"/>
                  <a:pt x="8271" y="25273"/>
                </a:cubicBezTo>
                <a:lnTo>
                  <a:pt x="8151" y="25547"/>
                </a:lnTo>
                <a:close/>
                <a:moveTo>
                  <a:pt x="12126" y="24023"/>
                </a:moveTo>
                <a:lnTo>
                  <a:pt x="8697" y="25417"/>
                </a:lnTo>
                <a:cubicBezTo>
                  <a:pt x="8743" y="25541"/>
                  <a:pt x="8776" y="25673"/>
                  <a:pt x="8794" y="25811"/>
                </a:cubicBezTo>
                <a:lnTo>
                  <a:pt x="12466" y="25353"/>
                </a:lnTo>
                <a:cubicBezTo>
                  <a:pt x="12407" y="24886"/>
                  <a:pt x="12292" y="24441"/>
                  <a:pt x="12126" y="24023"/>
                </a:cubicBezTo>
                <a:close/>
                <a:moveTo>
                  <a:pt x="8401" y="25536"/>
                </a:moveTo>
                <a:lnTo>
                  <a:pt x="8104" y="25657"/>
                </a:lnTo>
                <a:lnTo>
                  <a:pt x="8076" y="25720"/>
                </a:lnTo>
                <a:cubicBezTo>
                  <a:pt x="8094" y="25776"/>
                  <a:pt x="8106" y="25835"/>
                  <a:pt x="8114" y="25895"/>
                </a:cubicBezTo>
                <a:lnTo>
                  <a:pt x="8477" y="25850"/>
                </a:lnTo>
                <a:cubicBezTo>
                  <a:pt x="8463" y="25741"/>
                  <a:pt x="8437" y="25636"/>
                  <a:pt x="8401" y="25536"/>
                </a:cubicBezTo>
                <a:close/>
                <a:moveTo>
                  <a:pt x="12475" y="25436"/>
                </a:moveTo>
                <a:lnTo>
                  <a:pt x="8802" y="25893"/>
                </a:lnTo>
                <a:cubicBezTo>
                  <a:pt x="8813" y="26031"/>
                  <a:pt x="8807" y="26166"/>
                  <a:pt x="8786" y="26296"/>
                </a:cubicBezTo>
                <a:lnTo>
                  <a:pt x="12453" y="26804"/>
                </a:lnTo>
                <a:cubicBezTo>
                  <a:pt x="12516" y="26361"/>
                  <a:pt x="12526" y="25901"/>
                  <a:pt x="12475" y="25436"/>
                </a:cubicBezTo>
                <a:close/>
                <a:moveTo>
                  <a:pt x="8485" y="25933"/>
                </a:moveTo>
                <a:lnTo>
                  <a:pt x="8121" y="25979"/>
                </a:lnTo>
                <a:cubicBezTo>
                  <a:pt x="8124" y="26055"/>
                  <a:pt x="8119" y="26130"/>
                  <a:pt x="8107" y="26203"/>
                </a:cubicBezTo>
                <a:lnTo>
                  <a:pt x="8470" y="26253"/>
                </a:lnTo>
                <a:cubicBezTo>
                  <a:pt x="8487" y="26149"/>
                  <a:pt x="8492" y="26042"/>
                  <a:pt x="8485" y="25933"/>
                </a:cubicBezTo>
                <a:close/>
                <a:moveTo>
                  <a:pt x="12440" y="26887"/>
                </a:moveTo>
                <a:lnTo>
                  <a:pt x="8771" y="26379"/>
                </a:lnTo>
                <a:cubicBezTo>
                  <a:pt x="8744" y="26510"/>
                  <a:pt x="8702" y="26637"/>
                  <a:pt x="8646" y="26757"/>
                </a:cubicBezTo>
                <a:lnTo>
                  <a:pt x="12056" y="28197"/>
                </a:lnTo>
                <a:cubicBezTo>
                  <a:pt x="12237" y="27783"/>
                  <a:pt x="12367" y="27343"/>
                  <a:pt x="12440" y="26887"/>
                </a:cubicBezTo>
                <a:close/>
                <a:moveTo>
                  <a:pt x="8455" y="26334"/>
                </a:moveTo>
                <a:lnTo>
                  <a:pt x="8090" y="26284"/>
                </a:lnTo>
                <a:cubicBezTo>
                  <a:pt x="8072" y="26356"/>
                  <a:pt x="8047" y="26425"/>
                  <a:pt x="8015" y="26490"/>
                </a:cubicBezTo>
                <a:lnTo>
                  <a:pt x="8352" y="26632"/>
                </a:lnTo>
                <a:cubicBezTo>
                  <a:pt x="8397" y="26538"/>
                  <a:pt x="8431" y="26438"/>
                  <a:pt x="8455" y="26334"/>
                </a:cubicBezTo>
                <a:close/>
                <a:moveTo>
                  <a:pt x="12023" y="28273"/>
                </a:moveTo>
                <a:lnTo>
                  <a:pt x="8610" y="26832"/>
                </a:lnTo>
                <a:cubicBezTo>
                  <a:pt x="8549" y="26948"/>
                  <a:pt x="8475" y="27057"/>
                  <a:pt x="8390" y="27156"/>
                </a:cubicBezTo>
                <a:lnTo>
                  <a:pt x="11311" y="29429"/>
                </a:lnTo>
                <a:cubicBezTo>
                  <a:pt x="11595" y="29076"/>
                  <a:pt x="11834" y="28687"/>
                  <a:pt x="12023" y="28273"/>
                </a:cubicBezTo>
                <a:close/>
                <a:moveTo>
                  <a:pt x="8314" y="26707"/>
                </a:moveTo>
                <a:lnTo>
                  <a:pt x="7975" y="26564"/>
                </a:lnTo>
                <a:cubicBezTo>
                  <a:pt x="7938" y="26624"/>
                  <a:pt x="7896" y="26682"/>
                  <a:pt x="7849" y="26735"/>
                </a:cubicBezTo>
                <a:lnTo>
                  <a:pt x="8138" y="26959"/>
                </a:lnTo>
                <a:cubicBezTo>
                  <a:pt x="8206" y="26883"/>
                  <a:pt x="8265" y="26797"/>
                  <a:pt x="8314" y="26707"/>
                </a:cubicBezTo>
                <a:close/>
                <a:moveTo>
                  <a:pt x="11259" y="29494"/>
                </a:moveTo>
                <a:lnTo>
                  <a:pt x="8335" y="27218"/>
                </a:lnTo>
                <a:cubicBezTo>
                  <a:pt x="8247" y="27311"/>
                  <a:pt x="8149" y="27395"/>
                  <a:pt x="8043" y="27467"/>
                </a:cubicBezTo>
                <a:lnTo>
                  <a:pt x="10277" y="30420"/>
                </a:lnTo>
                <a:cubicBezTo>
                  <a:pt x="10643" y="30152"/>
                  <a:pt x="10972" y="29840"/>
                  <a:pt x="11259" y="29494"/>
                </a:cubicBezTo>
                <a:close/>
                <a:moveTo>
                  <a:pt x="8081" y="27022"/>
                </a:moveTo>
                <a:lnTo>
                  <a:pt x="7790" y="26795"/>
                </a:lnTo>
                <a:cubicBezTo>
                  <a:pt x="7741" y="26842"/>
                  <a:pt x="7687" y="26883"/>
                  <a:pt x="7629" y="26919"/>
                </a:cubicBezTo>
                <a:lnTo>
                  <a:pt x="7850" y="27213"/>
                </a:lnTo>
                <a:cubicBezTo>
                  <a:pt x="7934" y="27157"/>
                  <a:pt x="8012" y="27092"/>
                  <a:pt x="8081" y="27022"/>
                </a:cubicBezTo>
                <a:close/>
                <a:moveTo>
                  <a:pt x="10210" y="30469"/>
                </a:moveTo>
                <a:lnTo>
                  <a:pt x="7973" y="27512"/>
                </a:lnTo>
                <a:cubicBezTo>
                  <a:pt x="7868" y="27577"/>
                  <a:pt x="7754" y="27630"/>
                  <a:pt x="7635" y="27671"/>
                </a:cubicBezTo>
                <a:lnTo>
                  <a:pt x="9028" y="31102"/>
                </a:lnTo>
                <a:cubicBezTo>
                  <a:pt x="9451" y="30939"/>
                  <a:pt x="9848" y="30725"/>
                  <a:pt x="10210" y="30469"/>
                </a:cubicBezTo>
                <a:close/>
                <a:moveTo>
                  <a:pt x="7779" y="27256"/>
                </a:moveTo>
                <a:lnTo>
                  <a:pt x="7556" y="26962"/>
                </a:lnTo>
                <a:cubicBezTo>
                  <a:pt x="7499" y="26992"/>
                  <a:pt x="7439" y="27016"/>
                  <a:pt x="7376" y="27035"/>
                </a:cubicBezTo>
                <a:lnTo>
                  <a:pt x="7514" y="27375"/>
                </a:lnTo>
                <a:cubicBezTo>
                  <a:pt x="7607" y="27344"/>
                  <a:pt x="7697" y="27305"/>
                  <a:pt x="7779" y="27256"/>
                </a:cubicBezTo>
                <a:close/>
                <a:moveTo>
                  <a:pt x="8950" y="31132"/>
                </a:moveTo>
                <a:lnTo>
                  <a:pt x="7555" y="27697"/>
                </a:lnTo>
                <a:cubicBezTo>
                  <a:pt x="7467" y="27723"/>
                  <a:pt x="7376" y="27742"/>
                  <a:pt x="7282" y="27753"/>
                </a:cubicBezTo>
                <a:cubicBezTo>
                  <a:pt x="7253" y="27757"/>
                  <a:pt x="7225" y="27760"/>
                  <a:pt x="7195" y="27762"/>
                </a:cubicBezTo>
                <a:lnTo>
                  <a:pt x="7654" y="31435"/>
                </a:lnTo>
                <a:cubicBezTo>
                  <a:pt x="7683" y="31432"/>
                  <a:pt x="7711" y="31429"/>
                  <a:pt x="7740" y="31425"/>
                </a:cubicBezTo>
                <a:cubicBezTo>
                  <a:pt x="8163" y="31373"/>
                  <a:pt x="8567" y="31273"/>
                  <a:pt x="8950" y="31132"/>
                </a:cubicBezTo>
                <a:close/>
                <a:moveTo>
                  <a:pt x="7434" y="27400"/>
                </a:moveTo>
                <a:lnTo>
                  <a:pt x="7295" y="27057"/>
                </a:lnTo>
                <a:cubicBezTo>
                  <a:pt x="7263" y="27064"/>
                  <a:pt x="7231" y="27070"/>
                  <a:pt x="7198" y="27074"/>
                </a:cubicBezTo>
                <a:cubicBezTo>
                  <a:pt x="7168" y="27077"/>
                  <a:pt x="7139" y="27079"/>
                  <a:pt x="7110" y="27080"/>
                </a:cubicBezTo>
                <a:lnTo>
                  <a:pt x="7156" y="27445"/>
                </a:lnTo>
                <a:cubicBezTo>
                  <a:pt x="7185" y="27443"/>
                  <a:pt x="7214" y="27441"/>
                  <a:pt x="7243" y="27437"/>
                </a:cubicBezTo>
                <a:cubicBezTo>
                  <a:pt x="7308" y="27428"/>
                  <a:pt x="7372" y="27416"/>
                  <a:pt x="7434" y="27400"/>
                </a:cubicBezTo>
                <a:close/>
                <a:moveTo>
                  <a:pt x="7570" y="31444"/>
                </a:moveTo>
                <a:lnTo>
                  <a:pt x="7112" y="27766"/>
                </a:lnTo>
                <a:cubicBezTo>
                  <a:pt x="6991" y="27769"/>
                  <a:pt x="6872" y="27760"/>
                  <a:pt x="6757" y="27739"/>
                </a:cubicBezTo>
                <a:lnTo>
                  <a:pt x="6248" y="31406"/>
                </a:lnTo>
                <a:cubicBezTo>
                  <a:pt x="6677" y="31472"/>
                  <a:pt x="7120" y="31485"/>
                  <a:pt x="7570" y="31444"/>
                </a:cubicBezTo>
                <a:close/>
                <a:moveTo>
                  <a:pt x="7072" y="27447"/>
                </a:moveTo>
                <a:lnTo>
                  <a:pt x="7026" y="27081"/>
                </a:lnTo>
                <a:cubicBezTo>
                  <a:pt x="6966" y="27079"/>
                  <a:pt x="6908" y="27071"/>
                  <a:pt x="6851" y="27059"/>
                </a:cubicBezTo>
                <a:lnTo>
                  <a:pt x="6800" y="27422"/>
                </a:lnTo>
                <a:cubicBezTo>
                  <a:pt x="6889" y="27439"/>
                  <a:pt x="6979" y="27448"/>
                  <a:pt x="7072" y="27447"/>
                </a:cubicBezTo>
                <a:close/>
                <a:moveTo>
                  <a:pt x="6166" y="31393"/>
                </a:moveTo>
                <a:lnTo>
                  <a:pt x="6675" y="27722"/>
                </a:lnTo>
                <a:cubicBezTo>
                  <a:pt x="6560" y="27695"/>
                  <a:pt x="6450" y="27658"/>
                  <a:pt x="6345" y="27609"/>
                </a:cubicBezTo>
                <a:lnTo>
                  <a:pt x="4905" y="31019"/>
                </a:lnTo>
                <a:cubicBezTo>
                  <a:pt x="5305" y="31193"/>
                  <a:pt x="5728" y="31319"/>
                  <a:pt x="6166" y="31393"/>
                </a:cubicBezTo>
                <a:close/>
                <a:moveTo>
                  <a:pt x="6718" y="27404"/>
                </a:moveTo>
                <a:lnTo>
                  <a:pt x="6770" y="27039"/>
                </a:lnTo>
                <a:cubicBezTo>
                  <a:pt x="6715" y="27023"/>
                  <a:pt x="6662" y="27003"/>
                  <a:pt x="6612" y="26978"/>
                </a:cubicBezTo>
                <a:lnTo>
                  <a:pt x="6469" y="27316"/>
                </a:lnTo>
                <a:cubicBezTo>
                  <a:pt x="6549" y="27352"/>
                  <a:pt x="6633" y="27383"/>
                  <a:pt x="6718" y="27404"/>
                </a:cubicBezTo>
                <a:close/>
                <a:moveTo>
                  <a:pt x="4829" y="30985"/>
                </a:moveTo>
                <a:lnTo>
                  <a:pt x="6269" y="27573"/>
                </a:lnTo>
                <a:cubicBezTo>
                  <a:pt x="6168" y="27521"/>
                  <a:pt x="6071" y="27458"/>
                  <a:pt x="5983" y="27387"/>
                </a:cubicBezTo>
                <a:lnTo>
                  <a:pt x="3710" y="30307"/>
                </a:lnTo>
                <a:cubicBezTo>
                  <a:pt x="4053" y="30576"/>
                  <a:pt x="4429" y="30805"/>
                  <a:pt x="4829" y="30985"/>
                </a:cubicBezTo>
                <a:close/>
                <a:moveTo>
                  <a:pt x="6394" y="27278"/>
                </a:moveTo>
                <a:lnTo>
                  <a:pt x="6538" y="26939"/>
                </a:lnTo>
                <a:cubicBezTo>
                  <a:pt x="6490" y="26911"/>
                  <a:pt x="6445" y="26881"/>
                  <a:pt x="6403" y="26846"/>
                </a:cubicBezTo>
                <a:lnTo>
                  <a:pt x="6179" y="27134"/>
                </a:lnTo>
                <a:cubicBezTo>
                  <a:pt x="6246" y="27189"/>
                  <a:pt x="6318" y="27237"/>
                  <a:pt x="6394" y="27278"/>
                </a:cubicBezTo>
                <a:close/>
                <a:moveTo>
                  <a:pt x="3645" y="30255"/>
                </a:moveTo>
                <a:lnTo>
                  <a:pt x="5918" y="27333"/>
                </a:lnTo>
                <a:cubicBezTo>
                  <a:pt x="5834" y="27259"/>
                  <a:pt x="5756" y="27176"/>
                  <a:pt x="5687" y="27087"/>
                </a:cubicBezTo>
                <a:lnTo>
                  <a:pt x="2736" y="29319"/>
                </a:lnTo>
                <a:cubicBezTo>
                  <a:pt x="3001" y="29667"/>
                  <a:pt x="3307" y="29982"/>
                  <a:pt x="3645" y="30255"/>
                </a:cubicBezTo>
                <a:close/>
                <a:moveTo>
                  <a:pt x="6115" y="27081"/>
                </a:moveTo>
                <a:lnTo>
                  <a:pt x="6340" y="26791"/>
                </a:lnTo>
                <a:cubicBezTo>
                  <a:pt x="6302" y="26755"/>
                  <a:pt x="6266" y="26715"/>
                  <a:pt x="6234" y="26672"/>
                </a:cubicBezTo>
                <a:lnTo>
                  <a:pt x="5942" y="26894"/>
                </a:lnTo>
                <a:cubicBezTo>
                  <a:pt x="5994" y="26962"/>
                  <a:pt x="6052" y="27024"/>
                  <a:pt x="6115" y="27081"/>
                </a:cubicBezTo>
                <a:close/>
                <a:moveTo>
                  <a:pt x="2686" y="29252"/>
                </a:moveTo>
                <a:lnTo>
                  <a:pt x="5638" y="27019"/>
                </a:lnTo>
                <a:cubicBezTo>
                  <a:pt x="5574" y="26927"/>
                  <a:pt x="5519" y="26829"/>
                  <a:pt x="5473" y="26726"/>
                </a:cubicBezTo>
                <a:lnTo>
                  <a:pt x="2044" y="28119"/>
                </a:lnTo>
                <a:cubicBezTo>
                  <a:pt x="2214" y="28526"/>
                  <a:pt x="2430" y="28905"/>
                  <a:pt x="2686" y="29252"/>
                </a:cubicBezTo>
                <a:close/>
                <a:moveTo>
                  <a:pt x="5893" y="26826"/>
                </a:moveTo>
                <a:lnTo>
                  <a:pt x="6185" y="26605"/>
                </a:lnTo>
                <a:cubicBezTo>
                  <a:pt x="6156" y="26562"/>
                  <a:pt x="6131" y="26515"/>
                  <a:pt x="6109" y="26467"/>
                </a:cubicBezTo>
                <a:lnTo>
                  <a:pt x="5769" y="26605"/>
                </a:lnTo>
                <a:cubicBezTo>
                  <a:pt x="5804" y="26683"/>
                  <a:pt x="5846" y="26757"/>
                  <a:pt x="5893" y="26826"/>
                </a:cubicBezTo>
                <a:close/>
                <a:moveTo>
                  <a:pt x="2013" y="28042"/>
                </a:moveTo>
                <a:lnTo>
                  <a:pt x="5442" y="26648"/>
                </a:lnTo>
                <a:cubicBezTo>
                  <a:pt x="5402" y="26545"/>
                  <a:pt x="5373" y="26436"/>
                  <a:pt x="5353" y="26324"/>
                </a:cubicBezTo>
                <a:lnTo>
                  <a:pt x="1680" y="26782"/>
                </a:lnTo>
                <a:cubicBezTo>
                  <a:pt x="1742" y="27222"/>
                  <a:pt x="1855" y="27645"/>
                  <a:pt x="2013" y="28042"/>
                </a:cubicBezTo>
                <a:close/>
                <a:moveTo>
                  <a:pt x="5738" y="26528"/>
                </a:moveTo>
                <a:lnTo>
                  <a:pt x="6077" y="26390"/>
                </a:lnTo>
                <a:cubicBezTo>
                  <a:pt x="6059" y="26342"/>
                  <a:pt x="6044" y="26291"/>
                  <a:pt x="6034" y="26239"/>
                </a:cubicBezTo>
                <a:lnTo>
                  <a:pt x="5670" y="26284"/>
                </a:lnTo>
                <a:cubicBezTo>
                  <a:pt x="5686" y="26369"/>
                  <a:pt x="5708" y="26450"/>
                  <a:pt x="5738" y="26528"/>
                </a:cubicBezTo>
                <a:close/>
                <a:moveTo>
                  <a:pt x="1669" y="26700"/>
                </a:moveTo>
                <a:lnTo>
                  <a:pt x="5341" y="26242"/>
                </a:lnTo>
                <a:cubicBezTo>
                  <a:pt x="5326" y="26126"/>
                  <a:pt x="5324" y="26013"/>
                  <a:pt x="5331" y="25901"/>
                </a:cubicBezTo>
                <a:lnTo>
                  <a:pt x="1663" y="25393"/>
                </a:lnTo>
                <a:cubicBezTo>
                  <a:pt x="1614" y="25818"/>
                  <a:pt x="1613" y="26256"/>
                  <a:pt x="1669" y="26700"/>
                </a:cubicBezTo>
                <a:close/>
                <a:moveTo>
                  <a:pt x="5657" y="26201"/>
                </a:moveTo>
                <a:lnTo>
                  <a:pt x="6021" y="26156"/>
                </a:lnTo>
                <a:cubicBezTo>
                  <a:pt x="6014" y="26102"/>
                  <a:pt x="6011" y="26049"/>
                  <a:pt x="6013" y="25996"/>
                </a:cubicBezTo>
                <a:lnTo>
                  <a:pt x="5649" y="25946"/>
                </a:lnTo>
                <a:cubicBezTo>
                  <a:pt x="5644" y="26029"/>
                  <a:pt x="5647" y="26115"/>
                  <a:pt x="5657" y="26201"/>
                </a:cubicBezTo>
                <a:close/>
                <a:moveTo>
                  <a:pt x="1673" y="25311"/>
                </a:moveTo>
                <a:lnTo>
                  <a:pt x="5340" y="25818"/>
                </a:lnTo>
                <a:cubicBezTo>
                  <a:pt x="5353" y="25703"/>
                  <a:pt x="5378" y="25591"/>
                  <a:pt x="5414" y="25483"/>
                </a:cubicBezTo>
                <a:lnTo>
                  <a:pt x="2001" y="24041"/>
                </a:lnTo>
                <a:cubicBezTo>
                  <a:pt x="1843" y="24445"/>
                  <a:pt x="1731" y="24871"/>
                  <a:pt x="1673" y="25311"/>
                </a:cubicBezTo>
                <a:close/>
                <a:moveTo>
                  <a:pt x="5656" y="25863"/>
                </a:moveTo>
                <a:lnTo>
                  <a:pt x="6019" y="25913"/>
                </a:lnTo>
                <a:cubicBezTo>
                  <a:pt x="6025" y="25857"/>
                  <a:pt x="6035" y="25804"/>
                  <a:pt x="6049" y="25751"/>
                </a:cubicBezTo>
                <a:lnTo>
                  <a:pt x="5710" y="25607"/>
                </a:lnTo>
                <a:cubicBezTo>
                  <a:pt x="5684" y="25690"/>
                  <a:pt x="5666" y="25775"/>
                  <a:pt x="5656" y="25863"/>
                </a:cubicBezTo>
                <a:close/>
                <a:moveTo>
                  <a:pt x="2033" y="23964"/>
                </a:moveTo>
                <a:lnTo>
                  <a:pt x="5442" y="25404"/>
                </a:lnTo>
                <a:cubicBezTo>
                  <a:pt x="5485" y="25294"/>
                  <a:pt x="5538" y="25190"/>
                  <a:pt x="5601" y="25091"/>
                </a:cubicBezTo>
                <a:lnTo>
                  <a:pt x="2677" y="22815"/>
                </a:lnTo>
                <a:cubicBezTo>
                  <a:pt x="2417" y="23170"/>
                  <a:pt x="2201" y="23555"/>
                  <a:pt x="2033" y="23964"/>
                </a:cubicBezTo>
                <a:close/>
                <a:moveTo>
                  <a:pt x="5736" y="25528"/>
                </a:moveTo>
                <a:lnTo>
                  <a:pt x="6074" y="25671"/>
                </a:lnTo>
                <a:cubicBezTo>
                  <a:pt x="6094" y="25617"/>
                  <a:pt x="6117" y="25565"/>
                  <a:pt x="6145" y="25515"/>
                </a:cubicBezTo>
                <a:lnTo>
                  <a:pt x="5854" y="25288"/>
                </a:lnTo>
                <a:cubicBezTo>
                  <a:pt x="5808" y="25364"/>
                  <a:pt x="5768" y="25444"/>
                  <a:pt x="5736" y="25528"/>
                </a:cubicBezTo>
                <a:close/>
                <a:moveTo>
                  <a:pt x="2726" y="22748"/>
                </a:moveTo>
                <a:lnTo>
                  <a:pt x="5647" y="25021"/>
                </a:lnTo>
                <a:cubicBezTo>
                  <a:pt x="5717" y="24924"/>
                  <a:pt x="5796" y="24833"/>
                  <a:pt x="5884" y="24751"/>
                </a:cubicBezTo>
                <a:lnTo>
                  <a:pt x="3647" y="21795"/>
                </a:lnTo>
                <a:cubicBezTo>
                  <a:pt x="3302" y="22075"/>
                  <a:pt x="2993" y="22395"/>
                  <a:pt x="2726" y="22748"/>
                </a:cubicBezTo>
                <a:close/>
                <a:moveTo>
                  <a:pt x="5899" y="25217"/>
                </a:moveTo>
                <a:lnTo>
                  <a:pt x="6189" y="25443"/>
                </a:lnTo>
                <a:cubicBezTo>
                  <a:pt x="6222" y="25393"/>
                  <a:pt x="6260" y="25346"/>
                  <a:pt x="6301" y="25302"/>
                </a:cubicBezTo>
                <a:lnTo>
                  <a:pt x="6078" y="25007"/>
                </a:lnTo>
                <a:cubicBezTo>
                  <a:pt x="6011" y="25072"/>
                  <a:pt x="5952" y="25142"/>
                  <a:pt x="5899" y="25217"/>
                </a:cubicBezTo>
                <a:close/>
                <a:moveTo>
                  <a:pt x="3713" y="21743"/>
                </a:moveTo>
                <a:lnTo>
                  <a:pt x="5947" y="24695"/>
                </a:lnTo>
                <a:cubicBezTo>
                  <a:pt x="6040" y="24617"/>
                  <a:pt x="6142" y="24547"/>
                  <a:pt x="6252" y="24490"/>
                </a:cubicBezTo>
                <a:lnTo>
                  <a:pt x="4856" y="21055"/>
                </a:lnTo>
                <a:cubicBezTo>
                  <a:pt x="4444" y="21238"/>
                  <a:pt x="4061" y="21470"/>
                  <a:pt x="3713" y="21743"/>
                </a:cubicBezTo>
                <a:close/>
                <a:moveTo>
                  <a:pt x="6140" y="24950"/>
                </a:moveTo>
                <a:lnTo>
                  <a:pt x="6361" y="25243"/>
                </a:lnTo>
                <a:cubicBezTo>
                  <a:pt x="6407" y="25202"/>
                  <a:pt x="6458" y="25163"/>
                  <a:pt x="6512" y="25130"/>
                </a:cubicBezTo>
                <a:lnTo>
                  <a:pt x="6372" y="24787"/>
                </a:lnTo>
                <a:cubicBezTo>
                  <a:pt x="6289" y="24834"/>
                  <a:pt x="6211" y="24889"/>
                  <a:pt x="6140" y="24950"/>
                </a:cubicBezTo>
                <a:close/>
                <a:moveTo>
                  <a:pt x="4932" y="21021"/>
                </a:moveTo>
                <a:lnTo>
                  <a:pt x="6327" y="24452"/>
                </a:lnTo>
                <a:cubicBezTo>
                  <a:pt x="6439" y="24399"/>
                  <a:pt x="6558" y="24358"/>
                  <a:pt x="6683" y="24330"/>
                </a:cubicBezTo>
                <a:lnTo>
                  <a:pt x="6225" y="20652"/>
                </a:lnTo>
                <a:cubicBezTo>
                  <a:pt x="5770" y="20723"/>
                  <a:pt x="5338" y="20849"/>
                  <a:pt x="4932" y="21021"/>
                </a:cubicBezTo>
                <a:close/>
                <a:moveTo>
                  <a:pt x="6447" y="24748"/>
                </a:moveTo>
                <a:lnTo>
                  <a:pt x="6585" y="25089"/>
                </a:lnTo>
                <a:cubicBezTo>
                  <a:pt x="6643" y="25058"/>
                  <a:pt x="6705" y="25034"/>
                  <a:pt x="6769" y="25015"/>
                </a:cubicBezTo>
                <a:lnTo>
                  <a:pt x="6723" y="24649"/>
                </a:lnTo>
                <a:cubicBezTo>
                  <a:pt x="6627" y="24673"/>
                  <a:pt x="6534" y="24706"/>
                  <a:pt x="6447" y="24748"/>
                </a:cubicBezTo>
                <a:close/>
                <a:moveTo>
                  <a:pt x="10478" y="20304"/>
                </a:moveTo>
                <a:cubicBezTo>
                  <a:pt x="12181" y="21320"/>
                  <a:pt x="13414" y="23082"/>
                  <a:pt x="13679" y="25202"/>
                </a:cubicBezTo>
                <a:cubicBezTo>
                  <a:pt x="13684" y="25242"/>
                  <a:pt x="13687" y="25283"/>
                  <a:pt x="13692" y="25322"/>
                </a:cubicBezTo>
                <a:lnTo>
                  <a:pt x="14808" y="25248"/>
                </a:lnTo>
                <a:cubicBezTo>
                  <a:pt x="14808" y="25248"/>
                  <a:pt x="14812" y="24984"/>
                  <a:pt x="15037" y="25125"/>
                </a:cubicBezTo>
                <a:cubicBezTo>
                  <a:pt x="15262" y="25266"/>
                  <a:pt x="15609" y="25186"/>
                  <a:pt x="16017" y="24834"/>
                </a:cubicBezTo>
                <a:cubicBezTo>
                  <a:pt x="16425" y="24482"/>
                  <a:pt x="16517" y="24319"/>
                  <a:pt x="16258" y="23296"/>
                </a:cubicBezTo>
                <a:cubicBezTo>
                  <a:pt x="15999" y="22274"/>
                  <a:pt x="14795" y="20162"/>
                  <a:pt x="13947" y="19100"/>
                </a:cubicBezTo>
                <a:cubicBezTo>
                  <a:pt x="13099" y="18037"/>
                  <a:pt x="12694" y="17504"/>
                  <a:pt x="12467" y="17344"/>
                </a:cubicBezTo>
                <a:cubicBezTo>
                  <a:pt x="12240" y="17184"/>
                  <a:pt x="12296" y="17478"/>
                  <a:pt x="11999" y="17816"/>
                </a:cubicBezTo>
                <a:cubicBezTo>
                  <a:pt x="11702" y="18155"/>
                  <a:pt x="11631" y="18032"/>
                  <a:pt x="11457" y="18299"/>
                </a:cubicBezTo>
                <a:cubicBezTo>
                  <a:pt x="11369" y="18435"/>
                  <a:pt x="10911" y="19388"/>
                  <a:pt x="10478" y="20304"/>
                </a:cubicBezTo>
                <a:close/>
                <a:moveTo>
                  <a:pt x="23687" y="22590"/>
                </a:moveTo>
                <a:cubicBezTo>
                  <a:pt x="23687" y="22590"/>
                  <a:pt x="23564" y="23122"/>
                  <a:pt x="23763" y="23201"/>
                </a:cubicBezTo>
                <a:cubicBezTo>
                  <a:pt x="23936" y="23268"/>
                  <a:pt x="24007" y="23142"/>
                  <a:pt x="24051" y="22980"/>
                </a:cubicBezTo>
                <a:lnTo>
                  <a:pt x="23704" y="22533"/>
                </a:lnTo>
                <a:cubicBezTo>
                  <a:pt x="23681" y="22552"/>
                  <a:pt x="23658" y="22571"/>
                  <a:pt x="23635" y="22591"/>
                </a:cubicBezTo>
                <a:lnTo>
                  <a:pt x="23687" y="22590"/>
                </a:lnTo>
                <a:close/>
                <a:moveTo>
                  <a:pt x="20132" y="26923"/>
                </a:moveTo>
                <a:lnTo>
                  <a:pt x="19701" y="26904"/>
                </a:lnTo>
                <a:cubicBezTo>
                  <a:pt x="19673" y="26936"/>
                  <a:pt x="19642" y="26966"/>
                  <a:pt x="19609" y="26994"/>
                </a:cubicBezTo>
                <a:lnTo>
                  <a:pt x="19828" y="27283"/>
                </a:lnTo>
                <a:cubicBezTo>
                  <a:pt x="19950" y="27182"/>
                  <a:pt x="20053" y="27060"/>
                  <a:pt x="20132" y="26923"/>
                </a:cubicBezTo>
                <a:close/>
                <a:moveTo>
                  <a:pt x="19281" y="26885"/>
                </a:moveTo>
                <a:lnTo>
                  <a:pt x="19227" y="26882"/>
                </a:lnTo>
                <a:lnTo>
                  <a:pt x="19235" y="26824"/>
                </a:lnTo>
                <a:lnTo>
                  <a:pt x="19122" y="26675"/>
                </a:lnTo>
                <a:lnTo>
                  <a:pt x="19166" y="27027"/>
                </a:lnTo>
                <a:cubicBezTo>
                  <a:pt x="19227" y="27012"/>
                  <a:pt x="19285" y="26991"/>
                  <a:pt x="19339" y="26963"/>
                </a:cubicBezTo>
                <a:lnTo>
                  <a:pt x="19281" y="26885"/>
                </a:lnTo>
                <a:close/>
                <a:moveTo>
                  <a:pt x="19342" y="25926"/>
                </a:moveTo>
                <a:cubicBezTo>
                  <a:pt x="19352" y="25830"/>
                  <a:pt x="19362" y="25736"/>
                  <a:pt x="19370" y="25651"/>
                </a:cubicBezTo>
                <a:lnTo>
                  <a:pt x="19212" y="26024"/>
                </a:lnTo>
                <a:lnTo>
                  <a:pt x="19342" y="25926"/>
                </a:lnTo>
                <a:close/>
                <a:moveTo>
                  <a:pt x="18928" y="25117"/>
                </a:moveTo>
                <a:cubicBezTo>
                  <a:pt x="18953" y="25172"/>
                  <a:pt x="18976" y="25230"/>
                  <a:pt x="18996" y="25287"/>
                </a:cubicBezTo>
                <a:cubicBezTo>
                  <a:pt x="19098" y="25289"/>
                  <a:pt x="19196" y="25306"/>
                  <a:pt x="19289" y="25338"/>
                </a:cubicBezTo>
                <a:lnTo>
                  <a:pt x="19430" y="25004"/>
                </a:lnTo>
                <a:cubicBezTo>
                  <a:pt x="19266" y="24944"/>
                  <a:pt x="19088" y="24916"/>
                  <a:pt x="18904" y="24927"/>
                </a:cubicBezTo>
                <a:lnTo>
                  <a:pt x="18928" y="25117"/>
                </a:lnTo>
                <a:close/>
                <a:moveTo>
                  <a:pt x="19046" y="25467"/>
                </a:moveTo>
                <a:cubicBezTo>
                  <a:pt x="19057" y="25518"/>
                  <a:pt x="19065" y="25570"/>
                  <a:pt x="19070" y="25621"/>
                </a:cubicBezTo>
                <a:cubicBezTo>
                  <a:pt x="19077" y="25691"/>
                  <a:pt x="19082" y="25758"/>
                  <a:pt x="19085" y="25821"/>
                </a:cubicBezTo>
                <a:lnTo>
                  <a:pt x="19220" y="25502"/>
                </a:lnTo>
                <a:cubicBezTo>
                  <a:pt x="19164" y="25485"/>
                  <a:pt x="19106" y="25473"/>
                  <a:pt x="19046" y="25467"/>
                </a:cubicBezTo>
                <a:close/>
                <a:moveTo>
                  <a:pt x="18541" y="26532"/>
                </a:moveTo>
                <a:cubicBezTo>
                  <a:pt x="18460" y="26554"/>
                  <a:pt x="18366" y="26574"/>
                  <a:pt x="18260" y="26590"/>
                </a:cubicBezTo>
                <a:cubicBezTo>
                  <a:pt x="18277" y="26628"/>
                  <a:pt x="18297" y="26665"/>
                  <a:pt x="18320" y="26699"/>
                </a:cubicBezTo>
                <a:lnTo>
                  <a:pt x="18541" y="26532"/>
                </a:lnTo>
                <a:close/>
                <a:moveTo>
                  <a:pt x="18076" y="26613"/>
                </a:moveTo>
                <a:cubicBezTo>
                  <a:pt x="17964" y="26626"/>
                  <a:pt x="17839" y="26634"/>
                  <a:pt x="17702" y="26641"/>
                </a:cubicBezTo>
                <a:cubicBezTo>
                  <a:pt x="17744" y="26781"/>
                  <a:pt x="17808" y="26909"/>
                  <a:pt x="17889" y="27025"/>
                </a:cubicBezTo>
                <a:lnTo>
                  <a:pt x="18179" y="26807"/>
                </a:lnTo>
                <a:cubicBezTo>
                  <a:pt x="18137" y="26747"/>
                  <a:pt x="18103" y="26682"/>
                  <a:pt x="18076" y="26613"/>
                </a:cubicBezTo>
                <a:close/>
                <a:moveTo>
                  <a:pt x="19668" y="27397"/>
                </a:moveTo>
                <a:lnTo>
                  <a:pt x="19448" y="27106"/>
                </a:lnTo>
                <a:cubicBezTo>
                  <a:pt x="19368" y="27151"/>
                  <a:pt x="19281" y="27184"/>
                  <a:pt x="19188" y="27205"/>
                </a:cubicBezTo>
                <a:lnTo>
                  <a:pt x="19233" y="27565"/>
                </a:lnTo>
                <a:cubicBezTo>
                  <a:pt x="19391" y="27535"/>
                  <a:pt x="19537" y="27477"/>
                  <a:pt x="19668" y="27397"/>
                </a:cubicBezTo>
                <a:close/>
                <a:moveTo>
                  <a:pt x="18746" y="26623"/>
                </a:moveTo>
                <a:lnTo>
                  <a:pt x="18450" y="26847"/>
                </a:lnTo>
                <a:cubicBezTo>
                  <a:pt x="18497" y="26889"/>
                  <a:pt x="18549" y="26926"/>
                  <a:pt x="18605" y="26956"/>
                </a:cubicBezTo>
                <a:lnTo>
                  <a:pt x="18746" y="26623"/>
                </a:lnTo>
                <a:close/>
                <a:moveTo>
                  <a:pt x="18306" y="26956"/>
                </a:moveTo>
                <a:lnTo>
                  <a:pt x="18014" y="27176"/>
                </a:lnTo>
                <a:cubicBezTo>
                  <a:pt x="18124" y="27291"/>
                  <a:pt x="18253" y="27385"/>
                  <a:pt x="18395" y="27454"/>
                </a:cubicBezTo>
                <a:lnTo>
                  <a:pt x="18536" y="27121"/>
                </a:lnTo>
                <a:cubicBezTo>
                  <a:pt x="18452" y="27077"/>
                  <a:pt x="18374" y="27022"/>
                  <a:pt x="18306" y="26956"/>
                </a:cubicBezTo>
                <a:close/>
                <a:moveTo>
                  <a:pt x="18927" y="26699"/>
                </a:moveTo>
                <a:lnTo>
                  <a:pt x="18789" y="27027"/>
                </a:lnTo>
                <a:cubicBezTo>
                  <a:pt x="18848" y="27041"/>
                  <a:pt x="18909" y="27049"/>
                  <a:pt x="18971" y="27049"/>
                </a:cubicBezTo>
                <a:lnTo>
                  <a:pt x="18927" y="26699"/>
                </a:lnTo>
                <a:close/>
                <a:moveTo>
                  <a:pt x="18719" y="27192"/>
                </a:moveTo>
                <a:lnTo>
                  <a:pt x="18577" y="27528"/>
                </a:lnTo>
                <a:cubicBezTo>
                  <a:pt x="18723" y="27574"/>
                  <a:pt x="18878" y="27596"/>
                  <a:pt x="19038" y="27588"/>
                </a:cubicBezTo>
                <a:lnTo>
                  <a:pt x="18993" y="27227"/>
                </a:lnTo>
                <a:cubicBezTo>
                  <a:pt x="18898" y="27229"/>
                  <a:pt x="18806" y="27217"/>
                  <a:pt x="18719" y="27192"/>
                </a:cubicBezTo>
                <a:close/>
                <a:moveTo>
                  <a:pt x="22783" y="21817"/>
                </a:moveTo>
                <a:cubicBezTo>
                  <a:pt x="22868" y="21740"/>
                  <a:pt x="22956" y="21665"/>
                  <a:pt x="23047" y="21592"/>
                </a:cubicBezTo>
                <a:lnTo>
                  <a:pt x="22265" y="20305"/>
                </a:lnTo>
                <a:cubicBezTo>
                  <a:pt x="22265" y="20305"/>
                  <a:pt x="21932" y="20498"/>
                  <a:pt x="22033" y="20711"/>
                </a:cubicBezTo>
                <a:cubicBezTo>
                  <a:pt x="22106" y="20863"/>
                  <a:pt x="22487" y="21402"/>
                  <a:pt x="22783" y="21817"/>
                </a:cubicBezTo>
                <a:close/>
                <a:moveTo>
                  <a:pt x="16666" y="17093"/>
                </a:moveTo>
                <a:cubicBezTo>
                  <a:pt x="17234" y="17343"/>
                  <a:pt x="16905" y="16551"/>
                  <a:pt x="16905" y="16283"/>
                </a:cubicBezTo>
                <a:cubicBezTo>
                  <a:pt x="16905" y="16000"/>
                  <a:pt x="16740" y="15951"/>
                  <a:pt x="16616" y="16089"/>
                </a:cubicBezTo>
                <a:cubicBezTo>
                  <a:pt x="16492" y="16228"/>
                  <a:pt x="16121" y="16806"/>
                  <a:pt x="16350" y="16937"/>
                </a:cubicBezTo>
                <a:cubicBezTo>
                  <a:pt x="16450" y="16994"/>
                  <a:pt x="16567" y="17048"/>
                  <a:pt x="16666" y="17093"/>
                </a:cubicBezTo>
                <a:close/>
                <a:moveTo>
                  <a:pt x="12890" y="13732"/>
                </a:moveTo>
                <a:cubicBezTo>
                  <a:pt x="12890" y="13732"/>
                  <a:pt x="13387" y="13553"/>
                  <a:pt x="13542" y="13986"/>
                </a:cubicBezTo>
                <a:cubicBezTo>
                  <a:pt x="13697" y="14419"/>
                  <a:pt x="13239" y="14779"/>
                  <a:pt x="13175" y="15073"/>
                </a:cubicBezTo>
                <a:cubicBezTo>
                  <a:pt x="13110" y="15365"/>
                  <a:pt x="13699" y="15645"/>
                  <a:pt x="13882" y="15639"/>
                </a:cubicBezTo>
                <a:cubicBezTo>
                  <a:pt x="14066" y="15632"/>
                  <a:pt x="14105" y="15410"/>
                  <a:pt x="14404" y="14181"/>
                </a:cubicBezTo>
                <a:cubicBezTo>
                  <a:pt x="14704" y="12952"/>
                  <a:pt x="15264" y="11942"/>
                  <a:pt x="15628" y="11360"/>
                </a:cubicBezTo>
                <a:cubicBezTo>
                  <a:pt x="15991" y="10778"/>
                  <a:pt x="16082" y="10565"/>
                  <a:pt x="15991" y="10375"/>
                </a:cubicBezTo>
                <a:cubicBezTo>
                  <a:pt x="15900" y="10185"/>
                  <a:pt x="15834" y="10327"/>
                  <a:pt x="15706" y="10511"/>
                </a:cubicBezTo>
                <a:cubicBezTo>
                  <a:pt x="15579" y="10695"/>
                  <a:pt x="15028" y="10714"/>
                  <a:pt x="14844" y="10586"/>
                </a:cubicBezTo>
                <a:cubicBezTo>
                  <a:pt x="14661" y="10458"/>
                  <a:pt x="14593" y="9911"/>
                  <a:pt x="14496" y="10075"/>
                </a:cubicBezTo>
                <a:cubicBezTo>
                  <a:pt x="14399" y="10238"/>
                  <a:pt x="14073" y="11520"/>
                  <a:pt x="13699" y="11886"/>
                </a:cubicBezTo>
                <a:cubicBezTo>
                  <a:pt x="13326" y="12251"/>
                  <a:pt x="13291" y="12373"/>
                  <a:pt x="13346" y="12551"/>
                </a:cubicBezTo>
                <a:cubicBezTo>
                  <a:pt x="13402" y="12728"/>
                  <a:pt x="13464" y="12822"/>
                  <a:pt x="13235" y="13001"/>
                </a:cubicBezTo>
                <a:cubicBezTo>
                  <a:pt x="13006" y="13180"/>
                  <a:pt x="12929" y="13240"/>
                  <a:pt x="12863" y="13382"/>
                </a:cubicBezTo>
                <a:cubicBezTo>
                  <a:pt x="12798" y="13525"/>
                  <a:pt x="12890" y="13732"/>
                  <a:pt x="12890" y="13732"/>
                </a:cubicBezTo>
                <a:close/>
              </a:path>
            </a:pathLst>
          </a:custGeom>
          <a:solidFill>
            <a:srgbClr val="24211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" grpId="0" animBg="1"/>
      <p:bldP spid="16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47928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8799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705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23172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94285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11472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3077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3103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F:\360云盘\02-个人资料\！PPT图片及版面资源\04-PPT精选插图\04-背景图\多边形临时\polygon-24.jpg"/>
          <p:cNvPicPr>
            <a:picLocks noChangeAspect="1" noChangeArrowheads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b="67919"/>
          <a:stretch/>
        </p:blipFill>
        <p:spPr bwMode="auto">
          <a:xfrm>
            <a:off x="-900" y="0"/>
            <a:ext cx="9144900" cy="742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F:\360云盘\02-个人资料\！PPT图片及版面资源\04-PPT精选插图\04-背景图\多边形临时\polygon-24.jpg"/>
          <p:cNvPicPr>
            <a:picLocks noChangeAspect="1" noChangeArrowheads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81081"/>
          <a:stretch/>
        </p:blipFill>
        <p:spPr bwMode="auto">
          <a:xfrm>
            <a:off x="-450" y="4857750"/>
            <a:ext cx="9144900" cy="285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1"/>
          <p:cNvSpPr/>
          <p:nvPr userDrawn="1"/>
        </p:nvSpPr>
        <p:spPr>
          <a:xfrm>
            <a:off x="0" y="127655"/>
            <a:ext cx="9144900" cy="527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15"/>
          <p:cNvSpPr txBox="1"/>
          <p:nvPr userDrawn="1"/>
        </p:nvSpPr>
        <p:spPr>
          <a:xfrm>
            <a:off x="8189025" y="4908634"/>
            <a:ext cx="406040" cy="23083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fld id="{2EEF1883-7A0E-4F66-9932-E581691AD397}" type="slidenum">
              <a:rPr lang="zh-CN" altLang="en-US" sz="1050" b="1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05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05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9" name="燕尾形 22">
            <a:hlinkClick r:id="" action="ppaction://hlinkshowjump?jump=previousslide"/>
          </p:cNvPr>
          <p:cNvSpPr/>
          <p:nvPr userDrawn="1"/>
        </p:nvSpPr>
        <p:spPr>
          <a:xfrm flipH="1">
            <a:off x="8105192" y="5004177"/>
            <a:ext cx="64800" cy="81000"/>
          </a:xfrm>
          <a:prstGeom prst="chevron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2" name="燕尾形 25">
            <a:hlinkClick r:id="" action="ppaction://hlinkshowjump?jump=nextslide"/>
          </p:cNvPr>
          <p:cNvSpPr/>
          <p:nvPr userDrawn="1"/>
        </p:nvSpPr>
        <p:spPr>
          <a:xfrm>
            <a:off x="8605782" y="5004177"/>
            <a:ext cx="64800" cy="81000"/>
          </a:xfrm>
          <a:prstGeom prst="chevron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Oval 82"/>
          <p:cNvSpPr>
            <a:spLocks noChangeArrowheads="1"/>
          </p:cNvSpPr>
          <p:nvPr userDrawn="1"/>
        </p:nvSpPr>
        <p:spPr bwMode="auto">
          <a:xfrm>
            <a:off x="161744" y="104650"/>
            <a:ext cx="560737" cy="5592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311"/>
          <p:cNvSpPr>
            <a:spLocks/>
          </p:cNvSpPr>
          <p:nvPr userDrawn="1"/>
        </p:nvSpPr>
        <p:spPr bwMode="auto">
          <a:xfrm>
            <a:off x="281050" y="267203"/>
            <a:ext cx="314670" cy="226681"/>
          </a:xfrm>
          <a:custGeom>
            <a:avLst/>
            <a:gdLst>
              <a:gd name="T0" fmla="*/ 166 w 211"/>
              <a:gd name="T1" fmla="*/ 38 h 152"/>
              <a:gd name="T2" fmla="*/ 122 w 211"/>
              <a:gd name="T3" fmla="*/ 0 h 152"/>
              <a:gd name="T4" fmla="*/ 122 w 211"/>
              <a:gd name="T5" fmla="*/ 46 h 152"/>
              <a:gd name="T6" fmla="*/ 0 w 211"/>
              <a:gd name="T7" fmla="*/ 46 h 152"/>
              <a:gd name="T8" fmla="*/ 0 w 211"/>
              <a:gd name="T9" fmla="*/ 106 h 152"/>
              <a:gd name="T10" fmla="*/ 122 w 211"/>
              <a:gd name="T11" fmla="*/ 106 h 152"/>
              <a:gd name="T12" fmla="*/ 122 w 211"/>
              <a:gd name="T13" fmla="*/ 152 h 152"/>
              <a:gd name="T14" fmla="*/ 166 w 211"/>
              <a:gd name="T15" fmla="*/ 115 h 152"/>
              <a:gd name="T16" fmla="*/ 211 w 211"/>
              <a:gd name="T17" fmla="*/ 75 h 152"/>
              <a:gd name="T18" fmla="*/ 166 w 211"/>
              <a:gd name="T19" fmla="*/ 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1" h="152">
                <a:moveTo>
                  <a:pt x="166" y="38"/>
                </a:moveTo>
                <a:lnTo>
                  <a:pt x="122" y="0"/>
                </a:lnTo>
                <a:lnTo>
                  <a:pt x="122" y="46"/>
                </a:lnTo>
                <a:lnTo>
                  <a:pt x="0" y="46"/>
                </a:lnTo>
                <a:lnTo>
                  <a:pt x="0" y="106"/>
                </a:lnTo>
                <a:lnTo>
                  <a:pt x="122" y="106"/>
                </a:lnTo>
                <a:lnTo>
                  <a:pt x="122" y="152"/>
                </a:lnTo>
                <a:lnTo>
                  <a:pt x="166" y="115"/>
                </a:lnTo>
                <a:lnTo>
                  <a:pt x="211" y="75"/>
                </a:lnTo>
                <a:lnTo>
                  <a:pt x="166" y="38"/>
                </a:lnTo>
                <a:close/>
              </a:path>
            </a:pathLst>
          </a:custGeom>
          <a:solidFill>
            <a:srgbClr val="5C52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69456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8" r:id="rId13"/>
    <p:sldLayoutId id="214748376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A578C-31B7-4091-9A51-7A2976A126E6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37049-50E2-412E-A16A-5EE79341C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 bwMode="ltGray">
          <a:xfrm>
            <a:off x="1515800" y="3333750"/>
            <a:ext cx="6332800" cy="990600"/>
          </a:xfrm>
          <a:prstGeom prst="rect">
            <a:avLst/>
          </a:prstGeom>
        </p:spPr>
        <p:txBody>
          <a:bodyPr tIns="109728" bIns="109728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gradFill>
                  <a:gsLst>
                    <a:gs pos="1250">
                      <a:srgbClr val="FFFFFF"/>
                    </a:gs>
                    <a:gs pos="99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cs typeface="+mn-ea"/>
                <a:sym typeface="+mn-lt"/>
              </a:rPr>
              <a:t>新起点 新跨越</a:t>
            </a:r>
            <a:endParaRPr lang="en-US" sz="6600" b="1" dirty="0">
              <a:cs typeface="+mn-ea"/>
              <a:sym typeface="+mn-lt"/>
            </a:endParaRPr>
          </a:p>
        </p:txBody>
      </p:sp>
      <p:sp>
        <p:nvSpPr>
          <p:cNvPr id="3" name="矩形 13"/>
          <p:cNvSpPr/>
          <p:nvPr/>
        </p:nvSpPr>
        <p:spPr>
          <a:xfrm>
            <a:off x="2438400" y="4476750"/>
            <a:ext cx="4495800" cy="253906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精美实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用的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年终总结、工作汇报、新年计划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，企业宣传通用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3"/>
          <p:cNvSpPr/>
          <p:nvPr/>
        </p:nvSpPr>
        <p:spPr>
          <a:xfrm>
            <a:off x="3657600" y="2539582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文本框 15"/>
          <p:cNvSpPr txBox="1"/>
          <p:nvPr/>
        </p:nvSpPr>
        <p:spPr>
          <a:xfrm>
            <a:off x="-11875" y="1884764"/>
            <a:ext cx="3821875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chemeClr val="accent1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8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sz="8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4724400" y="2033885"/>
            <a:ext cx="2613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在此添加标题</a:t>
            </a:r>
          </a:p>
        </p:txBody>
      </p:sp>
      <p:sp>
        <p:nvSpPr>
          <p:cNvPr id="31" name="文本框 19"/>
          <p:cNvSpPr txBox="1"/>
          <p:nvPr/>
        </p:nvSpPr>
        <p:spPr bwMode="auto">
          <a:xfrm>
            <a:off x="4114800" y="2773340"/>
            <a:ext cx="4358028" cy="56041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324231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9" grpId="0"/>
      <p:bldP spid="31" grpId="0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120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椭圆 14"/>
          <p:cNvSpPr/>
          <p:nvPr/>
        </p:nvSpPr>
        <p:spPr>
          <a:xfrm>
            <a:off x="3188217" y="3836400"/>
            <a:ext cx="3790814" cy="184925"/>
          </a:xfrm>
          <a:prstGeom prst="ellipse">
            <a:avLst/>
          </a:prstGeom>
          <a:gradFill flip="none" rotWithShape="1">
            <a:gsLst>
              <a:gs pos="50000">
                <a:schemeClr val="tx1">
                  <a:lumMod val="50000"/>
                  <a:lumOff val="50000"/>
                  <a:alpha val="33000"/>
                </a:schemeClr>
              </a:gs>
              <a:gs pos="0">
                <a:schemeClr val="tx1">
                  <a:lumMod val="65000"/>
                  <a:lumOff val="35000"/>
                  <a:alpha val="50000"/>
                </a:schemeClr>
              </a:gs>
              <a:gs pos="100000">
                <a:srgbClr val="FAFAFC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23" name="组合 5"/>
          <p:cNvGrpSpPr/>
          <p:nvPr/>
        </p:nvGrpSpPr>
        <p:grpSpPr>
          <a:xfrm>
            <a:off x="3224864" y="1315794"/>
            <a:ext cx="3091316" cy="2606000"/>
            <a:chOff x="7759065" y="1559433"/>
            <a:chExt cx="2743200" cy="2312536"/>
          </a:xfrm>
          <a:effectLst>
            <a:reflection blurRad="25400" stA="38000" endPos="35000" dir="5400000" sy="-100000" algn="bl" rotWithShape="0"/>
          </a:effectLst>
        </p:grpSpPr>
        <p:sp>
          <p:nvSpPr>
            <p:cNvPr id="124" name="椭圆形标注 22"/>
            <p:cNvSpPr/>
            <p:nvPr/>
          </p:nvSpPr>
          <p:spPr>
            <a:xfrm>
              <a:off x="7830694" y="1609184"/>
              <a:ext cx="2386639" cy="2262785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42026 w 2387242"/>
                <a:gd name="connsiteY0" fmla="*/ 2262737 h 2262745"/>
                <a:gd name="connsiteX1" fmla="*/ 1586378 w 2387242"/>
                <a:gd name="connsiteY1" fmla="*/ 1835860 h 2262745"/>
                <a:gd name="connsiteX2" fmla="*/ 202999 w 2387242"/>
                <a:gd name="connsiteY2" fmla="*/ 1445870 h 2262745"/>
                <a:gd name="connsiteX3" fmla="*/ 669470 w 2387242"/>
                <a:gd name="connsiteY3" fmla="*/ 111352 h 2262745"/>
                <a:gd name="connsiteX4" fmla="*/ 2077101 w 2387242"/>
                <a:gd name="connsiteY4" fmla="*/ 216756 h 2262745"/>
                <a:gd name="connsiteX5" fmla="*/ 2058792 w 2387242"/>
                <a:gd name="connsiteY5" fmla="*/ 1684848 h 2262745"/>
                <a:gd name="connsiteX6" fmla="*/ 2272791 w 2387242"/>
                <a:gd name="connsiteY6" fmla="*/ 2244632 h 2262745"/>
                <a:gd name="connsiteX7" fmla="*/ 2142026 w 2387242"/>
                <a:gd name="connsiteY7" fmla="*/ 2262737 h 2262745"/>
                <a:gd name="connsiteX0" fmla="*/ 2142026 w 2386639"/>
                <a:gd name="connsiteY0" fmla="*/ 2262737 h 2262785"/>
                <a:gd name="connsiteX1" fmla="*/ 1586378 w 2386639"/>
                <a:gd name="connsiteY1" fmla="*/ 1835860 h 2262785"/>
                <a:gd name="connsiteX2" fmla="*/ 202999 w 2386639"/>
                <a:gd name="connsiteY2" fmla="*/ 1445870 h 2262785"/>
                <a:gd name="connsiteX3" fmla="*/ 669470 w 2386639"/>
                <a:gd name="connsiteY3" fmla="*/ 111352 h 2262785"/>
                <a:gd name="connsiteX4" fmla="*/ 2077101 w 2386639"/>
                <a:gd name="connsiteY4" fmla="*/ 216756 h 2262785"/>
                <a:gd name="connsiteX5" fmla="*/ 2058792 w 2386639"/>
                <a:gd name="connsiteY5" fmla="*/ 1684848 h 2262785"/>
                <a:gd name="connsiteX6" fmla="*/ 2290080 w 2386639"/>
                <a:gd name="connsiteY6" fmla="*/ 2261921 h 2262785"/>
                <a:gd name="connsiteX7" fmla="*/ 2142026 w 2386639"/>
                <a:gd name="connsiteY7" fmla="*/ 2262737 h 226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639" h="2262785">
                  <a:moveTo>
                    <a:pt x="2142026" y="2262737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3296" y="1343987"/>
                    <a:pt x="2058792" y="1684848"/>
                  </a:cubicBezTo>
                  <a:cubicBezTo>
                    <a:pt x="2094289" y="2025709"/>
                    <a:pt x="2241950" y="2172143"/>
                    <a:pt x="2290080" y="2261921"/>
                  </a:cubicBezTo>
                  <a:cubicBezTo>
                    <a:pt x="2214385" y="2259624"/>
                    <a:pt x="2212719" y="2263238"/>
                    <a:pt x="2142026" y="226273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5" name="椭圆形标注 7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chemeClr val="accent4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6" name="组合 8"/>
          <p:cNvGrpSpPr/>
          <p:nvPr/>
        </p:nvGrpSpPr>
        <p:grpSpPr>
          <a:xfrm>
            <a:off x="2283679" y="1779516"/>
            <a:ext cx="2552600" cy="2160945"/>
            <a:chOff x="7759065" y="1559433"/>
            <a:chExt cx="2743200" cy="2322300"/>
          </a:xfrm>
          <a:effectLst>
            <a:outerShdw blurRad="165100" dist="38100" algn="l" rotWithShape="0">
              <a:prstClr val="black">
                <a:alpha val="40000"/>
              </a:prstClr>
            </a:outerShdw>
            <a:reflection blurRad="25400" stA="38000" endPos="35000" dir="5400000" sy="-100000" algn="bl" rotWithShape="0"/>
          </a:effectLst>
        </p:grpSpPr>
        <p:sp>
          <p:nvSpPr>
            <p:cNvPr id="127" name="椭圆形标注 22"/>
            <p:cNvSpPr/>
            <p:nvPr/>
          </p:nvSpPr>
          <p:spPr>
            <a:xfrm>
              <a:off x="7830694" y="1609184"/>
              <a:ext cx="2386633" cy="2272549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43402 w 2387242"/>
                <a:gd name="connsiteY0" fmla="*/ 2266995 h 2267002"/>
                <a:gd name="connsiteX1" fmla="*/ 1586378 w 2387242"/>
                <a:gd name="connsiteY1" fmla="*/ 1835860 h 2267002"/>
                <a:gd name="connsiteX2" fmla="*/ 202999 w 2387242"/>
                <a:gd name="connsiteY2" fmla="*/ 1445870 h 2267002"/>
                <a:gd name="connsiteX3" fmla="*/ 669470 w 2387242"/>
                <a:gd name="connsiteY3" fmla="*/ 111352 h 2267002"/>
                <a:gd name="connsiteX4" fmla="*/ 2077101 w 2387242"/>
                <a:gd name="connsiteY4" fmla="*/ 216756 h 2267002"/>
                <a:gd name="connsiteX5" fmla="*/ 2058792 w 2387242"/>
                <a:gd name="connsiteY5" fmla="*/ 1684848 h 2267002"/>
                <a:gd name="connsiteX6" fmla="*/ 2272791 w 2387242"/>
                <a:gd name="connsiteY6" fmla="*/ 2244632 h 2267002"/>
                <a:gd name="connsiteX7" fmla="*/ 2143402 w 2387242"/>
                <a:gd name="connsiteY7" fmla="*/ 2266995 h 2267002"/>
                <a:gd name="connsiteX0" fmla="*/ 2143402 w 2386633"/>
                <a:gd name="connsiteY0" fmla="*/ 2266995 h 2272549"/>
                <a:gd name="connsiteX1" fmla="*/ 1586378 w 2386633"/>
                <a:gd name="connsiteY1" fmla="*/ 1835860 h 2272549"/>
                <a:gd name="connsiteX2" fmla="*/ 202999 w 2386633"/>
                <a:gd name="connsiteY2" fmla="*/ 1445870 h 2272549"/>
                <a:gd name="connsiteX3" fmla="*/ 669470 w 2386633"/>
                <a:gd name="connsiteY3" fmla="*/ 111352 h 2272549"/>
                <a:gd name="connsiteX4" fmla="*/ 2077101 w 2386633"/>
                <a:gd name="connsiteY4" fmla="*/ 216756 h 2272549"/>
                <a:gd name="connsiteX5" fmla="*/ 2058792 w 2386633"/>
                <a:gd name="connsiteY5" fmla="*/ 1684848 h 2272549"/>
                <a:gd name="connsiteX6" fmla="*/ 2290239 w 2386633"/>
                <a:gd name="connsiteY6" fmla="*/ 2272549 h 2272549"/>
                <a:gd name="connsiteX7" fmla="*/ 2143402 w 2386633"/>
                <a:gd name="connsiteY7" fmla="*/ 2266995 h 2272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633" h="2272549">
                  <a:moveTo>
                    <a:pt x="2143402" y="2266995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3269" y="1342216"/>
                    <a:pt x="2058792" y="1684848"/>
                  </a:cubicBezTo>
                  <a:cubicBezTo>
                    <a:pt x="2094315" y="2027480"/>
                    <a:pt x="2242109" y="2182771"/>
                    <a:pt x="2290239" y="2272549"/>
                  </a:cubicBezTo>
                  <a:cubicBezTo>
                    <a:pt x="2214544" y="2270252"/>
                    <a:pt x="2214095" y="2267496"/>
                    <a:pt x="2143402" y="226699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8" name="椭圆形标注 10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chemeClr val="accent2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29" name="组合 11"/>
          <p:cNvGrpSpPr/>
          <p:nvPr/>
        </p:nvGrpSpPr>
        <p:grpSpPr>
          <a:xfrm>
            <a:off x="3495752" y="1998710"/>
            <a:ext cx="2290530" cy="1938506"/>
            <a:chOff x="7759065" y="1559433"/>
            <a:chExt cx="2743200" cy="2321607"/>
          </a:xfrm>
          <a:effectLst>
            <a:outerShdw blurRad="292100" dist="165100" dir="16200000" sx="102000" sy="102000" rotWithShape="0">
              <a:prstClr val="black">
                <a:alpha val="35000"/>
              </a:prstClr>
            </a:outerShdw>
            <a:reflection blurRad="25400" stA="38000" endPos="35000" dir="5400000" sy="-100000" algn="bl" rotWithShape="0"/>
          </a:effectLst>
        </p:grpSpPr>
        <p:sp>
          <p:nvSpPr>
            <p:cNvPr id="130" name="椭圆形标注 22"/>
            <p:cNvSpPr/>
            <p:nvPr/>
          </p:nvSpPr>
          <p:spPr>
            <a:xfrm>
              <a:off x="7830694" y="1609184"/>
              <a:ext cx="2386564" cy="2271856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42307 w 2387242"/>
                <a:gd name="connsiteY0" fmla="*/ 2269790 h 2269796"/>
                <a:gd name="connsiteX1" fmla="*/ 1586378 w 2387242"/>
                <a:gd name="connsiteY1" fmla="*/ 1835860 h 2269796"/>
                <a:gd name="connsiteX2" fmla="*/ 202999 w 2387242"/>
                <a:gd name="connsiteY2" fmla="*/ 1445870 h 2269796"/>
                <a:gd name="connsiteX3" fmla="*/ 669470 w 2387242"/>
                <a:gd name="connsiteY3" fmla="*/ 111352 h 2269796"/>
                <a:gd name="connsiteX4" fmla="*/ 2077101 w 2387242"/>
                <a:gd name="connsiteY4" fmla="*/ 216756 h 2269796"/>
                <a:gd name="connsiteX5" fmla="*/ 2058792 w 2387242"/>
                <a:gd name="connsiteY5" fmla="*/ 1684848 h 2269796"/>
                <a:gd name="connsiteX6" fmla="*/ 2272791 w 2387242"/>
                <a:gd name="connsiteY6" fmla="*/ 2244632 h 2269796"/>
                <a:gd name="connsiteX7" fmla="*/ 2142307 w 2387242"/>
                <a:gd name="connsiteY7" fmla="*/ 2269790 h 2269796"/>
                <a:gd name="connsiteX0" fmla="*/ 2142307 w 2386564"/>
                <a:gd name="connsiteY0" fmla="*/ 2269790 h 2271855"/>
                <a:gd name="connsiteX1" fmla="*/ 1586378 w 2386564"/>
                <a:gd name="connsiteY1" fmla="*/ 1835860 h 2271855"/>
                <a:gd name="connsiteX2" fmla="*/ 202999 w 2386564"/>
                <a:gd name="connsiteY2" fmla="*/ 1445870 h 2271855"/>
                <a:gd name="connsiteX3" fmla="*/ 669470 w 2386564"/>
                <a:gd name="connsiteY3" fmla="*/ 111352 h 2271855"/>
                <a:gd name="connsiteX4" fmla="*/ 2077101 w 2386564"/>
                <a:gd name="connsiteY4" fmla="*/ 216756 h 2271855"/>
                <a:gd name="connsiteX5" fmla="*/ 2058792 w 2386564"/>
                <a:gd name="connsiteY5" fmla="*/ 1684848 h 2271855"/>
                <a:gd name="connsiteX6" fmla="*/ 2292235 w 2386564"/>
                <a:gd name="connsiteY6" fmla="*/ 2271855 h 2271855"/>
                <a:gd name="connsiteX7" fmla="*/ 2142307 w 2386564"/>
                <a:gd name="connsiteY7" fmla="*/ 2269790 h 2271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564" h="2271855">
                  <a:moveTo>
                    <a:pt x="2142307" y="2269790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2936" y="1342332"/>
                    <a:pt x="2058792" y="1684848"/>
                  </a:cubicBezTo>
                  <a:cubicBezTo>
                    <a:pt x="2094648" y="2027364"/>
                    <a:pt x="2244105" y="2182077"/>
                    <a:pt x="2292235" y="2271855"/>
                  </a:cubicBezTo>
                  <a:cubicBezTo>
                    <a:pt x="2216540" y="2269558"/>
                    <a:pt x="2213000" y="2270291"/>
                    <a:pt x="2142307" y="22697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1" name="椭圆形标注 13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solidFill>
              <a:schemeClr val="accent3"/>
            </a:solidFill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2" name="组合 3"/>
          <p:cNvGrpSpPr/>
          <p:nvPr/>
        </p:nvGrpSpPr>
        <p:grpSpPr>
          <a:xfrm>
            <a:off x="3355575" y="2346881"/>
            <a:ext cx="1870364" cy="1587082"/>
            <a:chOff x="7759065" y="1559433"/>
            <a:chExt cx="2743200" cy="2327720"/>
          </a:xfrm>
          <a:effectLst>
            <a:outerShdw blurRad="254000" dist="88900" dir="18900000" algn="bl" rotWithShape="0">
              <a:prstClr val="black">
                <a:alpha val="40000"/>
              </a:prstClr>
            </a:outerShdw>
            <a:reflection blurRad="25400" stA="38000" endPos="35000" dir="5400000" sy="-100000" algn="bl" rotWithShape="0"/>
          </a:effectLst>
        </p:grpSpPr>
        <p:sp>
          <p:nvSpPr>
            <p:cNvPr id="133" name="椭圆形标注 22"/>
            <p:cNvSpPr/>
            <p:nvPr/>
          </p:nvSpPr>
          <p:spPr>
            <a:xfrm>
              <a:off x="7830694" y="1609184"/>
              <a:ext cx="2386412" cy="2277969"/>
            </a:xfrm>
            <a:custGeom>
              <a:avLst/>
              <a:gdLst>
                <a:gd name="connsiteX0" fmla="*/ 2354434 w 2743200"/>
                <a:gd name="connsiteY0" fmla="*/ 2299176 h 1837944"/>
                <a:gd name="connsiteX1" fmla="*/ 1715158 w 2743200"/>
                <a:gd name="connsiteY1" fmla="*/ 1808649 h 1837944"/>
                <a:gd name="connsiteX2" fmla="*/ 293679 w 2743200"/>
                <a:gd name="connsiteY2" fmla="*/ 1487239 h 1837944"/>
                <a:gd name="connsiteX3" fmla="*/ 798250 w 2743200"/>
                <a:gd name="connsiteY3" fmla="*/ 84141 h 1837944"/>
                <a:gd name="connsiteX4" fmla="*/ 2205881 w 2743200"/>
                <a:gd name="connsiteY4" fmla="*/ 189545 h 1837944"/>
                <a:gd name="connsiteX5" fmla="*/ 2187572 w 2743200"/>
                <a:gd name="connsiteY5" fmla="*/ 1657637 h 1837944"/>
                <a:gd name="connsiteX6" fmla="*/ 2354434 w 2743200"/>
                <a:gd name="connsiteY6" fmla="*/ 2299176 h 1837944"/>
                <a:gd name="connsiteX0" fmla="*/ 2110962 w 2499727"/>
                <a:gd name="connsiteY0" fmla="*/ 2329725 h 2329725"/>
                <a:gd name="connsiteX1" fmla="*/ 1471686 w 2499727"/>
                <a:gd name="connsiteY1" fmla="*/ 1839198 h 2329725"/>
                <a:gd name="connsiteX2" fmla="*/ 225467 w 2499727"/>
                <a:gd name="connsiteY2" fmla="*/ 1494928 h 2329725"/>
                <a:gd name="connsiteX3" fmla="*/ 554778 w 2499727"/>
                <a:gd name="connsiteY3" fmla="*/ 114690 h 2329725"/>
                <a:gd name="connsiteX4" fmla="*/ 1962409 w 2499727"/>
                <a:gd name="connsiteY4" fmla="*/ 220094 h 2329725"/>
                <a:gd name="connsiteX5" fmla="*/ 1944100 w 2499727"/>
                <a:gd name="connsiteY5" fmla="*/ 1688186 h 2329725"/>
                <a:gd name="connsiteX6" fmla="*/ 2110962 w 2499727"/>
                <a:gd name="connsiteY6" fmla="*/ 2329725 h 2329725"/>
                <a:gd name="connsiteX0" fmla="*/ 2004282 w 2499727"/>
                <a:gd name="connsiteY0" fmla="*/ 2245905 h 2245905"/>
                <a:gd name="connsiteX1" fmla="*/ 1471686 w 2499727"/>
                <a:gd name="connsiteY1" fmla="*/ 1839198 h 2245905"/>
                <a:gd name="connsiteX2" fmla="*/ 225467 w 2499727"/>
                <a:gd name="connsiteY2" fmla="*/ 1494928 h 2245905"/>
                <a:gd name="connsiteX3" fmla="*/ 554778 w 2499727"/>
                <a:gd name="connsiteY3" fmla="*/ 114690 h 2245905"/>
                <a:gd name="connsiteX4" fmla="*/ 1962409 w 2499727"/>
                <a:gd name="connsiteY4" fmla="*/ 220094 h 2245905"/>
                <a:gd name="connsiteX5" fmla="*/ 1944100 w 2499727"/>
                <a:gd name="connsiteY5" fmla="*/ 1688186 h 2245905"/>
                <a:gd name="connsiteX6" fmla="*/ 2004282 w 2499727"/>
                <a:gd name="connsiteY6" fmla="*/ 2245905 h 2245905"/>
                <a:gd name="connsiteX0" fmla="*/ 2004282 w 2499727"/>
                <a:gd name="connsiteY0" fmla="*/ 2245905 h 2248035"/>
                <a:gd name="connsiteX1" fmla="*/ 1471686 w 2499727"/>
                <a:gd name="connsiteY1" fmla="*/ 1839198 h 2248035"/>
                <a:gd name="connsiteX2" fmla="*/ 225467 w 2499727"/>
                <a:gd name="connsiteY2" fmla="*/ 1494928 h 2248035"/>
                <a:gd name="connsiteX3" fmla="*/ 554778 w 2499727"/>
                <a:gd name="connsiteY3" fmla="*/ 114690 h 2248035"/>
                <a:gd name="connsiteX4" fmla="*/ 1962409 w 2499727"/>
                <a:gd name="connsiteY4" fmla="*/ 220094 h 2248035"/>
                <a:gd name="connsiteX5" fmla="*/ 1944100 w 2499727"/>
                <a:gd name="connsiteY5" fmla="*/ 1688186 h 2248035"/>
                <a:gd name="connsiteX6" fmla="*/ 2004282 w 2499727"/>
                <a:gd name="connsiteY6" fmla="*/ 2245905 h 2248035"/>
                <a:gd name="connsiteX0" fmla="*/ 2004282 w 2261319"/>
                <a:gd name="connsiteY0" fmla="*/ 2245905 h 2248035"/>
                <a:gd name="connsiteX1" fmla="*/ 1471686 w 2261319"/>
                <a:gd name="connsiteY1" fmla="*/ 1839198 h 2248035"/>
                <a:gd name="connsiteX2" fmla="*/ 225467 w 2261319"/>
                <a:gd name="connsiteY2" fmla="*/ 1494928 h 2248035"/>
                <a:gd name="connsiteX3" fmla="*/ 554778 w 2261319"/>
                <a:gd name="connsiteY3" fmla="*/ 114690 h 2248035"/>
                <a:gd name="connsiteX4" fmla="*/ 1962409 w 2261319"/>
                <a:gd name="connsiteY4" fmla="*/ 220094 h 2248035"/>
                <a:gd name="connsiteX5" fmla="*/ 1944100 w 2261319"/>
                <a:gd name="connsiteY5" fmla="*/ 1688186 h 2248035"/>
                <a:gd name="connsiteX6" fmla="*/ 2004282 w 2261319"/>
                <a:gd name="connsiteY6" fmla="*/ 2245905 h 2248035"/>
                <a:gd name="connsiteX0" fmla="*/ 2004282 w 2238535"/>
                <a:gd name="connsiteY0" fmla="*/ 2245905 h 2248375"/>
                <a:gd name="connsiteX1" fmla="*/ 1471686 w 2238535"/>
                <a:gd name="connsiteY1" fmla="*/ 1839198 h 2248375"/>
                <a:gd name="connsiteX2" fmla="*/ 225467 w 2238535"/>
                <a:gd name="connsiteY2" fmla="*/ 1494928 h 2248375"/>
                <a:gd name="connsiteX3" fmla="*/ 554778 w 2238535"/>
                <a:gd name="connsiteY3" fmla="*/ 114690 h 2248375"/>
                <a:gd name="connsiteX4" fmla="*/ 1962409 w 2238535"/>
                <a:gd name="connsiteY4" fmla="*/ 220094 h 2248375"/>
                <a:gd name="connsiteX5" fmla="*/ 1944100 w 2238535"/>
                <a:gd name="connsiteY5" fmla="*/ 1688186 h 2248375"/>
                <a:gd name="connsiteX6" fmla="*/ 2004282 w 2238535"/>
                <a:gd name="connsiteY6" fmla="*/ 2245905 h 2248375"/>
                <a:gd name="connsiteX0" fmla="*/ 2004282 w 2238535"/>
                <a:gd name="connsiteY0" fmla="*/ 2245905 h 2270257"/>
                <a:gd name="connsiteX1" fmla="*/ 1471686 w 2238535"/>
                <a:gd name="connsiteY1" fmla="*/ 1839198 h 2270257"/>
                <a:gd name="connsiteX2" fmla="*/ 225467 w 2238535"/>
                <a:gd name="connsiteY2" fmla="*/ 1494928 h 2270257"/>
                <a:gd name="connsiteX3" fmla="*/ 554778 w 2238535"/>
                <a:gd name="connsiteY3" fmla="*/ 114690 h 2270257"/>
                <a:gd name="connsiteX4" fmla="*/ 1962409 w 2238535"/>
                <a:gd name="connsiteY4" fmla="*/ 220094 h 2270257"/>
                <a:gd name="connsiteX5" fmla="*/ 1944100 w 2238535"/>
                <a:gd name="connsiteY5" fmla="*/ 1688186 h 2270257"/>
                <a:gd name="connsiteX6" fmla="*/ 2143494 w 2238535"/>
                <a:gd name="connsiteY6" fmla="*/ 2166055 h 2270257"/>
                <a:gd name="connsiteX7" fmla="*/ 2004282 w 2238535"/>
                <a:gd name="connsiteY7" fmla="*/ 2245905 h 2270257"/>
                <a:gd name="connsiteX0" fmla="*/ 2004282 w 2273327"/>
                <a:gd name="connsiteY0" fmla="*/ 2245905 h 2288071"/>
                <a:gd name="connsiteX1" fmla="*/ 1471686 w 2273327"/>
                <a:gd name="connsiteY1" fmla="*/ 1839198 h 2288071"/>
                <a:gd name="connsiteX2" fmla="*/ 225467 w 2273327"/>
                <a:gd name="connsiteY2" fmla="*/ 1494928 h 2288071"/>
                <a:gd name="connsiteX3" fmla="*/ 554778 w 2273327"/>
                <a:gd name="connsiteY3" fmla="*/ 114690 h 2288071"/>
                <a:gd name="connsiteX4" fmla="*/ 1962409 w 2273327"/>
                <a:gd name="connsiteY4" fmla="*/ 220094 h 2288071"/>
                <a:gd name="connsiteX5" fmla="*/ 1944100 w 2273327"/>
                <a:gd name="connsiteY5" fmla="*/ 1688186 h 2288071"/>
                <a:gd name="connsiteX6" fmla="*/ 2135874 w 2273327"/>
                <a:gd name="connsiteY6" fmla="*/ 2219395 h 2288071"/>
                <a:gd name="connsiteX7" fmla="*/ 2004282 w 2273327"/>
                <a:gd name="connsiteY7" fmla="*/ 2245905 h 2288071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69059"/>
                <a:gd name="connsiteX1" fmla="*/ 1471686 w 2273327"/>
                <a:gd name="connsiteY1" fmla="*/ 1839198 h 2269059"/>
                <a:gd name="connsiteX2" fmla="*/ 225467 w 2273327"/>
                <a:gd name="connsiteY2" fmla="*/ 1494928 h 2269059"/>
                <a:gd name="connsiteX3" fmla="*/ 554778 w 2273327"/>
                <a:gd name="connsiteY3" fmla="*/ 114690 h 2269059"/>
                <a:gd name="connsiteX4" fmla="*/ 1962409 w 2273327"/>
                <a:gd name="connsiteY4" fmla="*/ 220094 h 2269059"/>
                <a:gd name="connsiteX5" fmla="*/ 1944100 w 2273327"/>
                <a:gd name="connsiteY5" fmla="*/ 1688186 h 2269059"/>
                <a:gd name="connsiteX6" fmla="*/ 2135874 w 2273327"/>
                <a:gd name="connsiteY6" fmla="*/ 2219395 h 2269059"/>
                <a:gd name="connsiteX7" fmla="*/ 2004282 w 2273327"/>
                <a:gd name="connsiteY7" fmla="*/ 2245905 h 2269059"/>
                <a:gd name="connsiteX0" fmla="*/ 2004282 w 2273327"/>
                <a:gd name="connsiteY0" fmla="*/ 2245905 h 2245911"/>
                <a:gd name="connsiteX1" fmla="*/ 1471686 w 2273327"/>
                <a:gd name="connsiteY1" fmla="*/ 1839198 h 2245911"/>
                <a:gd name="connsiteX2" fmla="*/ 225467 w 2273327"/>
                <a:gd name="connsiteY2" fmla="*/ 1494928 h 2245911"/>
                <a:gd name="connsiteX3" fmla="*/ 554778 w 2273327"/>
                <a:gd name="connsiteY3" fmla="*/ 114690 h 2245911"/>
                <a:gd name="connsiteX4" fmla="*/ 1962409 w 2273327"/>
                <a:gd name="connsiteY4" fmla="*/ 220094 h 2245911"/>
                <a:gd name="connsiteX5" fmla="*/ 1944100 w 2273327"/>
                <a:gd name="connsiteY5" fmla="*/ 1688186 h 2245911"/>
                <a:gd name="connsiteX6" fmla="*/ 2135874 w 2273327"/>
                <a:gd name="connsiteY6" fmla="*/ 2219395 h 2245911"/>
                <a:gd name="connsiteX7" fmla="*/ 2004282 w 2273327"/>
                <a:gd name="connsiteY7" fmla="*/ 2245905 h 2245911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004282 w 2272550"/>
                <a:gd name="connsiteY0" fmla="*/ 2245905 h 2247970"/>
                <a:gd name="connsiteX1" fmla="*/ 1471686 w 2272550"/>
                <a:gd name="connsiteY1" fmla="*/ 1839198 h 2247970"/>
                <a:gd name="connsiteX2" fmla="*/ 225467 w 2272550"/>
                <a:gd name="connsiteY2" fmla="*/ 1494928 h 2247970"/>
                <a:gd name="connsiteX3" fmla="*/ 554778 w 2272550"/>
                <a:gd name="connsiteY3" fmla="*/ 114690 h 2247970"/>
                <a:gd name="connsiteX4" fmla="*/ 1962409 w 2272550"/>
                <a:gd name="connsiteY4" fmla="*/ 220094 h 2247970"/>
                <a:gd name="connsiteX5" fmla="*/ 1944100 w 2272550"/>
                <a:gd name="connsiteY5" fmla="*/ 1688186 h 2247970"/>
                <a:gd name="connsiteX6" fmla="*/ 2158099 w 2272550"/>
                <a:gd name="connsiteY6" fmla="*/ 2247970 h 2247970"/>
                <a:gd name="connsiteX7" fmla="*/ 2004282 w 2272550"/>
                <a:gd name="connsiteY7" fmla="*/ 2245905 h 2247970"/>
                <a:gd name="connsiteX0" fmla="*/ 2118974 w 2387242"/>
                <a:gd name="connsiteY0" fmla="*/ 2242567 h 2244632"/>
                <a:gd name="connsiteX1" fmla="*/ 1586378 w 2387242"/>
                <a:gd name="connsiteY1" fmla="*/ 1835860 h 2244632"/>
                <a:gd name="connsiteX2" fmla="*/ 202999 w 2387242"/>
                <a:gd name="connsiteY2" fmla="*/ 1445870 h 2244632"/>
                <a:gd name="connsiteX3" fmla="*/ 669470 w 2387242"/>
                <a:gd name="connsiteY3" fmla="*/ 111352 h 2244632"/>
                <a:gd name="connsiteX4" fmla="*/ 2077101 w 2387242"/>
                <a:gd name="connsiteY4" fmla="*/ 216756 h 2244632"/>
                <a:gd name="connsiteX5" fmla="*/ 2058792 w 2387242"/>
                <a:gd name="connsiteY5" fmla="*/ 1684848 h 2244632"/>
                <a:gd name="connsiteX6" fmla="*/ 2272791 w 2387242"/>
                <a:gd name="connsiteY6" fmla="*/ 2244632 h 2244632"/>
                <a:gd name="connsiteX7" fmla="*/ 2118974 w 2387242"/>
                <a:gd name="connsiteY7" fmla="*/ 2242567 h 2244632"/>
                <a:gd name="connsiteX0" fmla="*/ 2152312 w 2387242"/>
                <a:gd name="connsiteY0" fmla="*/ 2271142 h 2271148"/>
                <a:gd name="connsiteX1" fmla="*/ 1586378 w 2387242"/>
                <a:gd name="connsiteY1" fmla="*/ 1835860 h 2271148"/>
                <a:gd name="connsiteX2" fmla="*/ 202999 w 2387242"/>
                <a:gd name="connsiteY2" fmla="*/ 1445870 h 2271148"/>
                <a:gd name="connsiteX3" fmla="*/ 669470 w 2387242"/>
                <a:gd name="connsiteY3" fmla="*/ 111352 h 2271148"/>
                <a:gd name="connsiteX4" fmla="*/ 2077101 w 2387242"/>
                <a:gd name="connsiteY4" fmla="*/ 216756 h 2271148"/>
                <a:gd name="connsiteX5" fmla="*/ 2058792 w 2387242"/>
                <a:gd name="connsiteY5" fmla="*/ 1684848 h 2271148"/>
                <a:gd name="connsiteX6" fmla="*/ 2272791 w 2387242"/>
                <a:gd name="connsiteY6" fmla="*/ 2244632 h 2271148"/>
                <a:gd name="connsiteX7" fmla="*/ 2152312 w 2387242"/>
                <a:gd name="connsiteY7" fmla="*/ 2271142 h 2271148"/>
                <a:gd name="connsiteX0" fmla="*/ 2152312 w 2386412"/>
                <a:gd name="connsiteY0" fmla="*/ 2271142 h 2277969"/>
                <a:gd name="connsiteX1" fmla="*/ 1586378 w 2386412"/>
                <a:gd name="connsiteY1" fmla="*/ 1835860 h 2277969"/>
                <a:gd name="connsiteX2" fmla="*/ 202999 w 2386412"/>
                <a:gd name="connsiteY2" fmla="*/ 1445870 h 2277969"/>
                <a:gd name="connsiteX3" fmla="*/ 669470 w 2386412"/>
                <a:gd name="connsiteY3" fmla="*/ 111352 h 2277969"/>
                <a:gd name="connsiteX4" fmla="*/ 2077101 w 2386412"/>
                <a:gd name="connsiteY4" fmla="*/ 216756 h 2277969"/>
                <a:gd name="connsiteX5" fmla="*/ 2058792 w 2386412"/>
                <a:gd name="connsiteY5" fmla="*/ 1684848 h 2277969"/>
                <a:gd name="connsiteX6" fmla="*/ 2296603 w 2386412"/>
                <a:gd name="connsiteY6" fmla="*/ 2277969 h 2277969"/>
                <a:gd name="connsiteX7" fmla="*/ 2152312 w 2386412"/>
                <a:gd name="connsiteY7" fmla="*/ 2271142 h 227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6412" h="2277969">
                  <a:moveTo>
                    <a:pt x="2152312" y="2271142"/>
                  </a:moveTo>
                  <a:lnTo>
                    <a:pt x="1586378" y="1835860"/>
                  </a:lnTo>
                  <a:cubicBezTo>
                    <a:pt x="1059338" y="1927221"/>
                    <a:pt x="539638" y="1732517"/>
                    <a:pt x="202999" y="1445870"/>
                  </a:cubicBezTo>
                  <a:cubicBezTo>
                    <a:pt x="-345444" y="978872"/>
                    <a:pt x="357120" y="316204"/>
                    <a:pt x="669470" y="111352"/>
                  </a:cubicBezTo>
                  <a:cubicBezTo>
                    <a:pt x="981820" y="-93500"/>
                    <a:pt x="1673360" y="9464"/>
                    <a:pt x="2077101" y="216756"/>
                  </a:cubicBezTo>
                  <a:cubicBezTo>
                    <a:pt x="2801082" y="588469"/>
                    <a:pt x="2022208" y="1341313"/>
                    <a:pt x="2058792" y="1684848"/>
                  </a:cubicBezTo>
                  <a:cubicBezTo>
                    <a:pt x="2095376" y="2028383"/>
                    <a:pt x="2248473" y="2188191"/>
                    <a:pt x="2296603" y="2277969"/>
                  </a:cubicBezTo>
                  <a:cubicBezTo>
                    <a:pt x="2220908" y="2275672"/>
                    <a:pt x="2223005" y="2271643"/>
                    <a:pt x="2152312" y="227114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4" name="椭圆形标注 1"/>
            <p:cNvSpPr/>
            <p:nvPr/>
          </p:nvSpPr>
          <p:spPr>
            <a:xfrm>
              <a:off x="7759065" y="1559433"/>
              <a:ext cx="2743200" cy="1837944"/>
            </a:xfrm>
            <a:prstGeom prst="wedgeEllipseCallout">
              <a:avLst>
                <a:gd name="adj1" fmla="val 35828"/>
                <a:gd name="adj2" fmla="val 75095"/>
              </a:avLst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35" name="文本框 15"/>
          <p:cNvSpPr txBox="1"/>
          <p:nvPr/>
        </p:nvSpPr>
        <p:spPr>
          <a:xfrm>
            <a:off x="3974536" y="2731078"/>
            <a:ext cx="63930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rgbClr val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2700" dirty="0">
              <a:solidFill>
                <a:srgbClr val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36" name="文本框 17"/>
          <p:cNvSpPr txBox="1"/>
          <p:nvPr/>
        </p:nvSpPr>
        <p:spPr>
          <a:xfrm>
            <a:off x="5126019" y="2404452"/>
            <a:ext cx="63930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rgbClr val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2700" dirty="0">
              <a:solidFill>
                <a:srgbClr val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37" name="文本框 18"/>
          <p:cNvSpPr txBox="1"/>
          <p:nvPr/>
        </p:nvSpPr>
        <p:spPr>
          <a:xfrm>
            <a:off x="4778821" y="1445237"/>
            <a:ext cx="63930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rgbClr val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2700" dirty="0">
              <a:solidFill>
                <a:srgbClr val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38" name="文本框 19"/>
          <p:cNvSpPr txBox="1"/>
          <p:nvPr/>
        </p:nvSpPr>
        <p:spPr>
          <a:xfrm>
            <a:off x="2555115" y="2404452"/>
            <a:ext cx="63930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2700" dirty="0">
                <a:solidFill>
                  <a:srgbClr val="FFFFF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2700" dirty="0">
              <a:solidFill>
                <a:srgbClr val="FFFFF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9" name="组合 47"/>
          <p:cNvGrpSpPr/>
          <p:nvPr/>
        </p:nvGrpSpPr>
        <p:grpSpPr>
          <a:xfrm>
            <a:off x="862878" y="1183059"/>
            <a:ext cx="2409378" cy="1152440"/>
            <a:chOff x="1836094" y="1391273"/>
            <a:chExt cx="3212504" cy="1536583"/>
          </a:xfrm>
        </p:grpSpPr>
        <p:sp>
          <p:nvSpPr>
            <p:cNvPr id="140" name="任意多边形 40"/>
            <p:cNvSpPr/>
            <p:nvPr/>
          </p:nvSpPr>
          <p:spPr>
            <a:xfrm flipH="1">
              <a:off x="1972945" y="1860346"/>
              <a:ext cx="3075653" cy="484675"/>
            </a:xfrm>
            <a:custGeom>
              <a:avLst/>
              <a:gdLst>
                <a:gd name="connsiteX0" fmla="*/ 0 w 2838450"/>
                <a:gd name="connsiteY0" fmla="*/ 638175 h 638175"/>
                <a:gd name="connsiteX1" fmla="*/ 638175 w 2838450"/>
                <a:gd name="connsiteY1" fmla="*/ 0 h 638175"/>
                <a:gd name="connsiteX2" fmla="*/ 2838450 w 2838450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8450" h="638175">
                  <a:moveTo>
                    <a:pt x="0" y="638175"/>
                  </a:moveTo>
                  <a:lnTo>
                    <a:pt x="638175" y="0"/>
                  </a:lnTo>
                  <a:lnTo>
                    <a:pt x="2838450" y="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1" name="椭圆 41"/>
            <p:cNvSpPr/>
            <p:nvPr/>
          </p:nvSpPr>
          <p:spPr>
            <a:xfrm>
              <a:off x="1836094" y="1772181"/>
              <a:ext cx="176331" cy="1763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42" name="组合 42"/>
            <p:cNvGrpSpPr/>
            <p:nvPr/>
          </p:nvGrpSpPr>
          <p:grpSpPr>
            <a:xfrm>
              <a:off x="2128512" y="1519963"/>
              <a:ext cx="323116" cy="287335"/>
              <a:chOff x="4705350" y="3205163"/>
              <a:chExt cx="473075" cy="42068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45" name="Freeform 172"/>
              <p:cNvSpPr>
                <a:spLocks noEditPoints="1"/>
              </p:cNvSpPr>
              <p:nvPr/>
            </p:nvSpPr>
            <p:spPr bwMode="auto">
              <a:xfrm>
                <a:off x="4705350" y="3205163"/>
                <a:ext cx="473075" cy="420687"/>
              </a:xfrm>
              <a:custGeom>
                <a:avLst/>
                <a:gdLst>
                  <a:gd name="T0" fmla="*/ 458594 w 171"/>
                  <a:gd name="T1" fmla="*/ 0 h 152"/>
                  <a:gd name="T2" fmla="*/ 16576 w 171"/>
                  <a:gd name="T3" fmla="*/ 0 h 152"/>
                  <a:gd name="T4" fmla="*/ 0 w 171"/>
                  <a:gd name="T5" fmla="*/ 16571 h 152"/>
                  <a:gd name="T6" fmla="*/ 0 w 171"/>
                  <a:gd name="T7" fmla="*/ 405978 h 152"/>
                  <a:gd name="T8" fmla="*/ 16576 w 171"/>
                  <a:gd name="T9" fmla="*/ 419787 h 152"/>
                  <a:gd name="T10" fmla="*/ 458594 w 171"/>
                  <a:gd name="T11" fmla="*/ 419787 h 152"/>
                  <a:gd name="T12" fmla="*/ 472407 w 171"/>
                  <a:gd name="T13" fmla="*/ 405978 h 152"/>
                  <a:gd name="T14" fmla="*/ 472407 w 171"/>
                  <a:gd name="T15" fmla="*/ 16571 h 152"/>
                  <a:gd name="T16" fmla="*/ 458594 w 171"/>
                  <a:gd name="T17" fmla="*/ 0 h 152"/>
                  <a:gd name="T18" fmla="*/ 442018 w 171"/>
                  <a:gd name="T19" fmla="*/ 375599 h 152"/>
                  <a:gd name="T20" fmla="*/ 132605 w 171"/>
                  <a:gd name="T21" fmla="*/ 375599 h 152"/>
                  <a:gd name="T22" fmla="*/ 110505 w 171"/>
                  <a:gd name="T23" fmla="*/ 392169 h 152"/>
                  <a:gd name="T24" fmla="*/ 88404 w 171"/>
                  <a:gd name="T25" fmla="*/ 375599 h 152"/>
                  <a:gd name="T26" fmla="*/ 30389 w 171"/>
                  <a:gd name="T27" fmla="*/ 375599 h 152"/>
                  <a:gd name="T28" fmla="*/ 30389 w 171"/>
                  <a:gd name="T29" fmla="*/ 359028 h 152"/>
                  <a:gd name="T30" fmla="*/ 88404 w 171"/>
                  <a:gd name="T31" fmla="*/ 359028 h 152"/>
                  <a:gd name="T32" fmla="*/ 110505 w 171"/>
                  <a:gd name="T33" fmla="*/ 342458 h 152"/>
                  <a:gd name="T34" fmla="*/ 132605 w 171"/>
                  <a:gd name="T35" fmla="*/ 359028 h 152"/>
                  <a:gd name="T36" fmla="*/ 442018 w 171"/>
                  <a:gd name="T37" fmla="*/ 359028 h 152"/>
                  <a:gd name="T38" fmla="*/ 442018 w 171"/>
                  <a:gd name="T39" fmla="*/ 375599 h 152"/>
                  <a:gd name="T40" fmla="*/ 442018 w 171"/>
                  <a:gd name="T41" fmla="*/ 314840 h 152"/>
                  <a:gd name="T42" fmla="*/ 30389 w 171"/>
                  <a:gd name="T43" fmla="*/ 314840 h 152"/>
                  <a:gd name="T44" fmla="*/ 30389 w 171"/>
                  <a:gd name="T45" fmla="*/ 30379 h 152"/>
                  <a:gd name="T46" fmla="*/ 442018 w 171"/>
                  <a:gd name="T47" fmla="*/ 30379 h 152"/>
                  <a:gd name="T48" fmla="*/ 442018 w 171"/>
                  <a:gd name="T49" fmla="*/ 314840 h 1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60" y="136"/>
                    </a:moveTo>
                    <a:cubicBezTo>
                      <a:pt x="48" y="136"/>
                      <a:pt x="48" y="136"/>
                      <a:pt x="48" y="136"/>
                    </a:cubicBezTo>
                    <a:cubicBezTo>
                      <a:pt x="47" y="140"/>
                      <a:pt x="43" y="142"/>
                      <a:pt x="40" y="142"/>
                    </a:cubicBezTo>
                    <a:cubicBezTo>
                      <a:pt x="36" y="142"/>
                      <a:pt x="33" y="140"/>
                      <a:pt x="32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1" y="130"/>
                      <a:pt x="11" y="130"/>
                      <a:pt x="11" y="130"/>
                    </a:cubicBezTo>
                    <a:cubicBezTo>
                      <a:pt x="32" y="130"/>
                      <a:pt x="32" y="130"/>
                      <a:pt x="32" y="130"/>
                    </a:cubicBezTo>
                    <a:cubicBezTo>
                      <a:pt x="33" y="127"/>
                      <a:pt x="36" y="124"/>
                      <a:pt x="40" y="124"/>
                    </a:cubicBezTo>
                    <a:cubicBezTo>
                      <a:pt x="43" y="124"/>
                      <a:pt x="47" y="127"/>
                      <a:pt x="48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lnTo>
                      <a:pt x="160" y="136"/>
                    </a:lnTo>
                    <a:close/>
                    <a:moveTo>
                      <a:pt x="160" y="114"/>
                    </a:moveTo>
                    <a:cubicBezTo>
                      <a:pt x="11" y="114"/>
                      <a:pt x="11" y="114"/>
                      <a:pt x="11" y="114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60" y="11"/>
                      <a:pt x="160" y="11"/>
                      <a:pt x="160" y="11"/>
                    </a:cubicBezTo>
                    <a:lnTo>
                      <a:pt x="160" y="1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6" name="Freeform 173"/>
              <p:cNvSpPr>
                <a:spLocks/>
              </p:cNvSpPr>
              <p:nvPr/>
            </p:nvSpPr>
            <p:spPr bwMode="auto">
              <a:xfrm>
                <a:off x="4881563" y="3302000"/>
                <a:ext cx="133350" cy="155575"/>
              </a:xfrm>
              <a:custGeom>
                <a:avLst/>
                <a:gdLst>
                  <a:gd name="T0" fmla="*/ 126628 w 48"/>
                  <a:gd name="T1" fmla="*/ 69429 h 56"/>
                  <a:gd name="T2" fmla="*/ 126628 w 48"/>
                  <a:gd name="T3" fmla="*/ 86091 h 56"/>
                  <a:gd name="T4" fmla="*/ 13764 w 48"/>
                  <a:gd name="T5" fmla="*/ 149966 h 56"/>
                  <a:gd name="T6" fmla="*/ 0 w 48"/>
                  <a:gd name="T7" fmla="*/ 144411 h 56"/>
                  <a:gd name="T8" fmla="*/ 0 w 48"/>
                  <a:gd name="T9" fmla="*/ 13886 h 56"/>
                  <a:gd name="T10" fmla="*/ 13764 w 48"/>
                  <a:gd name="T11" fmla="*/ 5554 h 56"/>
                  <a:gd name="T12" fmla="*/ 126628 w 48"/>
                  <a:gd name="T13" fmla="*/ 69429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56">
                    <a:moveTo>
                      <a:pt x="46" y="25"/>
                    </a:moveTo>
                    <a:cubicBezTo>
                      <a:pt x="48" y="27"/>
                      <a:pt x="48" y="29"/>
                      <a:pt x="46" y="31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2" y="56"/>
                      <a:pt x="0" y="55"/>
                      <a:pt x="0" y="5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46" y="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" name="文本框 45"/>
            <p:cNvSpPr txBox="1"/>
            <p:nvPr/>
          </p:nvSpPr>
          <p:spPr bwMode="auto">
            <a:xfrm>
              <a:off x="2034111" y="1869106"/>
              <a:ext cx="2335184" cy="10587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4" name="文本框 46"/>
            <p:cNvSpPr txBox="1"/>
            <p:nvPr/>
          </p:nvSpPr>
          <p:spPr bwMode="auto">
            <a:xfrm>
              <a:off x="2437214" y="1391273"/>
              <a:ext cx="2210776" cy="492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</p:grpSp>
      <p:grpSp>
        <p:nvGrpSpPr>
          <p:cNvPr id="147" name="组合 76"/>
          <p:cNvGrpSpPr/>
          <p:nvPr/>
        </p:nvGrpSpPr>
        <p:grpSpPr>
          <a:xfrm>
            <a:off x="5786284" y="864306"/>
            <a:ext cx="2671917" cy="1131801"/>
            <a:chOff x="7715042" y="1152407"/>
            <a:chExt cx="3562555" cy="1509067"/>
          </a:xfrm>
        </p:grpSpPr>
        <p:sp>
          <p:nvSpPr>
            <p:cNvPr id="148" name="任意多边形 20"/>
            <p:cNvSpPr/>
            <p:nvPr/>
          </p:nvSpPr>
          <p:spPr>
            <a:xfrm>
              <a:off x="7715042" y="1593961"/>
              <a:ext cx="3015676" cy="638175"/>
            </a:xfrm>
            <a:custGeom>
              <a:avLst/>
              <a:gdLst>
                <a:gd name="connsiteX0" fmla="*/ 0 w 2838450"/>
                <a:gd name="connsiteY0" fmla="*/ 638175 h 638175"/>
                <a:gd name="connsiteX1" fmla="*/ 638175 w 2838450"/>
                <a:gd name="connsiteY1" fmla="*/ 0 h 638175"/>
                <a:gd name="connsiteX2" fmla="*/ 2838450 w 2838450"/>
                <a:gd name="connsiteY2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8450" h="638175">
                  <a:moveTo>
                    <a:pt x="0" y="638175"/>
                  </a:moveTo>
                  <a:lnTo>
                    <a:pt x="638175" y="0"/>
                  </a:lnTo>
                  <a:lnTo>
                    <a:pt x="2838450" y="0"/>
                  </a:ln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9" name="椭圆 21"/>
            <p:cNvSpPr/>
            <p:nvPr/>
          </p:nvSpPr>
          <p:spPr>
            <a:xfrm>
              <a:off x="10706787" y="1499672"/>
              <a:ext cx="176331" cy="17633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50" name="组合 23"/>
            <p:cNvGrpSpPr/>
            <p:nvPr/>
          </p:nvGrpSpPr>
          <p:grpSpPr>
            <a:xfrm>
              <a:off x="8461325" y="1152407"/>
              <a:ext cx="351308" cy="410943"/>
              <a:chOff x="5854700" y="3100388"/>
              <a:chExt cx="514350" cy="60166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53" name="Oval 11"/>
              <p:cNvSpPr>
                <a:spLocks noChangeArrowheads="1"/>
              </p:cNvSpPr>
              <p:nvPr/>
            </p:nvSpPr>
            <p:spPr bwMode="auto">
              <a:xfrm>
                <a:off x="5976938" y="3100388"/>
                <a:ext cx="95250" cy="11588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4" name="Freeform 12"/>
              <p:cNvSpPr>
                <a:spLocks noEditPoints="1"/>
              </p:cNvSpPr>
              <p:nvPr/>
            </p:nvSpPr>
            <p:spPr bwMode="auto">
              <a:xfrm>
                <a:off x="5854700" y="3227388"/>
                <a:ext cx="334963" cy="473075"/>
              </a:xfrm>
              <a:custGeom>
                <a:avLst/>
                <a:gdLst>
                  <a:gd name="T0" fmla="*/ 331663 w 121"/>
                  <a:gd name="T1" fmla="*/ 72006 h 171"/>
                  <a:gd name="T2" fmla="*/ 331663 w 121"/>
                  <a:gd name="T3" fmla="*/ 72006 h 171"/>
                  <a:gd name="T4" fmla="*/ 315080 w 121"/>
                  <a:gd name="T5" fmla="*/ 58158 h 171"/>
                  <a:gd name="T6" fmla="*/ 248747 w 121"/>
                  <a:gd name="T7" fmla="*/ 8308 h 171"/>
                  <a:gd name="T8" fmla="*/ 232164 w 121"/>
                  <a:gd name="T9" fmla="*/ 2769 h 171"/>
                  <a:gd name="T10" fmla="*/ 207289 w 121"/>
                  <a:gd name="T11" fmla="*/ 2769 h 171"/>
                  <a:gd name="T12" fmla="*/ 204526 w 121"/>
                  <a:gd name="T13" fmla="*/ 30464 h 171"/>
                  <a:gd name="T14" fmla="*/ 185179 w 121"/>
                  <a:gd name="T15" fmla="*/ 116317 h 171"/>
                  <a:gd name="T16" fmla="*/ 185179 w 121"/>
                  <a:gd name="T17" fmla="*/ 19386 h 171"/>
                  <a:gd name="T18" fmla="*/ 160304 w 121"/>
                  <a:gd name="T19" fmla="*/ 0 h 171"/>
                  <a:gd name="T20" fmla="*/ 157540 w 121"/>
                  <a:gd name="T21" fmla="*/ 24925 h 171"/>
                  <a:gd name="T22" fmla="*/ 124374 w 121"/>
                  <a:gd name="T23" fmla="*/ 49850 h 171"/>
                  <a:gd name="T24" fmla="*/ 110554 w 121"/>
                  <a:gd name="T25" fmla="*/ 19386 h 171"/>
                  <a:gd name="T26" fmla="*/ 129901 w 121"/>
                  <a:gd name="T27" fmla="*/ 0 h 171"/>
                  <a:gd name="T28" fmla="*/ 105027 w 121"/>
                  <a:gd name="T29" fmla="*/ 2769 h 171"/>
                  <a:gd name="T30" fmla="*/ 8292 w 121"/>
                  <a:gd name="T31" fmla="*/ 96931 h 171"/>
                  <a:gd name="T32" fmla="*/ 5528 w 121"/>
                  <a:gd name="T33" fmla="*/ 96931 h 171"/>
                  <a:gd name="T34" fmla="*/ 2764 w 121"/>
                  <a:gd name="T35" fmla="*/ 132934 h 171"/>
                  <a:gd name="T36" fmla="*/ 2764 w 121"/>
                  <a:gd name="T37" fmla="*/ 132934 h 171"/>
                  <a:gd name="T38" fmla="*/ 5528 w 121"/>
                  <a:gd name="T39" fmla="*/ 138473 h 171"/>
                  <a:gd name="T40" fmla="*/ 16583 w 121"/>
                  <a:gd name="T41" fmla="*/ 157859 h 171"/>
                  <a:gd name="T42" fmla="*/ 55277 w 121"/>
                  <a:gd name="T43" fmla="*/ 232634 h 171"/>
                  <a:gd name="T44" fmla="*/ 88444 w 121"/>
                  <a:gd name="T45" fmla="*/ 249251 h 171"/>
                  <a:gd name="T46" fmla="*/ 96735 w 121"/>
                  <a:gd name="T47" fmla="*/ 249251 h 171"/>
                  <a:gd name="T48" fmla="*/ 165832 w 121"/>
                  <a:gd name="T49" fmla="*/ 473576 h 171"/>
                  <a:gd name="T50" fmla="*/ 154776 w 121"/>
                  <a:gd name="T51" fmla="*/ 304640 h 171"/>
                  <a:gd name="T52" fmla="*/ 245983 w 121"/>
                  <a:gd name="T53" fmla="*/ 91392 h 171"/>
                  <a:gd name="T54" fmla="*/ 257039 w 121"/>
                  <a:gd name="T55" fmla="*/ 85853 h 171"/>
                  <a:gd name="T56" fmla="*/ 207289 w 121"/>
                  <a:gd name="T57" fmla="*/ 124625 h 171"/>
                  <a:gd name="T58" fmla="*/ 245983 w 121"/>
                  <a:gd name="T59" fmla="*/ 91392 h 171"/>
                  <a:gd name="T60" fmla="*/ 82916 w 121"/>
                  <a:gd name="T61" fmla="*/ 152320 h 171"/>
                  <a:gd name="T62" fmla="*/ 63569 w 121"/>
                  <a:gd name="T63" fmla="*/ 121856 h 171"/>
                  <a:gd name="T64" fmla="*/ 91207 w 121"/>
                  <a:gd name="T65" fmla="*/ 166167 h 17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" h="171">
                    <a:moveTo>
                      <a:pt x="120" y="42"/>
                    </a:moveTo>
                    <a:cubicBezTo>
                      <a:pt x="120" y="35"/>
                      <a:pt x="121" y="24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8" y="2"/>
                      <a:pt x="86" y="1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1" y="1"/>
                      <a:pt x="78" y="0"/>
                      <a:pt x="75" y="0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4" y="0"/>
                      <a:pt x="42" y="1"/>
                      <a:pt x="39" y="1"/>
                    </a:cubicBezTo>
                    <a:cubicBezTo>
                      <a:pt x="39" y="1"/>
                      <a:pt x="38" y="1"/>
                      <a:pt x="38" y="1"/>
                    </a:cubicBezTo>
                    <a:cubicBezTo>
                      <a:pt x="36" y="1"/>
                      <a:pt x="33" y="3"/>
                      <a:pt x="31" y="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0" y="60"/>
                      <a:pt x="2" y="42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4" y="82"/>
                      <a:pt x="28" y="80"/>
                      <a:pt x="33" y="78"/>
                    </a:cubicBezTo>
                    <a:cubicBezTo>
                      <a:pt x="32" y="82"/>
                      <a:pt x="32" y="86"/>
                      <a:pt x="32" y="90"/>
                    </a:cubicBezTo>
                    <a:cubicBezTo>
                      <a:pt x="32" y="90"/>
                      <a:pt x="32" y="90"/>
                      <a:pt x="32" y="90"/>
                    </a:cubicBezTo>
                    <a:cubicBezTo>
                      <a:pt x="33" y="90"/>
                      <a:pt x="34" y="90"/>
                      <a:pt x="35" y="90"/>
                    </a:cubicBezTo>
                    <a:cubicBezTo>
                      <a:pt x="37" y="171"/>
                      <a:pt x="37" y="171"/>
                      <a:pt x="37" y="171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60" y="161"/>
                      <a:pt x="60" y="147"/>
                      <a:pt x="60" y="134"/>
                    </a:cubicBezTo>
                    <a:cubicBezTo>
                      <a:pt x="57" y="127"/>
                      <a:pt x="56" y="118"/>
                      <a:pt x="56" y="110"/>
                    </a:cubicBezTo>
                    <a:cubicBezTo>
                      <a:pt x="56" y="73"/>
                      <a:pt x="84" y="44"/>
                      <a:pt x="120" y="42"/>
                    </a:cubicBezTo>
                    <a:close/>
                    <a:moveTo>
                      <a:pt x="89" y="33"/>
                    </a:moveTo>
                    <a:cubicBezTo>
                      <a:pt x="89" y="31"/>
                      <a:pt x="89" y="29"/>
                      <a:pt x="89" y="27"/>
                    </a:cubicBezTo>
                    <a:cubicBezTo>
                      <a:pt x="93" y="31"/>
                      <a:pt x="93" y="31"/>
                      <a:pt x="93" y="31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3" y="42"/>
                      <a:pt x="73" y="42"/>
                      <a:pt x="73" y="42"/>
                    </a:cubicBezTo>
                    <a:lnTo>
                      <a:pt x="89" y="33"/>
                    </a:lnTo>
                    <a:close/>
                    <a:moveTo>
                      <a:pt x="33" y="60"/>
                    </a:moveTo>
                    <a:cubicBezTo>
                      <a:pt x="30" y="55"/>
                      <a:pt x="30" y="55"/>
                      <a:pt x="30" y="5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41"/>
                      <a:pt x="33" y="50"/>
                      <a:pt x="33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5" name="Freeform 13"/>
              <p:cNvSpPr>
                <a:spLocks/>
              </p:cNvSpPr>
              <p:nvPr/>
            </p:nvSpPr>
            <p:spPr bwMode="auto">
              <a:xfrm>
                <a:off x="6032500" y="3619500"/>
                <a:ext cx="65088" cy="80963"/>
              </a:xfrm>
              <a:custGeom>
                <a:avLst/>
                <a:gdLst>
                  <a:gd name="T0" fmla="*/ 0 w 24"/>
                  <a:gd name="T1" fmla="*/ 0 h 29"/>
                  <a:gd name="T2" fmla="*/ 2728 w 24"/>
                  <a:gd name="T3" fmla="*/ 80683 h 29"/>
                  <a:gd name="T4" fmla="*/ 65482 w 24"/>
                  <a:gd name="T5" fmla="*/ 80683 h 29"/>
                  <a:gd name="T6" fmla="*/ 65482 w 24"/>
                  <a:gd name="T7" fmla="*/ 72336 h 29"/>
                  <a:gd name="T8" fmla="*/ 0 w 24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cubicBezTo>
                      <a:pt x="1" y="29"/>
                      <a:pt x="1" y="29"/>
                      <a:pt x="1" y="29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4" y="27"/>
                      <a:pt x="24" y="26"/>
                    </a:cubicBezTo>
                    <a:cubicBezTo>
                      <a:pt x="14" y="19"/>
                      <a:pt x="6" y="1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6" name="Freeform 14"/>
              <p:cNvSpPr>
                <a:spLocks noEditPoints="1"/>
              </p:cNvSpPr>
              <p:nvPr/>
            </p:nvSpPr>
            <p:spPr bwMode="auto">
              <a:xfrm>
                <a:off x="6027738" y="3360738"/>
                <a:ext cx="341312" cy="341312"/>
              </a:xfrm>
              <a:custGeom>
                <a:avLst/>
                <a:gdLst>
                  <a:gd name="T0" fmla="*/ 171306 w 124"/>
                  <a:gd name="T1" fmla="*/ 0 h 124"/>
                  <a:gd name="T2" fmla="*/ 0 w 124"/>
                  <a:gd name="T3" fmla="*/ 171306 h 124"/>
                  <a:gd name="T4" fmla="*/ 171306 w 124"/>
                  <a:gd name="T5" fmla="*/ 342612 h 124"/>
                  <a:gd name="T6" fmla="*/ 342612 w 124"/>
                  <a:gd name="T7" fmla="*/ 171306 h 124"/>
                  <a:gd name="T8" fmla="*/ 171306 w 124"/>
                  <a:gd name="T9" fmla="*/ 0 h 124"/>
                  <a:gd name="T10" fmla="*/ 187884 w 124"/>
                  <a:gd name="T11" fmla="*/ 309456 h 124"/>
                  <a:gd name="T12" fmla="*/ 187884 w 124"/>
                  <a:gd name="T13" fmla="*/ 276300 h 124"/>
                  <a:gd name="T14" fmla="*/ 171306 w 124"/>
                  <a:gd name="T15" fmla="*/ 279063 h 124"/>
                  <a:gd name="T16" fmla="*/ 154728 w 124"/>
                  <a:gd name="T17" fmla="*/ 276300 h 124"/>
                  <a:gd name="T18" fmla="*/ 154728 w 124"/>
                  <a:gd name="T19" fmla="*/ 309456 h 124"/>
                  <a:gd name="T20" fmla="*/ 33156 w 124"/>
                  <a:gd name="T21" fmla="*/ 185121 h 124"/>
                  <a:gd name="T22" fmla="*/ 66312 w 124"/>
                  <a:gd name="T23" fmla="*/ 185121 h 124"/>
                  <a:gd name="T24" fmla="*/ 63549 w 124"/>
                  <a:gd name="T25" fmla="*/ 171306 h 124"/>
                  <a:gd name="T26" fmla="*/ 66312 w 124"/>
                  <a:gd name="T27" fmla="*/ 154728 h 124"/>
                  <a:gd name="T28" fmla="*/ 33156 w 124"/>
                  <a:gd name="T29" fmla="*/ 154728 h 124"/>
                  <a:gd name="T30" fmla="*/ 154728 w 124"/>
                  <a:gd name="T31" fmla="*/ 30393 h 124"/>
                  <a:gd name="T32" fmla="*/ 154728 w 124"/>
                  <a:gd name="T33" fmla="*/ 63549 h 124"/>
                  <a:gd name="T34" fmla="*/ 171306 w 124"/>
                  <a:gd name="T35" fmla="*/ 63549 h 124"/>
                  <a:gd name="T36" fmla="*/ 187884 w 124"/>
                  <a:gd name="T37" fmla="*/ 63549 h 124"/>
                  <a:gd name="T38" fmla="*/ 187884 w 124"/>
                  <a:gd name="T39" fmla="*/ 30393 h 124"/>
                  <a:gd name="T40" fmla="*/ 309456 w 124"/>
                  <a:gd name="T41" fmla="*/ 154728 h 124"/>
                  <a:gd name="T42" fmla="*/ 279063 w 124"/>
                  <a:gd name="T43" fmla="*/ 154728 h 124"/>
                  <a:gd name="T44" fmla="*/ 279063 w 124"/>
                  <a:gd name="T45" fmla="*/ 171306 h 124"/>
                  <a:gd name="T46" fmla="*/ 279063 w 124"/>
                  <a:gd name="T47" fmla="*/ 185121 h 124"/>
                  <a:gd name="T48" fmla="*/ 309456 w 124"/>
                  <a:gd name="T49" fmla="*/ 185121 h 124"/>
                  <a:gd name="T50" fmla="*/ 187884 w 124"/>
                  <a:gd name="T51" fmla="*/ 309456 h 1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7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7"/>
                      <a:pt x="96" y="0"/>
                      <a:pt x="62" y="0"/>
                    </a:cubicBezTo>
                    <a:close/>
                    <a:moveTo>
                      <a:pt x="68" y="112"/>
                    </a:moveTo>
                    <a:cubicBezTo>
                      <a:pt x="68" y="100"/>
                      <a:pt x="68" y="100"/>
                      <a:pt x="68" y="100"/>
                    </a:cubicBezTo>
                    <a:cubicBezTo>
                      <a:pt x="66" y="100"/>
                      <a:pt x="64" y="101"/>
                      <a:pt x="62" y="101"/>
                    </a:cubicBezTo>
                    <a:cubicBezTo>
                      <a:pt x="60" y="101"/>
                      <a:pt x="58" y="100"/>
                      <a:pt x="56" y="10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33" y="109"/>
                      <a:pt x="15" y="91"/>
                      <a:pt x="12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3" y="66"/>
                      <a:pt x="23" y="64"/>
                      <a:pt x="23" y="62"/>
                    </a:cubicBezTo>
                    <a:cubicBezTo>
                      <a:pt x="23" y="60"/>
                      <a:pt x="23" y="58"/>
                      <a:pt x="24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5" y="33"/>
                      <a:pt x="33" y="14"/>
                      <a:pt x="56" y="1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8" y="23"/>
                      <a:pt x="60" y="23"/>
                      <a:pt x="62" y="23"/>
                    </a:cubicBezTo>
                    <a:cubicBezTo>
                      <a:pt x="64" y="23"/>
                      <a:pt x="66" y="23"/>
                      <a:pt x="68" y="23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91" y="14"/>
                      <a:pt x="109" y="33"/>
                      <a:pt x="112" y="56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101" y="58"/>
                      <a:pt x="101" y="60"/>
                      <a:pt x="101" y="62"/>
                    </a:cubicBezTo>
                    <a:cubicBezTo>
                      <a:pt x="101" y="64"/>
                      <a:pt x="101" y="66"/>
                      <a:pt x="101" y="67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9" y="91"/>
                      <a:pt x="91" y="109"/>
                      <a:pt x="68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7" name="Freeform 15"/>
              <p:cNvSpPr>
                <a:spLocks/>
              </p:cNvSpPr>
              <p:nvPr/>
            </p:nvSpPr>
            <p:spPr bwMode="auto">
              <a:xfrm>
                <a:off x="6129338" y="3413125"/>
                <a:ext cx="25400" cy="26988"/>
              </a:xfrm>
              <a:custGeom>
                <a:avLst/>
                <a:gdLst>
                  <a:gd name="T0" fmla="*/ 8575 w 9"/>
                  <a:gd name="T1" fmla="*/ 28064 h 10"/>
                  <a:gd name="T2" fmla="*/ 25725 w 9"/>
                  <a:gd name="T3" fmla="*/ 19645 h 10"/>
                  <a:gd name="T4" fmla="*/ 17150 w 9"/>
                  <a:gd name="T5" fmla="*/ 5613 h 10"/>
                  <a:gd name="T6" fmla="*/ 8575 w 9"/>
                  <a:gd name="T7" fmla="*/ 0 h 10"/>
                  <a:gd name="T8" fmla="*/ 5717 w 9"/>
                  <a:gd name="T9" fmla="*/ 2806 h 10"/>
                  <a:gd name="T10" fmla="*/ 0 w 9"/>
                  <a:gd name="T11" fmla="*/ 8419 h 10"/>
                  <a:gd name="T12" fmla="*/ 2858 w 9"/>
                  <a:gd name="T13" fmla="*/ 14032 h 10"/>
                  <a:gd name="T14" fmla="*/ 8575 w 9"/>
                  <a:gd name="T15" fmla="*/ 28064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3" y="10"/>
                    </a:moveTo>
                    <a:cubicBezTo>
                      <a:pt x="5" y="9"/>
                      <a:pt x="7" y="8"/>
                      <a:pt x="9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5"/>
                    </a:cubicBez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8" name="Freeform 16"/>
              <p:cNvSpPr>
                <a:spLocks/>
              </p:cNvSpPr>
              <p:nvPr/>
            </p:nvSpPr>
            <p:spPr bwMode="auto">
              <a:xfrm>
                <a:off x="6242050" y="3413125"/>
                <a:ext cx="25400" cy="26988"/>
              </a:xfrm>
              <a:custGeom>
                <a:avLst/>
                <a:gdLst>
                  <a:gd name="T0" fmla="*/ 20008 w 9"/>
                  <a:gd name="T1" fmla="*/ 2806 h 10"/>
                  <a:gd name="T2" fmla="*/ 17150 w 9"/>
                  <a:gd name="T3" fmla="*/ 0 h 10"/>
                  <a:gd name="T4" fmla="*/ 8575 w 9"/>
                  <a:gd name="T5" fmla="*/ 5613 h 10"/>
                  <a:gd name="T6" fmla="*/ 0 w 9"/>
                  <a:gd name="T7" fmla="*/ 19645 h 10"/>
                  <a:gd name="T8" fmla="*/ 17150 w 9"/>
                  <a:gd name="T9" fmla="*/ 28064 h 10"/>
                  <a:gd name="T10" fmla="*/ 25725 w 9"/>
                  <a:gd name="T11" fmla="*/ 14032 h 10"/>
                  <a:gd name="T12" fmla="*/ 20008 w 9"/>
                  <a:gd name="T13" fmla="*/ 2806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1"/>
                      <a:pt x="7" y="0"/>
                      <a:pt x="6" y="0"/>
                    </a:cubicBezTo>
                    <a:cubicBezTo>
                      <a:pt x="5" y="0"/>
                      <a:pt x="4" y="1"/>
                      <a:pt x="3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4" y="9"/>
                      <a:pt x="6" y="1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9" y="2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9" name="Freeform 17"/>
              <p:cNvSpPr>
                <a:spLocks/>
              </p:cNvSpPr>
              <p:nvPr/>
            </p:nvSpPr>
            <p:spPr bwMode="auto">
              <a:xfrm>
                <a:off x="6286500" y="3459163"/>
                <a:ext cx="25400" cy="22225"/>
              </a:xfrm>
              <a:custGeom>
                <a:avLst/>
                <a:gdLst>
                  <a:gd name="T0" fmla="*/ 21828 w 9"/>
                  <a:gd name="T1" fmla="*/ 16663 h 8"/>
                  <a:gd name="T2" fmla="*/ 24556 w 9"/>
                  <a:gd name="T3" fmla="*/ 11109 h 8"/>
                  <a:gd name="T4" fmla="*/ 24556 w 9"/>
                  <a:gd name="T5" fmla="*/ 2777 h 8"/>
                  <a:gd name="T6" fmla="*/ 16371 w 9"/>
                  <a:gd name="T7" fmla="*/ 0 h 8"/>
                  <a:gd name="T8" fmla="*/ 13642 w 9"/>
                  <a:gd name="T9" fmla="*/ 0 h 8"/>
                  <a:gd name="T10" fmla="*/ 0 w 9"/>
                  <a:gd name="T11" fmla="*/ 8331 h 8"/>
                  <a:gd name="T12" fmla="*/ 8185 w 9"/>
                  <a:gd name="T13" fmla="*/ 22217 h 8"/>
                  <a:gd name="T14" fmla="*/ 21828 w 9"/>
                  <a:gd name="T15" fmla="*/ 16663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8" y="6"/>
                    </a:moveTo>
                    <a:cubicBezTo>
                      <a:pt x="8" y="5"/>
                      <a:pt x="9" y="5"/>
                      <a:pt x="9" y="4"/>
                    </a:cubicBezTo>
                    <a:cubicBezTo>
                      <a:pt x="9" y="3"/>
                      <a:pt x="9" y="2"/>
                      <a:pt x="9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0" name="Freeform 18"/>
              <p:cNvSpPr>
                <a:spLocks/>
              </p:cNvSpPr>
              <p:nvPr/>
            </p:nvSpPr>
            <p:spPr bwMode="auto">
              <a:xfrm>
                <a:off x="6084888" y="3459163"/>
                <a:ext cx="25400" cy="22225"/>
              </a:xfrm>
              <a:custGeom>
                <a:avLst/>
                <a:gdLst>
                  <a:gd name="T0" fmla="*/ 8185 w 9"/>
                  <a:gd name="T1" fmla="*/ 0 h 8"/>
                  <a:gd name="T2" fmla="*/ 0 w 9"/>
                  <a:gd name="T3" fmla="*/ 2777 h 8"/>
                  <a:gd name="T4" fmla="*/ 0 w 9"/>
                  <a:gd name="T5" fmla="*/ 11109 h 8"/>
                  <a:gd name="T6" fmla="*/ 2728 w 9"/>
                  <a:gd name="T7" fmla="*/ 16663 h 8"/>
                  <a:gd name="T8" fmla="*/ 16371 w 9"/>
                  <a:gd name="T9" fmla="*/ 22217 h 8"/>
                  <a:gd name="T10" fmla="*/ 24556 w 9"/>
                  <a:gd name="T11" fmla="*/ 8331 h 8"/>
                  <a:gd name="T12" fmla="*/ 10914 w 9"/>
                  <a:gd name="T13" fmla="*/ 0 h 8"/>
                  <a:gd name="T14" fmla="*/ 8185 w 9"/>
                  <a:gd name="T15" fmla="*/ 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8" y="5"/>
                      <a:pt x="9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1" name="Freeform 19"/>
              <p:cNvSpPr>
                <a:spLocks/>
              </p:cNvSpPr>
              <p:nvPr/>
            </p:nvSpPr>
            <p:spPr bwMode="auto">
              <a:xfrm>
                <a:off x="6286500" y="3578225"/>
                <a:ext cx="25400" cy="22225"/>
              </a:xfrm>
              <a:custGeom>
                <a:avLst/>
                <a:gdLst>
                  <a:gd name="T0" fmla="*/ 0 w 9"/>
                  <a:gd name="T1" fmla="*/ 13886 h 8"/>
                  <a:gd name="T2" fmla="*/ 13642 w 9"/>
                  <a:gd name="T3" fmla="*/ 22217 h 8"/>
                  <a:gd name="T4" fmla="*/ 16371 w 9"/>
                  <a:gd name="T5" fmla="*/ 22217 h 8"/>
                  <a:gd name="T6" fmla="*/ 24556 w 9"/>
                  <a:gd name="T7" fmla="*/ 19440 h 8"/>
                  <a:gd name="T8" fmla="*/ 24556 w 9"/>
                  <a:gd name="T9" fmla="*/ 13886 h 8"/>
                  <a:gd name="T10" fmla="*/ 21828 w 9"/>
                  <a:gd name="T11" fmla="*/ 8331 h 8"/>
                  <a:gd name="T12" fmla="*/ 8185 w 9"/>
                  <a:gd name="T13" fmla="*/ 0 h 8"/>
                  <a:gd name="T14" fmla="*/ 0 w 9"/>
                  <a:gd name="T15" fmla="*/ 13886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0" y="5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8" y="8"/>
                      <a:pt x="9" y="7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2" name="Freeform 20"/>
              <p:cNvSpPr>
                <a:spLocks/>
              </p:cNvSpPr>
              <p:nvPr/>
            </p:nvSpPr>
            <p:spPr bwMode="auto">
              <a:xfrm>
                <a:off x="6084888" y="3578225"/>
                <a:ext cx="25400" cy="22225"/>
              </a:xfrm>
              <a:custGeom>
                <a:avLst/>
                <a:gdLst>
                  <a:gd name="T0" fmla="*/ 2728 w 9"/>
                  <a:gd name="T1" fmla="*/ 8331 h 8"/>
                  <a:gd name="T2" fmla="*/ 0 w 9"/>
                  <a:gd name="T3" fmla="*/ 13886 h 8"/>
                  <a:gd name="T4" fmla="*/ 0 w 9"/>
                  <a:gd name="T5" fmla="*/ 19440 h 8"/>
                  <a:gd name="T6" fmla="*/ 8185 w 9"/>
                  <a:gd name="T7" fmla="*/ 22217 h 8"/>
                  <a:gd name="T8" fmla="*/ 10914 w 9"/>
                  <a:gd name="T9" fmla="*/ 22217 h 8"/>
                  <a:gd name="T10" fmla="*/ 24556 w 9"/>
                  <a:gd name="T11" fmla="*/ 13886 h 8"/>
                  <a:gd name="T12" fmla="*/ 16371 w 9"/>
                  <a:gd name="T13" fmla="*/ 0 h 8"/>
                  <a:gd name="T14" fmla="*/ 2728 w 9"/>
                  <a:gd name="T15" fmla="*/ 833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7" y="2"/>
                      <a:pt x="6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3" name="Freeform 21"/>
              <p:cNvSpPr>
                <a:spLocks/>
              </p:cNvSpPr>
              <p:nvPr/>
            </p:nvSpPr>
            <p:spPr bwMode="auto">
              <a:xfrm>
                <a:off x="6242050" y="3619500"/>
                <a:ext cx="25400" cy="28575"/>
              </a:xfrm>
              <a:custGeom>
                <a:avLst/>
                <a:gdLst>
                  <a:gd name="T0" fmla="*/ 17150 w 9"/>
                  <a:gd name="T1" fmla="*/ 0 h 10"/>
                  <a:gd name="T2" fmla="*/ 0 w 9"/>
                  <a:gd name="T3" fmla="*/ 8419 h 10"/>
                  <a:gd name="T4" fmla="*/ 8575 w 9"/>
                  <a:gd name="T5" fmla="*/ 22451 h 10"/>
                  <a:gd name="T6" fmla="*/ 17150 w 9"/>
                  <a:gd name="T7" fmla="*/ 28064 h 10"/>
                  <a:gd name="T8" fmla="*/ 20008 w 9"/>
                  <a:gd name="T9" fmla="*/ 25258 h 10"/>
                  <a:gd name="T10" fmla="*/ 25725 w 9"/>
                  <a:gd name="T11" fmla="*/ 14032 h 10"/>
                  <a:gd name="T12" fmla="*/ 17150 w 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9" y="9"/>
                      <a:pt x="9" y="7"/>
                      <a:pt x="9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4" name="Freeform 22"/>
              <p:cNvSpPr>
                <a:spLocks/>
              </p:cNvSpPr>
              <p:nvPr/>
            </p:nvSpPr>
            <p:spPr bwMode="auto">
              <a:xfrm>
                <a:off x="6129338" y="3619500"/>
                <a:ext cx="25400" cy="28575"/>
              </a:xfrm>
              <a:custGeom>
                <a:avLst/>
                <a:gdLst>
                  <a:gd name="T0" fmla="*/ 2858 w 9"/>
                  <a:gd name="T1" fmla="*/ 14032 h 10"/>
                  <a:gd name="T2" fmla="*/ 0 w 9"/>
                  <a:gd name="T3" fmla="*/ 22451 h 10"/>
                  <a:gd name="T4" fmla="*/ 5717 w 9"/>
                  <a:gd name="T5" fmla="*/ 25258 h 10"/>
                  <a:gd name="T6" fmla="*/ 8575 w 9"/>
                  <a:gd name="T7" fmla="*/ 28064 h 10"/>
                  <a:gd name="T8" fmla="*/ 17150 w 9"/>
                  <a:gd name="T9" fmla="*/ 22451 h 10"/>
                  <a:gd name="T10" fmla="*/ 25725 w 9"/>
                  <a:gd name="T11" fmla="*/ 8419 h 10"/>
                  <a:gd name="T12" fmla="*/ 8575 w 9"/>
                  <a:gd name="T13" fmla="*/ 0 h 10"/>
                  <a:gd name="T14" fmla="*/ 2858 w 9"/>
                  <a:gd name="T15" fmla="*/ 14032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1" y="5"/>
                    </a:move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1" y="9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2"/>
                      <a:pt x="5" y="1"/>
                      <a:pt x="3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5" name="Oval 23"/>
              <p:cNvSpPr>
                <a:spLocks noChangeArrowheads="1"/>
              </p:cNvSpPr>
              <p:nvPr/>
            </p:nvSpPr>
            <p:spPr bwMode="auto">
              <a:xfrm>
                <a:off x="6184900" y="3517900"/>
                <a:ext cx="23813" cy="269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6" name="Freeform 24"/>
              <p:cNvSpPr>
                <a:spLocks/>
              </p:cNvSpPr>
              <p:nvPr/>
            </p:nvSpPr>
            <p:spPr bwMode="auto">
              <a:xfrm>
                <a:off x="6148388" y="3444875"/>
                <a:ext cx="60325" cy="73025"/>
              </a:xfrm>
              <a:custGeom>
                <a:avLst/>
                <a:gdLst>
                  <a:gd name="T0" fmla="*/ 60805 w 22"/>
                  <a:gd name="T1" fmla="*/ 69710 h 26"/>
                  <a:gd name="T2" fmla="*/ 58041 w 22"/>
                  <a:gd name="T3" fmla="*/ 19519 h 26"/>
                  <a:gd name="T4" fmla="*/ 49750 w 22"/>
                  <a:gd name="T5" fmla="*/ 8365 h 26"/>
                  <a:gd name="T6" fmla="*/ 38694 w 22"/>
                  <a:gd name="T7" fmla="*/ 19519 h 26"/>
                  <a:gd name="T8" fmla="*/ 38694 w 22"/>
                  <a:gd name="T9" fmla="*/ 47403 h 26"/>
                  <a:gd name="T10" fmla="*/ 13819 w 22"/>
                  <a:gd name="T11" fmla="*/ 2788 h 26"/>
                  <a:gd name="T12" fmla="*/ 5528 w 22"/>
                  <a:gd name="T13" fmla="*/ 2788 h 26"/>
                  <a:gd name="T14" fmla="*/ 2764 w 22"/>
                  <a:gd name="T15" fmla="*/ 11154 h 26"/>
                  <a:gd name="T16" fmla="*/ 35930 w 22"/>
                  <a:gd name="T17" fmla="*/ 72498 h 26"/>
                  <a:gd name="T18" fmla="*/ 49750 w 22"/>
                  <a:gd name="T19" fmla="*/ 66921 h 26"/>
                  <a:gd name="T20" fmla="*/ 60805 w 22"/>
                  <a:gd name="T21" fmla="*/ 6971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" h="26">
                    <a:moveTo>
                      <a:pt x="22" y="2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5"/>
                      <a:pt x="20" y="3"/>
                      <a:pt x="18" y="3"/>
                    </a:cubicBezTo>
                    <a:cubicBezTo>
                      <a:pt x="15" y="3"/>
                      <a:pt x="14" y="5"/>
                      <a:pt x="14" y="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4"/>
                      <a:pt x="16" y="24"/>
                      <a:pt x="18" y="24"/>
                    </a:cubicBezTo>
                    <a:cubicBezTo>
                      <a:pt x="19" y="24"/>
                      <a:pt x="21" y="24"/>
                      <a:pt x="22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1" name="文本框 38"/>
            <p:cNvSpPr txBox="1"/>
            <p:nvPr/>
          </p:nvSpPr>
          <p:spPr bwMode="auto">
            <a:xfrm>
              <a:off x="8793611" y="1156555"/>
              <a:ext cx="2483986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152" name="文本框 39"/>
            <p:cNvSpPr txBox="1"/>
            <p:nvPr/>
          </p:nvSpPr>
          <p:spPr bwMode="auto">
            <a:xfrm>
              <a:off x="8425457" y="1602722"/>
              <a:ext cx="2335184" cy="10587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7" name="组合 53"/>
          <p:cNvGrpSpPr/>
          <p:nvPr/>
        </p:nvGrpSpPr>
        <p:grpSpPr>
          <a:xfrm>
            <a:off x="777205" y="3432552"/>
            <a:ext cx="3057971" cy="1134700"/>
            <a:chOff x="1912294" y="4768811"/>
            <a:chExt cx="4077294" cy="1512933"/>
          </a:xfrm>
        </p:grpSpPr>
        <p:sp>
          <p:nvSpPr>
            <p:cNvPr id="168" name="任意多边形 48"/>
            <p:cNvSpPr/>
            <p:nvPr/>
          </p:nvSpPr>
          <p:spPr>
            <a:xfrm>
              <a:off x="2012426" y="4804940"/>
              <a:ext cx="3977162" cy="403860"/>
            </a:xfrm>
            <a:custGeom>
              <a:avLst/>
              <a:gdLst>
                <a:gd name="connsiteX0" fmla="*/ 3779520 w 3779520"/>
                <a:gd name="connsiteY0" fmla="*/ 0 h 853440"/>
                <a:gd name="connsiteX1" fmla="*/ 3169920 w 3779520"/>
                <a:gd name="connsiteY1" fmla="*/ 853440 h 853440"/>
                <a:gd name="connsiteX2" fmla="*/ 0 w 3779520"/>
                <a:gd name="connsiteY2" fmla="*/ 853440 h 853440"/>
                <a:gd name="connsiteX0" fmla="*/ 3860889 w 3860889"/>
                <a:gd name="connsiteY0" fmla="*/ 0 h 403860"/>
                <a:gd name="connsiteX1" fmla="*/ 3169920 w 3860889"/>
                <a:gd name="connsiteY1" fmla="*/ 403860 h 403860"/>
                <a:gd name="connsiteX2" fmla="*/ 0 w 3860889"/>
                <a:gd name="connsiteY2" fmla="*/ 403860 h 40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60889" h="403860">
                  <a:moveTo>
                    <a:pt x="3860889" y="0"/>
                  </a:moveTo>
                  <a:lnTo>
                    <a:pt x="3169920" y="403860"/>
                  </a:lnTo>
                  <a:lnTo>
                    <a:pt x="0" y="40386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9" name="椭圆 49"/>
            <p:cNvSpPr/>
            <p:nvPr/>
          </p:nvSpPr>
          <p:spPr>
            <a:xfrm>
              <a:off x="1912294" y="5120635"/>
              <a:ext cx="176331" cy="1763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0" name="Freeform 246"/>
            <p:cNvSpPr>
              <a:spLocks/>
            </p:cNvSpPr>
            <p:nvPr/>
          </p:nvSpPr>
          <p:spPr bwMode="auto">
            <a:xfrm>
              <a:off x="2202745" y="4848178"/>
              <a:ext cx="300346" cy="294925"/>
            </a:xfrm>
            <a:custGeom>
              <a:avLst/>
              <a:gdLst>
                <a:gd name="T0" fmla="*/ 409249 w 159"/>
                <a:gd name="T1" fmla="*/ 295952 h 156"/>
                <a:gd name="T2" fmla="*/ 326293 w 159"/>
                <a:gd name="T3" fmla="*/ 279356 h 156"/>
                <a:gd name="T4" fmla="*/ 257163 w 159"/>
                <a:gd name="T5" fmla="*/ 210209 h 156"/>
                <a:gd name="T6" fmla="*/ 342884 w 159"/>
                <a:gd name="T7" fmla="*/ 121700 h 156"/>
                <a:gd name="T8" fmla="*/ 367771 w 159"/>
                <a:gd name="T9" fmla="*/ 118934 h 156"/>
                <a:gd name="T10" fmla="*/ 409249 w 159"/>
                <a:gd name="T11" fmla="*/ 52552 h 156"/>
                <a:gd name="T12" fmla="*/ 387127 w 159"/>
                <a:gd name="T13" fmla="*/ 30425 h 156"/>
                <a:gd name="T14" fmla="*/ 320763 w 159"/>
                <a:gd name="T15" fmla="*/ 71914 h 156"/>
                <a:gd name="T16" fmla="*/ 317997 w 159"/>
                <a:gd name="T17" fmla="*/ 96807 h 156"/>
                <a:gd name="T18" fmla="*/ 232276 w 159"/>
                <a:gd name="T19" fmla="*/ 182550 h 156"/>
                <a:gd name="T20" fmla="*/ 154851 w 159"/>
                <a:gd name="T21" fmla="*/ 107870 h 156"/>
                <a:gd name="T22" fmla="*/ 138260 w 159"/>
                <a:gd name="T23" fmla="*/ 24893 h 156"/>
                <a:gd name="T24" fmla="*/ 88486 w 159"/>
                <a:gd name="T25" fmla="*/ 0 h 156"/>
                <a:gd name="T26" fmla="*/ 121669 w 159"/>
                <a:gd name="T27" fmla="*/ 33191 h 156"/>
                <a:gd name="T28" fmla="*/ 107843 w 159"/>
                <a:gd name="T29" fmla="*/ 88509 h 156"/>
                <a:gd name="T30" fmla="*/ 52539 w 159"/>
                <a:gd name="T31" fmla="*/ 102338 h 156"/>
                <a:gd name="T32" fmla="*/ 8296 w 159"/>
                <a:gd name="T33" fmla="*/ 55318 h 156"/>
                <a:gd name="T34" fmla="*/ 27652 w 159"/>
                <a:gd name="T35" fmla="*/ 135529 h 156"/>
                <a:gd name="T36" fmla="*/ 113373 w 159"/>
                <a:gd name="T37" fmla="*/ 152125 h 156"/>
                <a:gd name="T38" fmla="*/ 179738 w 159"/>
                <a:gd name="T39" fmla="*/ 218506 h 156"/>
                <a:gd name="T40" fmla="*/ 35948 w 159"/>
                <a:gd name="T41" fmla="*/ 359568 h 156"/>
                <a:gd name="T42" fmla="*/ 35948 w 159"/>
                <a:gd name="T43" fmla="*/ 401056 h 156"/>
                <a:gd name="T44" fmla="*/ 38713 w 159"/>
                <a:gd name="T45" fmla="*/ 403822 h 156"/>
                <a:gd name="T46" fmla="*/ 80191 w 159"/>
                <a:gd name="T47" fmla="*/ 403822 h 156"/>
                <a:gd name="T48" fmla="*/ 221216 w 159"/>
                <a:gd name="T49" fmla="*/ 262761 h 156"/>
                <a:gd name="T50" fmla="*/ 282050 w 159"/>
                <a:gd name="T51" fmla="*/ 323611 h 156"/>
                <a:gd name="T52" fmla="*/ 298641 w 159"/>
                <a:gd name="T53" fmla="*/ 406588 h 156"/>
                <a:gd name="T54" fmla="*/ 365006 w 159"/>
                <a:gd name="T55" fmla="*/ 428715 h 156"/>
                <a:gd name="T56" fmla="*/ 323528 w 159"/>
                <a:gd name="T57" fmla="*/ 387227 h 156"/>
                <a:gd name="T58" fmla="*/ 334589 w 159"/>
                <a:gd name="T59" fmla="*/ 342972 h 156"/>
                <a:gd name="T60" fmla="*/ 378832 w 159"/>
                <a:gd name="T61" fmla="*/ 331908 h 156"/>
                <a:gd name="T62" fmla="*/ 428605 w 159"/>
                <a:gd name="T63" fmla="*/ 381695 h 156"/>
                <a:gd name="T64" fmla="*/ 409249 w 159"/>
                <a:gd name="T65" fmla="*/ 295952 h 1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9" h="156">
                  <a:moveTo>
                    <a:pt x="148" y="107"/>
                  </a:moveTo>
                  <a:cubicBezTo>
                    <a:pt x="140" y="99"/>
                    <a:pt x="128" y="97"/>
                    <a:pt x="118" y="101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0" y="29"/>
                    <a:pt x="58" y="17"/>
                    <a:pt x="50" y="9"/>
                  </a:cubicBezTo>
                  <a:cubicBezTo>
                    <a:pt x="45" y="4"/>
                    <a:pt x="38" y="1"/>
                    <a:pt x="32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30"/>
                    <a:pt x="2" y="41"/>
                    <a:pt x="10" y="49"/>
                  </a:cubicBezTo>
                  <a:cubicBezTo>
                    <a:pt x="18" y="57"/>
                    <a:pt x="30" y="59"/>
                    <a:pt x="41" y="55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9" y="134"/>
                    <a:pt x="9" y="141"/>
                    <a:pt x="13" y="145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18" y="150"/>
                    <a:pt x="25" y="150"/>
                    <a:pt x="29" y="14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102" y="117"/>
                    <a:pt x="102" y="117"/>
                    <a:pt x="102" y="117"/>
                  </a:cubicBezTo>
                  <a:cubicBezTo>
                    <a:pt x="98" y="127"/>
                    <a:pt x="100" y="139"/>
                    <a:pt x="108" y="147"/>
                  </a:cubicBezTo>
                  <a:cubicBezTo>
                    <a:pt x="115" y="154"/>
                    <a:pt x="124" y="156"/>
                    <a:pt x="132" y="15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9" y="127"/>
                    <a:pt x="157" y="115"/>
                    <a:pt x="148" y="10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1" name="文本框 51"/>
            <p:cNvSpPr txBox="1"/>
            <p:nvPr/>
          </p:nvSpPr>
          <p:spPr bwMode="auto">
            <a:xfrm>
              <a:off x="2449914" y="4768811"/>
              <a:ext cx="2896506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172" name="文本框 52"/>
            <p:cNvSpPr txBox="1"/>
            <p:nvPr/>
          </p:nvSpPr>
          <p:spPr bwMode="auto">
            <a:xfrm>
              <a:off x="2106681" y="5222992"/>
              <a:ext cx="2335184" cy="10587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3" name="组合 75"/>
          <p:cNvGrpSpPr/>
          <p:nvPr/>
        </p:nvGrpSpPr>
        <p:grpSpPr>
          <a:xfrm>
            <a:off x="5350711" y="3719126"/>
            <a:ext cx="3107488" cy="1195085"/>
            <a:chOff x="6200247" y="4623378"/>
            <a:chExt cx="4143317" cy="1593447"/>
          </a:xfrm>
        </p:grpSpPr>
        <p:sp>
          <p:nvSpPr>
            <p:cNvPr id="174" name="任意多边形 54"/>
            <p:cNvSpPr/>
            <p:nvPr/>
          </p:nvSpPr>
          <p:spPr>
            <a:xfrm flipH="1">
              <a:off x="6200247" y="4623378"/>
              <a:ext cx="3714694" cy="571500"/>
            </a:xfrm>
            <a:custGeom>
              <a:avLst/>
              <a:gdLst>
                <a:gd name="connsiteX0" fmla="*/ 3779520 w 3779520"/>
                <a:gd name="connsiteY0" fmla="*/ 0 h 853440"/>
                <a:gd name="connsiteX1" fmla="*/ 3169920 w 3779520"/>
                <a:gd name="connsiteY1" fmla="*/ 853440 h 853440"/>
                <a:gd name="connsiteX2" fmla="*/ 0 w 3779520"/>
                <a:gd name="connsiteY2" fmla="*/ 853440 h 853440"/>
                <a:gd name="connsiteX0" fmla="*/ 4303871 w 4303871"/>
                <a:gd name="connsiteY0" fmla="*/ 0 h 571500"/>
                <a:gd name="connsiteX1" fmla="*/ 3169920 w 4303871"/>
                <a:gd name="connsiteY1" fmla="*/ 571500 h 571500"/>
                <a:gd name="connsiteX2" fmla="*/ 0 w 4303871"/>
                <a:gd name="connsiteY2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03871" h="571500">
                  <a:moveTo>
                    <a:pt x="4303871" y="0"/>
                  </a:moveTo>
                  <a:lnTo>
                    <a:pt x="3169920" y="571500"/>
                  </a:lnTo>
                  <a:lnTo>
                    <a:pt x="0" y="571500"/>
                  </a:lnTo>
                </a:path>
              </a:pathLst>
            </a:cu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5" name="椭圆 55"/>
            <p:cNvSpPr/>
            <p:nvPr/>
          </p:nvSpPr>
          <p:spPr>
            <a:xfrm>
              <a:off x="9760476" y="5120635"/>
              <a:ext cx="176331" cy="1763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76" name="组合 56"/>
            <p:cNvGrpSpPr/>
            <p:nvPr/>
          </p:nvGrpSpPr>
          <p:grpSpPr>
            <a:xfrm>
              <a:off x="7463388" y="4771147"/>
              <a:ext cx="338296" cy="343717"/>
              <a:chOff x="3521075" y="3182938"/>
              <a:chExt cx="495300" cy="503237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79" name="Freeform 83"/>
              <p:cNvSpPr>
                <a:spLocks noEditPoints="1"/>
              </p:cNvSpPr>
              <p:nvPr/>
            </p:nvSpPr>
            <p:spPr bwMode="auto">
              <a:xfrm>
                <a:off x="3546475" y="3201988"/>
                <a:ext cx="444500" cy="233362"/>
              </a:xfrm>
              <a:custGeom>
                <a:avLst/>
                <a:gdLst>
                  <a:gd name="T0" fmla="*/ 444343 w 380"/>
                  <a:gd name="T1" fmla="*/ 232696 h 199"/>
                  <a:gd name="T2" fmla="*/ 0 w 380"/>
                  <a:gd name="T3" fmla="*/ 232696 h 199"/>
                  <a:gd name="T4" fmla="*/ 0 w 380"/>
                  <a:gd name="T5" fmla="*/ 0 h 199"/>
                  <a:gd name="T6" fmla="*/ 444343 w 380"/>
                  <a:gd name="T7" fmla="*/ 0 h 199"/>
                  <a:gd name="T8" fmla="*/ 444343 w 380"/>
                  <a:gd name="T9" fmla="*/ 232696 h 199"/>
                  <a:gd name="T10" fmla="*/ 444343 w 380"/>
                  <a:gd name="T11" fmla="*/ 232696 h 199"/>
                  <a:gd name="T12" fmla="*/ 16371 w 380"/>
                  <a:gd name="T13" fmla="*/ 218664 h 199"/>
                  <a:gd name="T14" fmla="*/ 431480 w 380"/>
                  <a:gd name="T15" fmla="*/ 218664 h 199"/>
                  <a:gd name="T16" fmla="*/ 431480 w 380"/>
                  <a:gd name="T17" fmla="*/ 14032 h 199"/>
                  <a:gd name="T18" fmla="*/ 16371 w 380"/>
                  <a:gd name="T19" fmla="*/ 14032 h 199"/>
                  <a:gd name="T20" fmla="*/ 16371 w 380"/>
                  <a:gd name="T21" fmla="*/ 218664 h 199"/>
                  <a:gd name="T22" fmla="*/ 16371 w 380"/>
                  <a:gd name="T23" fmla="*/ 218664 h 19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0" name="Rectangle 84"/>
              <p:cNvSpPr>
                <a:spLocks noChangeArrowheads="1"/>
              </p:cNvSpPr>
              <p:nvPr/>
            </p:nvSpPr>
            <p:spPr bwMode="auto">
              <a:xfrm>
                <a:off x="3521075" y="3182938"/>
                <a:ext cx="49530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1" name="Freeform 85"/>
              <p:cNvSpPr>
                <a:spLocks noEditPoints="1"/>
              </p:cNvSpPr>
              <p:nvPr/>
            </p:nvSpPr>
            <p:spPr bwMode="auto">
              <a:xfrm>
                <a:off x="3714750" y="3305175"/>
                <a:ext cx="255588" cy="198438"/>
              </a:xfrm>
              <a:custGeom>
                <a:avLst/>
                <a:gdLst>
                  <a:gd name="T0" fmla="*/ 252142 w 92"/>
                  <a:gd name="T1" fmla="*/ 110436 h 72"/>
                  <a:gd name="T2" fmla="*/ 252142 w 92"/>
                  <a:gd name="T3" fmla="*/ 110436 h 72"/>
                  <a:gd name="T4" fmla="*/ 252142 w 92"/>
                  <a:gd name="T5" fmla="*/ 110436 h 72"/>
                  <a:gd name="T6" fmla="*/ 252142 w 92"/>
                  <a:gd name="T7" fmla="*/ 110436 h 72"/>
                  <a:gd name="T8" fmla="*/ 249371 w 92"/>
                  <a:gd name="T9" fmla="*/ 110436 h 72"/>
                  <a:gd name="T10" fmla="*/ 246601 w 92"/>
                  <a:gd name="T11" fmla="*/ 102153 h 72"/>
                  <a:gd name="T12" fmla="*/ 207810 w 92"/>
                  <a:gd name="T13" fmla="*/ 46935 h 72"/>
                  <a:gd name="T14" fmla="*/ 196726 w 92"/>
                  <a:gd name="T15" fmla="*/ 38653 h 72"/>
                  <a:gd name="T16" fmla="*/ 180102 w 92"/>
                  <a:gd name="T17" fmla="*/ 38653 h 72"/>
                  <a:gd name="T18" fmla="*/ 180102 w 92"/>
                  <a:gd name="T19" fmla="*/ 38653 h 72"/>
                  <a:gd name="T20" fmla="*/ 193956 w 92"/>
                  <a:gd name="T21" fmla="*/ 49696 h 72"/>
                  <a:gd name="T22" fmla="*/ 177331 w 92"/>
                  <a:gd name="T23" fmla="*/ 57979 h 72"/>
                  <a:gd name="T24" fmla="*/ 185643 w 92"/>
                  <a:gd name="T25" fmla="*/ 69023 h 72"/>
                  <a:gd name="T26" fmla="*/ 157935 w 92"/>
                  <a:gd name="T27" fmla="*/ 135284 h 72"/>
                  <a:gd name="T28" fmla="*/ 157935 w 92"/>
                  <a:gd name="T29" fmla="*/ 135284 h 72"/>
                  <a:gd name="T30" fmla="*/ 157935 w 92"/>
                  <a:gd name="T31" fmla="*/ 135284 h 72"/>
                  <a:gd name="T32" fmla="*/ 157935 w 92"/>
                  <a:gd name="T33" fmla="*/ 135284 h 72"/>
                  <a:gd name="T34" fmla="*/ 157935 w 92"/>
                  <a:gd name="T35" fmla="*/ 135284 h 72"/>
                  <a:gd name="T36" fmla="*/ 127457 w 92"/>
                  <a:gd name="T37" fmla="*/ 71783 h 72"/>
                  <a:gd name="T38" fmla="*/ 132998 w 92"/>
                  <a:gd name="T39" fmla="*/ 57979 h 72"/>
                  <a:gd name="T40" fmla="*/ 119144 w 92"/>
                  <a:gd name="T41" fmla="*/ 52457 h 72"/>
                  <a:gd name="T42" fmla="*/ 130227 w 92"/>
                  <a:gd name="T43" fmla="*/ 41414 h 72"/>
                  <a:gd name="T44" fmla="*/ 130227 w 92"/>
                  <a:gd name="T45" fmla="*/ 41414 h 72"/>
                  <a:gd name="T46" fmla="*/ 116373 w 92"/>
                  <a:gd name="T47" fmla="*/ 41414 h 72"/>
                  <a:gd name="T48" fmla="*/ 80353 w 92"/>
                  <a:gd name="T49" fmla="*/ 38653 h 72"/>
                  <a:gd name="T50" fmla="*/ 72041 w 92"/>
                  <a:gd name="T51" fmla="*/ 33131 h 72"/>
                  <a:gd name="T52" fmla="*/ 22166 w 92"/>
                  <a:gd name="T53" fmla="*/ 0 h 72"/>
                  <a:gd name="T54" fmla="*/ 0 w 92"/>
                  <a:gd name="T55" fmla="*/ 33131 h 72"/>
                  <a:gd name="T56" fmla="*/ 52645 w 92"/>
                  <a:gd name="T57" fmla="*/ 63501 h 72"/>
                  <a:gd name="T58" fmla="*/ 105290 w 92"/>
                  <a:gd name="T59" fmla="*/ 74544 h 72"/>
                  <a:gd name="T60" fmla="*/ 105290 w 92"/>
                  <a:gd name="T61" fmla="*/ 198785 h 72"/>
                  <a:gd name="T62" fmla="*/ 105290 w 92"/>
                  <a:gd name="T63" fmla="*/ 198785 h 72"/>
                  <a:gd name="T64" fmla="*/ 216122 w 92"/>
                  <a:gd name="T65" fmla="*/ 196024 h 72"/>
                  <a:gd name="T66" fmla="*/ 216122 w 92"/>
                  <a:gd name="T67" fmla="*/ 193263 h 72"/>
                  <a:gd name="T68" fmla="*/ 216122 w 92"/>
                  <a:gd name="T69" fmla="*/ 173937 h 72"/>
                  <a:gd name="T70" fmla="*/ 227205 w 92"/>
                  <a:gd name="T71" fmla="*/ 182220 h 72"/>
                  <a:gd name="T72" fmla="*/ 252142 w 92"/>
                  <a:gd name="T73" fmla="*/ 132523 h 72"/>
                  <a:gd name="T74" fmla="*/ 252142 w 92"/>
                  <a:gd name="T75" fmla="*/ 129762 h 72"/>
                  <a:gd name="T76" fmla="*/ 252142 w 92"/>
                  <a:gd name="T77" fmla="*/ 129762 h 72"/>
                  <a:gd name="T78" fmla="*/ 252142 w 92"/>
                  <a:gd name="T79" fmla="*/ 110436 h 72"/>
                  <a:gd name="T80" fmla="*/ 213351 w 92"/>
                  <a:gd name="T81" fmla="*/ 124241 h 72"/>
                  <a:gd name="T82" fmla="*/ 213351 w 92"/>
                  <a:gd name="T83" fmla="*/ 118719 h 72"/>
                  <a:gd name="T84" fmla="*/ 213351 w 92"/>
                  <a:gd name="T85" fmla="*/ 121480 h 72"/>
                  <a:gd name="T86" fmla="*/ 213351 w 92"/>
                  <a:gd name="T87" fmla="*/ 124241 h 7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2" name="Rectangle 86"/>
              <p:cNvSpPr>
                <a:spLocks noChangeArrowheads="1"/>
              </p:cNvSpPr>
              <p:nvPr/>
            </p:nvSpPr>
            <p:spPr bwMode="auto">
              <a:xfrm>
                <a:off x="3873500" y="3440113"/>
                <a:ext cx="0" cy="158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3" name="Freeform 87"/>
              <p:cNvSpPr>
                <a:spLocks/>
              </p:cNvSpPr>
              <p:nvPr/>
            </p:nvSpPr>
            <p:spPr bwMode="auto">
              <a:xfrm>
                <a:off x="3860800" y="3343275"/>
                <a:ext cx="20638" cy="22225"/>
              </a:xfrm>
              <a:custGeom>
                <a:avLst/>
                <a:gdLst>
                  <a:gd name="T0" fmla="*/ 3508 w 17"/>
                  <a:gd name="T1" fmla="*/ 0 h 19"/>
                  <a:gd name="T2" fmla="*/ 0 w 17"/>
                  <a:gd name="T3" fmla="*/ 14032 h 19"/>
                  <a:gd name="T4" fmla="*/ 8185 w 17"/>
                  <a:gd name="T5" fmla="*/ 22217 h 19"/>
                  <a:gd name="T6" fmla="*/ 19879 w 17"/>
                  <a:gd name="T7" fmla="*/ 14032 h 19"/>
                  <a:gd name="T8" fmla="*/ 14032 w 17"/>
                  <a:gd name="T9" fmla="*/ 0 h 19"/>
                  <a:gd name="T10" fmla="*/ 3508 w 17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4" name="Freeform 88"/>
              <p:cNvSpPr>
                <a:spLocks/>
              </p:cNvSpPr>
              <p:nvPr/>
            </p:nvSpPr>
            <p:spPr bwMode="auto">
              <a:xfrm>
                <a:off x="3860800" y="3357563"/>
                <a:ext cx="22225" cy="92075"/>
              </a:xfrm>
              <a:custGeom>
                <a:avLst/>
                <a:gdLst>
                  <a:gd name="T0" fmla="*/ 3508 w 19"/>
                  <a:gd name="T1" fmla="*/ 0 h 78"/>
                  <a:gd name="T2" fmla="*/ 0 w 19"/>
                  <a:gd name="T3" fmla="*/ 83022 h 78"/>
                  <a:gd name="T4" fmla="*/ 11693 w 19"/>
                  <a:gd name="T5" fmla="*/ 91207 h 78"/>
                  <a:gd name="T6" fmla="*/ 22217 w 19"/>
                  <a:gd name="T7" fmla="*/ 83022 h 78"/>
                  <a:gd name="T8" fmla="*/ 17540 w 19"/>
                  <a:gd name="T9" fmla="*/ 0 h 78"/>
                  <a:gd name="T10" fmla="*/ 3508 w 1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5" name="Freeform 89"/>
              <p:cNvSpPr>
                <a:spLocks/>
              </p:cNvSpPr>
              <p:nvPr/>
            </p:nvSpPr>
            <p:spPr bwMode="auto">
              <a:xfrm>
                <a:off x="3838575" y="3257550"/>
                <a:ext cx="71438" cy="80963"/>
              </a:xfrm>
              <a:custGeom>
                <a:avLst/>
                <a:gdLst>
                  <a:gd name="T0" fmla="*/ 5613 w 25"/>
                  <a:gd name="T1" fmla="*/ 30604 h 29"/>
                  <a:gd name="T2" fmla="*/ 22451 w 25"/>
                  <a:gd name="T3" fmla="*/ 75119 h 29"/>
                  <a:gd name="T4" fmla="*/ 64546 w 25"/>
                  <a:gd name="T5" fmla="*/ 50079 h 29"/>
                  <a:gd name="T6" fmla="*/ 47708 w 25"/>
                  <a:gd name="T7" fmla="*/ 5564 h 29"/>
                  <a:gd name="T8" fmla="*/ 5613 w 25"/>
                  <a:gd name="T9" fmla="*/ 30604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6" name="Oval 90"/>
              <p:cNvSpPr>
                <a:spLocks noChangeArrowheads="1"/>
              </p:cNvSpPr>
              <p:nvPr/>
            </p:nvSpPr>
            <p:spPr bwMode="auto">
              <a:xfrm>
                <a:off x="3568700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7" name="Freeform 91"/>
              <p:cNvSpPr>
                <a:spLocks/>
              </p:cNvSpPr>
              <p:nvPr/>
            </p:nvSpPr>
            <p:spPr bwMode="auto">
              <a:xfrm>
                <a:off x="3532188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4941 w 47"/>
                  <a:gd name="T3" fmla="*/ 5503 h 34"/>
                  <a:gd name="T4" fmla="*/ 24854 w 47"/>
                  <a:gd name="T5" fmla="*/ 5503 h 34"/>
                  <a:gd name="T6" fmla="*/ 24854 w 47"/>
                  <a:gd name="T7" fmla="*/ 5503 h 34"/>
                  <a:gd name="T8" fmla="*/ 24854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4272 w 47"/>
                  <a:gd name="T17" fmla="*/ 22011 h 34"/>
                  <a:gd name="T18" fmla="*/ 107702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8" name="Oval 92"/>
              <p:cNvSpPr>
                <a:spLocks noChangeArrowheads="1"/>
              </p:cNvSpPr>
              <p:nvPr/>
            </p:nvSpPr>
            <p:spPr bwMode="auto">
              <a:xfrm>
                <a:off x="3717925" y="3514725"/>
                <a:ext cx="58738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9" name="Freeform 93"/>
              <p:cNvSpPr>
                <a:spLocks/>
              </p:cNvSpPr>
              <p:nvPr/>
            </p:nvSpPr>
            <p:spPr bwMode="auto">
              <a:xfrm>
                <a:off x="3684588" y="3592513"/>
                <a:ext cx="127000" cy="93662"/>
              </a:xfrm>
              <a:custGeom>
                <a:avLst/>
                <a:gdLst>
                  <a:gd name="T0" fmla="*/ 105290 w 46"/>
                  <a:gd name="T1" fmla="*/ 5503 h 34"/>
                  <a:gd name="T2" fmla="*/ 102519 w 46"/>
                  <a:gd name="T3" fmla="*/ 5503 h 34"/>
                  <a:gd name="T4" fmla="*/ 24937 w 46"/>
                  <a:gd name="T5" fmla="*/ 5503 h 34"/>
                  <a:gd name="T6" fmla="*/ 22166 w 46"/>
                  <a:gd name="T7" fmla="*/ 5503 h 34"/>
                  <a:gd name="T8" fmla="*/ 22166 w 46"/>
                  <a:gd name="T9" fmla="*/ 5503 h 34"/>
                  <a:gd name="T10" fmla="*/ 5542 w 46"/>
                  <a:gd name="T11" fmla="*/ 22011 h 34"/>
                  <a:gd name="T12" fmla="*/ 0 w 46"/>
                  <a:gd name="T13" fmla="*/ 93546 h 34"/>
                  <a:gd name="T14" fmla="*/ 127456 w 46"/>
                  <a:gd name="T15" fmla="*/ 93546 h 34"/>
                  <a:gd name="T16" fmla="*/ 121914 w 46"/>
                  <a:gd name="T17" fmla="*/ 22011 h 34"/>
                  <a:gd name="T18" fmla="*/ 105290 w 46"/>
                  <a:gd name="T19" fmla="*/ 5503 h 34"/>
                  <a:gd name="T20" fmla="*/ 105290 w 46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90" name="Oval 94"/>
              <p:cNvSpPr>
                <a:spLocks noChangeArrowheads="1"/>
              </p:cNvSpPr>
              <p:nvPr/>
            </p:nvSpPr>
            <p:spPr bwMode="auto">
              <a:xfrm>
                <a:off x="3870325" y="3514725"/>
                <a:ext cx="57150" cy="7143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1" name="Freeform 95"/>
              <p:cNvSpPr>
                <a:spLocks/>
              </p:cNvSpPr>
              <p:nvPr/>
            </p:nvSpPr>
            <p:spPr bwMode="auto">
              <a:xfrm>
                <a:off x="3833813" y="3592513"/>
                <a:ext cx="130175" cy="93662"/>
              </a:xfrm>
              <a:custGeom>
                <a:avLst/>
                <a:gdLst>
                  <a:gd name="T0" fmla="*/ 104941 w 47"/>
                  <a:gd name="T1" fmla="*/ 5503 h 34"/>
                  <a:gd name="T2" fmla="*/ 102179 w 47"/>
                  <a:gd name="T3" fmla="*/ 5503 h 34"/>
                  <a:gd name="T4" fmla="*/ 24854 w 47"/>
                  <a:gd name="T5" fmla="*/ 5503 h 34"/>
                  <a:gd name="T6" fmla="*/ 22093 w 47"/>
                  <a:gd name="T7" fmla="*/ 5503 h 34"/>
                  <a:gd name="T8" fmla="*/ 22093 w 47"/>
                  <a:gd name="T9" fmla="*/ 5503 h 34"/>
                  <a:gd name="T10" fmla="*/ 5523 w 47"/>
                  <a:gd name="T11" fmla="*/ 22011 h 34"/>
                  <a:gd name="T12" fmla="*/ 0 w 47"/>
                  <a:gd name="T13" fmla="*/ 93546 h 34"/>
                  <a:gd name="T14" fmla="*/ 129795 w 47"/>
                  <a:gd name="T15" fmla="*/ 93546 h 34"/>
                  <a:gd name="T16" fmla="*/ 121510 w 47"/>
                  <a:gd name="T17" fmla="*/ 22011 h 34"/>
                  <a:gd name="T18" fmla="*/ 104941 w 47"/>
                  <a:gd name="T19" fmla="*/ 5503 h 34"/>
                  <a:gd name="T20" fmla="*/ 104941 w 47"/>
                  <a:gd name="T21" fmla="*/ 5503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92" name="Rectangle 96"/>
              <p:cNvSpPr>
                <a:spLocks noChangeArrowheads="1"/>
              </p:cNvSpPr>
              <p:nvPr/>
            </p:nvSpPr>
            <p:spPr bwMode="auto">
              <a:xfrm>
                <a:off x="3630613" y="3335338"/>
                <a:ext cx="31750" cy="5556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3" name="Rectangle 97"/>
              <p:cNvSpPr>
                <a:spLocks noChangeArrowheads="1"/>
              </p:cNvSpPr>
              <p:nvPr/>
            </p:nvSpPr>
            <p:spPr bwMode="auto">
              <a:xfrm>
                <a:off x="3587750" y="3316288"/>
                <a:ext cx="30163" cy="74612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4" name="Rectangle 98"/>
              <p:cNvSpPr>
                <a:spLocks noChangeArrowheads="1"/>
              </p:cNvSpPr>
              <p:nvPr/>
            </p:nvSpPr>
            <p:spPr bwMode="auto">
              <a:xfrm>
                <a:off x="3675063" y="3279775"/>
                <a:ext cx="3016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7" name="文本框 73"/>
            <p:cNvSpPr txBox="1"/>
            <p:nvPr/>
          </p:nvSpPr>
          <p:spPr bwMode="auto">
            <a:xfrm>
              <a:off x="7793864" y="4737149"/>
              <a:ext cx="2549700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178" name="文本框 74"/>
            <p:cNvSpPr txBox="1"/>
            <p:nvPr/>
          </p:nvSpPr>
          <p:spPr bwMode="auto">
            <a:xfrm>
              <a:off x="7371196" y="5158073"/>
              <a:ext cx="2335184" cy="10587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6" grpId="0"/>
      <p:bldP spid="137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62"/>
          <p:cNvGrpSpPr/>
          <p:nvPr/>
        </p:nvGrpSpPr>
        <p:grpSpPr>
          <a:xfrm>
            <a:off x="2494980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4" name="任意多边形 60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5" name="椭圆 5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6" name="椭圆 61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1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0" name="组合 63"/>
          <p:cNvGrpSpPr/>
          <p:nvPr/>
        </p:nvGrpSpPr>
        <p:grpSpPr>
          <a:xfrm>
            <a:off x="3426192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84" name="任意多边形 64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椭圆 6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" name="椭圆 6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2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3" name="组合 71"/>
          <p:cNvGrpSpPr/>
          <p:nvPr/>
        </p:nvGrpSpPr>
        <p:grpSpPr>
          <a:xfrm>
            <a:off x="4401054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4" name="任意多边形 72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椭圆 73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" name="椭圆 74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3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7" name="组合 75"/>
          <p:cNvGrpSpPr/>
          <p:nvPr/>
        </p:nvGrpSpPr>
        <p:grpSpPr>
          <a:xfrm>
            <a:off x="5349798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98" name="任意多边形 76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" name="椭圆 7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" name="椭圆 7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4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01" name="组合 80"/>
          <p:cNvGrpSpPr/>
          <p:nvPr/>
        </p:nvGrpSpPr>
        <p:grpSpPr>
          <a:xfrm>
            <a:off x="6225037" y="1389979"/>
            <a:ext cx="2614162" cy="935456"/>
            <a:chOff x="5947699" y="908862"/>
            <a:chExt cx="3485550" cy="1247274"/>
          </a:xfrm>
        </p:grpSpPr>
        <p:grpSp>
          <p:nvGrpSpPr>
            <p:cNvPr id="102" name="组合 8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05" name="椭圆 8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任意多边形 8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3" name="文本框 82"/>
            <p:cNvSpPr txBox="1"/>
            <p:nvPr/>
          </p:nvSpPr>
          <p:spPr>
            <a:xfrm>
              <a:off x="6852147" y="90886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文本框 83"/>
            <p:cNvSpPr txBox="1"/>
            <p:nvPr/>
          </p:nvSpPr>
          <p:spPr>
            <a:xfrm>
              <a:off x="6290682" y="1331295"/>
              <a:ext cx="3142567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7" name="组合 86"/>
          <p:cNvGrpSpPr/>
          <p:nvPr/>
        </p:nvGrpSpPr>
        <p:grpSpPr>
          <a:xfrm flipV="1">
            <a:off x="5285996" y="3556575"/>
            <a:ext cx="2715004" cy="878575"/>
            <a:chOff x="5947699" y="510919"/>
            <a:chExt cx="3620006" cy="1171432"/>
          </a:xfrm>
        </p:grpSpPr>
        <p:grpSp>
          <p:nvGrpSpPr>
            <p:cNvPr id="108" name="组合 8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17" name="椭圆 9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任意多边形 9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1" name="文本框 88"/>
            <p:cNvSpPr txBox="1"/>
            <p:nvPr/>
          </p:nvSpPr>
          <p:spPr>
            <a:xfrm flipV="1">
              <a:off x="6852147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文本框 89"/>
            <p:cNvSpPr txBox="1"/>
            <p:nvPr/>
          </p:nvSpPr>
          <p:spPr>
            <a:xfrm flipV="1">
              <a:off x="6290683" y="510919"/>
              <a:ext cx="3277022" cy="8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3" name="组合 92"/>
          <p:cNvGrpSpPr/>
          <p:nvPr/>
        </p:nvGrpSpPr>
        <p:grpSpPr>
          <a:xfrm flipH="1">
            <a:off x="533400" y="1391332"/>
            <a:ext cx="3256751" cy="760023"/>
            <a:chOff x="5947699" y="908862"/>
            <a:chExt cx="4342335" cy="1013363"/>
          </a:xfrm>
        </p:grpSpPr>
        <p:grpSp>
          <p:nvGrpSpPr>
            <p:cNvPr id="138" name="组合 9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59" name="椭圆 9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任意多边形 9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文本框 94"/>
            <p:cNvSpPr txBox="1"/>
            <p:nvPr/>
          </p:nvSpPr>
          <p:spPr>
            <a:xfrm>
              <a:off x="6852146" y="908862"/>
              <a:ext cx="211708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8" name="文本框 95"/>
            <p:cNvSpPr txBox="1"/>
            <p:nvPr/>
          </p:nvSpPr>
          <p:spPr>
            <a:xfrm>
              <a:off x="6290682" y="1331295"/>
              <a:ext cx="3999352" cy="590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1" name="组合 104"/>
          <p:cNvGrpSpPr/>
          <p:nvPr/>
        </p:nvGrpSpPr>
        <p:grpSpPr>
          <a:xfrm flipH="1" flipV="1">
            <a:off x="304800" y="3544669"/>
            <a:ext cx="2575430" cy="878574"/>
            <a:chOff x="5947699" y="510920"/>
            <a:chExt cx="3433907" cy="1171431"/>
          </a:xfrm>
        </p:grpSpPr>
        <p:grpSp>
          <p:nvGrpSpPr>
            <p:cNvPr id="162" name="组合 105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165" name="椭圆 108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6" name="任意多边形 109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3" name="文本框 106"/>
            <p:cNvSpPr txBox="1"/>
            <p:nvPr/>
          </p:nvSpPr>
          <p:spPr>
            <a:xfrm flipV="1">
              <a:off x="6852146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" name="文本框 107"/>
            <p:cNvSpPr txBox="1"/>
            <p:nvPr/>
          </p:nvSpPr>
          <p:spPr>
            <a:xfrm flipV="1">
              <a:off x="6290682" y="510920"/>
              <a:ext cx="3090924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7" name="Group 36"/>
          <p:cNvGrpSpPr>
            <a:grpSpLocks noChangeAspect="1"/>
          </p:cNvGrpSpPr>
          <p:nvPr/>
        </p:nvGrpSpPr>
        <p:grpSpPr bwMode="auto">
          <a:xfrm>
            <a:off x="3122308" y="1368318"/>
            <a:ext cx="326696" cy="282176"/>
            <a:chOff x="3321" y="1710"/>
            <a:chExt cx="1042" cy="900"/>
          </a:xfrm>
          <a:solidFill>
            <a:schemeClr val="accent2">
              <a:alpha val="40000"/>
            </a:schemeClr>
          </a:solidFill>
        </p:grpSpPr>
        <p:sp>
          <p:nvSpPr>
            <p:cNvPr id="168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9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0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1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72" name="Freeform 53"/>
          <p:cNvSpPr>
            <a:spLocks noEditPoints="1"/>
          </p:cNvSpPr>
          <p:nvPr/>
        </p:nvSpPr>
        <p:spPr bwMode="auto">
          <a:xfrm>
            <a:off x="2180289" y="3486291"/>
            <a:ext cx="304408" cy="304408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73" name="Group 46"/>
          <p:cNvGrpSpPr>
            <a:grpSpLocks noChangeAspect="1"/>
          </p:cNvGrpSpPr>
          <p:nvPr/>
        </p:nvGrpSpPr>
        <p:grpSpPr bwMode="auto">
          <a:xfrm>
            <a:off x="6495225" y="1399453"/>
            <a:ext cx="385045" cy="238385"/>
            <a:chOff x="3098" y="1701"/>
            <a:chExt cx="1486" cy="920"/>
          </a:xfrm>
          <a:solidFill>
            <a:schemeClr val="accent4">
              <a:alpha val="40000"/>
            </a:schemeClr>
          </a:solidFill>
        </p:grpSpPr>
        <p:sp>
          <p:nvSpPr>
            <p:cNvPr id="174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5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6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77" name="Freeform 57"/>
          <p:cNvSpPr>
            <a:spLocks noEditPoints="1"/>
          </p:cNvSpPr>
          <p:nvPr/>
        </p:nvSpPr>
        <p:spPr bwMode="auto">
          <a:xfrm>
            <a:off x="5665470" y="3534876"/>
            <a:ext cx="268961" cy="269479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accent3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9" name="文本框 122"/>
          <p:cNvSpPr txBox="1"/>
          <p:nvPr/>
        </p:nvSpPr>
        <p:spPr>
          <a:xfrm>
            <a:off x="2736678" y="28559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82" name="文本框 125"/>
          <p:cNvSpPr txBox="1"/>
          <p:nvPr/>
        </p:nvSpPr>
        <p:spPr>
          <a:xfrm>
            <a:off x="3674214" y="2125567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85" name="文本框 128"/>
          <p:cNvSpPr txBox="1"/>
          <p:nvPr/>
        </p:nvSpPr>
        <p:spPr>
          <a:xfrm>
            <a:off x="5603621" y="21701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88" name="文本框 131"/>
          <p:cNvSpPr txBox="1"/>
          <p:nvPr/>
        </p:nvSpPr>
        <p:spPr>
          <a:xfrm>
            <a:off x="4647045" y="2832054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animBg="1"/>
      <p:bldP spid="177" grpId="0" animBg="1"/>
      <p:bldP spid="179" grpId="0"/>
      <p:bldP spid="182" grpId="0"/>
      <p:bldP spid="185" grpId="0"/>
      <p:bldP spid="1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44"/>
          <p:cNvGrpSpPr/>
          <p:nvPr/>
        </p:nvGrpSpPr>
        <p:grpSpPr>
          <a:xfrm>
            <a:off x="762000" y="1774376"/>
            <a:ext cx="1900345" cy="1102174"/>
            <a:chOff x="6498654" y="3179834"/>
            <a:chExt cx="2533795" cy="1469564"/>
          </a:xfrm>
        </p:grpSpPr>
        <p:sp>
          <p:nvSpPr>
            <p:cNvPr id="29" name="文本框 45"/>
            <p:cNvSpPr txBox="1"/>
            <p:nvPr/>
          </p:nvSpPr>
          <p:spPr>
            <a:xfrm>
              <a:off x="6600249" y="3179834"/>
              <a:ext cx="2432200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30" name="文本框 46"/>
            <p:cNvSpPr txBox="1"/>
            <p:nvPr/>
          </p:nvSpPr>
          <p:spPr>
            <a:xfrm>
              <a:off x="6498654" y="3590647"/>
              <a:ext cx="2175916" cy="105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222726" y="1475089"/>
            <a:ext cx="2759507" cy="2773061"/>
            <a:chOff x="3222726" y="1475089"/>
            <a:chExt cx="2759507" cy="2773061"/>
          </a:xfrm>
        </p:grpSpPr>
        <p:sp>
          <p:nvSpPr>
            <p:cNvPr id="31" name="任意多边形 22"/>
            <p:cNvSpPr/>
            <p:nvPr/>
          </p:nvSpPr>
          <p:spPr>
            <a:xfrm>
              <a:off x="3362460" y="2540661"/>
              <a:ext cx="664642" cy="644298"/>
            </a:xfrm>
            <a:custGeom>
              <a:avLst/>
              <a:gdLst>
                <a:gd name="connsiteX0" fmla="*/ 55320 w 886189"/>
                <a:gd name="connsiteY0" fmla="*/ 0 h 859064"/>
                <a:gd name="connsiteX1" fmla="*/ 456657 w 886189"/>
                <a:gd name="connsiteY1" fmla="*/ 0 h 859064"/>
                <a:gd name="connsiteX2" fmla="*/ 886189 w 886189"/>
                <a:gd name="connsiteY2" fmla="*/ 429532 h 859064"/>
                <a:gd name="connsiteX3" fmla="*/ 456657 w 886189"/>
                <a:gd name="connsiteY3" fmla="*/ 859064 h 859064"/>
                <a:gd name="connsiteX4" fmla="*/ 55320 w 886189"/>
                <a:gd name="connsiteY4" fmla="*/ 859064 h 859064"/>
                <a:gd name="connsiteX5" fmla="*/ 35550 w 886189"/>
                <a:gd name="connsiteY5" fmla="*/ 782176 h 859064"/>
                <a:gd name="connsiteX6" fmla="*/ 0 w 886189"/>
                <a:gd name="connsiteY6" fmla="*/ 429532 h 859064"/>
                <a:gd name="connsiteX7" fmla="*/ 35550 w 886189"/>
                <a:gd name="connsiteY7" fmla="*/ 76889 h 85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189" h="859064">
                  <a:moveTo>
                    <a:pt x="55320" y="0"/>
                  </a:moveTo>
                  <a:lnTo>
                    <a:pt x="456657" y="0"/>
                  </a:lnTo>
                  <a:cubicBezTo>
                    <a:pt x="693881" y="0"/>
                    <a:pt x="886189" y="192308"/>
                    <a:pt x="886189" y="429532"/>
                  </a:cubicBezTo>
                  <a:cubicBezTo>
                    <a:pt x="886189" y="666756"/>
                    <a:pt x="693881" y="859064"/>
                    <a:pt x="456657" y="859064"/>
                  </a:cubicBezTo>
                  <a:lnTo>
                    <a:pt x="55320" y="859064"/>
                  </a:lnTo>
                  <a:lnTo>
                    <a:pt x="35550" y="782176"/>
                  </a:lnTo>
                  <a:cubicBezTo>
                    <a:pt x="12241" y="668269"/>
                    <a:pt x="0" y="550330"/>
                    <a:pt x="0" y="429532"/>
                  </a:cubicBezTo>
                  <a:cubicBezTo>
                    <a:pt x="0" y="308734"/>
                    <a:pt x="12241" y="190796"/>
                    <a:pt x="35550" y="76889"/>
                  </a:cubicBezTo>
                  <a:close/>
                </a:path>
              </a:pathLst>
            </a:custGeom>
            <a:solidFill>
              <a:schemeClr val="accent4"/>
            </a:solidFill>
            <a:ln w="349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23"/>
            <p:cNvSpPr/>
            <p:nvPr/>
          </p:nvSpPr>
          <p:spPr>
            <a:xfrm flipH="1">
              <a:off x="5171226" y="2540661"/>
              <a:ext cx="664642" cy="644298"/>
            </a:xfrm>
            <a:custGeom>
              <a:avLst/>
              <a:gdLst>
                <a:gd name="connsiteX0" fmla="*/ 55320 w 886189"/>
                <a:gd name="connsiteY0" fmla="*/ 0 h 859064"/>
                <a:gd name="connsiteX1" fmla="*/ 456657 w 886189"/>
                <a:gd name="connsiteY1" fmla="*/ 0 h 859064"/>
                <a:gd name="connsiteX2" fmla="*/ 886189 w 886189"/>
                <a:gd name="connsiteY2" fmla="*/ 429532 h 859064"/>
                <a:gd name="connsiteX3" fmla="*/ 456657 w 886189"/>
                <a:gd name="connsiteY3" fmla="*/ 859064 h 859064"/>
                <a:gd name="connsiteX4" fmla="*/ 55320 w 886189"/>
                <a:gd name="connsiteY4" fmla="*/ 859064 h 859064"/>
                <a:gd name="connsiteX5" fmla="*/ 35550 w 886189"/>
                <a:gd name="connsiteY5" fmla="*/ 782176 h 859064"/>
                <a:gd name="connsiteX6" fmla="*/ 0 w 886189"/>
                <a:gd name="connsiteY6" fmla="*/ 429532 h 859064"/>
                <a:gd name="connsiteX7" fmla="*/ 35550 w 886189"/>
                <a:gd name="connsiteY7" fmla="*/ 76889 h 85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189" h="859064">
                  <a:moveTo>
                    <a:pt x="55320" y="0"/>
                  </a:moveTo>
                  <a:lnTo>
                    <a:pt x="456657" y="0"/>
                  </a:lnTo>
                  <a:cubicBezTo>
                    <a:pt x="693881" y="0"/>
                    <a:pt x="886189" y="192308"/>
                    <a:pt x="886189" y="429532"/>
                  </a:cubicBezTo>
                  <a:cubicBezTo>
                    <a:pt x="886189" y="666756"/>
                    <a:pt x="693881" y="859064"/>
                    <a:pt x="456657" y="859064"/>
                  </a:cubicBezTo>
                  <a:lnTo>
                    <a:pt x="55320" y="859064"/>
                  </a:lnTo>
                  <a:lnTo>
                    <a:pt x="35550" y="782176"/>
                  </a:lnTo>
                  <a:cubicBezTo>
                    <a:pt x="12241" y="668269"/>
                    <a:pt x="0" y="550330"/>
                    <a:pt x="0" y="429532"/>
                  </a:cubicBezTo>
                  <a:cubicBezTo>
                    <a:pt x="0" y="308734"/>
                    <a:pt x="12241" y="190796"/>
                    <a:pt x="35550" y="768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26"/>
            <p:cNvSpPr/>
            <p:nvPr/>
          </p:nvSpPr>
          <p:spPr>
            <a:xfrm rot="5400000">
              <a:off x="4239680" y="1635531"/>
              <a:ext cx="664642" cy="644298"/>
            </a:xfrm>
            <a:custGeom>
              <a:avLst/>
              <a:gdLst>
                <a:gd name="connsiteX0" fmla="*/ 55320 w 886189"/>
                <a:gd name="connsiteY0" fmla="*/ 0 h 859064"/>
                <a:gd name="connsiteX1" fmla="*/ 456657 w 886189"/>
                <a:gd name="connsiteY1" fmla="*/ 0 h 859064"/>
                <a:gd name="connsiteX2" fmla="*/ 886189 w 886189"/>
                <a:gd name="connsiteY2" fmla="*/ 429532 h 859064"/>
                <a:gd name="connsiteX3" fmla="*/ 456657 w 886189"/>
                <a:gd name="connsiteY3" fmla="*/ 859064 h 859064"/>
                <a:gd name="connsiteX4" fmla="*/ 55320 w 886189"/>
                <a:gd name="connsiteY4" fmla="*/ 859064 h 859064"/>
                <a:gd name="connsiteX5" fmla="*/ 35550 w 886189"/>
                <a:gd name="connsiteY5" fmla="*/ 782176 h 859064"/>
                <a:gd name="connsiteX6" fmla="*/ 0 w 886189"/>
                <a:gd name="connsiteY6" fmla="*/ 429532 h 859064"/>
                <a:gd name="connsiteX7" fmla="*/ 35550 w 886189"/>
                <a:gd name="connsiteY7" fmla="*/ 76889 h 85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189" h="859064">
                  <a:moveTo>
                    <a:pt x="55320" y="0"/>
                  </a:moveTo>
                  <a:lnTo>
                    <a:pt x="456657" y="0"/>
                  </a:lnTo>
                  <a:cubicBezTo>
                    <a:pt x="693881" y="0"/>
                    <a:pt x="886189" y="192308"/>
                    <a:pt x="886189" y="429532"/>
                  </a:cubicBezTo>
                  <a:cubicBezTo>
                    <a:pt x="886189" y="666756"/>
                    <a:pt x="693881" y="859064"/>
                    <a:pt x="456657" y="859064"/>
                  </a:cubicBezTo>
                  <a:lnTo>
                    <a:pt x="55320" y="859064"/>
                  </a:lnTo>
                  <a:lnTo>
                    <a:pt x="35550" y="782176"/>
                  </a:lnTo>
                  <a:cubicBezTo>
                    <a:pt x="12241" y="668269"/>
                    <a:pt x="0" y="550330"/>
                    <a:pt x="0" y="429532"/>
                  </a:cubicBezTo>
                  <a:cubicBezTo>
                    <a:pt x="0" y="308734"/>
                    <a:pt x="12241" y="190796"/>
                    <a:pt x="35550" y="76889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27"/>
            <p:cNvSpPr/>
            <p:nvPr/>
          </p:nvSpPr>
          <p:spPr>
            <a:xfrm rot="5400000" flipH="1">
              <a:off x="4239680" y="3444296"/>
              <a:ext cx="664642" cy="644298"/>
            </a:xfrm>
            <a:custGeom>
              <a:avLst/>
              <a:gdLst>
                <a:gd name="connsiteX0" fmla="*/ 55320 w 886189"/>
                <a:gd name="connsiteY0" fmla="*/ 0 h 859064"/>
                <a:gd name="connsiteX1" fmla="*/ 456657 w 886189"/>
                <a:gd name="connsiteY1" fmla="*/ 0 h 859064"/>
                <a:gd name="connsiteX2" fmla="*/ 886189 w 886189"/>
                <a:gd name="connsiteY2" fmla="*/ 429532 h 859064"/>
                <a:gd name="connsiteX3" fmla="*/ 456657 w 886189"/>
                <a:gd name="connsiteY3" fmla="*/ 859064 h 859064"/>
                <a:gd name="connsiteX4" fmla="*/ 55320 w 886189"/>
                <a:gd name="connsiteY4" fmla="*/ 859064 h 859064"/>
                <a:gd name="connsiteX5" fmla="*/ 35550 w 886189"/>
                <a:gd name="connsiteY5" fmla="*/ 782176 h 859064"/>
                <a:gd name="connsiteX6" fmla="*/ 0 w 886189"/>
                <a:gd name="connsiteY6" fmla="*/ 429532 h 859064"/>
                <a:gd name="connsiteX7" fmla="*/ 35550 w 886189"/>
                <a:gd name="connsiteY7" fmla="*/ 76889 h 859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6189" h="859064">
                  <a:moveTo>
                    <a:pt x="55320" y="0"/>
                  </a:moveTo>
                  <a:lnTo>
                    <a:pt x="456657" y="0"/>
                  </a:lnTo>
                  <a:cubicBezTo>
                    <a:pt x="693881" y="0"/>
                    <a:pt x="886189" y="192308"/>
                    <a:pt x="886189" y="429532"/>
                  </a:cubicBezTo>
                  <a:cubicBezTo>
                    <a:pt x="886189" y="666756"/>
                    <a:pt x="693881" y="859064"/>
                    <a:pt x="456657" y="859064"/>
                  </a:cubicBezTo>
                  <a:lnTo>
                    <a:pt x="55320" y="859064"/>
                  </a:lnTo>
                  <a:lnTo>
                    <a:pt x="35550" y="782176"/>
                  </a:lnTo>
                  <a:cubicBezTo>
                    <a:pt x="12241" y="668269"/>
                    <a:pt x="0" y="550330"/>
                    <a:pt x="0" y="429532"/>
                  </a:cubicBezTo>
                  <a:cubicBezTo>
                    <a:pt x="0" y="308734"/>
                    <a:pt x="12241" y="190796"/>
                    <a:pt x="35550" y="768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21"/>
            <p:cNvSpPr/>
            <p:nvPr/>
          </p:nvSpPr>
          <p:spPr>
            <a:xfrm>
              <a:off x="3222726" y="1475089"/>
              <a:ext cx="2759507" cy="2773061"/>
            </a:xfrm>
            <a:custGeom>
              <a:avLst/>
              <a:gdLst>
                <a:gd name="connsiteX0" fmla="*/ 2228564 w 3679342"/>
                <a:gd name="connsiteY0" fmla="*/ 0 h 3697415"/>
                <a:gd name="connsiteX1" fmla="*/ 2401628 w 3679342"/>
                <a:gd name="connsiteY1" fmla="*/ 44499 h 3697415"/>
                <a:gd name="connsiteX2" fmla="*/ 3672815 w 3679342"/>
                <a:gd name="connsiteY2" fmla="*/ 1388354 h 3697415"/>
                <a:gd name="connsiteX3" fmla="*/ 3679342 w 3679342"/>
                <a:gd name="connsiteY3" fmla="*/ 1419767 h 3697415"/>
                <a:gd name="connsiteX4" fmla="*/ 3033290 w 3679342"/>
                <a:gd name="connsiteY4" fmla="*/ 1419767 h 3697415"/>
                <a:gd name="connsiteX5" fmla="*/ 2603758 w 3679342"/>
                <a:gd name="connsiteY5" fmla="*/ 1849299 h 3697415"/>
                <a:gd name="connsiteX6" fmla="*/ 3033290 w 3679342"/>
                <a:gd name="connsiteY6" fmla="*/ 2278831 h 3697415"/>
                <a:gd name="connsiteX7" fmla="*/ 3678521 w 3679342"/>
                <a:gd name="connsiteY7" fmla="*/ 2278831 h 3697415"/>
                <a:gd name="connsiteX8" fmla="*/ 3644471 w 3679342"/>
                <a:gd name="connsiteY8" fmla="*/ 2411256 h 3697415"/>
                <a:gd name="connsiteX9" fmla="*/ 2300617 w 3679342"/>
                <a:gd name="connsiteY9" fmla="*/ 3682443 h 3697415"/>
                <a:gd name="connsiteX10" fmla="*/ 2228564 w 3679342"/>
                <a:gd name="connsiteY10" fmla="*/ 3697415 h 3697415"/>
                <a:gd name="connsiteX11" fmla="*/ 2228564 w 3679342"/>
                <a:gd name="connsiteY11" fmla="*/ 3083558 h 3697415"/>
                <a:gd name="connsiteX12" fmla="*/ 1799032 w 3679342"/>
                <a:gd name="connsiteY12" fmla="*/ 2654026 h 3697415"/>
                <a:gd name="connsiteX13" fmla="*/ 1369500 w 3679342"/>
                <a:gd name="connsiteY13" fmla="*/ 3083558 h 3697415"/>
                <a:gd name="connsiteX14" fmla="*/ 1369500 w 3679342"/>
                <a:gd name="connsiteY14" fmla="*/ 3679731 h 3697415"/>
                <a:gd name="connsiteX15" fmla="*/ 1233570 w 3679342"/>
                <a:gd name="connsiteY15" fmla="*/ 3639768 h 3697415"/>
                <a:gd name="connsiteX16" fmla="*/ 34871 w 3679342"/>
                <a:gd name="connsiteY16" fmla="*/ 2411256 h 3697415"/>
                <a:gd name="connsiteX17" fmla="*/ 821 w 3679342"/>
                <a:gd name="connsiteY17" fmla="*/ 2278831 h 3697415"/>
                <a:gd name="connsiteX18" fmla="*/ 564773 w 3679342"/>
                <a:gd name="connsiteY18" fmla="*/ 2278831 h 3697415"/>
                <a:gd name="connsiteX19" fmla="*/ 994305 w 3679342"/>
                <a:gd name="connsiteY19" fmla="*/ 1849299 h 3697415"/>
                <a:gd name="connsiteX20" fmla="*/ 564773 w 3679342"/>
                <a:gd name="connsiteY20" fmla="*/ 1419767 h 3697415"/>
                <a:gd name="connsiteX21" fmla="*/ 0 w 3679342"/>
                <a:gd name="connsiteY21" fmla="*/ 1419767 h 3697415"/>
                <a:gd name="connsiteX22" fmla="*/ 6527 w 3679342"/>
                <a:gd name="connsiteY22" fmla="*/ 1388354 h 3697415"/>
                <a:gd name="connsiteX23" fmla="*/ 1277714 w 3679342"/>
                <a:gd name="connsiteY23" fmla="*/ 44499 h 3697415"/>
                <a:gd name="connsiteX24" fmla="*/ 1369500 w 3679342"/>
                <a:gd name="connsiteY24" fmla="*/ 20898 h 3697415"/>
                <a:gd name="connsiteX25" fmla="*/ 1369500 w 3679342"/>
                <a:gd name="connsiteY25" fmla="*/ 615041 h 3697415"/>
                <a:gd name="connsiteX26" fmla="*/ 1799032 w 3679342"/>
                <a:gd name="connsiteY26" fmla="*/ 1044573 h 3697415"/>
                <a:gd name="connsiteX27" fmla="*/ 2228564 w 3679342"/>
                <a:gd name="connsiteY27" fmla="*/ 615041 h 369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679342" h="3697415">
                  <a:moveTo>
                    <a:pt x="2228564" y="0"/>
                  </a:moveTo>
                  <a:lnTo>
                    <a:pt x="2401628" y="44499"/>
                  </a:lnTo>
                  <a:cubicBezTo>
                    <a:pt x="3026654" y="238902"/>
                    <a:pt x="3512570" y="749041"/>
                    <a:pt x="3672815" y="1388354"/>
                  </a:cubicBezTo>
                  <a:lnTo>
                    <a:pt x="3679342" y="1419767"/>
                  </a:lnTo>
                  <a:lnTo>
                    <a:pt x="3033290" y="1419767"/>
                  </a:lnTo>
                  <a:cubicBezTo>
                    <a:pt x="2796066" y="1419767"/>
                    <a:pt x="2603758" y="1612075"/>
                    <a:pt x="2603758" y="1849299"/>
                  </a:cubicBezTo>
                  <a:cubicBezTo>
                    <a:pt x="2603758" y="2086523"/>
                    <a:pt x="2796066" y="2278831"/>
                    <a:pt x="3033290" y="2278831"/>
                  </a:cubicBezTo>
                  <a:lnTo>
                    <a:pt x="3678521" y="2278831"/>
                  </a:lnTo>
                  <a:lnTo>
                    <a:pt x="3644471" y="2411256"/>
                  </a:lnTo>
                  <a:cubicBezTo>
                    <a:pt x="3450068" y="3036282"/>
                    <a:pt x="2939929" y="3522198"/>
                    <a:pt x="2300617" y="3682443"/>
                  </a:cubicBezTo>
                  <a:lnTo>
                    <a:pt x="2228564" y="3697415"/>
                  </a:lnTo>
                  <a:lnTo>
                    <a:pt x="2228564" y="3083558"/>
                  </a:lnTo>
                  <a:cubicBezTo>
                    <a:pt x="2228564" y="2846334"/>
                    <a:pt x="2036256" y="2654026"/>
                    <a:pt x="1799032" y="2654026"/>
                  </a:cubicBezTo>
                  <a:cubicBezTo>
                    <a:pt x="1561808" y="2654026"/>
                    <a:pt x="1369500" y="2846334"/>
                    <a:pt x="1369500" y="3083558"/>
                  </a:cubicBezTo>
                  <a:lnTo>
                    <a:pt x="1369500" y="3679731"/>
                  </a:lnTo>
                  <a:lnTo>
                    <a:pt x="1233570" y="3639768"/>
                  </a:lnTo>
                  <a:cubicBezTo>
                    <a:pt x="662798" y="3446619"/>
                    <a:pt x="214320" y="2988203"/>
                    <a:pt x="34871" y="2411256"/>
                  </a:cubicBezTo>
                  <a:lnTo>
                    <a:pt x="821" y="2278831"/>
                  </a:lnTo>
                  <a:lnTo>
                    <a:pt x="564773" y="2278831"/>
                  </a:lnTo>
                  <a:cubicBezTo>
                    <a:pt x="801997" y="2278831"/>
                    <a:pt x="994305" y="2086523"/>
                    <a:pt x="994305" y="1849299"/>
                  </a:cubicBezTo>
                  <a:cubicBezTo>
                    <a:pt x="994305" y="1612075"/>
                    <a:pt x="801997" y="1419767"/>
                    <a:pt x="564773" y="1419767"/>
                  </a:cubicBezTo>
                  <a:lnTo>
                    <a:pt x="0" y="1419767"/>
                  </a:lnTo>
                  <a:lnTo>
                    <a:pt x="6527" y="1388354"/>
                  </a:lnTo>
                  <a:cubicBezTo>
                    <a:pt x="166772" y="749041"/>
                    <a:pt x="652689" y="238902"/>
                    <a:pt x="1277714" y="44499"/>
                  </a:cubicBezTo>
                  <a:lnTo>
                    <a:pt x="1369500" y="20898"/>
                  </a:lnTo>
                  <a:lnTo>
                    <a:pt x="1369500" y="615041"/>
                  </a:lnTo>
                  <a:cubicBezTo>
                    <a:pt x="1369500" y="852265"/>
                    <a:pt x="1561808" y="1044573"/>
                    <a:pt x="1799032" y="1044573"/>
                  </a:cubicBezTo>
                  <a:cubicBezTo>
                    <a:pt x="2036256" y="1044573"/>
                    <a:pt x="2228564" y="852265"/>
                    <a:pt x="2228564" y="61504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4000"/>
                  </a:schemeClr>
                </a:gs>
                <a:gs pos="100000">
                  <a:schemeClr val="bg1">
                    <a:lumMod val="93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03200" dist="1270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28"/>
            <p:cNvSpPr/>
            <p:nvPr/>
          </p:nvSpPr>
          <p:spPr>
            <a:xfrm>
              <a:off x="4102418" y="2392480"/>
              <a:ext cx="939165" cy="939165"/>
            </a:xfrm>
            <a:prstGeom prst="ellipse">
              <a:avLst/>
            </a:prstGeom>
            <a:gradFill>
              <a:gsLst>
                <a:gs pos="0">
                  <a:schemeClr val="bg1">
                    <a:lumMod val="72000"/>
                  </a:schemeClr>
                </a:gs>
                <a:gs pos="100000">
                  <a:schemeClr val="bg1">
                    <a:lumMod val="94000"/>
                    <a:lumOff val="6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29"/>
            <p:cNvSpPr txBox="1"/>
            <p:nvPr/>
          </p:nvSpPr>
          <p:spPr>
            <a:xfrm>
              <a:off x="4327842" y="1737576"/>
              <a:ext cx="488316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8" name="文本框 30"/>
            <p:cNvSpPr txBox="1"/>
            <p:nvPr/>
          </p:nvSpPr>
          <p:spPr>
            <a:xfrm>
              <a:off x="4327842" y="3570238"/>
              <a:ext cx="488316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文本框 31"/>
            <p:cNvSpPr txBox="1"/>
            <p:nvPr/>
          </p:nvSpPr>
          <p:spPr>
            <a:xfrm>
              <a:off x="5314581" y="2665411"/>
              <a:ext cx="488316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0" name="文本框 32"/>
            <p:cNvSpPr txBox="1"/>
            <p:nvPr/>
          </p:nvSpPr>
          <p:spPr>
            <a:xfrm>
              <a:off x="3408890" y="2665411"/>
              <a:ext cx="488316" cy="39241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1" name="文本框 33"/>
            <p:cNvSpPr txBox="1"/>
            <p:nvPr/>
          </p:nvSpPr>
          <p:spPr>
            <a:xfrm>
              <a:off x="4177665" y="2539235"/>
              <a:ext cx="788670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TEXT HERE</a:t>
              </a:r>
              <a:endPara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42" name="组合 5"/>
            <p:cNvGrpSpPr/>
            <p:nvPr/>
          </p:nvGrpSpPr>
          <p:grpSpPr>
            <a:xfrm>
              <a:off x="5195894" y="1910588"/>
              <a:ext cx="295264" cy="359899"/>
              <a:chOff x="3683997" y="856343"/>
              <a:chExt cx="576394" cy="702571"/>
            </a:xfrm>
            <a:solidFill>
              <a:srgbClr val="01ACBE"/>
            </a:solidFill>
          </p:grpSpPr>
          <p:sp>
            <p:nvSpPr>
              <p:cNvPr id="43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组合 8"/>
            <p:cNvGrpSpPr/>
            <p:nvPr/>
          </p:nvGrpSpPr>
          <p:grpSpPr>
            <a:xfrm>
              <a:off x="3665652" y="1930072"/>
              <a:ext cx="345848" cy="320930"/>
              <a:chOff x="7903081" y="894379"/>
              <a:chExt cx="675141" cy="626498"/>
            </a:xfrm>
            <a:solidFill>
              <a:schemeClr val="accent4"/>
            </a:solidFill>
          </p:grpSpPr>
          <p:sp>
            <p:nvSpPr>
              <p:cNvPr id="46" name="Freeform 36"/>
              <p:cNvSpPr>
                <a:spLocks noEditPoints="1"/>
              </p:cNvSpPr>
              <p:nvPr/>
            </p:nvSpPr>
            <p:spPr bwMode="auto">
              <a:xfrm>
                <a:off x="7990491" y="894379"/>
                <a:ext cx="321479" cy="213587"/>
              </a:xfrm>
              <a:custGeom>
                <a:avLst/>
                <a:gdLst>
                  <a:gd name="T0" fmla="*/ 133 w 372"/>
                  <a:gd name="T1" fmla="*/ 185 h 247"/>
                  <a:gd name="T2" fmla="*/ 118 w 372"/>
                  <a:gd name="T3" fmla="*/ 152 h 247"/>
                  <a:gd name="T4" fmla="*/ 136 w 372"/>
                  <a:gd name="T5" fmla="*/ 115 h 247"/>
                  <a:gd name="T6" fmla="*/ 180 w 372"/>
                  <a:gd name="T7" fmla="*/ 100 h 247"/>
                  <a:gd name="T8" fmla="*/ 180 w 372"/>
                  <a:gd name="T9" fmla="*/ 84 h 247"/>
                  <a:gd name="T10" fmla="*/ 205 w 372"/>
                  <a:gd name="T11" fmla="*/ 84 h 247"/>
                  <a:gd name="T12" fmla="*/ 205 w 372"/>
                  <a:gd name="T13" fmla="*/ 99 h 247"/>
                  <a:gd name="T14" fmla="*/ 246 w 372"/>
                  <a:gd name="T15" fmla="*/ 114 h 247"/>
                  <a:gd name="T16" fmla="*/ 263 w 372"/>
                  <a:gd name="T17" fmla="*/ 152 h 247"/>
                  <a:gd name="T18" fmla="*/ 221 w 372"/>
                  <a:gd name="T19" fmla="*/ 152 h 247"/>
                  <a:gd name="T20" fmla="*/ 215 w 372"/>
                  <a:gd name="T21" fmla="*/ 136 h 247"/>
                  <a:gd name="T22" fmla="*/ 167 w 372"/>
                  <a:gd name="T23" fmla="*/ 134 h 247"/>
                  <a:gd name="T24" fmla="*/ 167 w 372"/>
                  <a:gd name="T25" fmla="*/ 156 h 247"/>
                  <a:gd name="T26" fmla="*/ 217 w 372"/>
                  <a:gd name="T27" fmla="*/ 171 h 247"/>
                  <a:gd name="T28" fmla="*/ 251 w 372"/>
                  <a:gd name="T29" fmla="*/ 188 h 247"/>
                  <a:gd name="T30" fmla="*/ 266 w 372"/>
                  <a:gd name="T31" fmla="*/ 223 h 247"/>
                  <a:gd name="T32" fmla="*/ 265 w 372"/>
                  <a:gd name="T33" fmla="*/ 234 h 247"/>
                  <a:gd name="T34" fmla="*/ 259 w 372"/>
                  <a:gd name="T35" fmla="*/ 246 h 247"/>
                  <a:gd name="T36" fmla="*/ 222 w 372"/>
                  <a:gd name="T37" fmla="*/ 230 h 247"/>
                  <a:gd name="T38" fmla="*/ 217 w 372"/>
                  <a:gd name="T39" fmla="*/ 217 h 247"/>
                  <a:gd name="T40" fmla="*/ 133 w 372"/>
                  <a:gd name="T41" fmla="*/ 185 h 247"/>
                  <a:gd name="T42" fmla="*/ 191 w 372"/>
                  <a:gd name="T43" fmla="*/ 39 h 247"/>
                  <a:gd name="T44" fmla="*/ 83 w 372"/>
                  <a:gd name="T45" fmla="*/ 83 h 247"/>
                  <a:gd name="T46" fmla="*/ 39 w 372"/>
                  <a:gd name="T47" fmla="*/ 191 h 247"/>
                  <a:gd name="T48" fmla="*/ 44 w 372"/>
                  <a:gd name="T49" fmla="*/ 231 h 247"/>
                  <a:gd name="T50" fmla="*/ 9 w 372"/>
                  <a:gd name="T51" fmla="*/ 247 h 247"/>
                  <a:gd name="T52" fmla="*/ 0 w 372"/>
                  <a:gd name="T53" fmla="*/ 191 h 247"/>
                  <a:gd name="T54" fmla="*/ 56 w 372"/>
                  <a:gd name="T55" fmla="*/ 56 h 247"/>
                  <a:gd name="T56" fmla="*/ 191 w 372"/>
                  <a:gd name="T57" fmla="*/ 0 h 247"/>
                  <a:gd name="T58" fmla="*/ 326 w 372"/>
                  <a:gd name="T59" fmla="*/ 56 h 247"/>
                  <a:gd name="T60" fmla="*/ 372 w 372"/>
                  <a:gd name="T61" fmla="*/ 132 h 247"/>
                  <a:gd name="T62" fmla="*/ 339 w 372"/>
                  <a:gd name="T63" fmla="*/ 152 h 247"/>
                  <a:gd name="T64" fmla="*/ 299 w 372"/>
                  <a:gd name="T65" fmla="*/ 83 h 247"/>
                  <a:gd name="T66" fmla="*/ 191 w 372"/>
                  <a:gd name="T67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2" h="247">
                    <a:moveTo>
                      <a:pt x="133" y="185"/>
                    </a:moveTo>
                    <a:cubicBezTo>
                      <a:pt x="123" y="177"/>
                      <a:pt x="118" y="166"/>
                      <a:pt x="118" y="152"/>
                    </a:cubicBezTo>
                    <a:cubicBezTo>
                      <a:pt x="118" y="136"/>
                      <a:pt x="124" y="124"/>
                      <a:pt x="136" y="115"/>
                    </a:cubicBezTo>
                    <a:cubicBezTo>
                      <a:pt x="147" y="105"/>
                      <a:pt x="160" y="100"/>
                      <a:pt x="180" y="100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24" y="100"/>
                      <a:pt x="235" y="104"/>
                      <a:pt x="246" y="114"/>
                    </a:cubicBezTo>
                    <a:cubicBezTo>
                      <a:pt x="257" y="123"/>
                      <a:pt x="262" y="136"/>
                      <a:pt x="263" y="152"/>
                    </a:cubicBezTo>
                    <a:cubicBezTo>
                      <a:pt x="221" y="152"/>
                      <a:pt x="221" y="152"/>
                      <a:pt x="221" y="152"/>
                    </a:cubicBezTo>
                    <a:cubicBezTo>
                      <a:pt x="220" y="145"/>
                      <a:pt x="218" y="140"/>
                      <a:pt x="215" y="136"/>
                    </a:cubicBezTo>
                    <a:cubicBezTo>
                      <a:pt x="208" y="128"/>
                      <a:pt x="176" y="128"/>
                      <a:pt x="167" y="134"/>
                    </a:cubicBezTo>
                    <a:cubicBezTo>
                      <a:pt x="161" y="139"/>
                      <a:pt x="160" y="151"/>
                      <a:pt x="167" y="156"/>
                    </a:cubicBezTo>
                    <a:cubicBezTo>
                      <a:pt x="175" y="162"/>
                      <a:pt x="205" y="167"/>
                      <a:pt x="217" y="171"/>
                    </a:cubicBezTo>
                    <a:cubicBezTo>
                      <a:pt x="232" y="176"/>
                      <a:pt x="244" y="181"/>
                      <a:pt x="251" y="188"/>
                    </a:cubicBezTo>
                    <a:cubicBezTo>
                      <a:pt x="261" y="197"/>
                      <a:pt x="266" y="208"/>
                      <a:pt x="266" y="223"/>
                    </a:cubicBezTo>
                    <a:cubicBezTo>
                      <a:pt x="266" y="227"/>
                      <a:pt x="266" y="231"/>
                      <a:pt x="265" y="234"/>
                    </a:cubicBezTo>
                    <a:cubicBezTo>
                      <a:pt x="263" y="238"/>
                      <a:pt x="261" y="242"/>
                      <a:pt x="259" y="246"/>
                    </a:cubicBezTo>
                    <a:cubicBezTo>
                      <a:pt x="247" y="240"/>
                      <a:pt x="235" y="235"/>
                      <a:pt x="222" y="230"/>
                    </a:cubicBezTo>
                    <a:cubicBezTo>
                      <a:pt x="223" y="225"/>
                      <a:pt x="221" y="220"/>
                      <a:pt x="217" y="217"/>
                    </a:cubicBezTo>
                    <a:cubicBezTo>
                      <a:pt x="200" y="204"/>
                      <a:pt x="158" y="207"/>
                      <a:pt x="133" y="185"/>
                    </a:cubicBezTo>
                    <a:close/>
                    <a:moveTo>
                      <a:pt x="191" y="39"/>
                    </a:moveTo>
                    <a:cubicBezTo>
                      <a:pt x="149" y="39"/>
                      <a:pt x="111" y="56"/>
                      <a:pt x="83" y="83"/>
                    </a:cubicBezTo>
                    <a:cubicBezTo>
                      <a:pt x="56" y="111"/>
                      <a:pt x="39" y="149"/>
                      <a:pt x="39" y="191"/>
                    </a:cubicBezTo>
                    <a:cubicBezTo>
                      <a:pt x="39" y="205"/>
                      <a:pt x="40" y="219"/>
                      <a:pt x="44" y="231"/>
                    </a:cubicBezTo>
                    <a:cubicBezTo>
                      <a:pt x="32" y="236"/>
                      <a:pt x="20" y="241"/>
                      <a:pt x="9" y="247"/>
                    </a:cubicBezTo>
                    <a:cubicBezTo>
                      <a:pt x="3" y="229"/>
                      <a:pt x="0" y="210"/>
                      <a:pt x="0" y="191"/>
                    </a:cubicBezTo>
                    <a:cubicBezTo>
                      <a:pt x="0" y="138"/>
                      <a:pt x="22" y="91"/>
                      <a:pt x="56" y="56"/>
                    </a:cubicBezTo>
                    <a:cubicBezTo>
                      <a:pt x="91" y="22"/>
                      <a:pt x="138" y="0"/>
                      <a:pt x="191" y="0"/>
                    </a:cubicBezTo>
                    <a:cubicBezTo>
                      <a:pt x="244" y="0"/>
                      <a:pt x="291" y="22"/>
                      <a:pt x="326" y="56"/>
                    </a:cubicBezTo>
                    <a:cubicBezTo>
                      <a:pt x="347" y="77"/>
                      <a:pt x="363" y="103"/>
                      <a:pt x="372" y="132"/>
                    </a:cubicBezTo>
                    <a:cubicBezTo>
                      <a:pt x="361" y="138"/>
                      <a:pt x="349" y="145"/>
                      <a:pt x="339" y="152"/>
                    </a:cubicBezTo>
                    <a:cubicBezTo>
                      <a:pt x="332" y="126"/>
                      <a:pt x="318" y="102"/>
                      <a:pt x="299" y="83"/>
                    </a:cubicBezTo>
                    <a:cubicBezTo>
                      <a:pt x="271" y="56"/>
                      <a:pt x="233" y="39"/>
                      <a:pt x="19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 noEditPoints="1"/>
              </p:cNvSpPr>
              <p:nvPr/>
            </p:nvSpPr>
            <p:spPr bwMode="auto">
              <a:xfrm>
                <a:off x="8242846" y="1021288"/>
                <a:ext cx="335376" cy="351103"/>
              </a:xfrm>
              <a:custGeom>
                <a:avLst/>
                <a:gdLst>
                  <a:gd name="T0" fmla="*/ 41 w 388"/>
                  <a:gd name="T1" fmla="*/ 59 h 406"/>
                  <a:gd name="T2" fmla="*/ 185 w 388"/>
                  <a:gd name="T3" fmla="*/ 0 h 406"/>
                  <a:gd name="T4" fmla="*/ 329 w 388"/>
                  <a:gd name="T5" fmla="*/ 59 h 406"/>
                  <a:gd name="T6" fmla="*/ 388 w 388"/>
                  <a:gd name="T7" fmla="*/ 203 h 406"/>
                  <a:gd name="T8" fmla="*/ 329 w 388"/>
                  <a:gd name="T9" fmla="*/ 347 h 406"/>
                  <a:gd name="T10" fmla="*/ 185 w 388"/>
                  <a:gd name="T11" fmla="*/ 406 h 406"/>
                  <a:gd name="T12" fmla="*/ 111 w 388"/>
                  <a:gd name="T13" fmla="*/ 393 h 406"/>
                  <a:gd name="T14" fmla="*/ 116 w 388"/>
                  <a:gd name="T15" fmla="*/ 342 h 406"/>
                  <a:gd name="T16" fmla="*/ 36 w 388"/>
                  <a:gd name="T17" fmla="*/ 149 h 406"/>
                  <a:gd name="T18" fmla="*/ 0 w 388"/>
                  <a:gd name="T19" fmla="*/ 119 h 406"/>
                  <a:gd name="T20" fmla="*/ 41 w 388"/>
                  <a:gd name="T21" fmla="*/ 59 h 406"/>
                  <a:gd name="T22" fmla="*/ 123 w 388"/>
                  <a:gd name="T23" fmla="*/ 197 h 406"/>
                  <a:gd name="T24" fmla="*/ 107 w 388"/>
                  <a:gd name="T25" fmla="*/ 161 h 406"/>
                  <a:gd name="T26" fmla="*/ 126 w 388"/>
                  <a:gd name="T27" fmla="*/ 121 h 406"/>
                  <a:gd name="T28" fmla="*/ 173 w 388"/>
                  <a:gd name="T29" fmla="*/ 105 h 406"/>
                  <a:gd name="T30" fmla="*/ 173 w 388"/>
                  <a:gd name="T31" fmla="*/ 88 h 406"/>
                  <a:gd name="T32" fmla="*/ 200 w 388"/>
                  <a:gd name="T33" fmla="*/ 88 h 406"/>
                  <a:gd name="T34" fmla="*/ 200 w 388"/>
                  <a:gd name="T35" fmla="*/ 104 h 406"/>
                  <a:gd name="T36" fmla="*/ 244 w 388"/>
                  <a:gd name="T37" fmla="*/ 120 h 406"/>
                  <a:gd name="T38" fmla="*/ 262 w 388"/>
                  <a:gd name="T39" fmla="*/ 161 h 406"/>
                  <a:gd name="T40" fmla="*/ 217 w 388"/>
                  <a:gd name="T41" fmla="*/ 161 h 406"/>
                  <a:gd name="T42" fmla="*/ 211 w 388"/>
                  <a:gd name="T43" fmla="*/ 144 h 406"/>
                  <a:gd name="T44" fmla="*/ 160 w 388"/>
                  <a:gd name="T45" fmla="*/ 142 h 406"/>
                  <a:gd name="T46" fmla="*/ 159 w 388"/>
                  <a:gd name="T47" fmla="*/ 165 h 406"/>
                  <a:gd name="T48" fmla="*/ 213 w 388"/>
                  <a:gd name="T49" fmla="*/ 181 h 406"/>
                  <a:gd name="T50" fmla="*/ 250 w 388"/>
                  <a:gd name="T51" fmla="*/ 200 h 406"/>
                  <a:gd name="T52" fmla="*/ 265 w 388"/>
                  <a:gd name="T53" fmla="*/ 237 h 406"/>
                  <a:gd name="T54" fmla="*/ 248 w 388"/>
                  <a:gd name="T55" fmla="*/ 279 h 406"/>
                  <a:gd name="T56" fmla="*/ 198 w 388"/>
                  <a:gd name="T57" fmla="*/ 296 h 406"/>
                  <a:gd name="T58" fmla="*/ 198 w 388"/>
                  <a:gd name="T59" fmla="*/ 318 h 406"/>
                  <a:gd name="T60" fmla="*/ 172 w 388"/>
                  <a:gd name="T61" fmla="*/ 318 h 406"/>
                  <a:gd name="T62" fmla="*/ 172 w 388"/>
                  <a:gd name="T63" fmla="*/ 296 h 406"/>
                  <a:gd name="T64" fmla="*/ 123 w 388"/>
                  <a:gd name="T65" fmla="*/ 279 h 406"/>
                  <a:gd name="T66" fmla="*/ 105 w 388"/>
                  <a:gd name="T67" fmla="*/ 233 h 406"/>
                  <a:gd name="T68" fmla="*/ 152 w 388"/>
                  <a:gd name="T69" fmla="*/ 233 h 406"/>
                  <a:gd name="T70" fmla="*/ 158 w 388"/>
                  <a:gd name="T71" fmla="*/ 254 h 406"/>
                  <a:gd name="T72" fmla="*/ 212 w 388"/>
                  <a:gd name="T73" fmla="*/ 256 h 406"/>
                  <a:gd name="T74" fmla="*/ 213 w 388"/>
                  <a:gd name="T75" fmla="*/ 231 h 406"/>
                  <a:gd name="T76" fmla="*/ 123 w 388"/>
                  <a:gd name="T77" fmla="*/ 19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8" h="406">
                    <a:moveTo>
                      <a:pt x="41" y="59"/>
                    </a:moveTo>
                    <a:cubicBezTo>
                      <a:pt x="78" y="22"/>
                      <a:pt x="129" y="0"/>
                      <a:pt x="185" y="0"/>
                    </a:cubicBezTo>
                    <a:cubicBezTo>
                      <a:pt x="241" y="0"/>
                      <a:pt x="292" y="22"/>
                      <a:pt x="329" y="59"/>
                    </a:cubicBezTo>
                    <a:cubicBezTo>
                      <a:pt x="366" y="96"/>
                      <a:pt x="388" y="147"/>
                      <a:pt x="388" y="203"/>
                    </a:cubicBezTo>
                    <a:cubicBezTo>
                      <a:pt x="388" y="259"/>
                      <a:pt x="366" y="310"/>
                      <a:pt x="329" y="347"/>
                    </a:cubicBezTo>
                    <a:cubicBezTo>
                      <a:pt x="292" y="384"/>
                      <a:pt x="241" y="406"/>
                      <a:pt x="185" y="406"/>
                    </a:cubicBezTo>
                    <a:cubicBezTo>
                      <a:pt x="159" y="406"/>
                      <a:pt x="134" y="401"/>
                      <a:pt x="111" y="393"/>
                    </a:cubicBezTo>
                    <a:cubicBezTo>
                      <a:pt x="114" y="376"/>
                      <a:pt x="116" y="359"/>
                      <a:pt x="116" y="342"/>
                    </a:cubicBezTo>
                    <a:cubicBezTo>
                      <a:pt x="116" y="270"/>
                      <a:pt x="87" y="200"/>
                      <a:pt x="36" y="149"/>
                    </a:cubicBezTo>
                    <a:cubicBezTo>
                      <a:pt x="25" y="138"/>
                      <a:pt x="13" y="128"/>
                      <a:pt x="0" y="119"/>
                    </a:cubicBezTo>
                    <a:cubicBezTo>
                      <a:pt x="10" y="96"/>
                      <a:pt x="24" y="76"/>
                      <a:pt x="41" y="59"/>
                    </a:cubicBezTo>
                    <a:close/>
                    <a:moveTo>
                      <a:pt x="123" y="197"/>
                    </a:moveTo>
                    <a:cubicBezTo>
                      <a:pt x="112" y="188"/>
                      <a:pt x="107" y="176"/>
                      <a:pt x="107" y="161"/>
                    </a:cubicBezTo>
                    <a:cubicBezTo>
                      <a:pt x="107" y="144"/>
                      <a:pt x="113" y="131"/>
                      <a:pt x="126" y="121"/>
                    </a:cubicBezTo>
                    <a:cubicBezTo>
                      <a:pt x="138" y="111"/>
                      <a:pt x="152" y="105"/>
                      <a:pt x="173" y="105"/>
                    </a:cubicBezTo>
                    <a:cubicBezTo>
                      <a:pt x="173" y="88"/>
                      <a:pt x="173" y="88"/>
                      <a:pt x="173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20" y="105"/>
                      <a:pt x="233" y="110"/>
                      <a:pt x="244" y="120"/>
                    </a:cubicBezTo>
                    <a:cubicBezTo>
                      <a:pt x="255" y="130"/>
                      <a:pt x="261" y="143"/>
                      <a:pt x="262" y="161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16" y="154"/>
                      <a:pt x="214" y="148"/>
                      <a:pt x="211" y="144"/>
                    </a:cubicBezTo>
                    <a:cubicBezTo>
                      <a:pt x="203" y="135"/>
                      <a:pt x="168" y="135"/>
                      <a:pt x="160" y="142"/>
                    </a:cubicBezTo>
                    <a:cubicBezTo>
                      <a:pt x="152" y="147"/>
                      <a:pt x="152" y="160"/>
                      <a:pt x="159" y="165"/>
                    </a:cubicBezTo>
                    <a:cubicBezTo>
                      <a:pt x="168" y="172"/>
                      <a:pt x="200" y="177"/>
                      <a:pt x="213" y="181"/>
                    </a:cubicBezTo>
                    <a:cubicBezTo>
                      <a:pt x="229" y="186"/>
                      <a:pt x="242" y="193"/>
                      <a:pt x="250" y="200"/>
                    </a:cubicBezTo>
                    <a:cubicBezTo>
                      <a:pt x="260" y="209"/>
                      <a:pt x="265" y="221"/>
                      <a:pt x="265" y="237"/>
                    </a:cubicBezTo>
                    <a:cubicBezTo>
                      <a:pt x="265" y="256"/>
                      <a:pt x="260" y="270"/>
                      <a:pt x="248" y="279"/>
                    </a:cubicBezTo>
                    <a:cubicBezTo>
                      <a:pt x="236" y="289"/>
                      <a:pt x="222" y="295"/>
                      <a:pt x="198" y="296"/>
                    </a:cubicBezTo>
                    <a:cubicBezTo>
                      <a:pt x="198" y="318"/>
                      <a:pt x="198" y="318"/>
                      <a:pt x="198" y="318"/>
                    </a:cubicBezTo>
                    <a:cubicBezTo>
                      <a:pt x="172" y="318"/>
                      <a:pt x="172" y="318"/>
                      <a:pt x="172" y="318"/>
                    </a:cubicBezTo>
                    <a:cubicBezTo>
                      <a:pt x="172" y="296"/>
                      <a:pt x="172" y="296"/>
                      <a:pt x="172" y="296"/>
                    </a:cubicBezTo>
                    <a:cubicBezTo>
                      <a:pt x="150" y="295"/>
                      <a:pt x="136" y="290"/>
                      <a:pt x="123" y="279"/>
                    </a:cubicBezTo>
                    <a:cubicBezTo>
                      <a:pt x="111" y="268"/>
                      <a:pt x="105" y="252"/>
                      <a:pt x="105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3" y="243"/>
                      <a:pt x="155" y="250"/>
                      <a:pt x="158" y="254"/>
                    </a:cubicBezTo>
                    <a:cubicBezTo>
                      <a:pt x="167" y="265"/>
                      <a:pt x="203" y="263"/>
                      <a:pt x="212" y="256"/>
                    </a:cubicBezTo>
                    <a:cubicBezTo>
                      <a:pt x="220" y="251"/>
                      <a:pt x="221" y="237"/>
                      <a:pt x="213" y="231"/>
                    </a:cubicBezTo>
                    <a:cubicBezTo>
                      <a:pt x="195" y="216"/>
                      <a:pt x="150" y="220"/>
                      <a:pt x="123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903081" y="1114915"/>
                <a:ext cx="406328" cy="405962"/>
              </a:xfrm>
              <a:custGeom>
                <a:avLst/>
                <a:gdLst>
                  <a:gd name="T0" fmla="*/ 235 w 470"/>
                  <a:gd name="T1" fmla="*/ 57 h 470"/>
                  <a:gd name="T2" fmla="*/ 109 w 470"/>
                  <a:gd name="T3" fmla="*/ 109 h 470"/>
                  <a:gd name="T4" fmla="*/ 57 w 470"/>
                  <a:gd name="T5" fmla="*/ 235 h 470"/>
                  <a:gd name="T6" fmla="*/ 109 w 470"/>
                  <a:gd name="T7" fmla="*/ 361 h 470"/>
                  <a:gd name="T8" fmla="*/ 235 w 470"/>
                  <a:gd name="T9" fmla="*/ 413 h 470"/>
                  <a:gd name="T10" fmla="*/ 361 w 470"/>
                  <a:gd name="T11" fmla="*/ 361 h 470"/>
                  <a:gd name="T12" fmla="*/ 413 w 470"/>
                  <a:gd name="T13" fmla="*/ 235 h 470"/>
                  <a:gd name="T14" fmla="*/ 361 w 470"/>
                  <a:gd name="T15" fmla="*/ 109 h 470"/>
                  <a:gd name="T16" fmla="*/ 235 w 470"/>
                  <a:gd name="T17" fmla="*/ 57 h 470"/>
                  <a:gd name="T18" fmla="*/ 170 w 470"/>
                  <a:gd name="T19" fmla="*/ 228 h 470"/>
                  <a:gd name="T20" fmla="*/ 154 w 470"/>
                  <a:gd name="T21" fmla="*/ 191 h 470"/>
                  <a:gd name="T22" fmla="*/ 173 w 470"/>
                  <a:gd name="T23" fmla="*/ 149 h 470"/>
                  <a:gd name="T24" fmla="*/ 222 w 470"/>
                  <a:gd name="T25" fmla="*/ 132 h 470"/>
                  <a:gd name="T26" fmla="*/ 222 w 470"/>
                  <a:gd name="T27" fmla="*/ 114 h 470"/>
                  <a:gd name="T28" fmla="*/ 251 w 470"/>
                  <a:gd name="T29" fmla="*/ 114 h 470"/>
                  <a:gd name="T30" fmla="*/ 251 w 470"/>
                  <a:gd name="T31" fmla="*/ 132 h 470"/>
                  <a:gd name="T32" fmla="*/ 296 w 470"/>
                  <a:gd name="T33" fmla="*/ 148 h 470"/>
                  <a:gd name="T34" fmla="*/ 314 w 470"/>
                  <a:gd name="T35" fmla="*/ 190 h 470"/>
                  <a:gd name="T36" fmla="*/ 267 w 470"/>
                  <a:gd name="T37" fmla="*/ 190 h 470"/>
                  <a:gd name="T38" fmla="*/ 262 w 470"/>
                  <a:gd name="T39" fmla="*/ 173 h 470"/>
                  <a:gd name="T40" fmla="*/ 208 w 470"/>
                  <a:gd name="T41" fmla="*/ 171 h 470"/>
                  <a:gd name="T42" fmla="*/ 208 w 470"/>
                  <a:gd name="T43" fmla="*/ 196 h 470"/>
                  <a:gd name="T44" fmla="*/ 264 w 470"/>
                  <a:gd name="T45" fmla="*/ 212 h 470"/>
                  <a:gd name="T46" fmla="*/ 302 w 470"/>
                  <a:gd name="T47" fmla="*/ 231 h 470"/>
                  <a:gd name="T48" fmla="*/ 318 w 470"/>
                  <a:gd name="T49" fmla="*/ 271 h 470"/>
                  <a:gd name="T50" fmla="*/ 300 w 470"/>
                  <a:gd name="T51" fmla="*/ 314 h 470"/>
                  <a:gd name="T52" fmla="*/ 248 w 470"/>
                  <a:gd name="T53" fmla="*/ 333 h 470"/>
                  <a:gd name="T54" fmla="*/ 248 w 470"/>
                  <a:gd name="T55" fmla="*/ 355 h 470"/>
                  <a:gd name="T56" fmla="*/ 219 w 470"/>
                  <a:gd name="T57" fmla="*/ 355 h 470"/>
                  <a:gd name="T58" fmla="*/ 219 w 470"/>
                  <a:gd name="T59" fmla="*/ 333 h 470"/>
                  <a:gd name="T60" fmla="*/ 171 w 470"/>
                  <a:gd name="T61" fmla="*/ 313 h 470"/>
                  <a:gd name="T62" fmla="*/ 151 w 470"/>
                  <a:gd name="T63" fmla="*/ 266 h 470"/>
                  <a:gd name="T64" fmla="*/ 201 w 470"/>
                  <a:gd name="T65" fmla="*/ 266 h 470"/>
                  <a:gd name="T66" fmla="*/ 207 w 470"/>
                  <a:gd name="T67" fmla="*/ 288 h 470"/>
                  <a:gd name="T68" fmla="*/ 263 w 470"/>
                  <a:gd name="T69" fmla="*/ 290 h 470"/>
                  <a:gd name="T70" fmla="*/ 264 w 470"/>
                  <a:gd name="T71" fmla="*/ 264 h 470"/>
                  <a:gd name="T72" fmla="*/ 170 w 470"/>
                  <a:gd name="T73" fmla="*/ 228 h 470"/>
                  <a:gd name="T74" fmla="*/ 69 w 470"/>
                  <a:gd name="T75" fmla="*/ 69 h 470"/>
                  <a:gd name="T76" fmla="*/ 235 w 470"/>
                  <a:gd name="T77" fmla="*/ 0 h 470"/>
                  <a:gd name="T78" fmla="*/ 401 w 470"/>
                  <a:gd name="T79" fmla="*/ 69 h 470"/>
                  <a:gd name="T80" fmla="*/ 470 w 470"/>
                  <a:gd name="T81" fmla="*/ 235 h 470"/>
                  <a:gd name="T82" fmla="*/ 401 w 470"/>
                  <a:gd name="T83" fmla="*/ 401 h 470"/>
                  <a:gd name="T84" fmla="*/ 235 w 470"/>
                  <a:gd name="T85" fmla="*/ 470 h 470"/>
                  <a:gd name="T86" fmla="*/ 69 w 470"/>
                  <a:gd name="T87" fmla="*/ 401 h 470"/>
                  <a:gd name="T88" fmla="*/ 0 w 470"/>
                  <a:gd name="T89" fmla="*/ 235 h 470"/>
                  <a:gd name="T90" fmla="*/ 69 w 470"/>
                  <a:gd name="T91" fmla="*/ 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0" h="470">
                    <a:moveTo>
                      <a:pt x="235" y="57"/>
                    </a:moveTo>
                    <a:cubicBezTo>
                      <a:pt x="186" y="57"/>
                      <a:pt x="141" y="77"/>
                      <a:pt x="109" y="109"/>
                    </a:cubicBezTo>
                    <a:cubicBezTo>
                      <a:pt x="77" y="141"/>
                      <a:pt x="57" y="186"/>
                      <a:pt x="57" y="235"/>
                    </a:cubicBezTo>
                    <a:cubicBezTo>
                      <a:pt x="57" y="284"/>
                      <a:pt x="77" y="328"/>
                      <a:pt x="109" y="361"/>
                    </a:cubicBezTo>
                    <a:cubicBezTo>
                      <a:pt x="141" y="393"/>
                      <a:pt x="186" y="413"/>
                      <a:pt x="235" y="413"/>
                    </a:cubicBezTo>
                    <a:cubicBezTo>
                      <a:pt x="284" y="413"/>
                      <a:pt x="328" y="393"/>
                      <a:pt x="361" y="361"/>
                    </a:cubicBezTo>
                    <a:cubicBezTo>
                      <a:pt x="393" y="328"/>
                      <a:pt x="413" y="284"/>
                      <a:pt x="413" y="235"/>
                    </a:cubicBezTo>
                    <a:cubicBezTo>
                      <a:pt x="413" y="186"/>
                      <a:pt x="393" y="141"/>
                      <a:pt x="361" y="109"/>
                    </a:cubicBezTo>
                    <a:cubicBezTo>
                      <a:pt x="328" y="77"/>
                      <a:pt x="284" y="57"/>
                      <a:pt x="235" y="57"/>
                    </a:cubicBezTo>
                    <a:close/>
                    <a:moveTo>
                      <a:pt x="170" y="228"/>
                    </a:moveTo>
                    <a:cubicBezTo>
                      <a:pt x="159" y="219"/>
                      <a:pt x="154" y="207"/>
                      <a:pt x="154" y="191"/>
                    </a:cubicBezTo>
                    <a:cubicBezTo>
                      <a:pt x="154" y="174"/>
                      <a:pt x="160" y="160"/>
                      <a:pt x="173" y="149"/>
                    </a:cubicBezTo>
                    <a:cubicBezTo>
                      <a:pt x="186" y="139"/>
                      <a:pt x="200" y="133"/>
                      <a:pt x="222" y="132"/>
                    </a:cubicBezTo>
                    <a:cubicBezTo>
                      <a:pt x="222" y="114"/>
                      <a:pt x="222" y="114"/>
                      <a:pt x="222" y="114"/>
                    </a:cubicBezTo>
                    <a:cubicBezTo>
                      <a:pt x="251" y="114"/>
                      <a:pt x="251" y="114"/>
                      <a:pt x="251" y="114"/>
                    </a:cubicBezTo>
                    <a:cubicBezTo>
                      <a:pt x="251" y="132"/>
                      <a:pt x="251" y="132"/>
                      <a:pt x="251" y="132"/>
                    </a:cubicBezTo>
                    <a:cubicBezTo>
                      <a:pt x="272" y="133"/>
                      <a:pt x="284" y="138"/>
                      <a:pt x="296" y="148"/>
                    </a:cubicBezTo>
                    <a:cubicBezTo>
                      <a:pt x="308" y="158"/>
                      <a:pt x="313" y="172"/>
                      <a:pt x="314" y="190"/>
                    </a:cubicBezTo>
                    <a:cubicBezTo>
                      <a:pt x="267" y="190"/>
                      <a:pt x="267" y="190"/>
                      <a:pt x="267" y="190"/>
                    </a:cubicBezTo>
                    <a:cubicBezTo>
                      <a:pt x="266" y="182"/>
                      <a:pt x="265" y="177"/>
                      <a:pt x="262" y="173"/>
                    </a:cubicBezTo>
                    <a:cubicBezTo>
                      <a:pt x="254" y="164"/>
                      <a:pt x="218" y="164"/>
                      <a:pt x="208" y="171"/>
                    </a:cubicBezTo>
                    <a:cubicBezTo>
                      <a:pt x="201" y="177"/>
                      <a:pt x="200" y="190"/>
                      <a:pt x="208" y="196"/>
                    </a:cubicBezTo>
                    <a:cubicBezTo>
                      <a:pt x="217" y="203"/>
                      <a:pt x="250" y="208"/>
                      <a:pt x="264" y="212"/>
                    </a:cubicBezTo>
                    <a:cubicBezTo>
                      <a:pt x="281" y="218"/>
                      <a:pt x="294" y="224"/>
                      <a:pt x="302" y="231"/>
                    </a:cubicBezTo>
                    <a:cubicBezTo>
                      <a:pt x="313" y="241"/>
                      <a:pt x="318" y="254"/>
                      <a:pt x="318" y="271"/>
                    </a:cubicBezTo>
                    <a:cubicBezTo>
                      <a:pt x="319" y="290"/>
                      <a:pt x="312" y="304"/>
                      <a:pt x="300" y="314"/>
                    </a:cubicBezTo>
                    <a:cubicBezTo>
                      <a:pt x="288" y="325"/>
                      <a:pt x="272" y="332"/>
                      <a:pt x="248" y="333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19" y="355"/>
                      <a:pt x="219" y="355"/>
                      <a:pt x="219" y="355"/>
                    </a:cubicBezTo>
                    <a:cubicBezTo>
                      <a:pt x="219" y="333"/>
                      <a:pt x="219" y="333"/>
                      <a:pt x="219" y="333"/>
                    </a:cubicBezTo>
                    <a:cubicBezTo>
                      <a:pt x="196" y="333"/>
                      <a:pt x="183" y="325"/>
                      <a:pt x="171" y="313"/>
                    </a:cubicBezTo>
                    <a:cubicBezTo>
                      <a:pt x="158" y="302"/>
                      <a:pt x="151" y="286"/>
                      <a:pt x="151" y="266"/>
                    </a:cubicBezTo>
                    <a:cubicBezTo>
                      <a:pt x="201" y="266"/>
                      <a:pt x="201" y="266"/>
                      <a:pt x="201" y="266"/>
                    </a:cubicBezTo>
                    <a:cubicBezTo>
                      <a:pt x="202" y="276"/>
                      <a:pt x="204" y="283"/>
                      <a:pt x="207" y="288"/>
                    </a:cubicBezTo>
                    <a:cubicBezTo>
                      <a:pt x="216" y="299"/>
                      <a:pt x="254" y="297"/>
                      <a:pt x="263" y="290"/>
                    </a:cubicBezTo>
                    <a:cubicBezTo>
                      <a:pt x="272" y="284"/>
                      <a:pt x="272" y="271"/>
                      <a:pt x="264" y="264"/>
                    </a:cubicBezTo>
                    <a:cubicBezTo>
                      <a:pt x="245" y="249"/>
                      <a:pt x="198" y="252"/>
                      <a:pt x="170" y="228"/>
                    </a:cubicBezTo>
                    <a:close/>
                    <a:moveTo>
                      <a:pt x="69" y="69"/>
                    </a:moveTo>
                    <a:cubicBezTo>
                      <a:pt x="111" y="26"/>
                      <a:pt x="170" y="0"/>
                      <a:pt x="235" y="0"/>
                    </a:cubicBezTo>
                    <a:cubicBezTo>
                      <a:pt x="300" y="0"/>
                      <a:pt x="359" y="26"/>
                      <a:pt x="401" y="69"/>
                    </a:cubicBezTo>
                    <a:cubicBezTo>
                      <a:pt x="444" y="111"/>
                      <a:pt x="470" y="170"/>
                      <a:pt x="470" y="235"/>
                    </a:cubicBezTo>
                    <a:cubicBezTo>
                      <a:pt x="470" y="300"/>
                      <a:pt x="444" y="359"/>
                      <a:pt x="401" y="401"/>
                    </a:cubicBezTo>
                    <a:cubicBezTo>
                      <a:pt x="359" y="444"/>
                      <a:pt x="300" y="470"/>
                      <a:pt x="235" y="470"/>
                    </a:cubicBezTo>
                    <a:cubicBezTo>
                      <a:pt x="170" y="470"/>
                      <a:pt x="111" y="444"/>
                      <a:pt x="69" y="401"/>
                    </a:cubicBezTo>
                    <a:cubicBezTo>
                      <a:pt x="26" y="359"/>
                      <a:pt x="0" y="300"/>
                      <a:pt x="0" y="235"/>
                    </a:cubicBezTo>
                    <a:cubicBezTo>
                      <a:pt x="0" y="170"/>
                      <a:pt x="26" y="111"/>
                      <a:pt x="6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组合 6"/>
            <p:cNvGrpSpPr/>
            <p:nvPr/>
          </p:nvGrpSpPr>
          <p:grpSpPr>
            <a:xfrm>
              <a:off x="5160391" y="3434588"/>
              <a:ext cx="366269" cy="359899"/>
              <a:chOff x="5037571" y="856343"/>
              <a:chExt cx="715006" cy="702571"/>
            </a:xfrm>
            <a:solidFill>
              <a:schemeClr val="accent2"/>
            </a:solidFill>
          </p:grpSpPr>
          <p:sp>
            <p:nvSpPr>
              <p:cNvPr id="50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3" name="组合 7"/>
            <p:cNvGrpSpPr/>
            <p:nvPr/>
          </p:nvGrpSpPr>
          <p:grpSpPr>
            <a:xfrm>
              <a:off x="3656940" y="3443018"/>
              <a:ext cx="363271" cy="343038"/>
              <a:chOff x="6460269" y="872801"/>
              <a:chExt cx="709154" cy="669655"/>
            </a:xfrm>
            <a:solidFill>
              <a:schemeClr val="accent1"/>
            </a:solidFill>
          </p:grpSpPr>
          <p:sp>
            <p:nvSpPr>
              <p:cNvPr id="54" name="Freeform 42"/>
              <p:cNvSpPr>
                <a:spLocks noEditPoints="1"/>
              </p:cNvSpPr>
              <p:nvPr/>
            </p:nvSpPr>
            <p:spPr bwMode="auto">
              <a:xfrm>
                <a:off x="6460269" y="872801"/>
                <a:ext cx="442902" cy="669655"/>
              </a:xfrm>
              <a:custGeom>
                <a:avLst/>
                <a:gdLst>
                  <a:gd name="T0" fmla="*/ 250 w 512"/>
                  <a:gd name="T1" fmla="*/ 737 h 775"/>
                  <a:gd name="T2" fmla="*/ 209 w 512"/>
                  <a:gd name="T3" fmla="*/ 775 h 775"/>
                  <a:gd name="T4" fmla="*/ 173 w 512"/>
                  <a:gd name="T5" fmla="*/ 762 h 775"/>
                  <a:gd name="T6" fmla="*/ 159 w 512"/>
                  <a:gd name="T7" fmla="*/ 762 h 775"/>
                  <a:gd name="T8" fmla="*/ 124 w 512"/>
                  <a:gd name="T9" fmla="*/ 775 h 775"/>
                  <a:gd name="T10" fmla="*/ 83 w 512"/>
                  <a:gd name="T11" fmla="*/ 737 h 775"/>
                  <a:gd name="T12" fmla="*/ 75 w 512"/>
                  <a:gd name="T13" fmla="*/ 475 h 775"/>
                  <a:gd name="T14" fmla="*/ 65 w 512"/>
                  <a:gd name="T15" fmla="*/ 474 h 775"/>
                  <a:gd name="T16" fmla="*/ 21 w 512"/>
                  <a:gd name="T17" fmla="*/ 441 h 775"/>
                  <a:gd name="T18" fmla="*/ 19 w 512"/>
                  <a:gd name="T19" fmla="*/ 214 h 775"/>
                  <a:gd name="T20" fmla="*/ 48 w 512"/>
                  <a:gd name="T21" fmla="*/ 189 h 775"/>
                  <a:gd name="T22" fmla="*/ 119 w 512"/>
                  <a:gd name="T23" fmla="*/ 181 h 775"/>
                  <a:gd name="T24" fmla="*/ 131 w 512"/>
                  <a:gd name="T25" fmla="*/ 186 h 775"/>
                  <a:gd name="T26" fmla="*/ 166 w 512"/>
                  <a:gd name="T27" fmla="*/ 239 h 775"/>
                  <a:gd name="T28" fmla="*/ 202 w 512"/>
                  <a:gd name="T29" fmla="*/ 186 h 775"/>
                  <a:gd name="T30" fmla="*/ 213 w 512"/>
                  <a:gd name="T31" fmla="*/ 181 h 775"/>
                  <a:gd name="T32" fmla="*/ 269 w 512"/>
                  <a:gd name="T33" fmla="*/ 184 h 775"/>
                  <a:gd name="T34" fmla="*/ 286 w 512"/>
                  <a:gd name="T35" fmla="*/ 190 h 775"/>
                  <a:gd name="T36" fmla="*/ 361 w 512"/>
                  <a:gd name="T37" fmla="*/ 220 h 775"/>
                  <a:gd name="T38" fmla="*/ 454 w 512"/>
                  <a:gd name="T39" fmla="*/ 179 h 775"/>
                  <a:gd name="T40" fmla="*/ 503 w 512"/>
                  <a:gd name="T41" fmla="*/ 193 h 775"/>
                  <a:gd name="T42" fmla="*/ 488 w 512"/>
                  <a:gd name="T43" fmla="*/ 243 h 775"/>
                  <a:gd name="T44" fmla="*/ 382 w 512"/>
                  <a:gd name="T45" fmla="*/ 290 h 775"/>
                  <a:gd name="T46" fmla="*/ 359 w 512"/>
                  <a:gd name="T47" fmla="*/ 294 h 775"/>
                  <a:gd name="T48" fmla="*/ 266 w 512"/>
                  <a:gd name="T49" fmla="*/ 263 h 775"/>
                  <a:gd name="T50" fmla="*/ 261 w 512"/>
                  <a:gd name="T51" fmla="*/ 265 h 775"/>
                  <a:gd name="T52" fmla="*/ 250 w 512"/>
                  <a:gd name="T53" fmla="*/ 737 h 775"/>
                  <a:gd name="T54" fmla="*/ 168 w 512"/>
                  <a:gd name="T55" fmla="*/ 1 h 775"/>
                  <a:gd name="T56" fmla="*/ 233 w 512"/>
                  <a:gd name="T57" fmla="*/ 72 h 775"/>
                  <a:gd name="T58" fmla="*/ 165 w 512"/>
                  <a:gd name="T59" fmla="*/ 157 h 775"/>
                  <a:gd name="T60" fmla="*/ 99 w 512"/>
                  <a:gd name="T61" fmla="*/ 70 h 775"/>
                  <a:gd name="T62" fmla="*/ 168 w 512"/>
                  <a:gd name="T63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2" h="775">
                    <a:moveTo>
                      <a:pt x="250" y="737"/>
                    </a:moveTo>
                    <a:cubicBezTo>
                      <a:pt x="249" y="758"/>
                      <a:pt x="228" y="775"/>
                      <a:pt x="209" y="775"/>
                    </a:cubicBezTo>
                    <a:cubicBezTo>
                      <a:pt x="196" y="775"/>
                      <a:pt x="180" y="770"/>
                      <a:pt x="173" y="762"/>
                    </a:cubicBezTo>
                    <a:cubicBezTo>
                      <a:pt x="170" y="757"/>
                      <a:pt x="163" y="757"/>
                      <a:pt x="159" y="762"/>
                    </a:cubicBezTo>
                    <a:cubicBezTo>
                      <a:pt x="153" y="770"/>
                      <a:pt x="137" y="775"/>
                      <a:pt x="124" y="775"/>
                    </a:cubicBezTo>
                    <a:cubicBezTo>
                      <a:pt x="105" y="775"/>
                      <a:pt x="84" y="758"/>
                      <a:pt x="83" y="737"/>
                    </a:cubicBezTo>
                    <a:cubicBezTo>
                      <a:pt x="75" y="475"/>
                      <a:pt x="75" y="475"/>
                      <a:pt x="75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6" y="472"/>
                      <a:pt x="24" y="460"/>
                      <a:pt x="21" y="441"/>
                    </a:cubicBezTo>
                    <a:cubicBezTo>
                      <a:pt x="0" y="333"/>
                      <a:pt x="4" y="328"/>
                      <a:pt x="19" y="214"/>
                    </a:cubicBezTo>
                    <a:cubicBezTo>
                      <a:pt x="21" y="206"/>
                      <a:pt x="30" y="191"/>
                      <a:pt x="48" y="189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24" y="180"/>
                      <a:pt x="128" y="182"/>
                      <a:pt x="131" y="186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202" y="186"/>
                      <a:pt x="202" y="186"/>
                      <a:pt x="202" y="186"/>
                    </a:cubicBezTo>
                    <a:cubicBezTo>
                      <a:pt x="204" y="182"/>
                      <a:pt x="209" y="180"/>
                      <a:pt x="213" y="181"/>
                    </a:cubicBezTo>
                    <a:cubicBezTo>
                      <a:pt x="219" y="181"/>
                      <a:pt x="248" y="183"/>
                      <a:pt x="269" y="184"/>
                    </a:cubicBezTo>
                    <a:cubicBezTo>
                      <a:pt x="275" y="185"/>
                      <a:pt x="281" y="186"/>
                      <a:pt x="286" y="190"/>
                    </a:cubicBezTo>
                    <a:cubicBezTo>
                      <a:pt x="309" y="204"/>
                      <a:pt x="334" y="215"/>
                      <a:pt x="361" y="220"/>
                    </a:cubicBezTo>
                    <a:cubicBezTo>
                      <a:pt x="393" y="209"/>
                      <a:pt x="424" y="195"/>
                      <a:pt x="454" y="179"/>
                    </a:cubicBezTo>
                    <a:cubicBezTo>
                      <a:pt x="471" y="169"/>
                      <a:pt x="493" y="176"/>
                      <a:pt x="503" y="193"/>
                    </a:cubicBezTo>
                    <a:cubicBezTo>
                      <a:pt x="512" y="211"/>
                      <a:pt x="506" y="233"/>
                      <a:pt x="488" y="243"/>
                    </a:cubicBezTo>
                    <a:cubicBezTo>
                      <a:pt x="452" y="262"/>
                      <a:pt x="420" y="274"/>
                      <a:pt x="382" y="290"/>
                    </a:cubicBezTo>
                    <a:cubicBezTo>
                      <a:pt x="375" y="293"/>
                      <a:pt x="367" y="295"/>
                      <a:pt x="359" y="294"/>
                    </a:cubicBezTo>
                    <a:cubicBezTo>
                      <a:pt x="326" y="288"/>
                      <a:pt x="296" y="279"/>
                      <a:pt x="266" y="263"/>
                    </a:cubicBezTo>
                    <a:cubicBezTo>
                      <a:pt x="261" y="265"/>
                      <a:pt x="261" y="265"/>
                      <a:pt x="261" y="265"/>
                    </a:cubicBezTo>
                    <a:cubicBezTo>
                      <a:pt x="250" y="737"/>
                      <a:pt x="250" y="737"/>
                      <a:pt x="250" y="737"/>
                    </a:cubicBezTo>
                    <a:close/>
                    <a:moveTo>
                      <a:pt x="168" y="1"/>
                    </a:moveTo>
                    <a:cubicBezTo>
                      <a:pt x="205" y="1"/>
                      <a:pt x="234" y="33"/>
                      <a:pt x="233" y="72"/>
                    </a:cubicBezTo>
                    <a:cubicBezTo>
                      <a:pt x="233" y="111"/>
                      <a:pt x="202" y="158"/>
                      <a:pt x="165" y="157"/>
                    </a:cubicBezTo>
                    <a:cubicBezTo>
                      <a:pt x="128" y="156"/>
                      <a:pt x="99" y="109"/>
                      <a:pt x="99" y="70"/>
                    </a:cubicBezTo>
                    <a:cubicBezTo>
                      <a:pt x="100" y="31"/>
                      <a:pt x="131" y="0"/>
                      <a:pt x="16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3"/>
              <p:cNvSpPr>
                <a:spLocks noEditPoints="1"/>
              </p:cNvSpPr>
              <p:nvPr/>
            </p:nvSpPr>
            <p:spPr bwMode="auto">
              <a:xfrm>
                <a:off x="6735299" y="1108698"/>
                <a:ext cx="434124" cy="433758"/>
              </a:xfrm>
              <a:custGeom>
                <a:avLst/>
                <a:gdLst>
                  <a:gd name="T0" fmla="*/ 388 w 502"/>
                  <a:gd name="T1" fmla="*/ 388 h 502"/>
                  <a:gd name="T2" fmla="*/ 383 w 502"/>
                  <a:gd name="T3" fmla="*/ 335 h 502"/>
                  <a:gd name="T4" fmla="*/ 334 w 502"/>
                  <a:gd name="T5" fmla="*/ 426 h 502"/>
                  <a:gd name="T6" fmla="*/ 445 w 502"/>
                  <a:gd name="T7" fmla="*/ 251 h 502"/>
                  <a:gd name="T8" fmla="*/ 393 w 502"/>
                  <a:gd name="T9" fmla="*/ 214 h 502"/>
                  <a:gd name="T10" fmla="*/ 392 w 502"/>
                  <a:gd name="T11" fmla="*/ 297 h 502"/>
                  <a:gd name="T12" fmla="*/ 430 w 502"/>
                  <a:gd name="T13" fmla="*/ 176 h 502"/>
                  <a:gd name="T14" fmla="*/ 332 w 502"/>
                  <a:gd name="T15" fmla="*/ 75 h 502"/>
                  <a:gd name="T16" fmla="*/ 385 w 502"/>
                  <a:gd name="T17" fmla="*/ 176 h 502"/>
                  <a:gd name="T18" fmla="*/ 72 w 502"/>
                  <a:gd name="T19" fmla="*/ 176 h 502"/>
                  <a:gd name="T20" fmla="*/ 150 w 502"/>
                  <a:gd name="T21" fmla="*/ 117 h 502"/>
                  <a:gd name="T22" fmla="*/ 114 w 502"/>
                  <a:gd name="T23" fmla="*/ 114 h 502"/>
                  <a:gd name="T24" fmla="*/ 165 w 502"/>
                  <a:gd name="T25" fmla="*/ 176 h 502"/>
                  <a:gd name="T26" fmla="*/ 236 w 502"/>
                  <a:gd name="T27" fmla="*/ 71 h 502"/>
                  <a:gd name="T28" fmla="*/ 165 w 502"/>
                  <a:gd name="T29" fmla="*/ 176 h 502"/>
                  <a:gd name="T30" fmla="*/ 345 w 502"/>
                  <a:gd name="T31" fmla="*/ 176 h 502"/>
                  <a:gd name="T32" fmla="*/ 274 w 502"/>
                  <a:gd name="T33" fmla="*/ 71 h 502"/>
                  <a:gd name="T34" fmla="*/ 354 w 502"/>
                  <a:gd name="T35" fmla="*/ 214 h 502"/>
                  <a:gd name="T36" fmla="*/ 274 w 502"/>
                  <a:gd name="T37" fmla="*/ 297 h 502"/>
                  <a:gd name="T38" fmla="*/ 357 w 502"/>
                  <a:gd name="T39" fmla="*/ 252 h 502"/>
                  <a:gd name="T40" fmla="*/ 236 w 502"/>
                  <a:gd name="T41" fmla="*/ 214 h 502"/>
                  <a:gd name="T42" fmla="*/ 153 w 502"/>
                  <a:gd name="T43" fmla="*/ 252 h 502"/>
                  <a:gd name="T44" fmla="*/ 236 w 502"/>
                  <a:gd name="T45" fmla="*/ 297 h 502"/>
                  <a:gd name="T46" fmla="*/ 118 w 502"/>
                  <a:gd name="T47" fmla="*/ 214 h 502"/>
                  <a:gd name="T48" fmla="*/ 57 w 502"/>
                  <a:gd name="T49" fmla="*/ 251 h 502"/>
                  <a:gd name="T50" fmla="*/ 119 w 502"/>
                  <a:gd name="T51" fmla="*/ 297 h 502"/>
                  <a:gd name="T52" fmla="*/ 118 w 502"/>
                  <a:gd name="T53" fmla="*/ 214 h 502"/>
                  <a:gd name="T54" fmla="*/ 274 w 502"/>
                  <a:gd name="T55" fmla="*/ 335 h 502"/>
                  <a:gd name="T56" fmla="*/ 328 w 502"/>
                  <a:gd name="T57" fmla="*/ 367 h 502"/>
                  <a:gd name="T58" fmla="*/ 236 w 502"/>
                  <a:gd name="T59" fmla="*/ 335 h 502"/>
                  <a:gd name="T60" fmla="*/ 182 w 502"/>
                  <a:gd name="T61" fmla="*/ 367 h 502"/>
                  <a:gd name="T62" fmla="*/ 236 w 502"/>
                  <a:gd name="T63" fmla="*/ 335 h 502"/>
                  <a:gd name="T64" fmla="*/ 77 w 502"/>
                  <a:gd name="T65" fmla="*/ 335 h 502"/>
                  <a:gd name="T66" fmla="*/ 181 w 502"/>
                  <a:gd name="T67" fmla="*/ 431 h 502"/>
                  <a:gd name="T68" fmla="*/ 128 w 502"/>
                  <a:gd name="T69" fmla="*/ 335 h 502"/>
                  <a:gd name="T70" fmla="*/ 251 w 502"/>
                  <a:gd name="T71" fmla="*/ 502 h 502"/>
                  <a:gd name="T72" fmla="*/ 0 w 502"/>
                  <a:gd name="T73" fmla="*/ 251 h 502"/>
                  <a:gd name="T74" fmla="*/ 251 w 502"/>
                  <a:gd name="T75" fmla="*/ 0 h 502"/>
                  <a:gd name="T76" fmla="*/ 502 w 502"/>
                  <a:gd name="T77" fmla="*/ 25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2" h="502">
                    <a:moveTo>
                      <a:pt x="334" y="426"/>
                    </a:moveTo>
                    <a:cubicBezTo>
                      <a:pt x="355" y="416"/>
                      <a:pt x="373" y="403"/>
                      <a:pt x="388" y="388"/>
                    </a:cubicBezTo>
                    <a:cubicBezTo>
                      <a:pt x="403" y="373"/>
                      <a:pt x="416" y="354"/>
                      <a:pt x="42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77" y="352"/>
                      <a:pt x="370" y="370"/>
                      <a:pt x="362" y="385"/>
                    </a:cubicBezTo>
                    <a:cubicBezTo>
                      <a:pt x="354" y="400"/>
                      <a:pt x="345" y="413"/>
                      <a:pt x="334" y="426"/>
                    </a:cubicBezTo>
                    <a:close/>
                    <a:moveTo>
                      <a:pt x="439" y="297"/>
                    </a:moveTo>
                    <a:cubicBezTo>
                      <a:pt x="443" y="282"/>
                      <a:pt x="445" y="267"/>
                      <a:pt x="445" y="251"/>
                    </a:cubicBezTo>
                    <a:cubicBezTo>
                      <a:pt x="445" y="238"/>
                      <a:pt x="444" y="226"/>
                      <a:pt x="442" y="214"/>
                    </a:cubicBezTo>
                    <a:cubicBezTo>
                      <a:pt x="393" y="214"/>
                      <a:pt x="393" y="214"/>
                      <a:pt x="393" y="214"/>
                    </a:cubicBezTo>
                    <a:cubicBezTo>
                      <a:pt x="395" y="227"/>
                      <a:pt x="395" y="239"/>
                      <a:pt x="395" y="252"/>
                    </a:cubicBezTo>
                    <a:cubicBezTo>
                      <a:pt x="395" y="267"/>
                      <a:pt x="394" y="282"/>
                      <a:pt x="392" y="297"/>
                    </a:cubicBezTo>
                    <a:cubicBezTo>
                      <a:pt x="439" y="297"/>
                      <a:pt x="439" y="297"/>
                      <a:pt x="439" y="297"/>
                    </a:cubicBezTo>
                    <a:close/>
                    <a:moveTo>
                      <a:pt x="430" y="176"/>
                    </a:moveTo>
                    <a:cubicBezTo>
                      <a:pt x="420" y="153"/>
                      <a:pt x="406" y="132"/>
                      <a:pt x="388" y="114"/>
                    </a:cubicBezTo>
                    <a:cubicBezTo>
                      <a:pt x="372" y="98"/>
                      <a:pt x="353" y="84"/>
                      <a:pt x="332" y="75"/>
                    </a:cubicBezTo>
                    <a:cubicBezTo>
                      <a:pt x="343" y="88"/>
                      <a:pt x="353" y="102"/>
                      <a:pt x="361" y="117"/>
                    </a:cubicBezTo>
                    <a:cubicBezTo>
                      <a:pt x="371" y="135"/>
                      <a:pt x="379" y="155"/>
                      <a:pt x="385" y="176"/>
                    </a:cubicBezTo>
                    <a:cubicBezTo>
                      <a:pt x="430" y="176"/>
                      <a:pt x="430" y="176"/>
                      <a:pt x="430" y="176"/>
                    </a:cubicBezTo>
                    <a:close/>
                    <a:moveTo>
                      <a:pt x="72" y="176"/>
                    </a:moveTo>
                    <a:cubicBezTo>
                      <a:pt x="125" y="176"/>
                      <a:pt x="125" y="176"/>
                      <a:pt x="125" y="176"/>
                    </a:cubicBezTo>
                    <a:cubicBezTo>
                      <a:pt x="131" y="155"/>
                      <a:pt x="139" y="135"/>
                      <a:pt x="150" y="117"/>
                    </a:cubicBezTo>
                    <a:cubicBezTo>
                      <a:pt x="159" y="100"/>
                      <a:pt x="170" y="84"/>
                      <a:pt x="183" y="69"/>
                    </a:cubicBezTo>
                    <a:cubicBezTo>
                      <a:pt x="157" y="79"/>
                      <a:pt x="133" y="94"/>
                      <a:pt x="114" y="114"/>
                    </a:cubicBezTo>
                    <a:cubicBezTo>
                      <a:pt x="96" y="132"/>
                      <a:pt x="82" y="153"/>
                      <a:pt x="72" y="176"/>
                    </a:cubicBezTo>
                    <a:close/>
                    <a:moveTo>
                      <a:pt x="165" y="176"/>
                    </a:move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15" y="88"/>
                      <a:pt x="197" y="110"/>
                      <a:pt x="183" y="135"/>
                    </a:cubicBezTo>
                    <a:cubicBezTo>
                      <a:pt x="176" y="148"/>
                      <a:pt x="170" y="162"/>
                      <a:pt x="165" y="176"/>
                    </a:cubicBezTo>
                    <a:close/>
                    <a:moveTo>
                      <a:pt x="274" y="176"/>
                    </a:moveTo>
                    <a:cubicBezTo>
                      <a:pt x="345" y="176"/>
                      <a:pt x="345" y="176"/>
                      <a:pt x="345" y="176"/>
                    </a:cubicBezTo>
                    <a:cubicBezTo>
                      <a:pt x="341" y="162"/>
                      <a:pt x="335" y="148"/>
                      <a:pt x="327" y="135"/>
                    </a:cubicBezTo>
                    <a:cubicBezTo>
                      <a:pt x="314" y="110"/>
                      <a:pt x="296" y="88"/>
                      <a:pt x="274" y="71"/>
                    </a:cubicBezTo>
                    <a:cubicBezTo>
                      <a:pt x="274" y="176"/>
                      <a:pt x="274" y="176"/>
                      <a:pt x="274" y="176"/>
                    </a:cubicBezTo>
                    <a:close/>
                    <a:moveTo>
                      <a:pt x="354" y="214"/>
                    </a:move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4" y="297"/>
                      <a:pt x="274" y="297"/>
                      <a:pt x="274" y="297"/>
                    </a:cubicBezTo>
                    <a:cubicBezTo>
                      <a:pt x="353" y="297"/>
                      <a:pt x="353" y="297"/>
                      <a:pt x="353" y="297"/>
                    </a:cubicBezTo>
                    <a:cubicBezTo>
                      <a:pt x="356" y="282"/>
                      <a:pt x="357" y="267"/>
                      <a:pt x="357" y="252"/>
                    </a:cubicBezTo>
                    <a:cubicBezTo>
                      <a:pt x="357" y="239"/>
                      <a:pt x="356" y="227"/>
                      <a:pt x="354" y="214"/>
                    </a:cubicBezTo>
                    <a:close/>
                    <a:moveTo>
                      <a:pt x="236" y="214"/>
                    </a:moveTo>
                    <a:cubicBezTo>
                      <a:pt x="156" y="214"/>
                      <a:pt x="156" y="214"/>
                      <a:pt x="156" y="214"/>
                    </a:cubicBezTo>
                    <a:cubicBezTo>
                      <a:pt x="154" y="227"/>
                      <a:pt x="153" y="239"/>
                      <a:pt x="153" y="252"/>
                    </a:cubicBezTo>
                    <a:cubicBezTo>
                      <a:pt x="153" y="267"/>
                      <a:pt x="155" y="282"/>
                      <a:pt x="158" y="297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36" y="214"/>
                      <a:pt x="236" y="214"/>
                      <a:pt x="236" y="214"/>
                    </a:cubicBezTo>
                    <a:close/>
                    <a:moveTo>
                      <a:pt x="118" y="214"/>
                    </a:moveTo>
                    <a:cubicBezTo>
                      <a:pt x="61" y="214"/>
                      <a:pt x="61" y="214"/>
                      <a:pt x="61" y="214"/>
                    </a:cubicBezTo>
                    <a:cubicBezTo>
                      <a:pt x="59" y="226"/>
                      <a:pt x="57" y="238"/>
                      <a:pt x="57" y="251"/>
                    </a:cubicBezTo>
                    <a:cubicBezTo>
                      <a:pt x="57" y="267"/>
                      <a:pt x="59" y="282"/>
                      <a:pt x="63" y="297"/>
                    </a:cubicBezTo>
                    <a:cubicBezTo>
                      <a:pt x="119" y="297"/>
                      <a:pt x="119" y="297"/>
                      <a:pt x="119" y="297"/>
                    </a:cubicBezTo>
                    <a:cubicBezTo>
                      <a:pt x="116" y="282"/>
                      <a:pt x="115" y="267"/>
                      <a:pt x="115" y="252"/>
                    </a:cubicBezTo>
                    <a:cubicBezTo>
                      <a:pt x="115" y="239"/>
                      <a:pt x="116" y="227"/>
                      <a:pt x="118" y="214"/>
                    </a:cubicBezTo>
                    <a:close/>
                    <a:moveTo>
                      <a:pt x="342" y="335"/>
                    </a:moveTo>
                    <a:cubicBezTo>
                      <a:pt x="274" y="335"/>
                      <a:pt x="274" y="335"/>
                      <a:pt x="274" y="335"/>
                    </a:cubicBezTo>
                    <a:cubicBezTo>
                      <a:pt x="274" y="433"/>
                      <a:pt x="274" y="433"/>
                      <a:pt x="274" y="433"/>
                    </a:cubicBezTo>
                    <a:cubicBezTo>
                      <a:pt x="296" y="415"/>
                      <a:pt x="315" y="392"/>
                      <a:pt x="328" y="367"/>
                    </a:cubicBezTo>
                    <a:cubicBezTo>
                      <a:pt x="334" y="357"/>
                      <a:pt x="338" y="346"/>
                      <a:pt x="342" y="335"/>
                    </a:cubicBezTo>
                    <a:close/>
                    <a:moveTo>
                      <a:pt x="236" y="335"/>
                    </a:moveTo>
                    <a:cubicBezTo>
                      <a:pt x="168" y="335"/>
                      <a:pt x="168" y="335"/>
                      <a:pt x="168" y="335"/>
                    </a:cubicBezTo>
                    <a:cubicBezTo>
                      <a:pt x="172" y="346"/>
                      <a:pt x="177" y="357"/>
                      <a:pt x="182" y="367"/>
                    </a:cubicBezTo>
                    <a:cubicBezTo>
                      <a:pt x="196" y="392"/>
                      <a:pt x="214" y="415"/>
                      <a:pt x="236" y="433"/>
                    </a:cubicBezTo>
                    <a:cubicBezTo>
                      <a:pt x="236" y="335"/>
                      <a:pt x="236" y="335"/>
                      <a:pt x="236" y="335"/>
                    </a:cubicBezTo>
                    <a:close/>
                    <a:moveTo>
                      <a:pt x="128" y="335"/>
                    </a:moveTo>
                    <a:cubicBezTo>
                      <a:pt x="77" y="335"/>
                      <a:pt x="77" y="335"/>
                      <a:pt x="77" y="335"/>
                    </a:cubicBezTo>
                    <a:cubicBezTo>
                      <a:pt x="86" y="354"/>
                      <a:pt x="99" y="373"/>
                      <a:pt x="114" y="388"/>
                    </a:cubicBezTo>
                    <a:cubicBezTo>
                      <a:pt x="133" y="407"/>
                      <a:pt x="155" y="422"/>
                      <a:pt x="181" y="431"/>
                    </a:cubicBezTo>
                    <a:cubicBezTo>
                      <a:pt x="168" y="417"/>
                      <a:pt x="158" y="402"/>
                      <a:pt x="149" y="385"/>
                    </a:cubicBezTo>
                    <a:cubicBezTo>
                      <a:pt x="140" y="370"/>
                      <a:pt x="133" y="352"/>
                      <a:pt x="128" y="335"/>
                    </a:cubicBezTo>
                    <a:close/>
                    <a:moveTo>
                      <a:pt x="429" y="428"/>
                    </a:moveTo>
                    <a:cubicBezTo>
                      <a:pt x="383" y="474"/>
                      <a:pt x="321" y="502"/>
                      <a:pt x="251" y="502"/>
                    </a:cubicBezTo>
                    <a:cubicBezTo>
                      <a:pt x="182" y="502"/>
                      <a:pt x="119" y="474"/>
                      <a:pt x="74" y="428"/>
                    </a:cubicBezTo>
                    <a:cubicBezTo>
                      <a:pt x="28" y="383"/>
                      <a:pt x="0" y="320"/>
                      <a:pt x="0" y="251"/>
                    </a:cubicBezTo>
                    <a:cubicBezTo>
                      <a:pt x="0" y="182"/>
                      <a:pt x="28" y="119"/>
                      <a:pt x="74" y="73"/>
                    </a:cubicBezTo>
                    <a:cubicBezTo>
                      <a:pt x="119" y="28"/>
                      <a:pt x="182" y="0"/>
                      <a:pt x="251" y="0"/>
                    </a:cubicBezTo>
                    <a:cubicBezTo>
                      <a:pt x="321" y="0"/>
                      <a:pt x="383" y="28"/>
                      <a:pt x="429" y="73"/>
                    </a:cubicBezTo>
                    <a:cubicBezTo>
                      <a:pt x="474" y="119"/>
                      <a:pt x="502" y="182"/>
                      <a:pt x="502" y="251"/>
                    </a:cubicBezTo>
                    <a:cubicBezTo>
                      <a:pt x="502" y="320"/>
                      <a:pt x="474" y="383"/>
                      <a:pt x="429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43"/>
          <p:cNvGrpSpPr/>
          <p:nvPr/>
        </p:nvGrpSpPr>
        <p:grpSpPr>
          <a:xfrm>
            <a:off x="2377441" y="1820548"/>
            <a:ext cx="1215866" cy="555048"/>
            <a:chOff x="3169920" y="2040315"/>
            <a:chExt cx="1621155" cy="740064"/>
          </a:xfrm>
        </p:grpSpPr>
        <p:sp>
          <p:nvSpPr>
            <p:cNvPr id="57" name="椭圆 9"/>
            <p:cNvSpPr/>
            <p:nvPr/>
          </p:nvSpPr>
          <p:spPr>
            <a:xfrm>
              <a:off x="4676775" y="2360011"/>
              <a:ext cx="114300" cy="11430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13"/>
            <p:cNvCxnSpPr>
              <a:stCxn id="57" idx="2"/>
            </p:cNvCxnSpPr>
            <p:nvPr/>
          </p:nvCxnSpPr>
          <p:spPr>
            <a:xfrm flipH="1">
              <a:off x="3169920" y="2417161"/>
              <a:ext cx="150685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42"/>
            <p:cNvCxnSpPr/>
            <p:nvPr/>
          </p:nvCxnSpPr>
          <p:spPr>
            <a:xfrm flipV="1">
              <a:off x="3169920" y="2040315"/>
              <a:ext cx="0" cy="7400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47"/>
          <p:cNvGrpSpPr/>
          <p:nvPr/>
        </p:nvGrpSpPr>
        <p:grpSpPr>
          <a:xfrm>
            <a:off x="761998" y="3261475"/>
            <a:ext cx="1900353" cy="1114931"/>
            <a:chOff x="6498651" y="3179832"/>
            <a:chExt cx="2533806" cy="1486573"/>
          </a:xfrm>
        </p:grpSpPr>
        <p:sp>
          <p:nvSpPr>
            <p:cNvPr id="61" name="文本框 48"/>
            <p:cNvSpPr txBox="1"/>
            <p:nvPr/>
          </p:nvSpPr>
          <p:spPr>
            <a:xfrm>
              <a:off x="6600255" y="3179832"/>
              <a:ext cx="2432202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62" name="文本框 49"/>
            <p:cNvSpPr txBox="1"/>
            <p:nvPr/>
          </p:nvSpPr>
          <p:spPr>
            <a:xfrm>
              <a:off x="6498651" y="3607654"/>
              <a:ext cx="2175917" cy="105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50"/>
          <p:cNvGrpSpPr/>
          <p:nvPr/>
        </p:nvGrpSpPr>
        <p:grpSpPr>
          <a:xfrm>
            <a:off x="2377441" y="3307648"/>
            <a:ext cx="1215866" cy="555048"/>
            <a:chOff x="3169920" y="2040315"/>
            <a:chExt cx="1621155" cy="740064"/>
          </a:xfrm>
        </p:grpSpPr>
        <p:sp>
          <p:nvSpPr>
            <p:cNvPr id="64" name="椭圆 51"/>
            <p:cNvSpPr/>
            <p:nvPr/>
          </p:nvSpPr>
          <p:spPr>
            <a:xfrm>
              <a:off x="4676775" y="2360011"/>
              <a:ext cx="114300" cy="11430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52"/>
            <p:cNvCxnSpPr>
              <a:stCxn id="64" idx="2"/>
            </p:cNvCxnSpPr>
            <p:nvPr/>
          </p:nvCxnSpPr>
          <p:spPr>
            <a:xfrm flipH="1">
              <a:off x="3169920" y="2417161"/>
              <a:ext cx="150685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53"/>
            <p:cNvCxnSpPr/>
            <p:nvPr/>
          </p:nvCxnSpPr>
          <p:spPr>
            <a:xfrm flipV="1">
              <a:off x="3169920" y="2040315"/>
              <a:ext cx="0" cy="7400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71"/>
          <p:cNvGrpSpPr/>
          <p:nvPr/>
        </p:nvGrpSpPr>
        <p:grpSpPr>
          <a:xfrm flipH="1">
            <a:off x="5590651" y="1820548"/>
            <a:ext cx="1215866" cy="555048"/>
            <a:chOff x="3169920" y="2040315"/>
            <a:chExt cx="1621155" cy="740064"/>
          </a:xfrm>
        </p:grpSpPr>
        <p:sp>
          <p:nvSpPr>
            <p:cNvPr id="68" name="椭圆 72"/>
            <p:cNvSpPr/>
            <p:nvPr/>
          </p:nvSpPr>
          <p:spPr>
            <a:xfrm>
              <a:off x="4676775" y="2360011"/>
              <a:ext cx="114300" cy="11430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73"/>
            <p:cNvCxnSpPr>
              <a:stCxn id="68" idx="2"/>
            </p:cNvCxnSpPr>
            <p:nvPr/>
          </p:nvCxnSpPr>
          <p:spPr>
            <a:xfrm flipH="1">
              <a:off x="3169920" y="2417161"/>
              <a:ext cx="150685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74"/>
            <p:cNvCxnSpPr/>
            <p:nvPr/>
          </p:nvCxnSpPr>
          <p:spPr>
            <a:xfrm flipV="1">
              <a:off x="3169920" y="2040315"/>
              <a:ext cx="0" cy="7400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5"/>
          <p:cNvGrpSpPr/>
          <p:nvPr/>
        </p:nvGrpSpPr>
        <p:grpSpPr>
          <a:xfrm flipH="1">
            <a:off x="5590651" y="3307648"/>
            <a:ext cx="1215866" cy="555048"/>
            <a:chOff x="3169920" y="2040315"/>
            <a:chExt cx="1621155" cy="740064"/>
          </a:xfrm>
        </p:grpSpPr>
        <p:sp>
          <p:nvSpPr>
            <p:cNvPr id="72" name="椭圆 76"/>
            <p:cNvSpPr/>
            <p:nvPr/>
          </p:nvSpPr>
          <p:spPr>
            <a:xfrm>
              <a:off x="4676775" y="2360011"/>
              <a:ext cx="114300" cy="114300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77"/>
            <p:cNvCxnSpPr>
              <a:stCxn id="72" idx="2"/>
            </p:cNvCxnSpPr>
            <p:nvPr/>
          </p:nvCxnSpPr>
          <p:spPr>
            <a:xfrm flipH="1">
              <a:off x="3169920" y="2417161"/>
              <a:ext cx="150685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78"/>
            <p:cNvCxnSpPr/>
            <p:nvPr/>
          </p:nvCxnSpPr>
          <p:spPr>
            <a:xfrm flipV="1">
              <a:off x="3169920" y="2040315"/>
              <a:ext cx="0" cy="740064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79"/>
          <p:cNvGrpSpPr/>
          <p:nvPr/>
        </p:nvGrpSpPr>
        <p:grpSpPr>
          <a:xfrm>
            <a:off x="6811095" y="1774376"/>
            <a:ext cx="1723304" cy="1134238"/>
            <a:chOff x="7109327" y="3179834"/>
            <a:chExt cx="2297740" cy="1512316"/>
          </a:xfrm>
        </p:grpSpPr>
        <p:sp>
          <p:nvSpPr>
            <p:cNvPr id="90" name="文本框 80"/>
            <p:cNvSpPr txBox="1"/>
            <p:nvPr/>
          </p:nvSpPr>
          <p:spPr>
            <a:xfrm>
              <a:off x="7109327" y="3179834"/>
              <a:ext cx="2094538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93" name="文本框 81"/>
            <p:cNvSpPr txBox="1"/>
            <p:nvPr/>
          </p:nvSpPr>
          <p:spPr>
            <a:xfrm>
              <a:off x="7115250" y="3633399"/>
              <a:ext cx="2291817" cy="1058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82"/>
          <p:cNvGrpSpPr/>
          <p:nvPr/>
        </p:nvGrpSpPr>
        <p:grpSpPr>
          <a:xfrm>
            <a:off x="6811096" y="3261473"/>
            <a:ext cx="1799503" cy="1171141"/>
            <a:chOff x="7109327" y="3179836"/>
            <a:chExt cx="2399338" cy="1561522"/>
          </a:xfrm>
        </p:grpSpPr>
        <p:sp>
          <p:nvSpPr>
            <p:cNvPr id="95" name="文本框 83"/>
            <p:cNvSpPr txBox="1"/>
            <p:nvPr/>
          </p:nvSpPr>
          <p:spPr>
            <a:xfrm>
              <a:off x="7109327" y="3179836"/>
              <a:ext cx="239933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  <p:sp>
          <p:nvSpPr>
            <p:cNvPr id="96" name="文本框 84"/>
            <p:cNvSpPr txBox="1"/>
            <p:nvPr/>
          </p:nvSpPr>
          <p:spPr>
            <a:xfrm>
              <a:off x="7115250" y="3682606"/>
              <a:ext cx="2088617" cy="1058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10"/>
          <p:cNvSpPr/>
          <p:nvPr/>
        </p:nvSpPr>
        <p:spPr>
          <a:xfrm>
            <a:off x="400050" y="2137372"/>
            <a:ext cx="8415338" cy="948728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4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24" y="3089672"/>
            <a:ext cx="1654926" cy="9392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5" name="矩形 11"/>
          <p:cNvSpPr/>
          <p:nvPr/>
        </p:nvSpPr>
        <p:spPr>
          <a:xfrm>
            <a:off x="400050" y="2135500"/>
            <a:ext cx="1728788" cy="9553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6" name="矩形 12"/>
          <p:cNvSpPr/>
          <p:nvPr/>
        </p:nvSpPr>
        <p:spPr>
          <a:xfrm>
            <a:off x="3124678" y="2135499"/>
            <a:ext cx="1728788" cy="948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87" name="图片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805793" y="1160150"/>
            <a:ext cx="1666368" cy="96675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8" name="矩形 13"/>
          <p:cNvSpPr/>
          <p:nvPr/>
        </p:nvSpPr>
        <p:spPr>
          <a:xfrm>
            <a:off x="6318673" y="2135499"/>
            <a:ext cx="1728788" cy="95417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89" name="Group 26"/>
          <p:cNvGrpSpPr/>
          <p:nvPr/>
        </p:nvGrpSpPr>
        <p:grpSpPr>
          <a:xfrm>
            <a:off x="3068848" y="4005065"/>
            <a:ext cx="1845823" cy="600164"/>
            <a:chOff x="4091797" y="5340089"/>
            <a:chExt cx="2461097" cy="800219"/>
          </a:xfrm>
        </p:grpSpPr>
        <p:sp>
          <p:nvSpPr>
            <p:cNvPr id="90" name="TextBox 16"/>
            <p:cNvSpPr txBox="1"/>
            <p:nvPr/>
          </p:nvSpPr>
          <p:spPr>
            <a:xfrm>
              <a:off x="4521532" y="5340089"/>
              <a:ext cx="203136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单击此处添加段落文本单击此处添加段落文本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1" name="TextBox 16"/>
            <p:cNvSpPr txBox="1"/>
            <p:nvPr/>
          </p:nvSpPr>
          <p:spPr>
            <a:xfrm>
              <a:off x="4091797" y="5354606"/>
              <a:ext cx="6266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2" name="Group 34"/>
          <p:cNvGrpSpPr/>
          <p:nvPr/>
        </p:nvGrpSpPr>
        <p:grpSpPr>
          <a:xfrm>
            <a:off x="6267240" y="4026836"/>
            <a:ext cx="1845823" cy="600164"/>
            <a:chOff x="8356320" y="5369117"/>
            <a:chExt cx="2461097" cy="800219"/>
          </a:xfrm>
        </p:grpSpPr>
        <p:sp>
          <p:nvSpPr>
            <p:cNvPr id="93" name="TextBox 16"/>
            <p:cNvSpPr txBox="1"/>
            <p:nvPr/>
          </p:nvSpPr>
          <p:spPr>
            <a:xfrm>
              <a:off x="8786055" y="5369117"/>
              <a:ext cx="203136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单击此处添加段落文本单击此处添加段落文本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4" name="TextBox 16"/>
            <p:cNvSpPr txBox="1"/>
            <p:nvPr/>
          </p:nvSpPr>
          <p:spPr>
            <a:xfrm>
              <a:off x="8356320" y="5383634"/>
              <a:ext cx="626667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05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5" name="Group 21"/>
          <p:cNvGrpSpPr/>
          <p:nvPr/>
        </p:nvGrpSpPr>
        <p:grpSpPr>
          <a:xfrm>
            <a:off x="3136106" y="2296262"/>
            <a:ext cx="1442352" cy="804721"/>
            <a:chOff x="4181475" y="3061680"/>
            <a:chExt cx="1923136" cy="1072960"/>
          </a:xfrm>
        </p:grpSpPr>
        <p:sp>
          <p:nvSpPr>
            <p:cNvPr id="96" name="TextBox 16"/>
            <p:cNvSpPr txBox="1"/>
            <p:nvPr/>
          </p:nvSpPr>
          <p:spPr>
            <a:xfrm>
              <a:off x="4625315" y="3108720"/>
              <a:ext cx="1479296" cy="1025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单击此处添加段落文本单击此处添加段落文本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97" name="TextBox 16"/>
            <p:cNvSpPr txBox="1"/>
            <p:nvPr/>
          </p:nvSpPr>
          <p:spPr>
            <a:xfrm>
              <a:off x="4181475" y="3061680"/>
              <a:ext cx="626667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b="1" dirty="0" smtClean="0">
                  <a:solidFill>
                    <a:schemeClr val="bg1"/>
                  </a:solidFill>
                </a:rPr>
                <a:t>01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Group 32"/>
          <p:cNvGrpSpPr/>
          <p:nvPr/>
        </p:nvGrpSpPr>
        <p:grpSpPr>
          <a:xfrm>
            <a:off x="6378458" y="2296260"/>
            <a:ext cx="1442352" cy="804722"/>
            <a:chOff x="8504611" y="3061680"/>
            <a:chExt cx="1923136" cy="1072962"/>
          </a:xfrm>
        </p:grpSpPr>
        <p:sp>
          <p:nvSpPr>
            <p:cNvPr id="99" name="TextBox 16"/>
            <p:cNvSpPr txBox="1"/>
            <p:nvPr/>
          </p:nvSpPr>
          <p:spPr>
            <a:xfrm>
              <a:off x="8948451" y="3108721"/>
              <a:ext cx="1479296" cy="1025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单击此处添加段落文本单击此处添加段落文本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00" name="TextBox 16"/>
            <p:cNvSpPr txBox="1"/>
            <p:nvPr/>
          </p:nvSpPr>
          <p:spPr>
            <a:xfrm>
              <a:off x="8504611" y="3061680"/>
              <a:ext cx="626667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b="1" dirty="0" smtClean="0">
                  <a:solidFill>
                    <a:schemeClr val="bg1"/>
                  </a:solidFill>
                </a:rPr>
                <a:t>04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1" name="Group 27"/>
          <p:cNvGrpSpPr/>
          <p:nvPr/>
        </p:nvGrpSpPr>
        <p:grpSpPr>
          <a:xfrm>
            <a:off x="7487930" y="1154497"/>
            <a:ext cx="1442352" cy="804722"/>
            <a:chOff x="9983907" y="1539329"/>
            <a:chExt cx="1923136" cy="1072962"/>
          </a:xfrm>
        </p:grpSpPr>
        <p:sp>
          <p:nvSpPr>
            <p:cNvPr id="102" name="TextBox 16"/>
            <p:cNvSpPr txBox="1"/>
            <p:nvPr/>
          </p:nvSpPr>
          <p:spPr>
            <a:xfrm>
              <a:off x="10427747" y="1586370"/>
              <a:ext cx="1479296" cy="1025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单击此处添加段落文本单击此处添加段落文本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3" name="TextBox 16"/>
            <p:cNvSpPr txBox="1"/>
            <p:nvPr/>
          </p:nvSpPr>
          <p:spPr>
            <a:xfrm>
              <a:off x="9983907" y="1539329"/>
              <a:ext cx="626667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04" name="TextBox 1"/>
          <p:cNvSpPr txBox="1"/>
          <p:nvPr/>
        </p:nvSpPr>
        <p:spPr>
          <a:xfrm>
            <a:off x="1865682" y="1370902"/>
            <a:ext cx="229293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您的标题写在这里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9098" y="2137376"/>
            <a:ext cx="1525581" cy="95348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6" name="图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4367" y="2137373"/>
            <a:ext cx="1517963" cy="94872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07" name="图片 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316376" y="3093244"/>
            <a:ext cx="1738203" cy="9572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5" grpId="0" animBg="1"/>
      <p:bldP spid="86" grpId="0" animBg="1"/>
      <p:bldP spid="88" grpId="0" animBg="1"/>
      <p:bldP spid="1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907008" y="1273349"/>
            <a:ext cx="3059104" cy="3051001"/>
            <a:chOff x="2907008" y="1273349"/>
            <a:chExt cx="3059104" cy="3051001"/>
          </a:xfrm>
        </p:grpSpPr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5114192" y="1273349"/>
              <a:ext cx="850769" cy="849874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25400" dir="18900000">
                <a:schemeClr val="accent1">
                  <a:lumMod val="50000"/>
                  <a:alpha val="50000"/>
                </a:scheme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4300373" y="3473578"/>
              <a:ext cx="850769" cy="85077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100000">
                  <a:schemeClr val="accent2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25400" dir="81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 rot="16200000">
              <a:off x="5105797" y="3473580"/>
              <a:ext cx="850770" cy="85076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25400" dir="78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200" dirty="0">
                <a:sym typeface="+mn-lt"/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 rot="5400000">
              <a:off x="2995285" y="1303973"/>
              <a:ext cx="850770" cy="85076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25400" dir="84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200" dirty="0">
                <a:sym typeface="+mn-lt"/>
              </a:endParaRPr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3839605" y="1302428"/>
              <a:ext cx="850769" cy="849874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4"/>
                </a:gs>
                <a:gs pos="0">
                  <a:schemeClr val="accent4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25400" dir="18900000">
                <a:schemeClr val="accent4">
                  <a:lumMod val="50000"/>
                  <a:alpha val="50000"/>
                </a:scheme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2993069" y="2138774"/>
              <a:ext cx="850769" cy="85077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4"/>
                </a:gs>
                <a:gs pos="100000">
                  <a:schemeClr val="accent4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25400" dir="8100000">
                <a:schemeClr val="accent4">
                  <a:lumMod val="50000"/>
                  <a:alpha val="50000"/>
                </a:scheme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268987" y="2103655"/>
              <a:ext cx="850769" cy="85077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 rot="16200000">
              <a:off x="5115343" y="2101396"/>
              <a:ext cx="850770" cy="850769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  <a:tileRect/>
            </a:gradFill>
            <a:ln w="12700">
              <a:noFill/>
            </a:ln>
            <a:effectLst>
              <a:innerShdw blurRad="63500" dist="50800" dir="7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200" dirty="0">
                <a:sym typeface="+mn-lt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2907481" y="1277401"/>
              <a:ext cx="2206711" cy="2200437"/>
            </a:xfrm>
            <a:custGeom>
              <a:avLst/>
              <a:gdLst>
                <a:gd name="T0" fmla="*/ 0 w 2081"/>
                <a:gd name="T1" fmla="*/ 2075 h 2075"/>
                <a:gd name="T2" fmla="*/ 233 w 2081"/>
                <a:gd name="T3" fmla="*/ 1513 h 2075"/>
                <a:gd name="T4" fmla="*/ 797 w 2081"/>
                <a:gd name="T5" fmla="*/ 1280 h 2075"/>
                <a:gd name="T6" fmla="*/ 803 w 2081"/>
                <a:gd name="T7" fmla="*/ 1280 h 2075"/>
                <a:gd name="T8" fmla="*/ 900 w 2081"/>
                <a:gd name="T9" fmla="*/ 1270 h 2075"/>
                <a:gd name="T10" fmla="*/ 1285 w 2081"/>
                <a:gd name="T11" fmla="*/ 801 h 2075"/>
                <a:gd name="T12" fmla="*/ 1285 w 2081"/>
                <a:gd name="T13" fmla="*/ 800 h 2075"/>
                <a:gd name="T14" fmla="*/ 1285 w 2081"/>
                <a:gd name="T15" fmla="*/ 800 h 2075"/>
                <a:gd name="T16" fmla="*/ 1285 w 2081"/>
                <a:gd name="T17" fmla="*/ 798 h 2075"/>
                <a:gd name="T18" fmla="*/ 1285 w 2081"/>
                <a:gd name="T19" fmla="*/ 796 h 2075"/>
                <a:gd name="T20" fmla="*/ 1285 w 2081"/>
                <a:gd name="T21" fmla="*/ 796 h 2075"/>
                <a:gd name="T22" fmla="*/ 2081 w 2081"/>
                <a:gd name="T23" fmla="*/ 0 h 2075"/>
                <a:gd name="T24" fmla="*/ 2081 w 2081"/>
                <a:gd name="T25" fmla="*/ 310 h 2075"/>
                <a:gd name="T26" fmla="*/ 1601 w 2081"/>
                <a:gd name="T27" fmla="*/ 792 h 2075"/>
                <a:gd name="T28" fmla="*/ 1601 w 2081"/>
                <a:gd name="T29" fmla="*/ 796 h 2075"/>
                <a:gd name="T30" fmla="*/ 1601 w 2081"/>
                <a:gd name="T31" fmla="*/ 799 h 2075"/>
                <a:gd name="T32" fmla="*/ 1601 w 2081"/>
                <a:gd name="T33" fmla="*/ 799 h 2075"/>
                <a:gd name="T34" fmla="*/ 1374 w 2081"/>
                <a:gd name="T35" fmla="*/ 1355 h 2075"/>
                <a:gd name="T36" fmla="*/ 822 w 2081"/>
                <a:gd name="T37" fmla="*/ 1595 h 2075"/>
                <a:gd name="T38" fmla="*/ 800 w 2081"/>
                <a:gd name="T39" fmla="*/ 1596 h 2075"/>
                <a:gd name="T40" fmla="*/ 800 w 2081"/>
                <a:gd name="T41" fmla="*/ 1596 h 2075"/>
                <a:gd name="T42" fmla="*/ 798 w 2081"/>
                <a:gd name="T43" fmla="*/ 1595 h 2075"/>
                <a:gd name="T44" fmla="*/ 461 w 2081"/>
                <a:gd name="T45" fmla="*/ 1738 h 2075"/>
                <a:gd name="T46" fmla="*/ 321 w 2081"/>
                <a:gd name="T47" fmla="*/ 2075 h 2075"/>
                <a:gd name="T48" fmla="*/ 0 w 2081"/>
                <a:gd name="T49" fmla="*/ 2075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81" h="2075">
                  <a:moveTo>
                    <a:pt x="0" y="2075"/>
                  </a:moveTo>
                  <a:cubicBezTo>
                    <a:pt x="0" y="1863"/>
                    <a:pt x="83" y="1663"/>
                    <a:pt x="233" y="1513"/>
                  </a:cubicBezTo>
                  <a:cubicBezTo>
                    <a:pt x="384" y="1363"/>
                    <a:pt x="584" y="1280"/>
                    <a:pt x="797" y="1280"/>
                  </a:cubicBezTo>
                  <a:cubicBezTo>
                    <a:pt x="803" y="1280"/>
                    <a:pt x="803" y="1280"/>
                    <a:pt x="803" y="1280"/>
                  </a:cubicBezTo>
                  <a:cubicBezTo>
                    <a:pt x="836" y="1280"/>
                    <a:pt x="868" y="1276"/>
                    <a:pt x="900" y="1270"/>
                  </a:cubicBezTo>
                  <a:cubicBezTo>
                    <a:pt x="1119" y="1224"/>
                    <a:pt x="1281" y="1027"/>
                    <a:pt x="1285" y="801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5" y="798"/>
                    <a:pt x="1285" y="798"/>
                    <a:pt x="1285" y="798"/>
                  </a:cubicBezTo>
                  <a:cubicBezTo>
                    <a:pt x="1285" y="796"/>
                    <a:pt x="1285" y="796"/>
                    <a:pt x="1285" y="796"/>
                  </a:cubicBezTo>
                  <a:cubicBezTo>
                    <a:pt x="1285" y="796"/>
                    <a:pt x="1285" y="796"/>
                    <a:pt x="1285" y="796"/>
                  </a:cubicBezTo>
                  <a:cubicBezTo>
                    <a:pt x="1286" y="357"/>
                    <a:pt x="1643" y="1"/>
                    <a:pt x="2081" y="0"/>
                  </a:cubicBezTo>
                  <a:cubicBezTo>
                    <a:pt x="2081" y="310"/>
                    <a:pt x="2081" y="310"/>
                    <a:pt x="2081" y="310"/>
                  </a:cubicBezTo>
                  <a:cubicBezTo>
                    <a:pt x="1816" y="311"/>
                    <a:pt x="1601" y="527"/>
                    <a:pt x="1601" y="792"/>
                  </a:cubicBezTo>
                  <a:cubicBezTo>
                    <a:pt x="1601" y="793"/>
                    <a:pt x="1601" y="794"/>
                    <a:pt x="1601" y="796"/>
                  </a:cubicBezTo>
                  <a:cubicBezTo>
                    <a:pt x="1601" y="799"/>
                    <a:pt x="1601" y="799"/>
                    <a:pt x="1601" y="799"/>
                  </a:cubicBezTo>
                  <a:cubicBezTo>
                    <a:pt x="1601" y="799"/>
                    <a:pt x="1601" y="799"/>
                    <a:pt x="1601" y="799"/>
                  </a:cubicBezTo>
                  <a:cubicBezTo>
                    <a:pt x="1601" y="1009"/>
                    <a:pt x="1520" y="1206"/>
                    <a:pt x="1374" y="1355"/>
                  </a:cubicBezTo>
                  <a:cubicBezTo>
                    <a:pt x="1227" y="1505"/>
                    <a:pt x="1032" y="1590"/>
                    <a:pt x="822" y="1595"/>
                  </a:cubicBezTo>
                  <a:cubicBezTo>
                    <a:pt x="814" y="1595"/>
                    <a:pt x="807" y="1596"/>
                    <a:pt x="800" y="1596"/>
                  </a:cubicBezTo>
                  <a:cubicBezTo>
                    <a:pt x="800" y="1596"/>
                    <a:pt x="800" y="1596"/>
                    <a:pt x="800" y="1596"/>
                  </a:cubicBezTo>
                  <a:cubicBezTo>
                    <a:pt x="798" y="1595"/>
                    <a:pt x="798" y="1595"/>
                    <a:pt x="798" y="1595"/>
                  </a:cubicBezTo>
                  <a:cubicBezTo>
                    <a:pt x="670" y="1597"/>
                    <a:pt x="551" y="1647"/>
                    <a:pt x="461" y="1738"/>
                  </a:cubicBezTo>
                  <a:cubicBezTo>
                    <a:pt x="371" y="1829"/>
                    <a:pt x="322" y="1948"/>
                    <a:pt x="321" y="2075"/>
                  </a:cubicBezTo>
                  <a:lnTo>
                    <a:pt x="0" y="20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>
              <a:innerShdw blurRad="63500" dist="25400" dir="135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200" dirty="0">
                <a:sym typeface="+mn-lt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5106379" y="2626503"/>
              <a:ext cx="850769" cy="849874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800 h 800"/>
                <a:gd name="T4" fmla="*/ 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0" y="800"/>
                    <a:pt x="0" y="800"/>
                    <a:pt x="0" y="8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800" y="358"/>
                    <a:pt x="800" y="80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2"/>
                </a:gs>
                <a:gs pos="0">
                  <a:schemeClr val="accent2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25400" dir="18900000">
                <a:schemeClr val="accent2">
                  <a:lumMod val="50000"/>
                  <a:alpha val="50000"/>
                </a:scheme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grpSp>
          <p:nvGrpSpPr>
            <p:cNvPr id="20" name="组合 47"/>
            <p:cNvGrpSpPr/>
            <p:nvPr/>
          </p:nvGrpSpPr>
          <p:grpSpPr>
            <a:xfrm>
              <a:off x="3258191" y="1613118"/>
              <a:ext cx="1052232" cy="1052234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" name="椭圆 48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  <p:sp>
            <p:nvSpPr>
              <p:cNvPr id="22" name="椭圆 49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</p:grpSp>
        <p:sp>
          <p:nvSpPr>
            <p:cNvPr id="23" name="文本框 20"/>
            <p:cNvSpPr txBox="1"/>
            <p:nvPr/>
          </p:nvSpPr>
          <p:spPr>
            <a:xfrm>
              <a:off x="3633980" y="1921517"/>
              <a:ext cx="36362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000" dirty="0" smtClean="0">
                  <a:solidFill>
                    <a:schemeClr val="accent4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01</a:t>
              </a:r>
              <a:endParaRPr lang="zh-CN" altLang="en-US" sz="2000" dirty="0">
                <a:solidFill>
                  <a:schemeClr val="accent4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24" name="矩形 22"/>
            <p:cNvSpPr/>
            <p:nvPr/>
          </p:nvSpPr>
          <p:spPr>
            <a:xfrm>
              <a:off x="3533006" y="2195046"/>
              <a:ext cx="470321" cy="207749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900" dirty="0" smtClean="0">
                  <a:solidFill>
                    <a:schemeClr val="accent4"/>
                  </a:solidFill>
                  <a:ea typeface="MEllan HK Xbold" panose="00000800000000000000" pitchFamily="2" charset="-120"/>
                  <a:sym typeface="+mn-lt"/>
                </a:rPr>
                <a:t>OPTION</a:t>
              </a:r>
              <a:endParaRPr lang="zh-CN" altLang="en-US" sz="900" dirty="0">
                <a:solidFill>
                  <a:schemeClr val="accent4"/>
                </a:solidFill>
                <a:ea typeface="MEllan HK Xbold" panose="00000800000000000000" pitchFamily="2" charset="-120"/>
                <a:sym typeface="+mn-lt"/>
              </a:endParaRPr>
            </a:p>
          </p:txBody>
        </p:sp>
        <p:sp>
          <p:nvSpPr>
            <p:cNvPr id="25" name="任意多边形 58"/>
            <p:cNvSpPr>
              <a:spLocks/>
            </p:cNvSpPr>
            <p:nvPr/>
          </p:nvSpPr>
          <p:spPr bwMode="auto">
            <a:xfrm>
              <a:off x="3753543" y="2803697"/>
              <a:ext cx="680124" cy="681131"/>
            </a:xfrm>
            <a:custGeom>
              <a:avLst/>
              <a:gdLst>
                <a:gd name="connsiteX0" fmla="*/ 742809 w 996535"/>
                <a:gd name="connsiteY0" fmla="*/ 0 h 998010"/>
                <a:gd name="connsiteX1" fmla="*/ 792398 w 996535"/>
                <a:gd name="connsiteY1" fmla="*/ 37023 h 998010"/>
                <a:gd name="connsiteX2" fmla="*/ 961497 w 996535"/>
                <a:gd name="connsiteY2" fmla="*/ 205800 h 998010"/>
                <a:gd name="connsiteX3" fmla="*/ 996535 w 996535"/>
                <a:gd name="connsiteY3" fmla="*/ 252553 h 998010"/>
                <a:gd name="connsiteX4" fmla="*/ 968121 w 996535"/>
                <a:gd name="connsiteY4" fmla="*/ 290519 h 998010"/>
                <a:gd name="connsiteX5" fmla="*/ 755866 w 996535"/>
                <a:gd name="connsiteY5" fmla="*/ 981612 h 998010"/>
                <a:gd name="connsiteX6" fmla="*/ 755866 w 996535"/>
                <a:gd name="connsiteY6" fmla="*/ 984721 h 998010"/>
                <a:gd name="connsiteX7" fmla="*/ 754451 w 996535"/>
                <a:gd name="connsiteY7" fmla="*/ 998010 h 998010"/>
                <a:gd name="connsiteX8" fmla="*/ 668631 w 996535"/>
                <a:gd name="connsiteY8" fmla="*/ 998010 h 998010"/>
                <a:gd name="connsiteX9" fmla="*/ 0 w 996535"/>
                <a:gd name="connsiteY9" fmla="*/ 998010 h 998010"/>
                <a:gd name="connsiteX10" fmla="*/ 0 w 996535"/>
                <a:gd name="connsiteY10" fmla="*/ 278096 h 998010"/>
                <a:gd name="connsiteX11" fmla="*/ 0 w 996535"/>
                <a:gd name="connsiteY11" fmla="*/ 241968 h 998010"/>
                <a:gd name="connsiteX12" fmla="*/ 211 w 996535"/>
                <a:gd name="connsiteY12" fmla="*/ 241945 h 998010"/>
                <a:gd name="connsiteX13" fmla="*/ 3318 w 996535"/>
                <a:gd name="connsiteY13" fmla="*/ 243499 h 998010"/>
                <a:gd name="connsiteX14" fmla="*/ 37500 w 996535"/>
                <a:gd name="connsiteY14" fmla="*/ 241945 h 998010"/>
                <a:gd name="connsiteX15" fmla="*/ 710682 w 996535"/>
                <a:gd name="connsiteY15" fmla="*/ 24534 h 998010"/>
                <a:gd name="connsiteX16" fmla="*/ 742809 w 996535"/>
                <a:gd name="connsiteY16" fmla="*/ 0 h 998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96535" h="998010">
                  <a:moveTo>
                    <a:pt x="742809" y="0"/>
                  </a:moveTo>
                  <a:lnTo>
                    <a:pt x="792398" y="37023"/>
                  </a:lnTo>
                  <a:cubicBezTo>
                    <a:pt x="853992" y="87769"/>
                    <a:pt x="910640" y="144305"/>
                    <a:pt x="961497" y="205800"/>
                  </a:cubicBezTo>
                  <a:lnTo>
                    <a:pt x="996535" y="252553"/>
                  </a:lnTo>
                  <a:lnTo>
                    <a:pt x="968121" y="290519"/>
                  </a:lnTo>
                  <a:cubicBezTo>
                    <a:pt x="834633" y="487870"/>
                    <a:pt x="756449" y="725668"/>
                    <a:pt x="755866" y="981612"/>
                  </a:cubicBezTo>
                  <a:cubicBezTo>
                    <a:pt x="755866" y="981612"/>
                    <a:pt x="755866" y="981612"/>
                    <a:pt x="755866" y="984721"/>
                  </a:cubicBezTo>
                  <a:lnTo>
                    <a:pt x="754451" y="998010"/>
                  </a:lnTo>
                  <a:lnTo>
                    <a:pt x="668631" y="998010"/>
                  </a:lnTo>
                  <a:cubicBezTo>
                    <a:pt x="0" y="998010"/>
                    <a:pt x="0" y="998010"/>
                    <a:pt x="0" y="998010"/>
                  </a:cubicBezTo>
                  <a:cubicBezTo>
                    <a:pt x="0" y="686696"/>
                    <a:pt x="0" y="453211"/>
                    <a:pt x="0" y="278096"/>
                  </a:cubicBezTo>
                  <a:lnTo>
                    <a:pt x="0" y="241968"/>
                  </a:lnTo>
                  <a:lnTo>
                    <a:pt x="211" y="241945"/>
                  </a:lnTo>
                  <a:cubicBezTo>
                    <a:pt x="211" y="241945"/>
                    <a:pt x="211" y="241945"/>
                    <a:pt x="3318" y="243499"/>
                  </a:cubicBezTo>
                  <a:cubicBezTo>
                    <a:pt x="14194" y="243499"/>
                    <a:pt x="25070" y="241945"/>
                    <a:pt x="37500" y="241945"/>
                  </a:cubicBezTo>
                  <a:cubicBezTo>
                    <a:pt x="282214" y="236118"/>
                    <a:pt x="513818" y="160371"/>
                    <a:pt x="710682" y="24534"/>
                  </a:cubicBezTo>
                  <a:lnTo>
                    <a:pt x="742809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3"/>
                </a:gs>
                <a:gs pos="0">
                  <a:schemeClr val="accent3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25400" dir="18900000">
                <a:schemeClr val="accent3">
                  <a:lumMod val="50000"/>
                  <a:alpha val="50000"/>
                </a:scheme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grpSp>
          <p:nvGrpSpPr>
            <p:cNvPr id="26" name="组合 50"/>
            <p:cNvGrpSpPr/>
            <p:nvPr/>
          </p:nvGrpSpPr>
          <p:grpSpPr>
            <a:xfrm>
              <a:off x="4575978" y="2940985"/>
              <a:ext cx="1052232" cy="1052234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椭圆 51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  <p:sp>
            <p:nvSpPr>
              <p:cNvPr id="28" name="椭圆 52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</p:grpSp>
        <p:sp>
          <p:nvSpPr>
            <p:cNvPr id="29" name="矩形 24"/>
            <p:cNvSpPr/>
            <p:nvPr/>
          </p:nvSpPr>
          <p:spPr>
            <a:xfrm>
              <a:off x="4869404" y="3554997"/>
              <a:ext cx="470321" cy="207749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900" dirty="0" smtClean="0">
                  <a:solidFill>
                    <a:schemeClr val="accent2"/>
                  </a:solidFill>
                  <a:ea typeface="MEllan HK Xbold" panose="00000800000000000000" pitchFamily="2" charset="-120"/>
                  <a:sym typeface="+mn-lt"/>
                </a:rPr>
                <a:t>OPTION</a:t>
              </a:r>
              <a:endParaRPr lang="zh-CN" altLang="en-US" sz="900" dirty="0">
                <a:solidFill>
                  <a:schemeClr val="accent2"/>
                </a:solidFill>
                <a:ea typeface="MEllan HK Xbold" panose="00000800000000000000" pitchFamily="2" charset="-120"/>
                <a:sym typeface="+mn-lt"/>
              </a:endParaRPr>
            </a:p>
          </p:txBody>
        </p:sp>
        <p:sp>
          <p:nvSpPr>
            <p:cNvPr id="30" name="文本框 23"/>
            <p:cNvSpPr txBox="1"/>
            <p:nvPr/>
          </p:nvSpPr>
          <p:spPr>
            <a:xfrm>
              <a:off x="4947738" y="3281468"/>
              <a:ext cx="40890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000" dirty="0" smtClean="0">
                  <a:solidFill>
                    <a:schemeClr val="accent2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04</a:t>
              </a:r>
              <a:endParaRPr lang="zh-CN" altLang="en-US" sz="2000" dirty="0">
                <a:solidFill>
                  <a:schemeClr val="accent2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grpSp>
          <p:nvGrpSpPr>
            <p:cNvPr id="31" name="组合 5"/>
            <p:cNvGrpSpPr/>
            <p:nvPr/>
          </p:nvGrpSpPr>
          <p:grpSpPr>
            <a:xfrm>
              <a:off x="3753011" y="2629023"/>
              <a:ext cx="1353822" cy="1693472"/>
              <a:chOff x="5095290" y="3645833"/>
              <a:chExt cx="1983655" cy="2481316"/>
            </a:xfrm>
          </p:grpSpPr>
          <p:sp>
            <p:nvSpPr>
              <p:cNvPr id="32" name="任意多边形 59"/>
              <p:cNvSpPr>
                <a:spLocks/>
              </p:cNvSpPr>
              <p:nvPr/>
            </p:nvSpPr>
            <p:spPr bwMode="auto">
              <a:xfrm>
                <a:off x="5095290" y="4899780"/>
                <a:ext cx="1236805" cy="1227369"/>
              </a:xfrm>
              <a:custGeom>
                <a:avLst/>
                <a:gdLst>
                  <a:gd name="connsiteX0" fmla="*/ 744721 w 1236805"/>
                  <a:gd name="connsiteY0" fmla="*/ 0 h 1227369"/>
                  <a:gd name="connsiteX1" fmla="*/ 825374 w 1236805"/>
                  <a:gd name="connsiteY1" fmla="*/ 0 h 1227369"/>
                  <a:gd name="connsiteX2" fmla="*/ 1017411 w 1236805"/>
                  <a:gd name="connsiteY2" fmla="*/ 0 h 1227369"/>
                  <a:gd name="connsiteX3" fmla="*/ 1236805 w 1236805"/>
                  <a:gd name="connsiteY3" fmla="*/ 0 h 1227369"/>
                  <a:gd name="connsiteX4" fmla="*/ 1230687 w 1236805"/>
                  <a:gd name="connsiteY4" fmla="*/ 115921 h 1227369"/>
                  <a:gd name="connsiteX5" fmla="*/ 0 w 1236805"/>
                  <a:gd name="connsiteY5" fmla="*/ 1227369 h 1227369"/>
                  <a:gd name="connsiteX6" fmla="*/ 0 w 1236805"/>
                  <a:gd name="connsiteY6" fmla="*/ 726753 h 1227369"/>
                  <a:gd name="connsiteX7" fmla="*/ 523850 w 1236805"/>
                  <a:gd name="connsiteY7" fmla="*/ 510648 h 1227369"/>
                  <a:gd name="connsiteX8" fmla="*/ 730640 w 1236805"/>
                  <a:gd name="connsiteY8" fmla="*/ 132198 h 1227369"/>
                  <a:gd name="connsiteX9" fmla="*/ 744721 w 1236805"/>
                  <a:gd name="connsiteY9" fmla="*/ 0 h 1227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6805" h="1227369">
                    <a:moveTo>
                      <a:pt x="744721" y="0"/>
                    </a:moveTo>
                    <a:lnTo>
                      <a:pt x="825374" y="0"/>
                    </a:lnTo>
                    <a:cubicBezTo>
                      <a:pt x="885024" y="0"/>
                      <a:pt x="948935" y="0"/>
                      <a:pt x="1017411" y="0"/>
                    </a:cubicBezTo>
                    <a:lnTo>
                      <a:pt x="1236805" y="0"/>
                    </a:lnTo>
                    <a:lnTo>
                      <a:pt x="1230687" y="115921"/>
                    </a:lnTo>
                    <a:cubicBezTo>
                      <a:pt x="1166110" y="738000"/>
                      <a:pt x="639753" y="1225911"/>
                      <a:pt x="0" y="1227369"/>
                    </a:cubicBezTo>
                    <a:lnTo>
                      <a:pt x="0" y="726753"/>
                    </a:lnTo>
                    <a:cubicBezTo>
                      <a:pt x="197415" y="726753"/>
                      <a:pt x="383949" y="649017"/>
                      <a:pt x="523850" y="510648"/>
                    </a:cubicBezTo>
                    <a:cubicBezTo>
                      <a:pt x="629941" y="405705"/>
                      <a:pt x="701057" y="274527"/>
                      <a:pt x="730640" y="132198"/>
                    </a:cubicBezTo>
                    <a:lnTo>
                      <a:pt x="7447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 w="12700">
                <a:noFill/>
              </a:ln>
              <a:effectLst>
                <a:innerShdw blurRad="63500" dist="25400" dir="2700000">
                  <a:prstClr val="black">
                    <a:alpha val="3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  <p:sp>
            <p:nvSpPr>
              <p:cNvPr id="33" name="任意多边形 65"/>
              <p:cNvSpPr>
                <a:spLocks/>
              </p:cNvSpPr>
              <p:nvPr/>
            </p:nvSpPr>
            <p:spPr bwMode="auto">
              <a:xfrm>
                <a:off x="5840189" y="3645833"/>
                <a:ext cx="1238756" cy="1253947"/>
              </a:xfrm>
              <a:custGeom>
                <a:avLst/>
                <a:gdLst>
                  <a:gd name="connsiteX0" fmla="*/ 1238756 w 1238756"/>
                  <a:gd name="connsiteY0" fmla="*/ 0 h 1253947"/>
                  <a:gd name="connsiteX1" fmla="*/ 1238756 w 1238756"/>
                  <a:gd name="connsiteY1" fmla="*/ 481960 h 1253947"/>
                  <a:gd name="connsiteX2" fmla="*/ 492621 w 1238756"/>
                  <a:gd name="connsiteY2" fmla="*/ 1231330 h 1253947"/>
                  <a:gd name="connsiteX3" fmla="*/ 492621 w 1238756"/>
                  <a:gd name="connsiteY3" fmla="*/ 1237549 h 1253947"/>
                  <a:gd name="connsiteX4" fmla="*/ 492621 w 1238756"/>
                  <a:gd name="connsiteY4" fmla="*/ 1243768 h 1253947"/>
                  <a:gd name="connsiteX5" fmla="*/ 492102 w 1238756"/>
                  <a:gd name="connsiteY5" fmla="*/ 1253617 h 1253947"/>
                  <a:gd name="connsiteX6" fmla="*/ 492084 w 1238756"/>
                  <a:gd name="connsiteY6" fmla="*/ 1253947 h 1253947"/>
                  <a:gd name="connsiteX7" fmla="*/ 272690 w 1238756"/>
                  <a:gd name="connsiteY7" fmla="*/ 1253947 h 1253947"/>
                  <a:gd name="connsiteX8" fmla="*/ 80653 w 1238756"/>
                  <a:gd name="connsiteY8" fmla="*/ 1253947 h 1253947"/>
                  <a:gd name="connsiteX9" fmla="*/ 0 w 1238756"/>
                  <a:gd name="connsiteY9" fmla="*/ 1253947 h 1253947"/>
                  <a:gd name="connsiteX10" fmla="*/ 1415 w 1238756"/>
                  <a:gd name="connsiteY10" fmla="*/ 1240658 h 1253947"/>
                  <a:gd name="connsiteX11" fmla="*/ 1415 w 1238756"/>
                  <a:gd name="connsiteY11" fmla="*/ 1237549 h 1253947"/>
                  <a:gd name="connsiteX12" fmla="*/ 213670 w 1238756"/>
                  <a:gd name="connsiteY12" fmla="*/ 546456 h 1253947"/>
                  <a:gd name="connsiteX13" fmla="*/ 242084 w 1238756"/>
                  <a:gd name="connsiteY13" fmla="*/ 508490 h 1253947"/>
                  <a:gd name="connsiteX14" fmla="*/ 284919 w 1238756"/>
                  <a:gd name="connsiteY14" fmla="*/ 451254 h 1253947"/>
                  <a:gd name="connsiteX15" fmla="*/ 1238756 w 1238756"/>
                  <a:gd name="connsiteY15" fmla="*/ 0 h 125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8756" h="1253947">
                    <a:moveTo>
                      <a:pt x="1238756" y="0"/>
                    </a:moveTo>
                    <a:cubicBezTo>
                      <a:pt x="1238756" y="481960"/>
                      <a:pt x="1238756" y="481960"/>
                      <a:pt x="1238756" y="481960"/>
                    </a:cubicBezTo>
                    <a:cubicBezTo>
                      <a:pt x="826827" y="483515"/>
                      <a:pt x="492621" y="819332"/>
                      <a:pt x="492621" y="1231330"/>
                    </a:cubicBezTo>
                    <a:cubicBezTo>
                      <a:pt x="492621" y="1234439"/>
                      <a:pt x="492621" y="1235994"/>
                      <a:pt x="492621" y="1237549"/>
                    </a:cubicBezTo>
                    <a:cubicBezTo>
                      <a:pt x="492621" y="1243768"/>
                      <a:pt x="492621" y="1243768"/>
                      <a:pt x="492621" y="1243768"/>
                    </a:cubicBezTo>
                    <a:lnTo>
                      <a:pt x="492102" y="1253617"/>
                    </a:lnTo>
                    <a:lnTo>
                      <a:pt x="492084" y="1253947"/>
                    </a:lnTo>
                    <a:lnTo>
                      <a:pt x="272690" y="1253947"/>
                    </a:lnTo>
                    <a:cubicBezTo>
                      <a:pt x="204214" y="1253947"/>
                      <a:pt x="140303" y="1253947"/>
                      <a:pt x="80653" y="1253947"/>
                    </a:cubicBezTo>
                    <a:lnTo>
                      <a:pt x="0" y="1253947"/>
                    </a:lnTo>
                    <a:lnTo>
                      <a:pt x="1415" y="1240658"/>
                    </a:lnTo>
                    <a:cubicBezTo>
                      <a:pt x="1415" y="1237549"/>
                      <a:pt x="1415" y="1237549"/>
                      <a:pt x="1415" y="1237549"/>
                    </a:cubicBezTo>
                    <a:cubicBezTo>
                      <a:pt x="1998" y="981605"/>
                      <a:pt x="80182" y="743807"/>
                      <a:pt x="213670" y="546456"/>
                    </a:cubicBezTo>
                    <a:lnTo>
                      <a:pt x="242084" y="508490"/>
                    </a:lnTo>
                    <a:lnTo>
                      <a:pt x="284919" y="451254"/>
                    </a:lnTo>
                    <a:cubicBezTo>
                      <a:pt x="511875" y="176381"/>
                      <a:pt x="854905" y="875"/>
                      <a:pt x="12387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3200000" scaled="0"/>
                <a:tileRect/>
              </a:gradFill>
              <a:ln w="12700">
                <a:noFill/>
              </a:ln>
              <a:effectLst>
                <a:innerShdw blurRad="63500" dist="25400" dir="144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  <p:sp>
            <p:nvSpPr>
              <p:cNvPr id="34" name="椭圆 2"/>
              <p:cNvSpPr/>
              <p:nvPr/>
            </p:nvSpPr>
            <p:spPr>
              <a:xfrm rot="701282">
                <a:off x="5871533" y="4466725"/>
                <a:ext cx="474869" cy="820979"/>
              </a:xfrm>
              <a:prstGeom prst="ellipse">
                <a:avLst/>
              </a:prstGeom>
              <a:gradFill>
                <a:gsLst>
                  <a:gs pos="0">
                    <a:srgbClr val="EBE7E6"/>
                  </a:gs>
                  <a:gs pos="100000">
                    <a:srgbClr val="E7E4E4"/>
                  </a:gs>
                </a:gsLst>
                <a:path path="circle">
                  <a:fillToRect l="50000" t="130000" r="50000" b="-3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</p:grp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2907008" y="3471300"/>
              <a:ext cx="850769" cy="850770"/>
            </a:xfrm>
            <a:custGeom>
              <a:avLst/>
              <a:gdLst>
                <a:gd name="T0" fmla="*/ 800 w 800"/>
                <a:gd name="T1" fmla="*/ 800 h 800"/>
                <a:gd name="T2" fmla="*/ 0 w 800"/>
                <a:gd name="T3" fmla="*/ 0 h 800"/>
                <a:gd name="T4" fmla="*/ 800 w 800"/>
                <a:gd name="T5" fmla="*/ 0 h 800"/>
                <a:gd name="T6" fmla="*/ 800 w 800"/>
                <a:gd name="T7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800">
                  <a:moveTo>
                    <a:pt x="800" y="800"/>
                  </a:moveTo>
                  <a:cubicBezTo>
                    <a:pt x="358" y="800"/>
                    <a:pt x="0" y="441"/>
                    <a:pt x="0" y="0"/>
                  </a:cubicBezTo>
                  <a:cubicBezTo>
                    <a:pt x="800" y="0"/>
                    <a:pt x="800" y="0"/>
                    <a:pt x="800" y="0"/>
                  </a:cubicBezTo>
                  <a:lnTo>
                    <a:pt x="800" y="80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3"/>
                </a:gs>
                <a:gs pos="100000">
                  <a:schemeClr val="accent3">
                    <a:lumMod val="75000"/>
                    <a:lumOff val="2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25400" dir="8100000">
                <a:schemeClr val="accent3">
                  <a:lumMod val="50000"/>
                  <a:alpha val="50000"/>
                </a:schemeClr>
              </a:inn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dirty="0">
                <a:sym typeface="+mn-lt"/>
              </a:endParaRPr>
            </a:p>
          </p:txBody>
        </p:sp>
        <p:grpSp>
          <p:nvGrpSpPr>
            <p:cNvPr id="36" name="组合 53"/>
            <p:cNvGrpSpPr/>
            <p:nvPr/>
          </p:nvGrpSpPr>
          <p:grpSpPr>
            <a:xfrm>
              <a:off x="3225911" y="2940985"/>
              <a:ext cx="1052232" cy="1052234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椭圆 54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  <p:sp>
            <p:nvSpPr>
              <p:cNvPr id="38" name="椭圆 55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</p:grpSp>
        <p:sp>
          <p:nvSpPr>
            <p:cNvPr id="39" name="文本框 26"/>
            <p:cNvSpPr txBox="1"/>
            <p:nvPr/>
          </p:nvSpPr>
          <p:spPr>
            <a:xfrm>
              <a:off x="3611340" y="3281468"/>
              <a:ext cx="40890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000" dirty="0" smtClean="0">
                  <a:solidFill>
                    <a:schemeClr val="accent3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03</a:t>
              </a:r>
              <a:endParaRPr lang="zh-CN" altLang="en-US" sz="2000" dirty="0">
                <a:solidFill>
                  <a:schemeClr val="accent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40" name="矩形 30"/>
            <p:cNvSpPr/>
            <p:nvPr/>
          </p:nvSpPr>
          <p:spPr>
            <a:xfrm>
              <a:off x="3533006" y="3554997"/>
              <a:ext cx="470321" cy="207749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900" dirty="0" smtClean="0">
                  <a:solidFill>
                    <a:schemeClr val="accent3"/>
                  </a:solidFill>
                  <a:ea typeface="MEllan HK Xbold" panose="00000800000000000000" pitchFamily="2" charset="-120"/>
                  <a:sym typeface="+mn-lt"/>
                </a:rPr>
                <a:t>OPTION</a:t>
              </a:r>
              <a:endParaRPr lang="zh-CN" altLang="en-US" sz="900" dirty="0">
                <a:solidFill>
                  <a:schemeClr val="accent3"/>
                </a:solidFill>
                <a:ea typeface="MEllan HK Xbold" panose="00000800000000000000" pitchFamily="2" charset="-120"/>
                <a:sym typeface="+mn-lt"/>
              </a:endParaRPr>
            </a:p>
          </p:txBody>
        </p:sp>
        <p:grpSp>
          <p:nvGrpSpPr>
            <p:cNvPr id="41" name="组合 44"/>
            <p:cNvGrpSpPr/>
            <p:nvPr/>
          </p:nvGrpSpPr>
          <p:grpSpPr>
            <a:xfrm>
              <a:off x="4580918" y="1613118"/>
              <a:ext cx="1052232" cy="1052234"/>
              <a:chOff x="7221558" y="1631354"/>
              <a:chExt cx="3672000" cy="3672000"/>
            </a:xfrm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椭圆 45"/>
              <p:cNvSpPr/>
              <p:nvPr/>
            </p:nvSpPr>
            <p:spPr>
              <a:xfrm>
                <a:off x="7279558" y="1689354"/>
                <a:ext cx="3556000" cy="3556000"/>
              </a:xfrm>
              <a:prstGeom prst="ellipse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29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  <p:sp>
            <p:nvSpPr>
              <p:cNvPr id="43" name="椭圆 46"/>
              <p:cNvSpPr>
                <a:spLocks noChangeAspect="1"/>
              </p:cNvSpPr>
              <p:nvPr/>
            </p:nvSpPr>
            <p:spPr>
              <a:xfrm>
                <a:off x="7221558" y="1631354"/>
                <a:ext cx="3672000" cy="36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ym typeface="+mn-lt"/>
                </a:endParaRPr>
              </a:p>
            </p:txBody>
          </p:sp>
        </p:grpSp>
        <p:sp>
          <p:nvSpPr>
            <p:cNvPr id="44" name="文本框 18"/>
            <p:cNvSpPr txBox="1"/>
            <p:nvPr/>
          </p:nvSpPr>
          <p:spPr>
            <a:xfrm>
              <a:off x="4982471" y="1921517"/>
              <a:ext cx="33943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Ellan HK Xbold" panose="00000800000000000000" pitchFamily="2" charset="-120"/>
                  <a:ea typeface="MEllan HK Xbold" panose="00000800000000000000" pitchFamily="2" charset="-120"/>
                </a:defRPr>
              </a:lvl1pPr>
            </a:lstStyle>
            <a:p>
              <a:r>
                <a:rPr lang="en-US" altLang="zh-CN" sz="2000" dirty="0" smtClean="0">
                  <a:solidFill>
                    <a:schemeClr val="accent1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02</a:t>
              </a:r>
              <a:endParaRPr lang="zh-CN" altLang="en-US" sz="2000" dirty="0">
                <a:solidFill>
                  <a:schemeClr val="accent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45" name="矩形 19"/>
            <p:cNvSpPr/>
            <p:nvPr/>
          </p:nvSpPr>
          <p:spPr>
            <a:xfrm>
              <a:off x="4869404" y="2195046"/>
              <a:ext cx="470321" cy="207749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altLang="zh-CN" sz="900" dirty="0" smtClean="0">
                  <a:solidFill>
                    <a:schemeClr val="accent1"/>
                  </a:solidFill>
                  <a:ea typeface="MEllan HK Xbold" panose="00000800000000000000" pitchFamily="2" charset="-120"/>
                  <a:sym typeface="+mn-lt"/>
                </a:rPr>
                <a:t>OPTION</a:t>
              </a:r>
              <a:endParaRPr lang="zh-CN" altLang="en-US" sz="900" dirty="0">
                <a:solidFill>
                  <a:schemeClr val="accent1"/>
                </a:solidFill>
                <a:ea typeface="MEllan HK Xbold" panose="00000800000000000000" pitchFamily="2" charset="-120"/>
                <a:sym typeface="+mn-lt"/>
              </a:endParaRPr>
            </a:p>
          </p:txBody>
        </p:sp>
      </p:grpSp>
      <p:grpSp>
        <p:nvGrpSpPr>
          <p:cNvPr id="46" name="组合 25"/>
          <p:cNvGrpSpPr/>
          <p:nvPr/>
        </p:nvGrpSpPr>
        <p:grpSpPr>
          <a:xfrm>
            <a:off x="6172200" y="1516618"/>
            <a:ext cx="2646657" cy="822796"/>
            <a:chOff x="497329" y="2674282"/>
            <a:chExt cx="3210265" cy="822796"/>
          </a:xfrm>
        </p:grpSpPr>
        <p:sp>
          <p:nvSpPr>
            <p:cNvPr id="47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27"/>
            <p:cNvSpPr/>
            <p:nvPr/>
          </p:nvSpPr>
          <p:spPr>
            <a:xfrm>
              <a:off x="497329" y="2674282"/>
              <a:ext cx="19039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25"/>
          <p:cNvGrpSpPr/>
          <p:nvPr/>
        </p:nvGrpSpPr>
        <p:grpSpPr>
          <a:xfrm>
            <a:off x="6204637" y="3193018"/>
            <a:ext cx="2405963" cy="978932"/>
            <a:chOff x="497329" y="2693579"/>
            <a:chExt cx="2614313" cy="978932"/>
          </a:xfrm>
        </p:grpSpPr>
        <p:sp>
          <p:nvSpPr>
            <p:cNvPr id="50" name="矩形 26"/>
            <p:cNvSpPr/>
            <p:nvPr/>
          </p:nvSpPr>
          <p:spPr>
            <a:xfrm>
              <a:off x="503238" y="3053880"/>
              <a:ext cx="2608404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27"/>
            <p:cNvSpPr/>
            <p:nvPr/>
          </p:nvSpPr>
          <p:spPr>
            <a:xfrm>
              <a:off x="497329" y="2693579"/>
              <a:ext cx="17055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25"/>
          <p:cNvGrpSpPr/>
          <p:nvPr/>
        </p:nvGrpSpPr>
        <p:grpSpPr>
          <a:xfrm>
            <a:off x="381000" y="1581150"/>
            <a:ext cx="2477151" cy="817844"/>
            <a:chOff x="503238" y="2679234"/>
            <a:chExt cx="3217497" cy="817844"/>
          </a:xfrm>
        </p:grpSpPr>
        <p:sp>
          <p:nvSpPr>
            <p:cNvPr id="53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27"/>
            <p:cNvSpPr/>
            <p:nvPr/>
          </p:nvSpPr>
          <p:spPr>
            <a:xfrm>
              <a:off x="1681951" y="2679234"/>
              <a:ext cx="20387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25"/>
          <p:cNvGrpSpPr/>
          <p:nvPr/>
        </p:nvGrpSpPr>
        <p:grpSpPr>
          <a:xfrm>
            <a:off x="457200" y="3161597"/>
            <a:ext cx="2324751" cy="957186"/>
            <a:chOff x="954447" y="2715325"/>
            <a:chExt cx="2753147" cy="957186"/>
          </a:xfrm>
        </p:grpSpPr>
        <p:sp>
          <p:nvSpPr>
            <p:cNvPr id="56" name="矩形 26"/>
            <p:cNvSpPr/>
            <p:nvPr/>
          </p:nvSpPr>
          <p:spPr>
            <a:xfrm>
              <a:off x="954447" y="3053880"/>
              <a:ext cx="275314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27"/>
            <p:cNvSpPr/>
            <p:nvPr/>
          </p:nvSpPr>
          <p:spPr>
            <a:xfrm>
              <a:off x="1835541" y="2715325"/>
              <a:ext cx="18589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2"/>
          <p:cNvSpPr>
            <a:spLocks noChangeArrowheads="1"/>
          </p:cNvSpPr>
          <p:nvPr/>
        </p:nvSpPr>
        <p:spPr bwMode="auto">
          <a:xfrm>
            <a:off x="7339013" y="2878931"/>
            <a:ext cx="692944" cy="16954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8" name="矩形 37"/>
          <p:cNvSpPr>
            <a:spLocks noChangeArrowheads="1"/>
          </p:cNvSpPr>
          <p:nvPr/>
        </p:nvSpPr>
        <p:spPr bwMode="auto">
          <a:xfrm>
            <a:off x="3746897" y="2878931"/>
            <a:ext cx="3500438" cy="16954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9" name="矩形 46"/>
          <p:cNvSpPr>
            <a:spLocks noChangeAspect="1" noChangeArrowheads="1"/>
          </p:cNvSpPr>
          <p:nvPr/>
        </p:nvSpPr>
        <p:spPr bwMode="auto">
          <a:xfrm>
            <a:off x="1114425" y="2878931"/>
            <a:ext cx="2541985" cy="169545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50" name="矩形 47"/>
          <p:cNvSpPr>
            <a:spLocks noChangeAspect="1" noChangeArrowheads="1"/>
          </p:cNvSpPr>
          <p:nvPr/>
        </p:nvSpPr>
        <p:spPr bwMode="auto">
          <a:xfrm>
            <a:off x="2880123" y="1114425"/>
            <a:ext cx="2539603" cy="169426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114425" y="1113235"/>
            <a:ext cx="1695450" cy="169545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en-US" dirty="0">
              <a:solidFill>
                <a:srgbClr val="FF8607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52" name="矩形 59"/>
          <p:cNvSpPr>
            <a:spLocks noChangeAspect="1" noChangeArrowheads="1"/>
          </p:cNvSpPr>
          <p:nvPr/>
        </p:nvSpPr>
        <p:spPr bwMode="auto">
          <a:xfrm>
            <a:off x="5489972" y="1113235"/>
            <a:ext cx="2541984" cy="169545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4" tIns="45717" rIns="91434" bIns="45717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53" name="矩形 56"/>
          <p:cNvSpPr>
            <a:spLocks noChangeArrowheads="1"/>
          </p:cNvSpPr>
          <p:nvPr/>
        </p:nvSpPr>
        <p:spPr bwMode="auto">
          <a:xfrm>
            <a:off x="1114425" y="1209676"/>
            <a:ext cx="1614488" cy="36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4" name="矩形 57"/>
          <p:cNvSpPr>
            <a:spLocks noChangeArrowheads="1"/>
          </p:cNvSpPr>
          <p:nvPr/>
        </p:nvSpPr>
        <p:spPr bwMode="auto">
          <a:xfrm>
            <a:off x="1351360" y="1546623"/>
            <a:ext cx="1381125" cy="50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algn="r">
              <a:lnSpc>
                <a:spcPts val="1594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文字描述，总结概括，内容大纲。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55" name="矩形 44"/>
          <p:cNvSpPr>
            <a:spLocks noChangeArrowheads="1"/>
          </p:cNvSpPr>
          <p:nvPr/>
        </p:nvSpPr>
        <p:spPr bwMode="auto">
          <a:xfrm>
            <a:off x="3844529" y="2964424"/>
            <a:ext cx="2324100" cy="36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添加主题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6" name="矩形 45"/>
          <p:cNvSpPr>
            <a:spLocks noChangeArrowheads="1"/>
          </p:cNvSpPr>
          <p:nvPr/>
        </p:nvSpPr>
        <p:spPr bwMode="auto">
          <a:xfrm>
            <a:off x="3844529" y="3384893"/>
            <a:ext cx="3211115" cy="101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右键点击图片选择设置图片格式可直接替换图片，在此录入上述图表的综合描述说明，在此录入上述图表的综合分析说明，在此录入上述图表的综合分析说明，在此录入上述图表的综合分析说明。 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 autoUpdateAnimBg="0"/>
      <p:bldP spid="48" grpId="0" bldLvl="0" animBg="1" autoUpdateAnimBg="0"/>
      <p:bldP spid="49" grpId="0" bldLvl="0" animBg="1" autoUpdateAnimBg="0"/>
      <p:bldP spid="50" grpId="0" bldLvl="0" animBg="1" autoUpdateAnimBg="0"/>
      <p:bldP spid="51" grpId="0" bldLvl="0" animBg="1" autoUpdateAnimBg="0"/>
      <p:bldP spid="52" grpId="0" bldLvl="0" animBg="1" autoUpdateAnimBg="0"/>
      <p:bldP spid="53" grpId="0" bldLvl="0" autoUpdateAnimBg="0"/>
      <p:bldP spid="54" grpId="0" bldLvl="0" autoUpdateAnimBg="0"/>
      <p:bldP spid="55" grpId="0" bldLvl="0" autoUpdateAnimBg="0"/>
      <p:bldP spid="56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3"/>
          <p:cNvSpPr/>
          <p:nvPr/>
        </p:nvSpPr>
        <p:spPr>
          <a:xfrm>
            <a:off x="3657600" y="2539582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文本框 15"/>
          <p:cNvSpPr txBox="1"/>
          <p:nvPr/>
        </p:nvSpPr>
        <p:spPr>
          <a:xfrm>
            <a:off x="-11875" y="1884764"/>
            <a:ext cx="3821875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chemeClr val="accent1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8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03</a:t>
            </a:r>
            <a:endParaRPr lang="zh-CN" altLang="en-US" sz="8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4724400" y="2033885"/>
            <a:ext cx="2613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在此添加标题</a:t>
            </a:r>
          </a:p>
        </p:txBody>
      </p:sp>
      <p:sp>
        <p:nvSpPr>
          <p:cNvPr id="31" name="文本框 19"/>
          <p:cNvSpPr txBox="1"/>
          <p:nvPr/>
        </p:nvSpPr>
        <p:spPr bwMode="auto">
          <a:xfrm>
            <a:off x="4114800" y="2773340"/>
            <a:ext cx="4358028" cy="56041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324231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9" grpId="0"/>
      <p:bldP spid="31" grpId="0"/>
      <p:bldP spid="13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空心弧 40"/>
          <p:cNvSpPr>
            <a:spLocks noChangeArrowheads="1"/>
          </p:cNvSpPr>
          <p:nvPr/>
        </p:nvSpPr>
        <p:spPr bwMode="auto">
          <a:xfrm rot="5400000">
            <a:off x="76796" y="1446015"/>
            <a:ext cx="3068240" cy="3069431"/>
          </a:xfrm>
          <a:custGeom>
            <a:avLst/>
            <a:gdLst>
              <a:gd name="T0" fmla="*/ 2045494 w 21600"/>
              <a:gd name="T1" fmla="*/ 0 h 21600"/>
              <a:gd name="T2" fmla="*/ 25379 w 21600"/>
              <a:gd name="T3" fmla="*/ 2046288 h 21600"/>
              <a:gd name="T4" fmla="*/ 2045494 w 21600"/>
              <a:gd name="T5" fmla="*/ 50968 h 21600"/>
              <a:gd name="T6" fmla="*/ 4065608 w 21600"/>
              <a:gd name="T7" fmla="*/ 20462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>
              <a:alpha val="39999"/>
            </a:schemeClr>
          </a:solidFill>
          <a:ln w="9525">
            <a:noFill/>
            <a:miter lim="800000"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</a:schemeClr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4" name="椭圆 41"/>
          <p:cNvSpPr>
            <a:spLocks noChangeArrowheads="1"/>
          </p:cNvSpPr>
          <p:nvPr/>
        </p:nvSpPr>
        <p:spPr bwMode="auto">
          <a:xfrm>
            <a:off x="2197893" y="1494235"/>
            <a:ext cx="385763" cy="384572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</a:schemeClr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5" name="椭圆 42"/>
          <p:cNvSpPr>
            <a:spLocks noChangeArrowheads="1"/>
          </p:cNvSpPr>
          <p:nvPr/>
        </p:nvSpPr>
        <p:spPr bwMode="auto">
          <a:xfrm>
            <a:off x="2845594" y="2308622"/>
            <a:ext cx="384572" cy="384572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</a:schemeClr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6" name="椭圆 43"/>
          <p:cNvSpPr>
            <a:spLocks noChangeArrowheads="1"/>
          </p:cNvSpPr>
          <p:nvPr/>
        </p:nvSpPr>
        <p:spPr bwMode="auto">
          <a:xfrm>
            <a:off x="2853928" y="3259932"/>
            <a:ext cx="384572" cy="384572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</a:schemeClr>
              </a:solidFill>
              <a:ea typeface="方正兰亭黑_GBK" pitchFamily="2" charset="-122"/>
              <a:sym typeface="Arial" pitchFamily="34" charset="0"/>
            </a:endParaRPr>
          </a:p>
        </p:txBody>
      </p:sp>
      <p:sp>
        <p:nvSpPr>
          <p:cNvPr id="17" name="椭圆 44"/>
          <p:cNvSpPr>
            <a:spLocks noChangeArrowheads="1"/>
          </p:cNvSpPr>
          <p:nvPr/>
        </p:nvSpPr>
        <p:spPr bwMode="auto">
          <a:xfrm>
            <a:off x="2201466" y="4096941"/>
            <a:ext cx="384572" cy="384572"/>
          </a:xfrm>
          <a:prstGeom prst="ellipse">
            <a:avLst/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68573" tIns="34287" rIns="68573" bIns="34287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</a:schemeClr>
              </a:solidFill>
              <a:ea typeface="方正兰亭黑_GBK" pitchFamily="2" charset="-122"/>
              <a:sym typeface="Arial" pitchFamily="34" charset="0"/>
            </a:endParaRPr>
          </a:p>
        </p:txBody>
      </p:sp>
      <p:grpSp>
        <p:nvGrpSpPr>
          <p:cNvPr id="18" name="组合 51"/>
          <p:cNvGrpSpPr>
            <a:grpSpLocks/>
          </p:cNvGrpSpPr>
          <p:nvPr/>
        </p:nvGrpSpPr>
        <p:grpSpPr bwMode="auto">
          <a:xfrm>
            <a:off x="2581275" y="1326357"/>
            <a:ext cx="1793081" cy="716756"/>
            <a:chOff x="0" y="0"/>
            <a:chExt cx="2390955" cy="956128"/>
          </a:xfrm>
        </p:grpSpPr>
        <p:sp>
          <p:nvSpPr>
            <p:cNvPr id="19" name="直接连接符 52"/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 cmpd="sng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0" name="椭圆 53"/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Impact" pitchFamily="34" charset="0"/>
                  <a:ea typeface="方正兰亭黑_GBK" pitchFamily="2" charset="-122"/>
                  <a:sym typeface="Arial" pitchFamily="34" charset="0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Impact" pitchFamily="34" charset="0"/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26" name="组合 57"/>
          <p:cNvGrpSpPr>
            <a:grpSpLocks/>
          </p:cNvGrpSpPr>
          <p:nvPr/>
        </p:nvGrpSpPr>
        <p:grpSpPr bwMode="auto">
          <a:xfrm>
            <a:off x="2586038" y="3930253"/>
            <a:ext cx="1788319" cy="717947"/>
            <a:chOff x="0" y="0"/>
            <a:chExt cx="2383653" cy="956128"/>
          </a:xfrm>
        </p:grpSpPr>
        <p:sp>
          <p:nvSpPr>
            <p:cNvPr id="27" name="直接连接符 58"/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 cmpd="sng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8" name="椭圆 59"/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Impact" pitchFamily="34" charset="0"/>
                  <a:ea typeface="方正兰亭黑_GBK" pitchFamily="2" charset="-122"/>
                  <a:sym typeface="Arial" pitchFamily="34" charset="0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Impact" pitchFamily="34" charset="0"/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0" name="组合 61"/>
          <p:cNvGrpSpPr>
            <a:grpSpLocks/>
          </p:cNvGrpSpPr>
          <p:nvPr/>
        </p:nvGrpSpPr>
        <p:grpSpPr bwMode="auto">
          <a:xfrm>
            <a:off x="3153966" y="2143126"/>
            <a:ext cx="2589609" cy="716756"/>
            <a:chOff x="-88918" y="0"/>
            <a:chExt cx="3453520" cy="956128"/>
          </a:xfrm>
        </p:grpSpPr>
        <p:cxnSp>
          <p:nvCxnSpPr>
            <p:cNvPr id="31" name="直接连接符 62"/>
            <p:cNvCxnSpPr>
              <a:cxnSpLocks noChangeShapeType="1"/>
              <a:stCxn id="15" idx="6"/>
              <a:endCxn id="32" idx="2"/>
            </p:cNvCxnSpPr>
            <p:nvPr/>
          </p:nvCxnSpPr>
          <p:spPr bwMode="auto">
            <a:xfrm>
              <a:off x="-88918" y="477269"/>
              <a:ext cx="2497392" cy="795"/>
            </a:xfrm>
            <a:prstGeom prst="line">
              <a:avLst/>
            </a:prstGeom>
            <a:noFill/>
            <a:ln w="12700" cmpd="sng">
              <a:solidFill>
                <a:schemeClr val="accent2"/>
              </a:solidFill>
              <a:miter lim="800000"/>
              <a:headEnd/>
              <a:tailEnd/>
            </a:ln>
          </p:spPr>
        </p:cxnSp>
        <p:sp>
          <p:nvSpPr>
            <p:cNvPr id="32" name="椭圆 63"/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Impact" pitchFamily="34" charset="0"/>
                  <a:ea typeface="方正兰亭黑_GBK" pitchFamily="2" charset="-122"/>
                  <a:sym typeface="Arial" pitchFamily="34" charset="0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Impact" pitchFamily="34" charset="0"/>
                <a:ea typeface="方正兰亭黑_GBK" pitchFamily="2" charset="-122"/>
                <a:sym typeface="Arial" pitchFamily="34" charset="0"/>
              </a:endParaRPr>
            </a:p>
          </p:txBody>
        </p:sp>
      </p:grpSp>
      <p:grpSp>
        <p:nvGrpSpPr>
          <p:cNvPr id="34" name="组合 65"/>
          <p:cNvGrpSpPr>
            <a:grpSpLocks/>
          </p:cNvGrpSpPr>
          <p:nvPr/>
        </p:nvGrpSpPr>
        <p:grpSpPr bwMode="auto">
          <a:xfrm>
            <a:off x="3230166" y="3093244"/>
            <a:ext cx="2513409" cy="716756"/>
            <a:chOff x="0" y="0"/>
            <a:chExt cx="3351721" cy="956128"/>
          </a:xfrm>
        </p:grpSpPr>
        <p:sp>
          <p:nvSpPr>
            <p:cNvPr id="35" name="直接连接符 66"/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 cmpd="sng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6" name="椭圆 67"/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Impact" pitchFamily="34" charset="0"/>
                  <a:ea typeface="方正兰亭黑_GBK" pitchFamily="2" charset="-122"/>
                  <a:sym typeface="Arial" pitchFamily="34" charset="0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Impact" pitchFamily="34" charset="0"/>
                <a:ea typeface="方正兰亭黑_GBK" pitchFamily="2" charset="-122"/>
                <a:sym typeface="Arial" pitchFamily="34" charset="0"/>
              </a:endParaRPr>
            </a:p>
          </p:txBody>
        </p:sp>
      </p:grpSp>
      <p:sp>
        <p:nvSpPr>
          <p:cNvPr id="38" name="矩形 71"/>
          <p:cNvSpPr>
            <a:spLocks noChangeArrowheads="1"/>
          </p:cNvSpPr>
          <p:nvPr/>
        </p:nvSpPr>
        <p:spPr bwMode="auto">
          <a:xfrm>
            <a:off x="4412456" y="1233487"/>
            <a:ext cx="1369592" cy="31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4414836" y="1509713"/>
            <a:ext cx="4043364" cy="45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0" name="矩形 73"/>
          <p:cNvSpPr>
            <a:spLocks noChangeArrowheads="1"/>
          </p:cNvSpPr>
          <p:nvPr/>
        </p:nvSpPr>
        <p:spPr bwMode="auto">
          <a:xfrm>
            <a:off x="4412456" y="3895725"/>
            <a:ext cx="1369592" cy="31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4414836" y="4171951"/>
            <a:ext cx="4043364" cy="45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2" name="矩形 75"/>
          <p:cNvSpPr>
            <a:spLocks noChangeArrowheads="1"/>
          </p:cNvSpPr>
          <p:nvPr/>
        </p:nvSpPr>
        <p:spPr bwMode="auto">
          <a:xfrm>
            <a:off x="5788819" y="2059781"/>
            <a:ext cx="1369592" cy="31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791200" y="2334816"/>
            <a:ext cx="2667000" cy="64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</a:t>
            </a: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4" name="矩形 77"/>
          <p:cNvSpPr>
            <a:spLocks noChangeArrowheads="1"/>
          </p:cNvSpPr>
          <p:nvPr/>
        </p:nvSpPr>
        <p:spPr bwMode="auto">
          <a:xfrm>
            <a:off x="5788819" y="3038475"/>
            <a:ext cx="1369592" cy="31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6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791200" y="3313510"/>
            <a:ext cx="2743200" cy="64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73" tIns="34287" rIns="68573" bIns="34287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grpSp>
        <p:nvGrpSpPr>
          <p:cNvPr id="46" name="组合 79"/>
          <p:cNvGrpSpPr>
            <a:grpSpLocks/>
          </p:cNvGrpSpPr>
          <p:nvPr/>
        </p:nvGrpSpPr>
        <p:grpSpPr bwMode="auto">
          <a:xfrm>
            <a:off x="434578" y="1794272"/>
            <a:ext cx="2370534" cy="2370534"/>
            <a:chOff x="0" y="0"/>
            <a:chExt cx="3176815" cy="3176815"/>
          </a:xfrm>
        </p:grpSpPr>
        <p:sp>
          <p:nvSpPr>
            <p:cNvPr id="47" name="椭圆 80"/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  <p:sp>
          <p:nvSpPr>
            <p:cNvPr id="48" name="椭圆 81"/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ea typeface="方正兰亭黑_GBK" pitchFamily="2" charset="-122"/>
                <a:sym typeface="Arial" pitchFamily="34" charset="0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2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250"/>
                            </p:stCondLst>
                            <p:childTnLst>
                              <p:par>
                                <p:cTn id="7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250"/>
                            </p:stCondLst>
                            <p:childTnLst>
                              <p:par>
                                <p:cTn id="84" presetID="29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9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9"/>
          <p:cNvSpPr/>
          <p:nvPr/>
        </p:nvSpPr>
        <p:spPr>
          <a:xfrm>
            <a:off x="4419599" y="2824686"/>
            <a:ext cx="2956429" cy="787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" name="矩形 30"/>
          <p:cNvSpPr/>
          <p:nvPr/>
        </p:nvSpPr>
        <p:spPr>
          <a:xfrm>
            <a:off x="2087401" y="1307374"/>
            <a:ext cx="2953512" cy="822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4" name="椭圆 64"/>
          <p:cNvSpPr>
            <a:spLocks noChangeArrowheads="1"/>
          </p:cNvSpPr>
          <p:nvPr/>
        </p:nvSpPr>
        <p:spPr bwMode="auto">
          <a:xfrm>
            <a:off x="953128" y="1059932"/>
            <a:ext cx="1244209" cy="1243536"/>
          </a:xfrm>
          <a:prstGeom prst="ellipse">
            <a:avLst/>
          </a:prstGeom>
          <a:solidFill>
            <a:schemeClr val="accent1"/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6039" y="1432206"/>
            <a:ext cx="2364561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6" name="椭圆 64"/>
          <p:cNvSpPr>
            <a:spLocks noChangeArrowheads="1"/>
          </p:cNvSpPr>
          <p:nvPr/>
        </p:nvSpPr>
        <p:spPr bwMode="auto">
          <a:xfrm>
            <a:off x="7213991" y="2343150"/>
            <a:ext cx="1244209" cy="1243536"/>
          </a:xfrm>
          <a:prstGeom prst="ellipse">
            <a:avLst/>
          </a:prstGeom>
          <a:solidFill>
            <a:schemeClr val="accent2"/>
          </a:solidFill>
          <a:ln w="190500" cap="sq" cmpd="sng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600" y="2964920"/>
            <a:ext cx="2602899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pic>
        <p:nvPicPr>
          <p:cNvPr id="8" name="Picture 2" descr="D:\cecy\PPT template download\PPT管理软件\picture for PPT\PNG\image38 (3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00350"/>
            <a:ext cx="4038600" cy="2228193"/>
          </a:xfrm>
          <a:prstGeom prst="rect">
            <a:avLst/>
          </a:prstGeom>
          <a:noFill/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4" grpId="1" animBg="1"/>
      <p:bldP spid="5" grpId="0"/>
      <p:bldP spid="6" grpId="0" animBg="1"/>
      <p:bldP spid="6" grpId="1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13"/>
          <p:cNvSpPr/>
          <p:nvPr/>
        </p:nvSpPr>
        <p:spPr>
          <a:xfrm>
            <a:off x="914400" y="1003661"/>
            <a:ext cx="749808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2133600" y="209550"/>
            <a:ext cx="4877787" cy="718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目录页   </a:t>
            </a:r>
            <a:r>
              <a:rPr lang="en-US" altLang="zh-CN" sz="3200" dirty="0" smtClean="0">
                <a:solidFill>
                  <a:schemeClr val="accent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3200" dirty="0">
              <a:solidFill>
                <a:schemeClr val="accent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grpSp>
        <p:nvGrpSpPr>
          <p:cNvPr id="32" name="组合 10"/>
          <p:cNvGrpSpPr/>
          <p:nvPr/>
        </p:nvGrpSpPr>
        <p:grpSpPr>
          <a:xfrm>
            <a:off x="1828800" y="1276350"/>
            <a:ext cx="5410200" cy="552430"/>
            <a:chOff x="4874443" y="1988840"/>
            <a:chExt cx="7213600" cy="736573"/>
          </a:xfrm>
        </p:grpSpPr>
        <p:sp>
          <p:nvSpPr>
            <p:cNvPr id="33" name="圆角矩形 25"/>
            <p:cNvSpPr/>
            <p:nvPr/>
          </p:nvSpPr>
          <p:spPr>
            <a:xfrm>
              <a:off x="4874443" y="2221357"/>
              <a:ext cx="7213600" cy="504056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43000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点击输入文字标题内容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圆角矩形 5"/>
            <p:cNvSpPr/>
            <p:nvPr/>
          </p:nvSpPr>
          <p:spPr>
            <a:xfrm>
              <a:off x="9481963" y="1988840"/>
              <a:ext cx="2301280" cy="484545"/>
            </a:xfrm>
            <a:prstGeom prst="roundRect">
              <a:avLst>
                <a:gd name="adj" fmla="val 9725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Part 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10"/>
          <p:cNvGrpSpPr/>
          <p:nvPr/>
        </p:nvGrpSpPr>
        <p:grpSpPr>
          <a:xfrm>
            <a:off x="1828800" y="1938400"/>
            <a:ext cx="5410200" cy="552430"/>
            <a:chOff x="4874443" y="1988840"/>
            <a:chExt cx="7213600" cy="736573"/>
          </a:xfrm>
        </p:grpSpPr>
        <p:sp>
          <p:nvSpPr>
            <p:cNvPr id="45" name="圆角矩形 25"/>
            <p:cNvSpPr/>
            <p:nvPr/>
          </p:nvSpPr>
          <p:spPr>
            <a:xfrm>
              <a:off x="4874443" y="2221357"/>
              <a:ext cx="7213600" cy="504056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43000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点击输入文字标题内容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5"/>
            <p:cNvSpPr/>
            <p:nvPr/>
          </p:nvSpPr>
          <p:spPr>
            <a:xfrm>
              <a:off x="9481963" y="1988840"/>
              <a:ext cx="2301280" cy="484545"/>
            </a:xfrm>
            <a:prstGeom prst="roundRect">
              <a:avLst>
                <a:gd name="adj" fmla="val 9725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Part 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10"/>
          <p:cNvGrpSpPr/>
          <p:nvPr/>
        </p:nvGrpSpPr>
        <p:grpSpPr>
          <a:xfrm>
            <a:off x="1828800" y="2605170"/>
            <a:ext cx="5410200" cy="552430"/>
            <a:chOff x="4874443" y="1988840"/>
            <a:chExt cx="7213600" cy="736573"/>
          </a:xfrm>
        </p:grpSpPr>
        <p:sp>
          <p:nvSpPr>
            <p:cNvPr id="48" name="圆角矩形 25"/>
            <p:cNvSpPr/>
            <p:nvPr/>
          </p:nvSpPr>
          <p:spPr>
            <a:xfrm>
              <a:off x="4874443" y="2221357"/>
              <a:ext cx="7213600" cy="504056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43000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点击输入文字标题内容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圆角矩形 5"/>
            <p:cNvSpPr/>
            <p:nvPr/>
          </p:nvSpPr>
          <p:spPr>
            <a:xfrm>
              <a:off x="9481963" y="1988840"/>
              <a:ext cx="2301280" cy="484545"/>
            </a:xfrm>
            <a:prstGeom prst="roundRect">
              <a:avLst>
                <a:gd name="adj" fmla="val 9725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Part 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10"/>
          <p:cNvGrpSpPr/>
          <p:nvPr/>
        </p:nvGrpSpPr>
        <p:grpSpPr>
          <a:xfrm>
            <a:off x="1828800" y="3238520"/>
            <a:ext cx="5410200" cy="552430"/>
            <a:chOff x="4874443" y="1988840"/>
            <a:chExt cx="7213600" cy="736573"/>
          </a:xfrm>
        </p:grpSpPr>
        <p:sp>
          <p:nvSpPr>
            <p:cNvPr id="51" name="圆角矩形 25"/>
            <p:cNvSpPr/>
            <p:nvPr/>
          </p:nvSpPr>
          <p:spPr>
            <a:xfrm>
              <a:off x="4874443" y="2221357"/>
              <a:ext cx="7213600" cy="504056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43000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点击输入文字标题内容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圆角矩形 5"/>
            <p:cNvSpPr/>
            <p:nvPr/>
          </p:nvSpPr>
          <p:spPr>
            <a:xfrm>
              <a:off x="9481963" y="1988840"/>
              <a:ext cx="2301280" cy="484545"/>
            </a:xfrm>
            <a:prstGeom prst="roundRect">
              <a:avLst>
                <a:gd name="adj" fmla="val 9725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Part 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10"/>
          <p:cNvGrpSpPr/>
          <p:nvPr/>
        </p:nvGrpSpPr>
        <p:grpSpPr>
          <a:xfrm>
            <a:off x="1828800" y="3867150"/>
            <a:ext cx="5410200" cy="552430"/>
            <a:chOff x="4874443" y="1988840"/>
            <a:chExt cx="7213600" cy="736573"/>
          </a:xfrm>
        </p:grpSpPr>
        <p:sp>
          <p:nvSpPr>
            <p:cNvPr id="54" name="圆角矩形 25"/>
            <p:cNvSpPr/>
            <p:nvPr/>
          </p:nvSpPr>
          <p:spPr>
            <a:xfrm>
              <a:off x="4874443" y="2221357"/>
              <a:ext cx="7213600" cy="504056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243000"/>
              <a:r>
                <a:rPr lang="zh-CN" altLang="en-US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点击输入文字标题内容</a:t>
              </a:r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圆角矩形 5"/>
            <p:cNvSpPr/>
            <p:nvPr/>
          </p:nvSpPr>
          <p:spPr>
            <a:xfrm>
              <a:off x="9481963" y="1988840"/>
              <a:ext cx="2301280" cy="484545"/>
            </a:xfrm>
            <a:prstGeom prst="roundRect">
              <a:avLst>
                <a:gd name="adj" fmla="val 9725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Part 05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81"/>
          <p:cNvGrpSpPr/>
          <p:nvPr/>
        </p:nvGrpSpPr>
        <p:grpSpPr>
          <a:xfrm>
            <a:off x="2917260" y="1128713"/>
            <a:ext cx="3596557" cy="3164593"/>
            <a:chOff x="3802432" y="815742"/>
            <a:chExt cx="4795409" cy="4219457"/>
          </a:xfrm>
          <a:solidFill>
            <a:schemeClr val="bg1">
              <a:lumMod val="75000"/>
              <a:alpha val="36000"/>
            </a:schemeClr>
          </a:solidFill>
        </p:grpSpPr>
        <p:sp>
          <p:nvSpPr>
            <p:cNvPr id="112" name="任意多边形 76"/>
            <p:cNvSpPr/>
            <p:nvPr/>
          </p:nvSpPr>
          <p:spPr>
            <a:xfrm>
              <a:off x="3802432" y="1726704"/>
              <a:ext cx="1114740" cy="1114740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任意多边形 77"/>
            <p:cNvSpPr/>
            <p:nvPr/>
          </p:nvSpPr>
          <p:spPr>
            <a:xfrm>
              <a:off x="4111394" y="2638732"/>
              <a:ext cx="1708758" cy="1708758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任意多边形 78"/>
            <p:cNvSpPr/>
            <p:nvPr/>
          </p:nvSpPr>
          <p:spPr>
            <a:xfrm>
              <a:off x="6251249" y="2688607"/>
              <a:ext cx="2346592" cy="234659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任意多边形 79"/>
            <p:cNvSpPr/>
            <p:nvPr/>
          </p:nvSpPr>
          <p:spPr>
            <a:xfrm>
              <a:off x="6189737" y="815742"/>
              <a:ext cx="1569762" cy="156976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任意多边形 80"/>
            <p:cNvSpPr/>
            <p:nvPr/>
          </p:nvSpPr>
          <p:spPr>
            <a:xfrm>
              <a:off x="5248156" y="1719897"/>
              <a:ext cx="1708758" cy="1708758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7" name="组合 26"/>
          <p:cNvGrpSpPr/>
          <p:nvPr/>
        </p:nvGrpSpPr>
        <p:grpSpPr>
          <a:xfrm>
            <a:off x="3372992" y="1172588"/>
            <a:ext cx="2400300" cy="3832137"/>
            <a:chOff x="2628900" y="0"/>
            <a:chExt cx="3924300" cy="6265240"/>
          </a:xfrm>
        </p:grpSpPr>
        <p:sp>
          <p:nvSpPr>
            <p:cNvPr id="118" name="圆角矩形 10"/>
            <p:cNvSpPr/>
            <p:nvPr/>
          </p:nvSpPr>
          <p:spPr>
            <a:xfrm>
              <a:off x="4210045" y="6028873"/>
              <a:ext cx="762006" cy="217714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任意多边形 9"/>
            <p:cNvSpPr/>
            <p:nvPr/>
          </p:nvSpPr>
          <p:spPr>
            <a:xfrm rot="18900000">
              <a:off x="3939602" y="4936160"/>
              <a:ext cx="1302892" cy="1329080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任意多边形 12"/>
            <p:cNvSpPr/>
            <p:nvPr/>
          </p:nvSpPr>
          <p:spPr>
            <a:xfrm>
              <a:off x="3748087" y="4667248"/>
              <a:ext cx="1685925" cy="933452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1" name="圆角矩形 23"/>
            <p:cNvSpPr/>
            <p:nvPr/>
          </p:nvSpPr>
          <p:spPr>
            <a:xfrm rot="-300000">
              <a:off x="3745777" y="5473848"/>
              <a:ext cx="1674823" cy="82848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圆角矩形 20"/>
            <p:cNvSpPr/>
            <p:nvPr/>
          </p:nvSpPr>
          <p:spPr>
            <a:xfrm rot="-300000">
              <a:off x="3745777" y="5003011"/>
              <a:ext cx="1674823" cy="78828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3" name="圆角矩形 21"/>
            <p:cNvSpPr/>
            <p:nvPr/>
          </p:nvSpPr>
          <p:spPr>
            <a:xfrm rot="-300000">
              <a:off x="3745777" y="5169689"/>
              <a:ext cx="1674823" cy="78828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圆角矩形 22"/>
            <p:cNvSpPr/>
            <p:nvPr/>
          </p:nvSpPr>
          <p:spPr>
            <a:xfrm rot="-300000">
              <a:off x="3745777" y="5338507"/>
              <a:ext cx="1674823" cy="78828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任意多边形 4"/>
            <p:cNvSpPr/>
            <p:nvPr/>
          </p:nvSpPr>
          <p:spPr>
            <a:xfrm>
              <a:off x="2628900" y="0"/>
              <a:ext cx="3924300" cy="4667248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chemeClr val="bg1"/>
                </a:gs>
                <a:gs pos="84000">
                  <a:schemeClr val="bg1"/>
                </a:gs>
                <a:gs pos="0">
                  <a:srgbClr val="DADAD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圆角矩形 13"/>
            <p:cNvSpPr/>
            <p:nvPr/>
          </p:nvSpPr>
          <p:spPr>
            <a:xfrm>
              <a:off x="3710114" y="4705817"/>
              <a:ext cx="1788889" cy="3266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圆角矩形 14"/>
            <p:cNvSpPr/>
            <p:nvPr/>
          </p:nvSpPr>
          <p:spPr>
            <a:xfrm rot="-300000">
              <a:off x="3667323" y="4909975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圆角矩形 15"/>
            <p:cNvSpPr/>
            <p:nvPr/>
          </p:nvSpPr>
          <p:spPr>
            <a:xfrm rot="-300000">
              <a:off x="3667323" y="5070121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圆角矩形 16"/>
            <p:cNvSpPr/>
            <p:nvPr/>
          </p:nvSpPr>
          <p:spPr>
            <a:xfrm rot="-300000">
              <a:off x="3667323" y="5236799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圆角矩形 17"/>
            <p:cNvSpPr/>
            <p:nvPr/>
          </p:nvSpPr>
          <p:spPr>
            <a:xfrm rot="-300000">
              <a:off x="3667323" y="5405617"/>
              <a:ext cx="1831730" cy="7882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圆角矩形 18"/>
            <p:cNvSpPr/>
            <p:nvPr/>
          </p:nvSpPr>
          <p:spPr>
            <a:xfrm rot="-300000">
              <a:off x="3667323" y="5540958"/>
              <a:ext cx="1831730" cy="82848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圆角矩形 24"/>
            <p:cNvSpPr/>
            <p:nvPr/>
          </p:nvSpPr>
          <p:spPr>
            <a:xfrm>
              <a:off x="4009769" y="5933116"/>
              <a:ext cx="1178588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圆角矩形 25"/>
            <p:cNvSpPr/>
            <p:nvPr/>
          </p:nvSpPr>
          <p:spPr>
            <a:xfrm>
              <a:off x="4201536" y="6135966"/>
              <a:ext cx="776005" cy="16227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4" name="任意多边形 51"/>
          <p:cNvSpPr/>
          <p:nvPr/>
        </p:nvSpPr>
        <p:spPr>
          <a:xfrm>
            <a:off x="4021210" y="2751201"/>
            <a:ext cx="776535" cy="77653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任意多边形 53"/>
          <p:cNvSpPr/>
          <p:nvPr/>
        </p:nvSpPr>
        <p:spPr>
          <a:xfrm>
            <a:off x="4711301" y="2547984"/>
            <a:ext cx="580677" cy="580677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6" name="组合 74"/>
          <p:cNvGrpSpPr/>
          <p:nvPr/>
        </p:nvGrpSpPr>
        <p:grpSpPr>
          <a:xfrm>
            <a:off x="3866077" y="1546445"/>
            <a:ext cx="1244141" cy="1244141"/>
            <a:chOff x="1325410" y="1372731"/>
            <a:chExt cx="1251559" cy="1251560"/>
          </a:xfrm>
          <a:solidFill>
            <a:schemeClr val="accent1"/>
          </a:solidFill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7" name="任意多边形 68"/>
            <p:cNvSpPr/>
            <p:nvPr/>
          </p:nvSpPr>
          <p:spPr>
            <a:xfrm>
              <a:off x="1325410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8" name="任意多边形 69"/>
            <p:cNvSpPr/>
            <p:nvPr/>
          </p:nvSpPr>
          <p:spPr>
            <a:xfrm rot="5400000">
              <a:off x="1951189" y="1372732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任意多边形 70"/>
            <p:cNvSpPr/>
            <p:nvPr/>
          </p:nvSpPr>
          <p:spPr>
            <a:xfrm rot="10800000">
              <a:off x="1951187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任意多边形 71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1" name="Group 4"/>
          <p:cNvGrpSpPr>
            <a:grpSpLocks noChangeAspect="1"/>
          </p:cNvGrpSpPr>
          <p:nvPr/>
        </p:nvGrpSpPr>
        <p:grpSpPr bwMode="auto">
          <a:xfrm>
            <a:off x="2609006" y="1761891"/>
            <a:ext cx="315440" cy="369659"/>
            <a:chOff x="1776" y="1776"/>
            <a:chExt cx="64" cy="75"/>
          </a:xfrm>
          <a:solidFill>
            <a:schemeClr val="accent2"/>
          </a:solidFill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Group 18"/>
          <p:cNvGrpSpPr>
            <a:grpSpLocks noChangeAspect="1"/>
          </p:cNvGrpSpPr>
          <p:nvPr/>
        </p:nvGrpSpPr>
        <p:grpSpPr bwMode="auto">
          <a:xfrm>
            <a:off x="5665317" y="3634445"/>
            <a:ext cx="320356" cy="298512"/>
            <a:chOff x="3802" y="2858"/>
            <a:chExt cx="616" cy="574"/>
          </a:xfrm>
          <a:solidFill>
            <a:schemeClr val="accent4"/>
          </a:solidFill>
        </p:grpSpPr>
        <p:sp>
          <p:nvSpPr>
            <p:cNvPr id="14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2" name="Group 13"/>
          <p:cNvGrpSpPr>
            <a:grpSpLocks noChangeAspect="1"/>
          </p:cNvGrpSpPr>
          <p:nvPr/>
        </p:nvGrpSpPr>
        <p:grpSpPr bwMode="auto">
          <a:xfrm>
            <a:off x="6146225" y="1738536"/>
            <a:ext cx="384669" cy="391155"/>
            <a:chOff x="2426" y="2745"/>
            <a:chExt cx="593" cy="603"/>
          </a:xfrm>
          <a:solidFill>
            <a:schemeClr val="accent3"/>
          </a:solidFill>
        </p:grpSpPr>
        <p:sp>
          <p:nvSpPr>
            <p:cNvPr id="153" name="Freeform 14"/>
            <p:cNvSpPr>
              <a:spLocks/>
            </p:cNvSpPr>
            <p:nvPr/>
          </p:nvSpPr>
          <p:spPr bwMode="auto">
            <a:xfrm>
              <a:off x="2442" y="2772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5"/>
            <p:cNvSpPr>
              <a:spLocks noEditPoints="1"/>
            </p:cNvSpPr>
            <p:nvPr/>
          </p:nvSpPr>
          <p:spPr bwMode="auto">
            <a:xfrm>
              <a:off x="2426" y="2745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5" name="组合 97"/>
          <p:cNvGrpSpPr/>
          <p:nvPr/>
        </p:nvGrpSpPr>
        <p:grpSpPr>
          <a:xfrm>
            <a:off x="3116838" y="3573283"/>
            <a:ext cx="330564" cy="359730"/>
            <a:chOff x="4873626" y="1965325"/>
            <a:chExt cx="269876" cy="293688"/>
          </a:xfrm>
          <a:solidFill>
            <a:schemeClr val="accent1"/>
          </a:solidFill>
        </p:grpSpPr>
        <p:sp>
          <p:nvSpPr>
            <p:cNvPr id="156" name="Freeform 502"/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503"/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504"/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0" name="组合 104"/>
          <p:cNvGrpSpPr/>
          <p:nvPr/>
        </p:nvGrpSpPr>
        <p:grpSpPr>
          <a:xfrm>
            <a:off x="685800" y="2122987"/>
            <a:ext cx="2581758" cy="824457"/>
            <a:chOff x="6514886" y="3179834"/>
            <a:chExt cx="2517564" cy="756276"/>
          </a:xfrm>
        </p:grpSpPr>
        <p:sp>
          <p:nvSpPr>
            <p:cNvPr id="161" name="文本框 102"/>
            <p:cNvSpPr txBox="1"/>
            <p:nvPr/>
          </p:nvSpPr>
          <p:spPr>
            <a:xfrm>
              <a:off x="7109327" y="3179834"/>
              <a:ext cx="1923123" cy="338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n-ea"/>
                </a:rPr>
                <a:t>在此添加标题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2" name="文本框 103"/>
            <p:cNvSpPr txBox="1"/>
            <p:nvPr/>
          </p:nvSpPr>
          <p:spPr>
            <a:xfrm>
              <a:off x="6514886" y="3465217"/>
              <a:ext cx="2159680" cy="470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3" name="组合 105"/>
          <p:cNvGrpSpPr/>
          <p:nvPr/>
        </p:nvGrpSpPr>
        <p:grpSpPr>
          <a:xfrm>
            <a:off x="1524001" y="3867155"/>
            <a:ext cx="2305839" cy="938668"/>
            <a:chOff x="7109327" y="3179834"/>
            <a:chExt cx="1923123" cy="1022154"/>
          </a:xfrm>
        </p:grpSpPr>
        <p:sp>
          <p:nvSpPr>
            <p:cNvPr id="164" name="文本框 106"/>
            <p:cNvSpPr txBox="1"/>
            <p:nvPr/>
          </p:nvSpPr>
          <p:spPr>
            <a:xfrm>
              <a:off x="7109327" y="3179834"/>
              <a:ext cx="1923123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n-ea"/>
                </a:rPr>
                <a:t>在此添加标题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5" name="文本框 107"/>
            <p:cNvSpPr txBox="1"/>
            <p:nvPr/>
          </p:nvSpPr>
          <p:spPr>
            <a:xfrm>
              <a:off x="7115247" y="3642984"/>
              <a:ext cx="1900656" cy="559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6" name="组合 108"/>
          <p:cNvGrpSpPr/>
          <p:nvPr/>
        </p:nvGrpSpPr>
        <p:grpSpPr>
          <a:xfrm>
            <a:off x="5568678" y="3944200"/>
            <a:ext cx="2356121" cy="844961"/>
            <a:chOff x="7109327" y="3179834"/>
            <a:chExt cx="2056118" cy="727149"/>
          </a:xfrm>
        </p:grpSpPr>
        <p:sp>
          <p:nvSpPr>
            <p:cNvPr id="167" name="文本框 109"/>
            <p:cNvSpPr txBox="1"/>
            <p:nvPr/>
          </p:nvSpPr>
          <p:spPr>
            <a:xfrm>
              <a:off x="7109327" y="3179834"/>
              <a:ext cx="1923123" cy="317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n-ea"/>
                </a:rPr>
                <a:t>在此添加标题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68" name="文本框 110"/>
            <p:cNvSpPr txBox="1"/>
            <p:nvPr/>
          </p:nvSpPr>
          <p:spPr>
            <a:xfrm>
              <a:off x="7115247" y="3465212"/>
              <a:ext cx="2050198" cy="44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9" name="组合 111"/>
          <p:cNvGrpSpPr/>
          <p:nvPr/>
        </p:nvGrpSpPr>
        <p:grpSpPr>
          <a:xfrm>
            <a:off x="6076466" y="2114549"/>
            <a:ext cx="2305534" cy="838200"/>
            <a:chOff x="7109327" y="3132035"/>
            <a:chExt cx="1923123" cy="839986"/>
          </a:xfrm>
        </p:grpSpPr>
        <p:sp>
          <p:nvSpPr>
            <p:cNvPr id="170" name="文本框 112"/>
            <p:cNvSpPr txBox="1"/>
            <p:nvPr/>
          </p:nvSpPr>
          <p:spPr>
            <a:xfrm>
              <a:off x="7109327" y="3132035"/>
              <a:ext cx="1923123" cy="370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1"/>
                  </a:solidFill>
                  <a:latin typeface="+mn-ea"/>
                </a:rPr>
                <a:t>在此添加标题</a:t>
              </a:r>
              <a:endParaRPr lang="zh-CN" altLang="en-US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71" name="文本框 113"/>
            <p:cNvSpPr txBox="1"/>
            <p:nvPr/>
          </p:nvSpPr>
          <p:spPr>
            <a:xfrm>
              <a:off x="7125621" y="3457581"/>
              <a:ext cx="1790080" cy="514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2" name="椭圆 264"/>
          <p:cNvSpPr/>
          <p:nvPr/>
        </p:nvSpPr>
        <p:spPr>
          <a:xfrm rot="1860000">
            <a:off x="4567598" y="2524125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40"/>
          <p:cNvSpPr/>
          <p:nvPr/>
        </p:nvSpPr>
        <p:spPr>
          <a:xfrm>
            <a:off x="3006743" y="1666038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41"/>
          <p:cNvSpPr/>
          <p:nvPr/>
        </p:nvSpPr>
        <p:spPr>
          <a:xfrm>
            <a:off x="3063702" y="1569724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42"/>
          <p:cNvSpPr/>
          <p:nvPr/>
        </p:nvSpPr>
        <p:spPr>
          <a:xfrm>
            <a:off x="3126597" y="147717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43"/>
          <p:cNvSpPr/>
          <p:nvPr/>
        </p:nvSpPr>
        <p:spPr>
          <a:xfrm>
            <a:off x="3195179" y="1388762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44"/>
          <p:cNvSpPr/>
          <p:nvPr/>
        </p:nvSpPr>
        <p:spPr>
          <a:xfrm>
            <a:off x="3269177" y="130482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45"/>
          <p:cNvSpPr/>
          <p:nvPr/>
        </p:nvSpPr>
        <p:spPr>
          <a:xfrm>
            <a:off x="3348300" y="1225705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46"/>
          <p:cNvSpPr/>
          <p:nvPr/>
        </p:nvSpPr>
        <p:spPr>
          <a:xfrm>
            <a:off x="3432235" y="1151706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0" name="椭圆 147"/>
          <p:cNvSpPr/>
          <p:nvPr/>
        </p:nvSpPr>
        <p:spPr>
          <a:xfrm>
            <a:off x="3520650" y="1083125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48"/>
          <p:cNvSpPr/>
          <p:nvPr/>
        </p:nvSpPr>
        <p:spPr>
          <a:xfrm>
            <a:off x="3613197" y="102023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49"/>
          <p:cNvSpPr/>
          <p:nvPr/>
        </p:nvSpPr>
        <p:spPr>
          <a:xfrm>
            <a:off x="3709510" y="96327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50"/>
          <p:cNvSpPr/>
          <p:nvPr/>
        </p:nvSpPr>
        <p:spPr>
          <a:xfrm>
            <a:off x="3809210" y="91247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椭圆 151"/>
          <p:cNvSpPr/>
          <p:nvPr/>
        </p:nvSpPr>
        <p:spPr>
          <a:xfrm>
            <a:off x="3911904" y="868031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椭圆 152"/>
          <p:cNvSpPr/>
          <p:nvPr/>
        </p:nvSpPr>
        <p:spPr>
          <a:xfrm>
            <a:off x="4017185" y="83012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椭圆 153"/>
          <p:cNvSpPr/>
          <p:nvPr/>
        </p:nvSpPr>
        <p:spPr>
          <a:xfrm>
            <a:off x="4124638" y="798909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54"/>
          <p:cNvSpPr/>
          <p:nvPr/>
        </p:nvSpPr>
        <p:spPr>
          <a:xfrm>
            <a:off x="4233839" y="77450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55"/>
          <p:cNvSpPr/>
          <p:nvPr/>
        </p:nvSpPr>
        <p:spPr>
          <a:xfrm>
            <a:off x="4344358" y="756996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56"/>
          <p:cNvSpPr/>
          <p:nvPr/>
        </p:nvSpPr>
        <p:spPr>
          <a:xfrm>
            <a:off x="4455757" y="746465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椭圆 157"/>
          <p:cNvSpPr/>
          <p:nvPr/>
        </p:nvSpPr>
        <p:spPr>
          <a:xfrm>
            <a:off x="4567598" y="74295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椭圆 158"/>
          <p:cNvSpPr/>
          <p:nvPr/>
        </p:nvSpPr>
        <p:spPr>
          <a:xfrm>
            <a:off x="4679439" y="746465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椭圆 159"/>
          <p:cNvSpPr/>
          <p:nvPr/>
        </p:nvSpPr>
        <p:spPr>
          <a:xfrm>
            <a:off x="4790839" y="756996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椭圆 160"/>
          <p:cNvSpPr/>
          <p:nvPr/>
        </p:nvSpPr>
        <p:spPr>
          <a:xfrm>
            <a:off x="4901357" y="77450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椭圆 161"/>
          <p:cNvSpPr/>
          <p:nvPr/>
        </p:nvSpPr>
        <p:spPr>
          <a:xfrm>
            <a:off x="5010558" y="798909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椭圆 162"/>
          <p:cNvSpPr/>
          <p:nvPr/>
        </p:nvSpPr>
        <p:spPr>
          <a:xfrm>
            <a:off x="5118011" y="83012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椭圆 163"/>
          <p:cNvSpPr/>
          <p:nvPr/>
        </p:nvSpPr>
        <p:spPr>
          <a:xfrm>
            <a:off x="5223293" y="868031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椭圆 164"/>
          <p:cNvSpPr/>
          <p:nvPr/>
        </p:nvSpPr>
        <p:spPr>
          <a:xfrm>
            <a:off x="5325986" y="91247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椭圆 165"/>
          <p:cNvSpPr/>
          <p:nvPr/>
        </p:nvSpPr>
        <p:spPr>
          <a:xfrm>
            <a:off x="5425686" y="96327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椭圆 166"/>
          <p:cNvSpPr/>
          <p:nvPr/>
        </p:nvSpPr>
        <p:spPr>
          <a:xfrm>
            <a:off x="5521999" y="102023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椭圆 167"/>
          <p:cNvSpPr/>
          <p:nvPr/>
        </p:nvSpPr>
        <p:spPr>
          <a:xfrm>
            <a:off x="5614547" y="1083125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椭圆 168"/>
          <p:cNvSpPr/>
          <p:nvPr/>
        </p:nvSpPr>
        <p:spPr>
          <a:xfrm>
            <a:off x="5702962" y="1151706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椭圆 169"/>
          <p:cNvSpPr/>
          <p:nvPr/>
        </p:nvSpPr>
        <p:spPr>
          <a:xfrm>
            <a:off x="5786897" y="1225704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椭圆 170"/>
          <p:cNvSpPr/>
          <p:nvPr/>
        </p:nvSpPr>
        <p:spPr>
          <a:xfrm>
            <a:off x="5866019" y="130482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171"/>
          <p:cNvSpPr/>
          <p:nvPr/>
        </p:nvSpPr>
        <p:spPr>
          <a:xfrm>
            <a:off x="5940017" y="1388762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172"/>
          <p:cNvSpPr/>
          <p:nvPr/>
        </p:nvSpPr>
        <p:spPr>
          <a:xfrm>
            <a:off x="6008599" y="147717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173"/>
          <p:cNvSpPr/>
          <p:nvPr/>
        </p:nvSpPr>
        <p:spPr>
          <a:xfrm>
            <a:off x="6071494" y="1569724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174"/>
          <p:cNvSpPr/>
          <p:nvPr/>
        </p:nvSpPr>
        <p:spPr>
          <a:xfrm>
            <a:off x="6128454" y="1666038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185"/>
          <p:cNvSpPr/>
          <p:nvPr/>
        </p:nvSpPr>
        <p:spPr>
          <a:xfrm>
            <a:off x="6317224" y="2857884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186"/>
          <p:cNvSpPr/>
          <p:nvPr/>
        </p:nvSpPr>
        <p:spPr>
          <a:xfrm>
            <a:off x="6292814" y="2967086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187"/>
          <p:cNvSpPr/>
          <p:nvPr/>
        </p:nvSpPr>
        <p:spPr>
          <a:xfrm>
            <a:off x="6261596" y="3074539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188"/>
          <p:cNvSpPr/>
          <p:nvPr/>
        </p:nvSpPr>
        <p:spPr>
          <a:xfrm>
            <a:off x="6223693" y="317982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189"/>
          <p:cNvSpPr/>
          <p:nvPr/>
        </p:nvSpPr>
        <p:spPr>
          <a:xfrm>
            <a:off x="6179254" y="3282513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3" name="椭圆 190"/>
          <p:cNvSpPr/>
          <p:nvPr/>
        </p:nvSpPr>
        <p:spPr>
          <a:xfrm>
            <a:off x="6128454" y="3382212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191"/>
          <p:cNvSpPr/>
          <p:nvPr/>
        </p:nvSpPr>
        <p:spPr>
          <a:xfrm>
            <a:off x="6071494" y="347852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80"/>
          <p:cNvSpPr/>
          <p:nvPr/>
        </p:nvSpPr>
        <p:spPr>
          <a:xfrm>
            <a:off x="3063702" y="347852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81"/>
          <p:cNvSpPr/>
          <p:nvPr/>
        </p:nvSpPr>
        <p:spPr>
          <a:xfrm>
            <a:off x="3006743" y="3382213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82"/>
          <p:cNvSpPr/>
          <p:nvPr/>
        </p:nvSpPr>
        <p:spPr>
          <a:xfrm>
            <a:off x="2955943" y="3282513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83"/>
          <p:cNvSpPr/>
          <p:nvPr/>
        </p:nvSpPr>
        <p:spPr>
          <a:xfrm>
            <a:off x="2911504" y="3179820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9" name="椭圆 296"/>
          <p:cNvSpPr/>
          <p:nvPr/>
        </p:nvSpPr>
        <p:spPr>
          <a:xfrm>
            <a:off x="2873600" y="3074539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97"/>
          <p:cNvSpPr/>
          <p:nvPr/>
        </p:nvSpPr>
        <p:spPr>
          <a:xfrm>
            <a:off x="2842382" y="296708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98"/>
          <p:cNvSpPr/>
          <p:nvPr/>
        </p:nvSpPr>
        <p:spPr>
          <a:xfrm>
            <a:off x="2817973" y="2857885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2" name="椭圆 299"/>
          <p:cNvSpPr/>
          <p:nvPr/>
        </p:nvSpPr>
        <p:spPr>
          <a:xfrm>
            <a:off x="2800469" y="2747367"/>
            <a:ext cx="34290" cy="3429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3" name="TextBox 222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7"/>
          <p:cNvGrpSpPr/>
          <p:nvPr/>
        </p:nvGrpSpPr>
        <p:grpSpPr>
          <a:xfrm>
            <a:off x="5460284" y="2478400"/>
            <a:ext cx="805239" cy="829190"/>
            <a:chOff x="5217363" y="3593206"/>
            <a:chExt cx="805239" cy="829190"/>
          </a:xfrm>
        </p:grpSpPr>
        <p:sp>
          <p:nvSpPr>
            <p:cNvPr id="45" name="Oval 34"/>
            <p:cNvSpPr>
              <a:spLocks noChangeArrowheads="1"/>
            </p:cNvSpPr>
            <p:nvPr/>
          </p:nvSpPr>
          <p:spPr bwMode="auto">
            <a:xfrm>
              <a:off x="5217363" y="3593206"/>
              <a:ext cx="805239" cy="82919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3" name="Group 126"/>
            <p:cNvGrpSpPr/>
            <p:nvPr/>
          </p:nvGrpSpPr>
          <p:grpSpPr>
            <a:xfrm>
              <a:off x="5268340" y="3645631"/>
              <a:ext cx="703284" cy="724338"/>
              <a:chOff x="5268340" y="3645631"/>
              <a:chExt cx="703284" cy="724338"/>
            </a:xfrm>
          </p:grpSpPr>
          <p:sp>
            <p:nvSpPr>
              <p:cNvPr id="46" name="Oval 35"/>
              <p:cNvSpPr>
                <a:spLocks noChangeArrowheads="1"/>
              </p:cNvSpPr>
              <p:nvPr/>
            </p:nvSpPr>
            <p:spPr bwMode="auto">
              <a:xfrm>
                <a:off x="5268340" y="3645631"/>
                <a:ext cx="703284" cy="724338"/>
              </a:xfrm>
              <a:prstGeom prst="ellipse">
                <a:avLst/>
              </a:prstGeom>
              <a:solidFill>
                <a:srgbClr val="E5E8E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Oval 36"/>
              <p:cNvSpPr>
                <a:spLocks noChangeArrowheads="1"/>
              </p:cNvSpPr>
              <p:nvPr/>
            </p:nvSpPr>
            <p:spPr bwMode="auto">
              <a:xfrm>
                <a:off x="5316197" y="3695918"/>
                <a:ext cx="607570" cy="6216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10" name="Freeform 85"/>
              <p:cNvSpPr>
                <a:spLocks noEditPoints="1"/>
              </p:cNvSpPr>
              <p:nvPr/>
            </p:nvSpPr>
            <p:spPr bwMode="auto">
              <a:xfrm>
                <a:off x="5482655" y="3853197"/>
                <a:ext cx="268413" cy="305998"/>
              </a:xfrm>
              <a:custGeom>
                <a:avLst/>
                <a:gdLst>
                  <a:gd name="T0" fmla="*/ 67 w 84"/>
                  <a:gd name="T1" fmla="*/ 13 h 93"/>
                  <a:gd name="T2" fmla="*/ 59 w 84"/>
                  <a:gd name="T3" fmla="*/ 23 h 93"/>
                  <a:gd name="T4" fmla="*/ 71 w 84"/>
                  <a:gd name="T5" fmla="*/ 47 h 93"/>
                  <a:gd name="T6" fmla="*/ 43 w 84"/>
                  <a:gd name="T7" fmla="*/ 76 h 93"/>
                  <a:gd name="T8" fmla="*/ 43 w 84"/>
                  <a:gd name="T9" fmla="*/ 71 h 93"/>
                  <a:gd name="T10" fmla="*/ 24 w 84"/>
                  <a:gd name="T11" fmla="*/ 82 h 93"/>
                  <a:gd name="T12" fmla="*/ 43 w 84"/>
                  <a:gd name="T13" fmla="*/ 93 h 93"/>
                  <a:gd name="T14" fmla="*/ 43 w 84"/>
                  <a:gd name="T15" fmla="*/ 89 h 93"/>
                  <a:gd name="T16" fmla="*/ 84 w 84"/>
                  <a:gd name="T17" fmla="*/ 47 h 93"/>
                  <a:gd name="T18" fmla="*/ 67 w 84"/>
                  <a:gd name="T19" fmla="*/ 13 h 93"/>
                  <a:gd name="T20" fmla="*/ 38 w 84"/>
                  <a:gd name="T21" fmla="*/ 0 h 93"/>
                  <a:gd name="T22" fmla="*/ 38 w 84"/>
                  <a:gd name="T23" fmla="*/ 5 h 93"/>
                  <a:gd name="T24" fmla="*/ 0 w 84"/>
                  <a:gd name="T25" fmla="*/ 47 h 93"/>
                  <a:gd name="T26" fmla="*/ 14 w 84"/>
                  <a:gd name="T27" fmla="*/ 78 h 93"/>
                  <a:gd name="T28" fmla="*/ 23 w 84"/>
                  <a:gd name="T29" fmla="*/ 69 h 93"/>
                  <a:gd name="T30" fmla="*/ 13 w 84"/>
                  <a:gd name="T31" fmla="*/ 47 h 93"/>
                  <a:gd name="T32" fmla="*/ 38 w 84"/>
                  <a:gd name="T33" fmla="*/ 18 h 93"/>
                  <a:gd name="T34" fmla="*/ 38 w 84"/>
                  <a:gd name="T35" fmla="*/ 22 h 93"/>
                  <a:gd name="T36" fmla="*/ 57 w 84"/>
                  <a:gd name="T37" fmla="*/ 11 h 93"/>
                  <a:gd name="T38" fmla="*/ 38 w 84"/>
                  <a:gd name="T3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93">
                    <a:moveTo>
                      <a:pt x="67" y="1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66" y="29"/>
                      <a:pt x="71" y="37"/>
                      <a:pt x="71" y="47"/>
                    </a:cubicBezTo>
                    <a:cubicBezTo>
                      <a:pt x="71" y="62"/>
                      <a:pt x="59" y="75"/>
                      <a:pt x="43" y="76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66" y="88"/>
                      <a:pt x="84" y="69"/>
                      <a:pt x="84" y="47"/>
                    </a:cubicBezTo>
                    <a:cubicBezTo>
                      <a:pt x="84" y="33"/>
                      <a:pt x="77" y="21"/>
                      <a:pt x="67" y="13"/>
                    </a:cubicBezTo>
                    <a:moveTo>
                      <a:pt x="38" y="0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17" y="7"/>
                      <a:pt x="0" y="25"/>
                      <a:pt x="0" y="47"/>
                    </a:cubicBezTo>
                    <a:cubicBezTo>
                      <a:pt x="0" y="59"/>
                      <a:pt x="5" y="70"/>
                      <a:pt x="14" y="78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7" y="63"/>
                      <a:pt x="13" y="55"/>
                      <a:pt x="13" y="47"/>
                    </a:cubicBezTo>
                    <a:cubicBezTo>
                      <a:pt x="13" y="32"/>
                      <a:pt x="24" y="20"/>
                      <a:pt x="38" y="18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4" name="Group 123"/>
          <p:cNvGrpSpPr/>
          <p:nvPr/>
        </p:nvGrpSpPr>
        <p:grpSpPr>
          <a:xfrm>
            <a:off x="2468137" y="1918833"/>
            <a:ext cx="1576146" cy="1622002"/>
            <a:chOff x="2668480" y="971897"/>
            <a:chExt cx="1576146" cy="1622002"/>
          </a:xfrm>
        </p:grpSpPr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2668480" y="971897"/>
              <a:ext cx="1576146" cy="162200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5" name="Oval 44"/>
            <p:cNvSpPr>
              <a:spLocks noChangeArrowheads="1"/>
            </p:cNvSpPr>
            <p:nvPr/>
          </p:nvSpPr>
          <p:spPr bwMode="auto">
            <a:xfrm>
              <a:off x="2770435" y="1076749"/>
              <a:ext cx="1372236" cy="1411228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6" name="Oval 45"/>
            <p:cNvSpPr>
              <a:spLocks noChangeArrowheads="1"/>
            </p:cNvSpPr>
            <p:nvPr/>
          </p:nvSpPr>
          <p:spPr bwMode="auto">
            <a:xfrm>
              <a:off x="2867189" y="1176252"/>
              <a:ext cx="1179769" cy="1213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7" name="Freeform 46"/>
            <p:cNvSpPr>
              <a:spLocks noEditPoints="1"/>
            </p:cNvSpPr>
            <p:nvPr/>
          </p:nvSpPr>
          <p:spPr bwMode="auto">
            <a:xfrm>
              <a:off x="2867189" y="1176252"/>
              <a:ext cx="620055" cy="634464"/>
            </a:xfrm>
            <a:custGeom>
              <a:avLst/>
              <a:gdLst>
                <a:gd name="T0" fmla="*/ 0 w 194"/>
                <a:gd name="T1" fmla="*/ 193 h 193"/>
                <a:gd name="T2" fmla="*/ 0 w 194"/>
                <a:gd name="T3" fmla="*/ 193 h 193"/>
                <a:gd name="T4" fmla="*/ 0 w 194"/>
                <a:gd name="T5" fmla="*/ 192 h 193"/>
                <a:gd name="T6" fmla="*/ 0 w 194"/>
                <a:gd name="T7" fmla="*/ 192 h 193"/>
                <a:gd name="T8" fmla="*/ 0 w 194"/>
                <a:gd name="T9" fmla="*/ 192 h 193"/>
                <a:gd name="T10" fmla="*/ 0 w 194"/>
                <a:gd name="T11" fmla="*/ 192 h 193"/>
                <a:gd name="T12" fmla="*/ 0 w 194"/>
                <a:gd name="T13" fmla="*/ 191 h 193"/>
                <a:gd name="T14" fmla="*/ 0 w 194"/>
                <a:gd name="T15" fmla="*/ 191 h 193"/>
                <a:gd name="T16" fmla="*/ 0 w 194"/>
                <a:gd name="T17" fmla="*/ 191 h 193"/>
                <a:gd name="T18" fmla="*/ 0 w 194"/>
                <a:gd name="T19" fmla="*/ 190 h 193"/>
                <a:gd name="T20" fmla="*/ 0 w 194"/>
                <a:gd name="T21" fmla="*/ 190 h 193"/>
                <a:gd name="T22" fmla="*/ 0 w 194"/>
                <a:gd name="T23" fmla="*/ 190 h 193"/>
                <a:gd name="T24" fmla="*/ 0 w 194"/>
                <a:gd name="T25" fmla="*/ 189 h 193"/>
                <a:gd name="T26" fmla="*/ 0 w 194"/>
                <a:gd name="T27" fmla="*/ 189 h 193"/>
                <a:gd name="T28" fmla="*/ 0 w 194"/>
                <a:gd name="T29" fmla="*/ 189 h 193"/>
                <a:gd name="T30" fmla="*/ 0 w 194"/>
                <a:gd name="T31" fmla="*/ 189 h 193"/>
                <a:gd name="T32" fmla="*/ 0 w 194"/>
                <a:gd name="T33" fmla="*/ 188 h 193"/>
                <a:gd name="T34" fmla="*/ 0 w 194"/>
                <a:gd name="T35" fmla="*/ 188 h 193"/>
                <a:gd name="T36" fmla="*/ 0 w 194"/>
                <a:gd name="T37" fmla="*/ 188 h 193"/>
                <a:gd name="T38" fmla="*/ 0 w 194"/>
                <a:gd name="T39" fmla="*/ 187 h 193"/>
                <a:gd name="T40" fmla="*/ 0 w 194"/>
                <a:gd name="T41" fmla="*/ 187 h 193"/>
                <a:gd name="T42" fmla="*/ 0 w 194"/>
                <a:gd name="T43" fmla="*/ 187 h 193"/>
                <a:gd name="T44" fmla="*/ 0 w 194"/>
                <a:gd name="T45" fmla="*/ 186 h 193"/>
                <a:gd name="T46" fmla="*/ 0 w 194"/>
                <a:gd name="T47" fmla="*/ 186 h 193"/>
                <a:gd name="T48" fmla="*/ 0 w 194"/>
                <a:gd name="T49" fmla="*/ 186 h 193"/>
                <a:gd name="T50" fmla="*/ 0 w 194"/>
                <a:gd name="T51" fmla="*/ 186 h 193"/>
                <a:gd name="T52" fmla="*/ 0 w 194"/>
                <a:gd name="T53" fmla="*/ 185 h 193"/>
                <a:gd name="T54" fmla="*/ 0 w 194"/>
                <a:gd name="T55" fmla="*/ 185 h 193"/>
                <a:gd name="T56" fmla="*/ 0 w 194"/>
                <a:gd name="T57" fmla="*/ 184 h 193"/>
                <a:gd name="T58" fmla="*/ 194 w 194"/>
                <a:gd name="T59" fmla="*/ 0 h 193"/>
                <a:gd name="T60" fmla="*/ 193 w 194"/>
                <a:gd name="T61" fmla="*/ 0 h 193"/>
                <a:gd name="T62" fmla="*/ 193 w 194"/>
                <a:gd name="T63" fmla="*/ 0 h 193"/>
                <a:gd name="T64" fmla="*/ 192 w 194"/>
                <a:gd name="T65" fmla="*/ 0 h 193"/>
                <a:gd name="T66" fmla="*/ 192 w 194"/>
                <a:gd name="T67" fmla="*/ 0 h 193"/>
                <a:gd name="T68" fmla="*/ 192 w 194"/>
                <a:gd name="T69" fmla="*/ 0 h 193"/>
                <a:gd name="T70" fmla="*/ 191 w 194"/>
                <a:gd name="T71" fmla="*/ 0 h 193"/>
                <a:gd name="T72" fmla="*/ 191 w 194"/>
                <a:gd name="T73" fmla="*/ 0 h 193"/>
                <a:gd name="T74" fmla="*/ 191 w 194"/>
                <a:gd name="T75" fmla="*/ 0 h 193"/>
                <a:gd name="T76" fmla="*/ 190 w 194"/>
                <a:gd name="T77" fmla="*/ 0 h 193"/>
                <a:gd name="T78" fmla="*/ 190 w 194"/>
                <a:gd name="T79" fmla="*/ 0 h 193"/>
                <a:gd name="T80" fmla="*/ 190 w 194"/>
                <a:gd name="T81" fmla="*/ 0 h 193"/>
                <a:gd name="T82" fmla="*/ 189 w 194"/>
                <a:gd name="T83" fmla="*/ 0 h 193"/>
                <a:gd name="T84" fmla="*/ 189 w 194"/>
                <a:gd name="T85" fmla="*/ 0 h 193"/>
                <a:gd name="T86" fmla="*/ 189 w 194"/>
                <a:gd name="T87" fmla="*/ 0 h 193"/>
                <a:gd name="T88" fmla="*/ 189 w 194"/>
                <a:gd name="T89" fmla="*/ 0 h 193"/>
                <a:gd name="T90" fmla="*/ 188 w 194"/>
                <a:gd name="T91" fmla="*/ 0 h 193"/>
                <a:gd name="T92" fmla="*/ 188 w 194"/>
                <a:gd name="T93" fmla="*/ 0 h 193"/>
                <a:gd name="T94" fmla="*/ 188 w 194"/>
                <a:gd name="T95" fmla="*/ 0 h 193"/>
                <a:gd name="T96" fmla="*/ 187 w 194"/>
                <a:gd name="T97" fmla="*/ 0 h 193"/>
                <a:gd name="T98" fmla="*/ 187 w 194"/>
                <a:gd name="T99" fmla="*/ 0 h 193"/>
                <a:gd name="T100" fmla="*/ 187 w 194"/>
                <a:gd name="T101" fmla="*/ 0 h 193"/>
                <a:gd name="T102" fmla="*/ 186 w 194"/>
                <a:gd name="T103" fmla="*/ 0 h 193"/>
                <a:gd name="T104" fmla="*/ 186 w 194"/>
                <a:gd name="T105" fmla="*/ 0 h 193"/>
                <a:gd name="T106" fmla="*/ 186 w 194"/>
                <a:gd name="T107" fmla="*/ 0 h 193"/>
                <a:gd name="T108" fmla="*/ 185 w 194"/>
                <a:gd name="T109" fmla="*/ 0 h 193"/>
                <a:gd name="T110" fmla="*/ 185 w 194"/>
                <a:gd name="T111" fmla="*/ 0 h 193"/>
                <a:gd name="T112" fmla="*/ 0 w 194"/>
                <a:gd name="T113" fmla="*/ 184 h 193"/>
                <a:gd name="T114" fmla="*/ 185 w 194"/>
                <a:gd name="T1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2"/>
                  </a:move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89"/>
                  </a:move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6"/>
                  </a:moveTo>
                  <a:cubicBezTo>
                    <a:pt x="0" y="186"/>
                    <a:pt x="0" y="187"/>
                    <a:pt x="0" y="187"/>
                  </a:cubicBezTo>
                  <a:cubicBezTo>
                    <a:pt x="0" y="187"/>
                    <a:pt x="0" y="187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4"/>
                  </a:moveTo>
                  <a:cubicBezTo>
                    <a:pt x="0" y="184"/>
                    <a:pt x="0" y="184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3" y="0"/>
                  </a:cubicBezTo>
                  <a:cubicBezTo>
                    <a:pt x="193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8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6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5" y="0"/>
                  </a:move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0" name="Freeform 55"/>
            <p:cNvSpPr>
              <a:spLocks/>
            </p:cNvSpPr>
            <p:nvPr/>
          </p:nvSpPr>
          <p:spPr bwMode="auto">
            <a:xfrm>
              <a:off x="3947083" y="2287901"/>
              <a:ext cx="124843" cy="128391"/>
            </a:xfrm>
            <a:custGeom>
              <a:avLst/>
              <a:gdLst>
                <a:gd name="T0" fmla="*/ 39 w 39"/>
                <a:gd name="T1" fmla="*/ 0 h 39"/>
                <a:gd name="T2" fmla="*/ 39 w 39"/>
                <a:gd name="T3" fmla="*/ 0 h 39"/>
                <a:gd name="T4" fmla="*/ 0 w 39"/>
                <a:gd name="T5" fmla="*/ 39 h 39"/>
                <a:gd name="T6" fmla="*/ 0 w 39"/>
                <a:gd name="T7" fmla="*/ 39 h 39"/>
                <a:gd name="T8" fmla="*/ 0 w 39"/>
                <a:gd name="T9" fmla="*/ 39 h 39"/>
                <a:gd name="T10" fmla="*/ 0 w 39"/>
                <a:gd name="T11" fmla="*/ 39 h 39"/>
                <a:gd name="T12" fmla="*/ 0 w 39"/>
                <a:gd name="T13" fmla="*/ 39 h 39"/>
                <a:gd name="T14" fmla="*/ 0 w 39"/>
                <a:gd name="T15" fmla="*/ 39 h 39"/>
                <a:gd name="T16" fmla="*/ 39 w 39"/>
                <a:gd name="T17" fmla="*/ 0 h 39"/>
                <a:gd name="T18" fmla="*/ 39 w 39"/>
                <a:gd name="T19" fmla="*/ 0 h 39"/>
                <a:gd name="T20" fmla="*/ 39 w 39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8" y="14"/>
                    <a:pt x="15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27"/>
                    <a:pt x="28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3" name="Freeform 58"/>
            <p:cNvSpPr>
              <a:spLocks/>
            </p:cNvSpPr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4" name="Freeform 59"/>
            <p:cNvSpPr>
              <a:spLocks/>
            </p:cNvSpPr>
            <p:nvPr/>
          </p:nvSpPr>
          <p:spPr bwMode="auto">
            <a:xfrm>
              <a:off x="4071926" y="2057868"/>
              <a:ext cx="124843" cy="230034"/>
            </a:xfrm>
            <a:custGeom>
              <a:avLst/>
              <a:gdLst>
                <a:gd name="T0" fmla="*/ 39 w 39"/>
                <a:gd name="T1" fmla="*/ 0 h 70"/>
                <a:gd name="T2" fmla="*/ 39 w 39"/>
                <a:gd name="T3" fmla="*/ 0 h 70"/>
                <a:gd name="T4" fmla="*/ 0 w 39"/>
                <a:gd name="T5" fmla="*/ 70 h 70"/>
                <a:gd name="T6" fmla="*/ 0 w 39"/>
                <a:gd name="T7" fmla="*/ 70 h 70"/>
                <a:gd name="T8" fmla="*/ 0 w 39"/>
                <a:gd name="T9" fmla="*/ 70 h 70"/>
                <a:gd name="T10" fmla="*/ 26 w 39"/>
                <a:gd name="T11" fmla="*/ 30 h 70"/>
                <a:gd name="T12" fmla="*/ 39 w 3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0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26"/>
                    <a:pt x="17" y="4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0" y="57"/>
                    <a:pt x="19" y="44"/>
                    <a:pt x="26" y="30"/>
                  </a:cubicBezTo>
                  <a:cubicBezTo>
                    <a:pt x="31" y="20"/>
                    <a:pt x="36" y="1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5" name="Freeform 60"/>
            <p:cNvSpPr>
              <a:spLocks/>
            </p:cNvSpPr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6" name="Oval 61"/>
            <p:cNvSpPr>
              <a:spLocks noChangeArrowheads="1"/>
            </p:cNvSpPr>
            <p:nvPr/>
          </p:nvSpPr>
          <p:spPr bwMode="auto">
            <a:xfrm>
              <a:off x="4071926" y="2287901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92" name="Oval 67"/>
            <p:cNvSpPr>
              <a:spLocks noChangeArrowheads="1"/>
            </p:cNvSpPr>
            <p:nvPr/>
          </p:nvSpPr>
          <p:spPr bwMode="auto">
            <a:xfrm>
              <a:off x="3947083" y="2416292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11" name="Freeform 86"/>
            <p:cNvSpPr>
              <a:spLocks noEditPoints="1"/>
            </p:cNvSpPr>
            <p:nvPr/>
          </p:nvSpPr>
          <p:spPr bwMode="auto">
            <a:xfrm>
              <a:off x="3163691" y="1525047"/>
              <a:ext cx="611732" cy="522122"/>
            </a:xfrm>
            <a:custGeom>
              <a:avLst/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Group 125"/>
          <p:cNvGrpSpPr/>
          <p:nvPr/>
        </p:nvGrpSpPr>
        <p:grpSpPr>
          <a:xfrm>
            <a:off x="4484424" y="2614281"/>
            <a:ext cx="1084056" cy="1114858"/>
            <a:chOff x="4548411" y="2906316"/>
            <a:chExt cx="1084056" cy="1114858"/>
          </a:xfrm>
        </p:grpSpPr>
        <p:sp>
          <p:nvSpPr>
            <p:cNvPr id="48" name="Oval 37"/>
            <p:cNvSpPr>
              <a:spLocks noChangeArrowheads="1"/>
            </p:cNvSpPr>
            <p:nvPr/>
          </p:nvSpPr>
          <p:spPr bwMode="auto">
            <a:xfrm>
              <a:off x="4548411" y="2906316"/>
              <a:ext cx="1007069" cy="10356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9" name="Oval 38"/>
            <p:cNvSpPr>
              <a:spLocks noChangeArrowheads="1"/>
            </p:cNvSpPr>
            <p:nvPr/>
          </p:nvSpPr>
          <p:spPr bwMode="auto">
            <a:xfrm>
              <a:off x="4612913" y="2971581"/>
              <a:ext cx="879105" cy="905154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0" name="Oval 39"/>
            <p:cNvSpPr>
              <a:spLocks noChangeArrowheads="1"/>
            </p:cNvSpPr>
            <p:nvPr/>
          </p:nvSpPr>
          <p:spPr bwMode="auto">
            <a:xfrm>
              <a:off x="4673254" y="3034707"/>
              <a:ext cx="758423" cy="775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9" name="Freeform 48"/>
            <p:cNvSpPr>
              <a:spLocks noEditPoints="1"/>
            </p:cNvSpPr>
            <p:nvPr/>
          </p:nvSpPr>
          <p:spPr bwMode="auto">
            <a:xfrm>
              <a:off x="4673254" y="3034707"/>
              <a:ext cx="399498" cy="414060"/>
            </a:xfrm>
            <a:custGeom>
              <a:avLst/>
              <a:gdLst>
                <a:gd name="T0" fmla="*/ 1 w 125"/>
                <a:gd name="T1" fmla="*/ 126 h 126"/>
                <a:gd name="T2" fmla="*/ 1 w 125"/>
                <a:gd name="T3" fmla="*/ 125 h 126"/>
                <a:gd name="T4" fmla="*/ 0 w 125"/>
                <a:gd name="T5" fmla="*/ 125 h 126"/>
                <a:gd name="T6" fmla="*/ 0 w 125"/>
                <a:gd name="T7" fmla="*/ 124 h 126"/>
                <a:gd name="T8" fmla="*/ 0 w 125"/>
                <a:gd name="T9" fmla="*/ 124 h 126"/>
                <a:gd name="T10" fmla="*/ 0 w 125"/>
                <a:gd name="T11" fmla="*/ 124 h 126"/>
                <a:gd name="T12" fmla="*/ 0 w 125"/>
                <a:gd name="T13" fmla="*/ 123 h 126"/>
                <a:gd name="T14" fmla="*/ 0 w 125"/>
                <a:gd name="T15" fmla="*/ 123 h 126"/>
                <a:gd name="T16" fmla="*/ 0 w 125"/>
                <a:gd name="T17" fmla="*/ 123 h 126"/>
                <a:gd name="T18" fmla="*/ 0 w 125"/>
                <a:gd name="T19" fmla="*/ 122 h 126"/>
                <a:gd name="T20" fmla="*/ 0 w 125"/>
                <a:gd name="T21" fmla="*/ 122 h 126"/>
                <a:gd name="T22" fmla="*/ 0 w 125"/>
                <a:gd name="T23" fmla="*/ 122 h 126"/>
                <a:gd name="T24" fmla="*/ 0 w 125"/>
                <a:gd name="T25" fmla="*/ 122 h 126"/>
                <a:gd name="T26" fmla="*/ 0 w 125"/>
                <a:gd name="T27" fmla="*/ 121 h 126"/>
                <a:gd name="T28" fmla="*/ 0 w 125"/>
                <a:gd name="T29" fmla="*/ 121 h 126"/>
                <a:gd name="T30" fmla="*/ 0 w 125"/>
                <a:gd name="T31" fmla="*/ 121 h 126"/>
                <a:gd name="T32" fmla="*/ 0 w 125"/>
                <a:gd name="T33" fmla="*/ 121 h 126"/>
                <a:gd name="T34" fmla="*/ 0 w 125"/>
                <a:gd name="T35" fmla="*/ 120 h 126"/>
                <a:gd name="T36" fmla="*/ 0 w 125"/>
                <a:gd name="T37" fmla="*/ 120 h 126"/>
                <a:gd name="T38" fmla="*/ 0 w 125"/>
                <a:gd name="T39" fmla="*/ 120 h 126"/>
                <a:gd name="T40" fmla="*/ 0 w 125"/>
                <a:gd name="T41" fmla="*/ 120 h 126"/>
                <a:gd name="T42" fmla="*/ 0 w 125"/>
                <a:gd name="T43" fmla="*/ 119 h 126"/>
                <a:gd name="T44" fmla="*/ 0 w 125"/>
                <a:gd name="T45" fmla="*/ 119 h 126"/>
                <a:gd name="T46" fmla="*/ 0 w 125"/>
                <a:gd name="T47" fmla="*/ 119 h 126"/>
                <a:gd name="T48" fmla="*/ 0 w 125"/>
                <a:gd name="T49" fmla="*/ 119 h 126"/>
                <a:gd name="T50" fmla="*/ 0 w 125"/>
                <a:gd name="T51" fmla="*/ 118 h 126"/>
                <a:gd name="T52" fmla="*/ 125 w 125"/>
                <a:gd name="T53" fmla="*/ 0 h 126"/>
                <a:gd name="T54" fmla="*/ 125 w 125"/>
                <a:gd name="T55" fmla="*/ 0 h 126"/>
                <a:gd name="T56" fmla="*/ 124 w 125"/>
                <a:gd name="T57" fmla="*/ 0 h 126"/>
                <a:gd name="T58" fmla="*/ 124 w 125"/>
                <a:gd name="T59" fmla="*/ 0 h 126"/>
                <a:gd name="T60" fmla="*/ 123 w 125"/>
                <a:gd name="T61" fmla="*/ 0 h 126"/>
                <a:gd name="T62" fmla="*/ 123 w 125"/>
                <a:gd name="T63" fmla="*/ 0 h 126"/>
                <a:gd name="T64" fmla="*/ 123 w 125"/>
                <a:gd name="T65" fmla="*/ 0 h 126"/>
                <a:gd name="T66" fmla="*/ 122 w 125"/>
                <a:gd name="T67" fmla="*/ 0 h 126"/>
                <a:gd name="T68" fmla="*/ 122 w 125"/>
                <a:gd name="T69" fmla="*/ 0 h 126"/>
                <a:gd name="T70" fmla="*/ 122 w 125"/>
                <a:gd name="T71" fmla="*/ 0 h 126"/>
                <a:gd name="T72" fmla="*/ 122 w 125"/>
                <a:gd name="T73" fmla="*/ 0 h 126"/>
                <a:gd name="T74" fmla="*/ 121 w 125"/>
                <a:gd name="T75" fmla="*/ 0 h 126"/>
                <a:gd name="T76" fmla="*/ 121 w 125"/>
                <a:gd name="T77" fmla="*/ 0 h 126"/>
                <a:gd name="T78" fmla="*/ 121 w 125"/>
                <a:gd name="T79" fmla="*/ 0 h 126"/>
                <a:gd name="T80" fmla="*/ 121 w 125"/>
                <a:gd name="T81" fmla="*/ 0 h 126"/>
                <a:gd name="T82" fmla="*/ 120 w 125"/>
                <a:gd name="T83" fmla="*/ 0 h 126"/>
                <a:gd name="T84" fmla="*/ 120 w 125"/>
                <a:gd name="T85" fmla="*/ 0 h 126"/>
                <a:gd name="T86" fmla="*/ 120 w 125"/>
                <a:gd name="T87" fmla="*/ 0 h 126"/>
                <a:gd name="T88" fmla="*/ 120 w 125"/>
                <a:gd name="T89" fmla="*/ 0 h 126"/>
                <a:gd name="T90" fmla="*/ 120 w 125"/>
                <a:gd name="T91" fmla="*/ 0 h 126"/>
                <a:gd name="T92" fmla="*/ 119 w 125"/>
                <a:gd name="T93" fmla="*/ 0 h 126"/>
                <a:gd name="T94" fmla="*/ 119 w 125"/>
                <a:gd name="T95" fmla="*/ 0 h 126"/>
                <a:gd name="T96" fmla="*/ 119 w 125"/>
                <a:gd name="T9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26">
                  <a:moveTo>
                    <a:pt x="1" y="126"/>
                  </a:move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moveTo>
                    <a:pt x="1" y="125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moveTo>
                    <a:pt x="0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3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8"/>
                  </a:moveTo>
                  <a:cubicBezTo>
                    <a:pt x="0" y="118"/>
                    <a:pt x="0" y="118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5316197" y="3695918"/>
              <a:ext cx="316270" cy="325256"/>
            </a:xfrm>
            <a:custGeom>
              <a:avLst/>
              <a:gdLst>
                <a:gd name="T0" fmla="*/ 1 w 99"/>
                <a:gd name="T1" fmla="*/ 99 h 99"/>
                <a:gd name="T2" fmla="*/ 0 w 99"/>
                <a:gd name="T3" fmla="*/ 98 h 99"/>
                <a:gd name="T4" fmla="*/ 0 w 99"/>
                <a:gd name="T5" fmla="*/ 98 h 99"/>
                <a:gd name="T6" fmla="*/ 0 w 99"/>
                <a:gd name="T7" fmla="*/ 97 h 99"/>
                <a:gd name="T8" fmla="*/ 0 w 99"/>
                <a:gd name="T9" fmla="*/ 97 h 99"/>
                <a:gd name="T10" fmla="*/ 0 w 99"/>
                <a:gd name="T11" fmla="*/ 97 h 99"/>
                <a:gd name="T12" fmla="*/ 0 w 99"/>
                <a:gd name="T13" fmla="*/ 97 h 99"/>
                <a:gd name="T14" fmla="*/ 0 w 99"/>
                <a:gd name="T15" fmla="*/ 97 h 99"/>
                <a:gd name="T16" fmla="*/ 0 w 99"/>
                <a:gd name="T17" fmla="*/ 96 h 99"/>
                <a:gd name="T18" fmla="*/ 0 w 99"/>
                <a:gd name="T19" fmla="*/ 96 h 99"/>
                <a:gd name="T20" fmla="*/ 0 w 99"/>
                <a:gd name="T21" fmla="*/ 96 h 99"/>
                <a:gd name="T22" fmla="*/ 0 w 99"/>
                <a:gd name="T23" fmla="*/ 96 h 99"/>
                <a:gd name="T24" fmla="*/ 0 w 99"/>
                <a:gd name="T25" fmla="*/ 96 h 99"/>
                <a:gd name="T26" fmla="*/ 0 w 99"/>
                <a:gd name="T27" fmla="*/ 95 h 99"/>
                <a:gd name="T28" fmla="*/ 0 w 99"/>
                <a:gd name="T29" fmla="*/ 95 h 99"/>
                <a:gd name="T30" fmla="*/ 0 w 99"/>
                <a:gd name="T31" fmla="*/ 95 h 99"/>
                <a:gd name="T32" fmla="*/ 0 w 99"/>
                <a:gd name="T33" fmla="*/ 95 h 99"/>
                <a:gd name="T34" fmla="*/ 0 w 99"/>
                <a:gd name="T35" fmla="*/ 95 h 99"/>
                <a:gd name="T36" fmla="*/ 0 w 99"/>
                <a:gd name="T37" fmla="*/ 94 h 99"/>
                <a:gd name="T38" fmla="*/ 0 w 99"/>
                <a:gd name="T39" fmla="*/ 94 h 99"/>
                <a:gd name="T40" fmla="*/ 0 w 99"/>
                <a:gd name="T41" fmla="*/ 94 h 99"/>
                <a:gd name="T42" fmla="*/ 0 w 99"/>
                <a:gd name="T43" fmla="*/ 94 h 99"/>
                <a:gd name="T44" fmla="*/ 0 w 99"/>
                <a:gd name="T45" fmla="*/ 94 h 99"/>
                <a:gd name="T46" fmla="*/ 0 w 99"/>
                <a:gd name="T47" fmla="*/ 94 h 99"/>
                <a:gd name="T48" fmla="*/ 0 w 99"/>
                <a:gd name="T49" fmla="*/ 94 h 99"/>
                <a:gd name="T50" fmla="*/ 0 w 99"/>
                <a:gd name="T51" fmla="*/ 93 h 99"/>
                <a:gd name="T52" fmla="*/ 99 w 99"/>
                <a:gd name="T53" fmla="*/ 0 h 99"/>
                <a:gd name="T54" fmla="*/ 98 w 99"/>
                <a:gd name="T55" fmla="*/ 0 h 99"/>
                <a:gd name="T56" fmla="*/ 98 w 99"/>
                <a:gd name="T57" fmla="*/ 0 h 99"/>
                <a:gd name="T58" fmla="*/ 98 w 99"/>
                <a:gd name="T59" fmla="*/ 0 h 99"/>
                <a:gd name="T60" fmla="*/ 98 w 99"/>
                <a:gd name="T61" fmla="*/ 0 h 99"/>
                <a:gd name="T62" fmla="*/ 97 w 99"/>
                <a:gd name="T63" fmla="*/ 0 h 99"/>
                <a:gd name="T64" fmla="*/ 97 w 99"/>
                <a:gd name="T65" fmla="*/ 0 h 99"/>
                <a:gd name="T66" fmla="*/ 97 w 99"/>
                <a:gd name="T67" fmla="*/ 0 h 99"/>
                <a:gd name="T68" fmla="*/ 97 w 99"/>
                <a:gd name="T69" fmla="*/ 0 h 99"/>
                <a:gd name="T70" fmla="*/ 97 w 99"/>
                <a:gd name="T71" fmla="*/ 0 h 99"/>
                <a:gd name="T72" fmla="*/ 96 w 99"/>
                <a:gd name="T73" fmla="*/ 0 h 99"/>
                <a:gd name="T74" fmla="*/ 94 w 99"/>
                <a:gd name="T75" fmla="*/ 0 h 99"/>
                <a:gd name="T76" fmla="*/ 96 w 99"/>
                <a:gd name="T77" fmla="*/ 0 h 99"/>
                <a:gd name="T78" fmla="*/ 94 w 99"/>
                <a:gd name="T79" fmla="*/ 0 h 99"/>
                <a:gd name="T80" fmla="*/ 94 w 99"/>
                <a:gd name="T81" fmla="*/ 0 h 99"/>
                <a:gd name="T82" fmla="*/ 96 w 99"/>
                <a:gd name="T83" fmla="*/ 0 h 99"/>
                <a:gd name="T84" fmla="*/ 94 w 99"/>
                <a:gd name="T85" fmla="*/ 0 h 99"/>
                <a:gd name="T86" fmla="*/ 96 w 99"/>
                <a:gd name="T87" fmla="*/ 0 h 99"/>
                <a:gd name="T88" fmla="*/ 94 w 99"/>
                <a:gd name="T89" fmla="*/ 0 h 99"/>
                <a:gd name="T90" fmla="*/ 96 w 99"/>
                <a:gd name="T91" fmla="*/ 0 h 99"/>
                <a:gd name="T92" fmla="*/ 94 w 99"/>
                <a:gd name="T93" fmla="*/ 0 h 99"/>
                <a:gd name="T94" fmla="*/ 95 w 99"/>
                <a:gd name="T95" fmla="*/ 0 h 99"/>
                <a:gd name="T96" fmla="*/ 95 w 99"/>
                <a:gd name="T97" fmla="*/ 0 h 99"/>
                <a:gd name="T98" fmla="*/ 95 w 99"/>
                <a:gd name="T99" fmla="*/ 0 h 99"/>
                <a:gd name="T100" fmla="*/ 95 w 99"/>
                <a:gd name="T101" fmla="*/ 0 h 99"/>
                <a:gd name="T102" fmla="*/ 95 w 99"/>
                <a:gd name="T103" fmla="*/ 0 h 99"/>
                <a:gd name="T104" fmla="*/ 95 w 99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99">
                  <a:moveTo>
                    <a:pt x="1" y="99"/>
                  </a:move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7" y="0"/>
                  </a:move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7" name="Freeform 52"/>
            <p:cNvSpPr>
              <a:spLocks/>
            </p:cNvSpPr>
            <p:nvPr/>
          </p:nvSpPr>
          <p:spPr bwMode="auto">
            <a:xfrm>
              <a:off x="5379658" y="3761183"/>
              <a:ext cx="55140" cy="55636"/>
            </a:xfrm>
            <a:custGeom>
              <a:avLst/>
              <a:gdLst>
                <a:gd name="T0" fmla="*/ 17 w 17"/>
                <a:gd name="T1" fmla="*/ 0 h 17"/>
                <a:gd name="T2" fmla="*/ 17 w 17"/>
                <a:gd name="T3" fmla="*/ 0 h 17"/>
                <a:gd name="T4" fmla="*/ 0 w 17"/>
                <a:gd name="T5" fmla="*/ 17 h 17"/>
                <a:gd name="T6" fmla="*/ 0 w 17"/>
                <a:gd name="T7" fmla="*/ 17 h 17"/>
                <a:gd name="T8" fmla="*/ 17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6" y="12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2"/>
                    <a:pt x="12" y="6"/>
                    <a:pt x="17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1" name="Freeform 76"/>
            <p:cNvSpPr>
              <a:spLocks/>
            </p:cNvSpPr>
            <p:nvPr/>
          </p:nvSpPr>
          <p:spPr bwMode="auto">
            <a:xfrm>
              <a:off x="5434798" y="3602834"/>
              <a:ext cx="89471" cy="158349"/>
            </a:xfrm>
            <a:custGeom>
              <a:avLst/>
              <a:gdLst>
                <a:gd name="T0" fmla="*/ 28 w 28"/>
                <a:gd name="T1" fmla="*/ 0 h 48"/>
                <a:gd name="T2" fmla="*/ 28 w 28"/>
                <a:gd name="T3" fmla="*/ 0 h 48"/>
                <a:gd name="T4" fmla="*/ 0 w 28"/>
                <a:gd name="T5" fmla="*/ 48 h 48"/>
                <a:gd name="T6" fmla="*/ 0 w 28"/>
                <a:gd name="T7" fmla="*/ 48 h 48"/>
                <a:gd name="T8" fmla="*/ 0 w 28"/>
                <a:gd name="T9" fmla="*/ 48 h 48"/>
                <a:gd name="T10" fmla="*/ 0 w 28"/>
                <a:gd name="T11" fmla="*/ 48 h 48"/>
                <a:gd name="T12" fmla="*/ 0 w 28"/>
                <a:gd name="T13" fmla="*/ 48 h 48"/>
                <a:gd name="T14" fmla="*/ 20 w 28"/>
                <a:gd name="T15" fmla="*/ 20 h 48"/>
                <a:gd name="T16" fmla="*/ 28 w 28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2" y="18"/>
                    <a:pt x="12" y="3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39"/>
                    <a:pt x="14" y="30"/>
                    <a:pt x="20" y="20"/>
                  </a:cubicBezTo>
                  <a:cubicBezTo>
                    <a:pt x="23" y="13"/>
                    <a:pt x="26" y="7"/>
                    <a:pt x="2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25757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3" name="Oval 78"/>
            <p:cNvSpPr>
              <a:spLocks noChangeArrowheads="1"/>
            </p:cNvSpPr>
            <p:nvPr/>
          </p:nvSpPr>
          <p:spPr bwMode="auto">
            <a:xfrm>
              <a:off x="5434798" y="3761183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6" name="Freeform 81"/>
            <p:cNvSpPr>
              <a:spLocks/>
            </p:cNvSpPr>
            <p:nvPr/>
          </p:nvSpPr>
          <p:spPr bwMode="auto">
            <a:xfrm>
              <a:off x="5322439" y="3816820"/>
              <a:ext cx="57220" cy="134810"/>
            </a:xfrm>
            <a:custGeom>
              <a:avLst/>
              <a:gdLst>
                <a:gd name="T0" fmla="*/ 18 w 18"/>
                <a:gd name="T1" fmla="*/ 0 h 41"/>
                <a:gd name="T2" fmla="*/ 18 w 18"/>
                <a:gd name="T3" fmla="*/ 0 h 41"/>
                <a:gd name="T4" fmla="*/ 0 w 18"/>
                <a:gd name="T5" fmla="*/ 41 h 41"/>
                <a:gd name="T6" fmla="*/ 0 w 18"/>
                <a:gd name="T7" fmla="*/ 41 h 41"/>
                <a:gd name="T8" fmla="*/ 18 w 1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12"/>
                    <a:pt x="3" y="26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6"/>
                    <a:pt x="9" y="12"/>
                    <a:pt x="18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7" name="Freeform 82"/>
            <p:cNvSpPr>
              <a:spLocks/>
            </p:cNvSpPr>
            <p:nvPr/>
          </p:nvSpPr>
          <p:spPr bwMode="auto">
            <a:xfrm>
              <a:off x="5226726" y="3816820"/>
              <a:ext cx="152933" cy="92014"/>
            </a:xfrm>
            <a:custGeom>
              <a:avLst/>
              <a:gdLst>
                <a:gd name="T0" fmla="*/ 48 w 48"/>
                <a:gd name="T1" fmla="*/ 0 h 28"/>
                <a:gd name="T2" fmla="*/ 0 w 48"/>
                <a:gd name="T3" fmla="*/ 28 h 28"/>
                <a:gd name="T4" fmla="*/ 0 w 48"/>
                <a:gd name="T5" fmla="*/ 28 h 28"/>
                <a:gd name="T6" fmla="*/ 20 w 48"/>
                <a:gd name="T7" fmla="*/ 19 h 28"/>
                <a:gd name="T8" fmla="*/ 48 w 48"/>
                <a:gd name="T9" fmla="*/ 0 h 28"/>
                <a:gd name="T10" fmla="*/ 48 w 48"/>
                <a:gd name="T11" fmla="*/ 0 h 28"/>
                <a:gd name="T12" fmla="*/ 48 w 48"/>
                <a:gd name="T13" fmla="*/ 0 h 28"/>
                <a:gd name="T14" fmla="*/ 48 w 48"/>
                <a:gd name="T15" fmla="*/ 0 h 28"/>
                <a:gd name="T16" fmla="*/ 48 w 4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48" y="0"/>
                  </a:moveTo>
                  <a:cubicBezTo>
                    <a:pt x="34" y="12"/>
                    <a:pt x="18" y="2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26"/>
                    <a:pt x="14" y="23"/>
                    <a:pt x="20" y="19"/>
                  </a:cubicBezTo>
                  <a:cubicBezTo>
                    <a:pt x="30" y="14"/>
                    <a:pt x="39" y="7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9" name="Oval 84"/>
            <p:cNvSpPr>
              <a:spLocks noChangeArrowheads="1"/>
            </p:cNvSpPr>
            <p:nvPr/>
          </p:nvSpPr>
          <p:spPr bwMode="auto">
            <a:xfrm>
              <a:off x="5379658" y="3816819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12" name="Freeform 87"/>
            <p:cNvSpPr>
              <a:spLocks noEditPoints="1"/>
            </p:cNvSpPr>
            <p:nvPr/>
          </p:nvSpPr>
          <p:spPr bwMode="auto">
            <a:xfrm>
              <a:off x="4871964" y="3277578"/>
              <a:ext cx="351642" cy="322047"/>
            </a:xfrm>
            <a:custGeom>
              <a:avLst/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Group 124"/>
          <p:cNvGrpSpPr/>
          <p:nvPr/>
        </p:nvGrpSpPr>
        <p:grpSpPr>
          <a:xfrm>
            <a:off x="3846615" y="1448067"/>
            <a:ext cx="1317096" cy="1309585"/>
            <a:chOff x="3707801" y="2040749"/>
            <a:chExt cx="1317096" cy="1309585"/>
          </a:xfrm>
        </p:grpSpPr>
        <p:sp>
          <p:nvSpPr>
            <p:cNvPr id="51" name="Oval 40"/>
            <p:cNvSpPr>
              <a:spLocks noChangeArrowheads="1"/>
            </p:cNvSpPr>
            <p:nvPr/>
          </p:nvSpPr>
          <p:spPr bwMode="auto">
            <a:xfrm>
              <a:off x="3707801" y="2040749"/>
              <a:ext cx="1259877" cy="129567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2" name="Oval 41"/>
            <p:cNvSpPr>
              <a:spLocks noChangeArrowheads="1"/>
            </p:cNvSpPr>
            <p:nvPr/>
          </p:nvSpPr>
          <p:spPr bwMode="auto">
            <a:xfrm>
              <a:off x="3791029" y="2123134"/>
              <a:ext cx="1096540" cy="1131977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53" name="Oval 42"/>
            <p:cNvSpPr>
              <a:spLocks noChangeArrowheads="1"/>
            </p:cNvSpPr>
            <p:nvPr/>
          </p:nvSpPr>
          <p:spPr bwMode="auto">
            <a:xfrm>
              <a:off x="3868016" y="2202308"/>
              <a:ext cx="942566" cy="9736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8" name="Freeform 53"/>
            <p:cNvSpPr>
              <a:spLocks noEditPoints="1"/>
            </p:cNvSpPr>
            <p:nvPr/>
          </p:nvSpPr>
          <p:spPr bwMode="auto">
            <a:xfrm>
              <a:off x="3868016" y="2202308"/>
              <a:ext cx="498333" cy="515702"/>
            </a:xfrm>
            <a:custGeom>
              <a:avLst/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9" name="Freeform 64"/>
            <p:cNvSpPr>
              <a:spLocks/>
            </p:cNvSpPr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1" y="14"/>
                    <a:pt x="21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91" name="Freeform 66"/>
            <p:cNvSpPr>
              <a:spLocks/>
            </p:cNvSpPr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2" y="14"/>
                    <a:pt x="21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93" name="Freeform 68"/>
            <p:cNvSpPr>
              <a:spLocks noEditPoints="1"/>
            </p:cNvSpPr>
            <p:nvPr/>
          </p:nvSpPr>
          <p:spPr bwMode="auto">
            <a:xfrm>
              <a:off x="4944788" y="2906316"/>
              <a:ext cx="80109" cy="9630"/>
            </a:xfrm>
            <a:custGeom>
              <a:avLst/>
              <a:gdLst>
                <a:gd name="T0" fmla="*/ 0 w 25"/>
                <a:gd name="T1" fmla="*/ 3 h 3"/>
                <a:gd name="T2" fmla="*/ 0 w 25"/>
                <a:gd name="T3" fmla="*/ 3 h 3"/>
                <a:gd name="T4" fmla="*/ 0 w 25"/>
                <a:gd name="T5" fmla="*/ 3 h 3"/>
                <a:gd name="T6" fmla="*/ 0 w 25"/>
                <a:gd name="T7" fmla="*/ 3 h 3"/>
                <a:gd name="T8" fmla="*/ 0 w 25"/>
                <a:gd name="T9" fmla="*/ 3 h 3"/>
                <a:gd name="T10" fmla="*/ 0 w 25"/>
                <a:gd name="T11" fmla="*/ 3 h 3"/>
                <a:gd name="T12" fmla="*/ 1 w 25"/>
                <a:gd name="T13" fmla="*/ 3 h 3"/>
                <a:gd name="T14" fmla="*/ 0 w 25"/>
                <a:gd name="T15" fmla="*/ 3 h 3"/>
                <a:gd name="T16" fmla="*/ 1 w 25"/>
                <a:gd name="T17" fmla="*/ 3 h 3"/>
                <a:gd name="T18" fmla="*/ 25 w 25"/>
                <a:gd name="T19" fmla="*/ 0 h 3"/>
                <a:gd name="T20" fmla="*/ 1 w 25"/>
                <a:gd name="T21" fmla="*/ 3 h 3"/>
                <a:gd name="T22" fmla="*/ 25 w 25"/>
                <a:gd name="T23" fmla="*/ 0 h 3"/>
                <a:gd name="T24" fmla="*/ 25 w 2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25" y="0"/>
                  </a:moveTo>
                  <a:cubicBezTo>
                    <a:pt x="17" y="0"/>
                    <a:pt x="9" y="1"/>
                    <a:pt x="1" y="3"/>
                  </a:cubicBezTo>
                  <a:cubicBezTo>
                    <a:pt x="9" y="1"/>
                    <a:pt x="1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4565058" y="2922365"/>
              <a:ext cx="361005" cy="371263"/>
            </a:xfrm>
            <a:custGeom>
              <a:avLst/>
              <a:gdLst>
                <a:gd name="T0" fmla="*/ 113 w 113"/>
                <a:gd name="T1" fmla="*/ 0 h 113"/>
                <a:gd name="T2" fmla="*/ 113 w 113"/>
                <a:gd name="T3" fmla="*/ 0 h 113"/>
                <a:gd name="T4" fmla="*/ 0 w 113"/>
                <a:gd name="T5" fmla="*/ 113 h 113"/>
                <a:gd name="T6" fmla="*/ 0 w 113"/>
                <a:gd name="T7" fmla="*/ 113 h 113"/>
                <a:gd name="T8" fmla="*/ 25 w 113"/>
                <a:gd name="T9" fmla="*/ 101 h 113"/>
                <a:gd name="T10" fmla="*/ 102 w 113"/>
                <a:gd name="T11" fmla="*/ 24 h 113"/>
                <a:gd name="T12" fmla="*/ 113 w 113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93" y="52"/>
                    <a:pt x="52" y="9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10"/>
                    <a:pt x="17" y="106"/>
                    <a:pt x="25" y="101"/>
                  </a:cubicBezTo>
                  <a:cubicBezTo>
                    <a:pt x="57" y="84"/>
                    <a:pt x="84" y="57"/>
                    <a:pt x="102" y="24"/>
                  </a:cubicBezTo>
                  <a:cubicBezTo>
                    <a:pt x="106" y="16"/>
                    <a:pt x="110" y="8"/>
                    <a:pt x="11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4679497" y="3041126"/>
              <a:ext cx="300664" cy="309208"/>
            </a:xfrm>
            <a:custGeom>
              <a:avLst/>
              <a:gdLst>
                <a:gd name="T0" fmla="*/ 94 w 94"/>
                <a:gd name="T1" fmla="*/ 0 h 94"/>
                <a:gd name="T2" fmla="*/ 0 w 94"/>
                <a:gd name="T3" fmla="*/ 94 h 94"/>
                <a:gd name="T4" fmla="*/ 0 w 94"/>
                <a:gd name="T5" fmla="*/ 94 h 94"/>
                <a:gd name="T6" fmla="*/ 94 w 94"/>
                <a:gd name="T7" fmla="*/ 0 h 94"/>
                <a:gd name="T8" fmla="*/ 94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94" y="0"/>
                  </a:moveTo>
                  <a:cubicBezTo>
                    <a:pt x="47" y="9"/>
                    <a:pt x="10" y="46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0" y="46"/>
                    <a:pt x="47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2D383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13" name="Freeform 88"/>
            <p:cNvSpPr>
              <a:spLocks noEditPoints="1"/>
            </p:cNvSpPr>
            <p:nvPr/>
          </p:nvSpPr>
          <p:spPr bwMode="auto">
            <a:xfrm>
              <a:off x="4037594" y="2524353"/>
              <a:ext cx="600288" cy="312418"/>
            </a:xfrm>
            <a:custGeom>
              <a:avLst/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Group 128"/>
          <p:cNvGrpSpPr/>
          <p:nvPr/>
        </p:nvGrpSpPr>
        <p:grpSpPr>
          <a:xfrm>
            <a:off x="5175067" y="1146420"/>
            <a:ext cx="2346338" cy="926408"/>
            <a:chOff x="384265" y="2982432"/>
            <a:chExt cx="2346338" cy="926408"/>
          </a:xfrm>
        </p:grpSpPr>
        <p:sp>
          <p:nvSpPr>
            <p:cNvPr id="130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" name="矩形 9"/>
            <p:cNvSpPr/>
            <p:nvPr/>
          </p:nvSpPr>
          <p:spPr>
            <a:xfrm>
              <a:off x="384265" y="3290209"/>
              <a:ext cx="2346338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8" name="Group 131"/>
          <p:cNvGrpSpPr/>
          <p:nvPr/>
        </p:nvGrpSpPr>
        <p:grpSpPr>
          <a:xfrm>
            <a:off x="381459" y="2238884"/>
            <a:ext cx="2086679" cy="1101841"/>
            <a:chOff x="336640" y="2982432"/>
            <a:chExt cx="2086679" cy="1101841"/>
          </a:xfrm>
        </p:grpSpPr>
        <p:sp>
          <p:nvSpPr>
            <p:cNvPr id="133" name="文本框 11"/>
            <p:cNvSpPr txBox="1"/>
            <p:nvPr/>
          </p:nvSpPr>
          <p:spPr>
            <a:xfrm>
              <a:off x="1161435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4" name="矩形 9"/>
            <p:cNvSpPr/>
            <p:nvPr/>
          </p:nvSpPr>
          <p:spPr>
            <a:xfrm>
              <a:off x="336640" y="3290209"/>
              <a:ext cx="2086679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" name="Group 134"/>
          <p:cNvGrpSpPr/>
          <p:nvPr/>
        </p:nvGrpSpPr>
        <p:grpSpPr>
          <a:xfrm>
            <a:off x="6348236" y="2436818"/>
            <a:ext cx="2346338" cy="926408"/>
            <a:chOff x="384265" y="2982432"/>
            <a:chExt cx="2346338" cy="926408"/>
          </a:xfrm>
        </p:grpSpPr>
        <p:sp>
          <p:nvSpPr>
            <p:cNvPr id="13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7" name="矩形 9"/>
            <p:cNvSpPr/>
            <p:nvPr/>
          </p:nvSpPr>
          <p:spPr>
            <a:xfrm>
              <a:off x="384265" y="3290209"/>
              <a:ext cx="2346338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4395311" y="3729138"/>
            <a:ext cx="2346338" cy="926408"/>
            <a:chOff x="384265" y="2982432"/>
            <a:chExt cx="2346338" cy="926408"/>
          </a:xfrm>
        </p:grpSpPr>
        <p:sp>
          <p:nvSpPr>
            <p:cNvPr id="139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0" name="矩形 9"/>
            <p:cNvSpPr/>
            <p:nvPr/>
          </p:nvSpPr>
          <p:spPr>
            <a:xfrm>
              <a:off x="384265" y="3290209"/>
              <a:ext cx="2346338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3088533" y="1314621"/>
            <a:ext cx="2865157" cy="2780986"/>
            <a:chOff x="4125516" y="790575"/>
            <a:chExt cx="3839766" cy="3848100"/>
          </a:xfrm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3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44" name="Freeform 24"/>
              <p:cNvSpPr>
                <a:spLocks/>
              </p:cNvSpPr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28"/>
              <p:cNvSpPr>
                <a:spLocks/>
              </p:cNvSpPr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Freeform 31"/>
              <p:cNvSpPr>
                <a:spLocks/>
              </p:cNvSpPr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4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5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56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Freeform 59"/>
              <p:cNvSpPr>
                <a:spLocks/>
              </p:cNvSpPr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Freeform 61"/>
              <p:cNvSpPr>
                <a:spLocks/>
              </p:cNvSpPr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Freeform 62"/>
              <p:cNvSpPr>
                <a:spLocks/>
              </p:cNvSpPr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2" name="Freeform 63"/>
              <p:cNvSpPr>
                <a:spLocks/>
              </p:cNvSpPr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Freeform 64"/>
              <p:cNvSpPr>
                <a:spLocks/>
              </p:cNvSpPr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Freeform 65"/>
              <p:cNvSpPr>
                <a:spLocks/>
              </p:cNvSpPr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" name="Group 74"/>
          <p:cNvGrpSpPr/>
          <p:nvPr/>
        </p:nvGrpSpPr>
        <p:grpSpPr>
          <a:xfrm>
            <a:off x="5953688" y="1264148"/>
            <a:ext cx="2581890" cy="926408"/>
            <a:chOff x="336640" y="2982432"/>
            <a:chExt cx="2581890" cy="926408"/>
          </a:xfrm>
        </p:grpSpPr>
        <p:sp>
          <p:nvSpPr>
            <p:cNvPr id="7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8" name="Group 77"/>
          <p:cNvGrpSpPr/>
          <p:nvPr/>
        </p:nvGrpSpPr>
        <p:grpSpPr>
          <a:xfrm>
            <a:off x="5953688" y="3561698"/>
            <a:ext cx="2581890" cy="926408"/>
            <a:chOff x="336640" y="2982432"/>
            <a:chExt cx="2581890" cy="926408"/>
          </a:xfrm>
        </p:grpSpPr>
        <p:sp>
          <p:nvSpPr>
            <p:cNvPr id="79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" name="Group 80"/>
          <p:cNvGrpSpPr/>
          <p:nvPr/>
        </p:nvGrpSpPr>
        <p:grpSpPr>
          <a:xfrm>
            <a:off x="506641" y="1314619"/>
            <a:ext cx="2581890" cy="912814"/>
            <a:chOff x="336640" y="2996026"/>
            <a:chExt cx="2581890" cy="912814"/>
          </a:xfrm>
        </p:grpSpPr>
        <p:sp>
          <p:nvSpPr>
            <p:cNvPr id="82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506641" y="3530419"/>
            <a:ext cx="2581890" cy="912814"/>
            <a:chOff x="336640" y="2996026"/>
            <a:chExt cx="2581890" cy="912814"/>
          </a:xfrm>
        </p:grpSpPr>
        <p:sp>
          <p:nvSpPr>
            <p:cNvPr id="85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9"/>
          <p:cNvGrpSpPr/>
          <p:nvPr/>
        </p:nvGrpSpPr>
        <p:grpSpPr>
          <a:xfrm>
            <a:off x="533043" y="1059582"/>
            <a:ext cx="3846945" cy="2084048"/>
            <a:chOff x="539552" y="1059582"/>
            <a:chExt cx="3846945" cy="2084048"/>
          </a:xfrm>
        </p:grpSpPr>
        <p:grpSp>
          <p:nvGrpSpPr>
            <p:cNvPr id="34" name="组合 19"/>
            <p:cNvGrpSpPr/>
            <p:nvPr/>
          </p:nvGrpSpPr>
          <p:grpSpPr>
            <a:xfrm>
              <a:off x="539552" y="1059582"/>
              <a:ext cx="3846945" cy="1890000"/>
              <a:chOff x="539552" y="1181121"/>
              <a:chExt cx="3846945" cy="1890000"/>
            </a:xfrm>
          </p:grpSpPr>
          <p:pic>
            <p:nvPicPr>
              <p:cNvPr id="36" name="Picture 16" descr="c:\documents and settings\administrator\application data\360se6\User Data\temp\curve-desert-mountains-5159-826x55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1181121"/>
                <a:ext cx="2838436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7" name="组合 7"/>
              <p:cNvGrpSpPr/>
              <p:nvPr/>
            </p:nvGrpSpPr>
            <p:grpSpPr>
              <a:xfrm>
                <a:off x="3448483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38" name="矩形 5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35" name="圆角矩形 18"/>
            <p:cNvSpPr/>
            <p:nvPr/>
          </p:nvSpPr>
          <p:spPr>
            <a:xfrm>
              <a:off x="539552" y="3097911"/>
              <a:ext cx="3846945" cy="45719"/>
            </a:xfrm>
            <a:prstGeom prst="roundRect">
              <a:avLst/>
            </a:prstGeom>
            <a:solidFill>
              <a:schemeClr val="accent1">
                <a:alpha val="87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4"/>
          <p:cNvGrpSpPr/>
          <p:nvPr/>
        </p:nvGrpSpPr>
        <p:grpSpPr>
          <a:xfrm>
            <a:off x="4755946" y="1059582"/>
            <a:ext cx="3848502" cy="2062876"/>
            <a:chOff x="4755946" y="1059582"/>
            <a:chExt cx="3848502" cy="2062876"/>
          </a:xfrm>
        </p:grpSpPr>
        <p:grpSp>
          <p:nvGrpSpPr>
            <p:cNvPr id="41" name="组合 17"/>
            <p:cNvGrpSpPr/>
            <p:nvPr/>
          </p:nvGrpSpPr>
          <p:grpSpPr>
            <a:xfrm>
              <a:off x="4755946" y="1059582"/>
              <a:ext cx="3848502" cy="1890000"/>
              <a:chOff x="4631754" y="1181121"/>
              <a:chExt cx="3848502" cy="1890000"/>
            </a:xfrm>
          </p:grpSpPr>
          <p:pic>
            <p:nvPicPr>
              <p:cNvPr id="43" name="Picture 20" descr="c:\documents and settings\administrator\application data\360se6\User Data\temp\beach-palms-4988-525x350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1754" y="1181121"/>
                <a:ext cx="2835000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4" name="组合 41"/>
              <p:cNvGrpSpPr/>
              <p:nvPr/>
            </p:nvGrpSpPr>
            <p:grpSpPr>
              <a:xfrm>
                <a:off x="7542242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45" name="矩形 42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42" name="圆角矩形 47"/>
            <p:cNvSpPr/>
            <p:nvPr/>
          </p:nvSpPr>
          <p:spPr>
            <a:xfrm>
              <a:off x="4755946" y="3076739"/>
              <a:ext cx="3846945" cy="45719"/>
            </a:xfrm>
            <a:prstGeom prst="roundRect">
              <a:avLst/>
            </a:prstGeom>
            <a:solidFill>
              <a:schemeClr val="accent1">
                <a:alpha val="87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1"/>
          <p:cNvGrpSpPr/>
          <p:nvPr/>
        </p:nvGrpSpPr>
        <p:grpSpPr>
          <a:xfrm>
            <a:off x="899537" y="3363838"/>
            <a:ext cx="3291463" cy="1660486"/>
            <a:chOff x="526534" y="3437295"/>
            <a:chExt cx="3291463" cy="1660486"/>
          </a:xfrm>
        </p:grpSpPr>
        <p:sp>
          <p:nvSpPr>
            <p:cNvPr id="48" name="文本框 14"/>
            <p:cNvSpPr txBox="1"/>
            <p:nvPr/>
          </p:nvSpPr>
          <p:spPr>
            <a:xfrm>
              <a:off x="907755" y="343729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0" name="组合 87"/>
            <p:cNvGrpSpPr/>
            <p:nvPr/>
          </p:nvGrpSpPr>
          <p:grpSpPr>
            <a:xfrm>
              <a:off x="571329" y="3478254"/>
              <a:ext cx="379620" cy="379746"/>
              <a:chOff x="683568" y="915566"/>
              <a:chExt cx="1284771" cy="1285200"/>
            </a:xfrm>
          </p:grpSpPr>
          <p:sp>
            <p:nvSpPr>
              <p:cNvPr id="54" name="椭圆 88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Freeform 11"/>
              <p:cNvSpPr>
                <a:spLocks noEditPoints="1"/>
              </p:cNvSpPr>
              <p:nvPr/>
            </p:nvSpPr>
            <p:spPr bwMode="auto">
              <a:xfrm>
                <a:off x="836551" y="1219750"/>
                <a:ext cx="978804" cy="676832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矩形 33"/>
            <p:cNvSpPr/>
            <p:nvPr/>
          </p:nvSpPr>
          <p:spPr>
            <a:xfrm>
              <a:off x="526534" y="3795886"/>
              <a:ext cx="3291463" cy="1301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  <a:defRPr/>
              </a:pP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点击鼠标右键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更换图片，或者单击选中图片，右键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设置图片格式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填充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图片或纹理填充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文件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选择想要的图片。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8"/>
          <p:cNvGrpSpPr/>
          <p:nvPr/>
        </p:nvGrpSpPr>
        <p:grpSpPr>
          <a:xfrm>
            <a:off x="5123219" y="3363838"/>
            <a:ext cx="3411181" cy="1660486"/>
            <a:chOff x="5324523" y="3363838"/>
            <a:chExt cx="3411181" cy="1660486"/>
          </a:xfrm>
        </p:grpSpPr>
        <p:sp>
          <p:nvSpPr>
            <p:cNvPr id="69" name="椭圆 39"/>
            <p:cNvSpPr/>
            <p:nvPr/>
          </p:nvSpPr>
          <p:spPr>
            <a:xfrm>
              <a:off x="5369318" y="3404797"/>
              <a:ext cx="379620" cy="3797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19"/>
            <p:cNvSpPr>
              <a:spLocks noEditPoints="1"/>
            </p:cNvSpPr>
            <p:nvPr/>
          </p:nvSpPr>
          <p:spPr bwMode="auto">
            <a:xfrm>
              <a:off x="5452119" y="3509134"/>
              <a:ext cx="214018" cy="171073"/>
            </a:xfrm>
            <a:custGeom>
              <a:avLst/>
              <a:gdLst>
                <a:gd name="T0" fmla="*/ 120 w 126"/>
                <a:gd name="T1" fmla="*/ 36 h 100"/>
                <a:gd name="T2" fmla="*/ 119 w 126"/>
                <a:gd name="T3" fmla="*/ 36 h 100"/>
                <a:gd name="T4" fmla="*/ 111 w 126"/>
                <a:gd name="T5" fmla="*/ 9 h 100"/>
                <a:gd name="T6" fmla="*/ 99 w 126"/>
                <a:gd name="T7" fmla="*/ 1 h 100"/>
                <a:gd name="T8" fmla="*/ 25 w 126"/>
                <a:gd name="T9" fmla="*/ 1 h 100"/>
                <a:gd name="T10" fmla="*/ 13 w 126"/>
                <a:gd name="T11" fmla="*/ 7 h 100"/>
                <a:gd name="T12" fmla="*/ 7 w 126"/>
                <a:gd name="T13" fmla="*/ 36 h 100"/>
                <a:gd name="T14" fmla="*/ 6 w 126"/>
                <a:gd name="T15" fmla="*/ 36 h 100"/>
                <a:gd name="T16" fmla="*/ 0 w 126"/>
                <a:gd name="T17" fmla="*/ 42 h 100"/>
                <a:gd name="T18" fmla="*/ 0 w 126"/>
                <a:gd name="T19" fmla="*/ 73 h 100"/>
                <a:gd name="T20" fmla="*/ 6 w 126"/>
                <a:gd name="T21" fmla="*/ 79 h 100"/>
                <a:gd name="T22" fmla="*/ 10 w 126"/>
                <a:gd name="T23" fmla="*/ 79 h 100"/>
                <a:gd name="T24" fmla="*/ 10 w 126"/>
                <a:gd name="T25" fmla="*/ 94 h 100"/>
                <a:gd name="T26" fmla="*/ 16 w 126"/>
                <a:gd name="T27" fmla="*/ 100 h 100"/>
                <a:gd name="T28" fmla="*/ 25 w 126"/>
                <a:gd name="T29" fmla="*/ 100 h 100"/>
                <a:gd name="T30" fmla="*/ 30 w 126"/>
                <a:gd name="T31" fmla="*/ 94 h 100"/>
                <a:gd name="T32" fmla="*/ 30 w 126"/>
                <a:gd name="T33" fmla="*/ 79 h 100"/>
                <a:gd name="T34" fmla="*/ 98 w 126"/>
                <a:gd name="T35" fmla="*/ 79 h 100"/>
                <a:gd name="T36" fmla="*/ 98 w 126"/>
                <a:gd name="T37" fmla="*/ 94 h 100"/>
                <a:gd name="T38" fmla="*/ 104 w 126"/>
                <a:gd name="T39" fmla="*/ 100 h 100"/>
                <a:gd name="T40" fmla="*/ 112 w 126"/>
                <a:gd name="T41" fmla="*/ 100 h 100"/>
                <a:gd name="T42" fmla="*/ 118 w 126"/>
                <a:gd name="T43" fmla="*/ 94 h 100"/>
                <a:gd name="T44" fmla="*/ 118 w 126"/>
                <a:gd name="T45" fmla="*/ 79 h 100"/>
                <a:gd name="T46" fmla="*/ 120 w 126"/>
                <a:gd name="T47" fmla="*/ 79 h 100"/>
                <a:gd name="T48" fmla="*/ 126 w 126"/>
                <a:gd name="T49" fmla="*/ 73 h 100"/>
                <a:gd name="T50" fmla="*/ 126 w 126"/>
                <a:gd name="T51" fmla="*/ 42 h 100"/>
                <a:gd name="T52" fmla="*/ 120 w 126"/>
                <a:gd name="T53" fmla="*/ 36 h 100"/>
                <a:gd name="T54" fmla="*/ 17 w 126"/>
                <a:gd name="T55" fmla="*/ 11 h 100"/>
                <a:gd name="T56" fmla="*/ 27 w 126"/>
                <a:gd name="T57" fmla="*/ 5 h 100"/>
                <a:gd name="T58" fmla="*/ 96 w 126"/>
                <a:gd name="T59" fmla="*/ 5 h 100"/>
                <a:gd name="T60" fmla="*/ 106 w 126"/>
                <a:gd name="T61" fmla="*/ 11 h 100"/>
                <a:gd name="T62" fmla="*/ 112 w 126"/>
                <a:gd name="T63" fmla="*/ 35 h 100"/>
                <a:gd name="T64" fmla="*/ 13 w 126"/>
                <a:gd name="T65" fmla="*/ 35 h 100"/>
                <a:gd name="T66" fmla="*/ 17 w 126"/>
                <a:gd name="T67" fmla="*/ 11 h 100"/>
                <a:gd name="T68" fmla="*/ 22 w 126"/>
                <a:gd name="T69" fmla="*/ 65 h 100"/>
                <a:gd name="T70" fmla="*/ 14 w 126"/>
                <a:gd name="T71" fmla="*/ 56 h 100"/>
                <a:gd name="T72" fmla="*/ 22 w 126"/>
                <a:gd name="T73" fmla="*/ 48 h 100"/>
                <a:gd name="T74" fmla="*/ 31 w 126"/>
                <a:gd name="T75" fmla="*/ 56 h 100"/>
                <a:gd name="T76" fmla="*/ 22 w 126"/>
                <a:gd name="T77" fmla="*/ 65 h 100"/>
                <a:gd name="T78" fmla="*/ 76 w 126"/>
                <a:gd name="T79" fmla="*/ 65 h 100"/>
                <a:gd name="T80" fmla="*/ 51 w 126"/>
                <a:gd name="T81" fmla="*/ 65 h 100"/>
                <a:gd name="T82" fmla="*/ 43 w 126"/>
                <a:gd name="T83" fmla="*/ 57 h 100"/>
                <a:gd name="T84" fmla="*/ 51 w 126"/>
                <a:gd name="T85" fmla="*/ 49 h 100"/>
                <a:gd name="T86" fmla="*/ 76 w 126"/>
                <a:gd name="T87" fmla="*/ 49 h 100"/>
                <a:gd name="T88" fmla="*/ 84 w 126"/>
                <a:gd name="T89" fmla="*/ 57 h 100"/>
                <a:gd name="T90" fmla="*/ 76 w 126"/>
                <a:gd name="T91" fmla="*/ 65 h 100"/>
                <a:gd name="T92" fmla="*/ 105 w 126"/>
                <a:gd name="T93" fmla="*/ 65 h 100"/>
                <a:gd name="T94" fmla="*/ 96 w 126"/>
                <a:gd name="T95" fmla="*/ 56 h 100"/>
                <a:gd name="T96" fmla="*/ 105 w 126"/>
                <a:gd name="T97" fmla="*/ 48 h 100"/>
                <a:gd name="T98" fmla="*/ 113 w 126"/>
                <a:gd name="T99" fmla="*/ 56 h 100"/>
                <a:gd name="T100" fmla="*/ 105 w 126"/>
                <a:gd name="T101" fmla="*/ 6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" h="100">
                  <a:moveTo>
                    <a:pt x="120" y="36"/>
                  </a:move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2" y="10"/>
                    <a:pt x="111" y="9"/>
                  </a:cubicBezTo>
                  <a:cubicBezTo>
                    <a:pt x="106" y="0"/>
                    <a:pt x="99" y="1"/>
                    <a:pt x="99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1"/>
                    <a:pt x="13" y="7"/>
                    <a:pt x="13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7"/>
                    <a:pt x="13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8" y="100"/>
                    <a:pt x="30" y="97"/>
                    <a:pt x="30" y="9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8" y="97"/>
                    <a:pt x="100" y="100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100"/>
                    <a:pt x="118" y="97"/>
                    <a:pt x="118" y="94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3" y="79"/>
                    <a:pt x="126" y="77"/>
                    <a:pt x="126" y="73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39"/>
                    <a:pt x="123" y="36"/>
                    <a:pt x="120" y="36"/>
                  </a:cubicBezTo>
                  <a:close/>
                  <a:moveTo>
                    <a:pt x="17" y="11"/>
                  </a:moveTo>
                  <a:cubicBezTo>
                    <a:pt x="17" y="11"/>
                    <a:pt x="19" y="5"/>
                    <a:pt x="2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102" y="4"/>
                    <a:pt x="106" y="11"/>
                  </a:cubicBezTo>
                  <a:cubicBezTo>
                    <a:pt x="106" y="11"/>
                    <a:pt x="112" y="35"/>
                    <a:pt x="11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7" y="11"/>
                  </a:lnTo>
                  <a:close/>
                  <a:moveTo>
                    <a:pt x="22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2"/>
                    <a:pt x="18" y="48"/>
                    <a:pt x="22" y="48"/>
                  </a:cubicBezTo>
                  <a:cubicBezTo>
                    <a:pt x="27" y="48"/>
                    <a:pt x="31" y="52"/>
                    <a:pt x="31" y="56"/>
                  </a:cubicBezTo>
                  <a:cubicBezTo>
                    <a:pt x="31" y="61"/>
                    <a:pt x="27" y="65"/>
                    <a:pt x="22" y="65"/>
                  </a:cubicBezTo>
                  <a:close/>
                  <a:moveTo>
                    <a:pt x="76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6" y="65"/>
                    <a:pt x="43" y="61"/>
                    <a:pt x="43" y="57"/>
                  </a:cubicBezTo>
                  <a:cubicBezTo>
                    <a:pt x="43" y="53"/>
                    <a:pt x="46" y="49"/>
                    <a:pt x="51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80" y="49"/>
                    <a:pt x="84" y="53"/>
                    <a:pt x="84" y="57"/>
                  </a:cubicBezTo>
                  <a:cubicBezTo>
                    <a:pt x="84" y="61"/>
                    <a:pt x="80" y="65"/>
                    <a:pt x="76" y="65"/>
                  </a:cubicBezTo>
                  <a:close/>
                  <a:moveTo>
                    <a:pt x="105" y="65"/>
                  </a:moveTo>
                  <a:cubicBezTo>
                    <a:pt x="100" y="65"/>
                    <a:pt x="96" y="61"/>
                    <a:pt x="96" y="56"/>
                  </a:cubicBezTo>
                  <a:cubicBezTo>
                    <a:pt x="96" y="52"/>
                    <a:pt x="100" y="48"/>
                    <a:pt x="105" y="48"/>
                  </a:cubicBezTo>
                  <a:cubicBezTo>
                    <a:pt x="109" y="48"/>
                    <a:pt x="113" y="52"/>
                    <a:pt x="113" y="56"/>
                  </a:cubicBezTo>
                  <a:cubicBezTo>
                    <a:pt x="113" y="61"/>
                    <a:pt x="109" y="65"/>
                    <a:pt x="10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14"/>
            <p:cNvSpPr txBox="1"/>
            <p:nvPr/>
          </p:nvSpPr>
          <p:spPr>
            <a:xfrm>
              <a:off x="5705744" y="336383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38"/>
            <p:cNvSpPr/>
            <p:nvPr/>
          </p:nvSpPr>
          <p:spPr>
            <a:xfrm>
              <a:off x="5324523" y="3722429"/>
              <a:ext cx="3411181" cy="1301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50000"/>
                </a:lnSpc>
                <a:defRPr/>
              </a:pP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点击鼠标右键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更换图片，或者单击选中图片，右键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设置图片格式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填充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图片或纹理填充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文件</a:t>
              </a:r>
              <a:r>
                <a:rPr lang="en-US" altLang="zh-CN" sz="1400" kern="0" dirty="0" smtClean="0">
                  <a:latin typeface="微软雅黑" pitchFamily="34" charset="-122"/>
                  <a:ea typeface="微软雅黑" pitchFamily="34" charset="-122"/>
                </a:rPr>
                <a:t>-</a:t>
              </a:r>
              <a:r>
                <a:rPr lang="zh-CN" altLang="en-US" sz="1400" kern="0" dirty="0" smtClean="0">
                  <a:latin typeface="微软雅黑" pitchFamily="34" charset="-122"/>
                  <a:ea typeface="微软雅黑" pitchFamily="34" charset="-122"/>
                </a:rPr>
                <a:t>选择想要的图片。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3"/>
          <p:cNvSpPr/>
          <p:nvPr/>
        </p:nvSpPr>
        <p:spPr>
          <a:xfrm>
            <a:off x="3657600" y="2539582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文本框 15"/>
          <p:cNvSpPr txBox="1"/>
          <p:nvPr/>
        </p:nvSpPr>
        <p:spPr>
          <a:xfrm>
            <a:off x="-11875" y="1884764"/>
            <a:ext cx="3821875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chemeClr val="accent1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8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04</a:t>
            </a:r>
            <a:endParaRPr lang="zh-CN" altLang="en-US" sz="8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4724400" y="2033885"/>
            <a:ext cx="2613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在此添加标题</a:t>
            </a:r>
          </a:p>
        </p:txBody>
      </p:sp>
      <p:sp>
        <p:nvSpPr>
          <p:cNvPr id="31" name="文本框 19"/>
          <p:cNvSpPr txBox="1"/>
          <p:nvPr/>
        </p:nvSpPr>
        <p:spPr bwMode="auto">
          <a:xfrm>
            <a:off x="4114800" y="2773340"/>
            <a:ext cx="4358028" cy="56041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324231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9" grpId="0"/>
      <p:bldP spid="31" grpId="0"/>
      <p:bldP spid="13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41"/>
          <p:cNvSpPr txBox="1">
            <a:spLocks noChangeArrowheads="1"/>
          </p:cNvSpPr>
          <p:nvPr/>
        </p:nvSpPr>
        <p:spPr bwMode="auto">
          <a:xfrm>
            <a:off x="4306730" y="4298603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200" b="1" dirty="0"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ko-KR" sz="1200" b="1" dirty="0">
              <a:solidFill>
                <a:schemeClr val="tx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114"/>
          <p:cNvGrpSpPr/>
          <p:nvPr/>
        </p:nvGrpSpPr>
        <p:grpSpPr>
          <a:xfrm>
            <a:off x="1019175" y="1345763"/>
            <a:ext cx="1712098" cy="1513131"/>
            <a:chOff x="1057275" y="1583888"/>
            <a:chExt cx="1712098" cy="1513131"/>
          </a:xfrm>
        </p:grpSpPr>
        <p:sp>
          <p:nvSpPr>
            <p:cNvPr id="50" name="圆角矩形 9"/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1" name="圆角矩形 10"/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2" name="Text Box 41"/>
            <p:cNvSpPr txBox="1">
              <a:spLocks noChangeArrowheads="1"/>
            </p:cNvSpPr>
            <p:nvPr/>
          </p:nvSpPr>
          <p:spPr bwMode="auto">
            <a:xfrm>
              <a:off x="1097436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27"/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3" name="Group 115"/>
          <p:cNvGrpSpPr/>
          <p:nvPr/>
        </p:nvGrpSpPr>
        <p:grpSpPr>
          <a:xfrm>
            <a:off x="2792420" y="1353176"/>
            <a:ext cx="1712098" cy="1513131"/>
            <a:chOff x="2830520" y="1591301"/>
            <a:chExt cx="1712098" cy="1513131"/>
          </a:xfrm>
        </p:grpSpPr>
        <p:sp>
          <p:nvSpPr>
            <p:cNvPr id="52" name="圆角矩形 11"/>
            <p:cNvSpPr/>
            <p:nvPr/>
          </p:nvSpPr>
          <p:spPr>
            <a:xfrm>
              <a:off x="2830520" y="1591301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3" name="圆角矩形 12"/>
            <p:cNvSpPr/>
            <p:nvPr/>
          </p:nvSpPr>
          <p:spPr>
            <a:xfrm>
              <a:off x="2870680" y="1629636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7" name="矩形 28"/>
            <p:cNvSpPr/>
            <p:nvPr/>
          </p:nvSpPr>
          <p:spPr>
            <a:xfrm>
              <a:off x="3293527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70" name="Text Box 41"/>
            <p:cNvSpPr txBox="1">
              <a:spLocks noChangeArrowheads="1"/>
            </p:cNvSpPr>
            <p:nvPr/>
          </p:nvSpPr>
          <p:spPr bwMode="auto">
            <a:xfrm>
              <a:off x="2870511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Group 117"/>
          <p:cNvGrpSpPr/>
          <p:nvPr/>
        </p:nvGrpSpPr>
        <p:grpSpPr>
          <a:xfrm>
            <a:off x="4565664" y="1356149"/>
            <a:ext cx="1712098" cy="1513131"/>
            <a:chOff x="4603764" y="1594274"/>
            <a:chExt cx="1712098" cy="1513131"/>
          </a:xfrm>
        </p:grpSpPr>
        <p:sp>
          <p:nvSpPr>
            <p:cNvPr id="54" name="圆角矩形 13"/>
            <p:cNvSpPr/>
            <p:nvPr/>
          </p:nvSpPr>
          <p:spPr>
            <a:xfrm>
              <a:off x="4603764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5" name="圆角矩形 14"/>
            <p:cNvSpPr/>
            <p:nvPr/>
          </p:nvSpPr>
          <p:spPr>
            <a:xfrm>
              <a:off x="4643925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8" name="矩形 29"/>
            <p:cNvSpPr/>
            <p:nvPr/>
          </p:nvSpPr>
          <p:spPr>
            <a:xfrm>
              <a:off x="5034970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71" name="Text Box 41"/>
            <p:cNvSpPr txBox="1">
              <a:spLocks noChangeArrowheads="1"/>
            </p:cNvSpPr>
            <p:nvPr/>
          </p:nvSpPr>
          <p:spPr bwMode="auto">
            <a:xfrm>
              <a:off x="4632636" y="1824688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Group 118"/>
          <p:cNvGrpSpPr/>
          <p:nvPr/>
        </p:nvGrpSpPr>
        <p:grpSpPr>
          <a:xfrm>
            <a:off x="6329026" y="1356149"/>
            <a:ext cx="1712098" cy="1513131"/>
            <a:chOff x="6367126" y="1594274"/>
            <a:chExt cx="1712098" cy="1513131"/>
          </a:xfrm>
        </p:grpSpPr>
        <p:sp>
          <p:nvSpPr>
            <p:cNvPr id="56" name="圆角矩形 15"/>
            <p:cNvSpPr/>
            <p:nvPr/>
          </p:nvSpPr>
          <p:spPr>
            <a:xfrm>
              <a:off x="6367126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7" name="圆角矩形 16"/>
            <p:cNvSpPr/>
            <p:nvPr/>
          </p:nvSpPr>
          <p:spPr>
            <a:xfrm>
              <a:off x="6407286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</a:schemeClr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9" name="矩形 30"/>
            <p:cNvSpPr/>
            <p:nvPr/>
          </p:nvSpPr>
          <p:spPr>
            <a:xfrm>
              <a:off x="6823065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72" name="Text Box 41"/>
            <p:cNvSpPr txBox="1">
              <a:spLocks noChangeArrowheads="1"/>
            </p:cNvSpPr>
            <p:nvPr/>
          </p:nvSpPr>
          <p:spPr bwMode="auto">
            <a:xfrm>
              <a:off x="6458549" y="183421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Group 119"/>
          <p:cNvGrpSpPr/>
          <p:nvPr/>
        </p:nvGrpSpPr>
        <p:grpSpPr>
          <a:xfrm>
            <a:off x="2953612" y="3349506"/>
            <a:ext cx="3123871" cy="3092138"/>
            <a:chOff x="2953610" y="3349505"/>
            <a:chExt cx="3123871" cy="3092138"/>
          </a:xfrm>
        </p:grpSpPr>
        <p:grpSp>
          <p:nvGrpSpPr>
            <p:cNvPr id="7" name="Group 109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9" name="空心弧 6"/>
              <p:cNvSpPr/>
              <p:nvPr/>
            </p:nvSpPr>
            <p:spPr>
              <a:xfrm rot="13253830">
                <a:off x="2953610" y="3349506"/>
                <a:ext cx="3123870" cy="3092137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8" name="组合 41"/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74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19"/>
                <p:cNvSpPr>
                  <a:spLocks/>
                </p:cNvSpPr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20"/>
                <p:cNvSpPr>
                  <a:spLocks/>
                </p:cNvSpPr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21"/>
                <p:cNvSpPr>
                  <a:spLocks/>
                </p:cNvSpPr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22"/>
                <p:cNvSpPr>
                  <a:spLocks/>
                </p:cNvSpPr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23"/>
                <p:cNvSpPr>
                  <a:spLocks/>
                </p:cNvSpPr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4"/>
                <p:cNvSpPr>
                  <a:spLocks/>
                </p:cNvSpPr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26"/>
                <p:cNvSpPr>
                  <a:spLocks/>
                </p:cNvSpPr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27"/>
                <p:cNvSpPr>
                  <a:spLocks/>
                </p:cNvSpPr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29"/>
                <p:cNvSpPr>
                  <a:spLocks/>
                </p:cNvSpPr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Group 110"/>
            <p:cNvGrpSpPr/>
            <p:nvPr/>
          </p:nvGrpSpPr>
          <p:grpSpPr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48" name="空心弧 5"/>
              <p:cNvSpPr/>
              <p:nvPr/>
            </p:nvSpPr>
            <p:spPr>
              <a:xfrm rot="16200000">
                <a:off x="2969477" y="3333639"/>
                <a:ext cx="3092137" cy="3123870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10" name="组合 55"/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87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8" name="Freeform 68"/>
                <p:cNvSpPr>
                  <a:spLocks/>
                </p:cNvSpPr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9" name="Freeform 69"/>
                <p:cNvSpPr>
                  <a:spLocks/>
                </p:cNvSpPr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</p:grpSp>
        </p:grpSp>
        <p:grpSp>
          <p:nvGrpSpPr>
            <p:cNvPr id="11" name="Group 111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7" name="空心弧 4"/>
              <p:cNvSpPr/>
              <p:nvPr/>
            </p:nvSpPr>
            <p:spPr>
              <a:xfrm rot="19070819">
                <a:off x="2953610" y="3349506"/>
                <a:ext cx="3123870" cy="3092137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12" name="组合 60"/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92" name="Freeform 29"/>
                <p:cNvSpPr>
                  <a:spLocks/>
                </p:cNvSpPr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30"/>
                <p:cNvSpPr>
                  <a:spLocks/>
                </p:cNvSpPr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31"/>
                <p:cNvSpPr>
                  <a:spLocks/>
                </p:cNvSpPr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32"/>
                <p:cNvSpPr>
                  <a:spLocks/>
                </p:cNvSpPr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33"/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34"/>
                <p:cNvSpPr>
                  <a:spLocks/>
                </p:cNvSpPr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35"/>
                <p:cNvSpPr>
                  <a:spLocks/>
                </p:cNvSpPr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36"/>
                <p:cNvSpPr>
                  <a:spLocks/>
                </p:cNvSpPr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Group 112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6" name="空心弧 3"/>
              <p:cNvSpPr/>
              <p:nvPr/>
            </p:nvSpPr>
            <p:spPr>
              <a:xfrm>
                <a:off x="2953610" y="3349506"/>
                <a:ext cx="3123870" cy="3092137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14" name="组合 75"/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102" name="Freeform 45"/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6"/>
                <p:cNvSpPr>
                  <a:spLocks/>
                </p:cNvSpPr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7"/>
                <p:cNvSpPr>
                  <a:spLocks/>
                </p:cNvSpPr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8"/>
                <p:cNvSpPr>
                  <a:spLocks/>
                </p:cNvSpPr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9"/>
                <p:cNvSpPr>
                  <a:spLocks/>
                </p:cNvSpPr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Oval 50"/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51"/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52"/>
                <p:cNvSpPr>
                  <a:spLocks/>
                </p:cNvSpPr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/>
          <p:nvPr/>
        </p:nvGrpSpPr>
        <p:grpSpPr>
          <a:xfrm>
            <a:off x="1204132" y="1358697"/>
            <a:ext cx="2041593" cy="1833374"/>
            <a:chOff x="1204130" y="1358696"/>
            <a:chExt cx="2041593" cy="1833374"/>
          </a:xfrm>
        </p:grpSpPr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0" name="Freeform 47"/>
            <p:cNvSpPr>
              <a:spLocks noEditPoints="1"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1695208" y="1770290"/>
              <a:ext cx="882323" cy="420009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5" name="文本框 34"/>
            <p:cNvSpPr txBox="1"/>
            <p:nvPr/>
          </p:nvSpPr>
          <p:spPr>
            <a:xfrm>
              <a:off x="1630261" y="23381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Group 37"/>
          <p:cNvGrpSpPr/>
          <p:nvPr/>
        </p:nvGrpSpPr>
        <p:grpSpPr>
          <a:xfrm>
            <a:off x="2736837" y="1358697"/>
            <a:ext cx="2039866" cy="1833374"/>
            <a:chOff x="2736837" y="1358696"/>
            <a:chExt cx="2039866" cy="1833374"/>
          </a:xfrm>
        </p:grpSpPr>
        <p:sp>
          <p:nvSpPr>
            <p:cNvPr id="7" name="Freeform 44"/>
            <p:cNvSpPr>
              <a:spLocks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1" name="Freeform 48"/>
            <p:cNvSpPr>
              <a:spLocks noEditPoints="1"/>
            </p:cNvSpPr>
            <p:nvPr/>
          </p:nvSpPr>
          <p:spPr bwMode="auto">
            <a:xfrm>
              <a:off x="3458119" y="1741691"/>
              <a:ext cx="472889" cy="472889"/>
            </a:xfrm>
            <a:custGeom>
              <a:avLst/>
              <a:gdLst>
                <a:gd name="T0" fmla="*/ 152 w 152"/>
                <a:gd name="T1" fmla="*/ 88 h 152"/>
                <a:gd name="T2" fmla="*/ 152 w 152"/>
                <a:gd name="T3" fmla="*/ 64 h 152"/>
                <a:gd name="T4" fmla="*/ 138 w 152"/>
                <a:gd name="T5" fmla="*/ 64 h 152"/>
                <a:gd name="T6" fmla="*/ 128 w 152"/>
                <a:gd name="T7" fmla="*/ 40 h 152"/>
                <a:gd name="T8" fmla="*/ 138 w 152"/>
                <a:gd name="T9" fmla="*/ 31 h 152"/>
                <a:gd name="T10" fmla="*/ 121 w 152"/>
                <a:gd name="T11" fmla="*/ 14 h 152"/>
                <a:gd name="T12" fmla="*/ 111 w 152"/>
                <a:gd name="T13" fmla="*/ 24 h 152"/>
                <a:gd name="T14" fmla="*/ 88 w 152"/>
                <a:gd name="T15" fmla="*/ 14 h 152"/>
                <a:gd name="T16" fmla="*/ 88 w 152"/>
                <a:gd name="T17" fmla="*/ 0 h 152"/>
                <a:gd name="T18" fmla="*/ 64 w 152"/>
                <a:gd name="T19" fmla="*/ 0 h 152"/>
                <a:gd name="T20" fmla="*/ 64 w 152"/>
                <a:gd name="T21" fmla="*/ 14 h 152"/>
                <a:gd name="T22" fmla="*/ 41 w 152"/>
                <a:gd name="T23" fmla="*/ 24 h 152"/>
                <a:gd name="T24" fmla="*/ 31 w 152"/>
                <a:gd name="T25" fmla="*/ 14 h 152"/>
                <a:gd name="T26" fmla="*/ 14 w 152"/>
                <a:gd name="T27" fmla="*/ 31 h 152"/>
                <a:gd name="T28" fmla="*/ 24 w 152"/>
                <a:gd name="T29" fmla="*/ 40 h 152"/>
                <a:gd name="T30" fmla="*/ 14 w 152"/>
                <a:gd name="T31" fmla="*/ 64 h 152"/>
                <a:gd name="T32" fmla="*/ 0 w 152"/>
                <a:gd name="T33" fmla="*/ 64 h 152"/>
                <a:gd name="T34" fmla="*/ 0 w 152"/>
                <a:gd name="T35" fmla="*/ 88 h 152"/>
                <a:gd name="T36" fmla="*/ 14 w 152"/>
                <a:gd name="T37" fmla="*/ 88 h 152"/>
                <a:gd name="T38" fmla="*/ 24 w 152"/>
                <a:gd name="T39" fmla="*/ 111 h 152"/>
                <a:gd name="T40" fmla="*/ 14 w 152"/>
                <a:gd name="T41" fmla="*/ 121 h 152"/>
                <a:gd name="T42" fmla="*/ 31 w 152"/>
                <a:gd name="T43" fmla="*/ 138 h 152"/>
                <a:gd name="T44" fmla="*/ 41 w 152"/>
                <a:gd name="T45" fmla="*/ 128 h 152"/>
                <a:gd name="T46" fmla="*/ 64 w 152"/>
                <a:gd name="T47" fmla="*/ 138 h 152"/>
                <a:gd name="T48" fmla="*/ 64 w 152"/>
                <a:gd name="T49" fmla="*/ 152 h 152"/>
                <a:gd name="T50" fmla="*/ 88 w 152"/>
                <a:gd name="T51" fmla="*/ 152 h 152"/>
                <a:gd name="T52" fmla="*/ 88 w 152"/>
                <a:gd name="T53" fmla="*/ 138 h 152"/>
                <a:gd name="T54" fmla="*/ 111 w 152"/>
                <a:gd name="T55" fmla="*/ 128 h 152"/>
                <a:gd name="T56" fmla="*/ 121 w 152"/>
                <a:gd name="T57" fmla="*/ 138 h 152"/>
                <a:gd name="T58" fmla="*/ 138 w 152"/>
                <a:gd name="T59" fmla="*/ 121 h 152"/>
                <a:gd name="T60" fmla="*/ 128 w 152"/>
                <a:gd name="T61" fmla="*/ 111 h 152"/>
                <a:gd name="T62" fmla="*/ 138 w 152"/>
                <a:gd name="T63" fmla="*/ 88 h 152"/>
                <a:gd name="T64" fmla="*/ 152 w 152"/>
                <a:gd name="T65" fmla="*/ 88 h 152"/>
                <a:gd name="T66" fmla="*/ 76 w 152"/>
                <a:gd name="T67" fmla="*/ 115 h 152"/>
                <a:gd name="T68" fmla="*/ 37 w 152"/>
                <a:gd name="T69" fmla="*/ 76 h 152"/>
                <a:gd name="T70" fmla="*/ 76 w 152"/>
                <a:gd name="T71" fmla="*/ 37 h 152"/>
                <a:gd name="T72" fmla="*/ 115 w 152"/>
                <a:gd name="T73" fmla="*/ 76 h 152"/>
                <a:gd name="T74" fmla="*/ 76 w 152"/>
                <a:gd name="T75" fmla="*/ 1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9" name="文本框 34"/>
            <p:cNvSpPr txBox="1"/>
            <p:nvPr/>
          </p:nvSpPr>
          <p:spPr>
            <a:xfrm>
              <a:off x="3207623" y="234769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Group 36"/>
          <p:cNvGrpSpPr/>
          <p:nvPr/>
        </p:nvGrpSpPr>
        <p:grpSpPr>
          <a:xfrm>
            <a:off x="4268682" y="1358697"/>
            <a:ext cx="2041593" cy="1833374"/>
            <a:chOff x="4268680" y="1358696"/>
            <a:chExt cx="2041593" cy="1833374"/>
          </a:xfrm>
        </p:grpSpPr>
        <p:sp>
          <p:nvSpPr>
            <p:cNvPr id="5" name="Freeform 42"/>
            <p:cNvSpPr>
              <a:spLocks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" name="Freeform 43"/>
            <p:cNvSpPr>
              <a:spLocks noEditPoints="1"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2" name="Freeform 49"/>
            <p:cNvSpPr>
              <a:spLocks noEditPoints="1"/>
            </p:cNvSpPr>
            <p:nvPr/>
          </p:nvSpPr>
          <p:spPr bwMode="auto">
            <a:xfrm>
              <a:off x="4992005" y="1766825"/>
              <a:ext cx="447204" cy="395835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4732911" y="236674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5799661" y="1358697"/>
            <a:ext cx="2041593" cy="1833374"/>
            <a:chOff x="5799659" y="1358696"/>
            <a:chExt cx="2041593" cy="1833374"/>
          </a:xfrm>
        </p:grpSpPr>
        <p:sp>
          <p:nvSpPr>
            <p:cNvPr id="3" name="Freeform 40"/>
            <p:cNvSpPr>
              <a:spLocks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" name="Freeform 41"/>
            <p:cNvSpPr>
              <a:spLocks noEditPoints="1"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3" name="Freeform 50"/>
            <p:cNvSpPr>
              <a:spLocks/>
            </p:cNvSpPr>
            <p:nvPr/>
          </p:nvSpPr>
          <p:spPr bwMode="auto">
            <a:xfrm>
              <a:off x="6548657" y="1761548"/>
              <a:ext cx="371664" cy="436628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1" name="文本框 34"/>
            <p:cNvSpPr txBox="1"/>
            <p:nvPr/>
          </p:nvSpPr>
          <p:spPr>
            <a:xfrm>
              <a:off x="6310273" y="23762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文字说明</a:t>
              </a:r>
              <a:endParaRPr lang="zh-CN" altLang="en-US" sz="16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3"/>
          <p:cNvGrpSpPr/>
          <p:nvPr/>
        </p:nvGrpSpPr>
        <p:grpSpPr>
          <a:xfrm>
            <a:off x="1016111" y="3412665"/>
            <a:ext cx="1517540" cy="1102975"/>
            <a:chOff x="5054600" y="1342008"/>
            <a:chExt cx="1517540" cy="1102975"/>
          </a:xfrm>
        </p:grpSpPr>
        <p:sp>
          <p:nvSpPr>
            <p:cNvPr id="23" name="TextBox 22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4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3"/>
          <p:cNvGrpSpPr/>
          <p:nvPr/>
        </p:nvGrpSpPr>
        <p:grpSpPr>
          <a:xfrm>
            <a:off x="2844910" y="3412665"/>
            <a:ext cx="1517540" cy="1102975"/>
            <a:chOff x="5054600" y="1342008"/>
            <a:chExt cx="1517540" cy="1102975"/>
          </a:xfrm>
        </p:grpSpPr>
        <p:sp>
          <p:nvSpPr>
            <p:cNvPr id="26" name="TextBox 25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8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3"/>
          <p:cNvGrpSpPr/>
          <p:nvPr/>
        </p:nvGrpSpPr>
        <p:grpSpPr>
          <a:xfrm>
            <a:off x="4629150" y="3412665"/>
            <a:ext cx="1517540" cy="1102975"/>
            <a:chOff x="5054600" y="1342008"/>
            <a:chExt cx="1517540" cy="1102975"/>
          </a:xfrm>
        </p:grpSpPr>
        <p:sp>
          <p:nvSpPr>
            <p:cNvPr id="30" name="TextBox 29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1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3"/>
          <p:cNvGrpSpPr/>
          <p:nvPr/>
        </p:nvGrpSpPr>
        <p:grpSpPr>
          <a:xfrm>
            <a:off x="6481723" y="3412665"/>
            <a:ext cx="1517540" cy="1102975"/>
            <a:chOff x="5054600" y="1342008"/>
            <a:chExt cx="1517540" cy="1102975"/>
          </a:xfrm>
        </p:grpSpPr>
        <p:sp>
          <p:nvSpPr>
            <p:cNvPr id="33" name="TextBox 32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</a:rPr>
                <a:t>点击添加标题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4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Freeform 6"/>
          <p:cNvSpPr>
            <a:spLocks/>
          </p:cNvSpPr>
          <p:nvPr/>
        </p:nvSpPr>
        <p:spPr bwMode="auto">
          <a:xfrm>
            <a:off x="4984391" y="2282429"/>
            <a:ext cx="1031869" cy="1190625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89" name="Freeform 7"/>
          <p:cNvSpPr>
            <a:spLocks/>
          </p:cNvSpPr>
          <p:nvPr/>
        </p:nvSpPr>
        <p:spPr bwMode="auto">
          <a:xfrm>
            <a:off x="2844483" y="2282429"/>
            <a:ext cx="1030679" cy="1190625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0" name="Freeform 8"/>
          <p:cNvSpPr>
            <a:spLocks/>
          </p:cNvSpPr>
          <p:nvPr/>
        </p:nvSpPr>
        <p:spPr bwMode="auto">
          <a:xfrm>
            <a:off x="3378865" y="1352550"/>
            <a:ext cx="1030679" cy="119181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1" name="Freeform 9"/>
          <p:cNvSpPr>
            <a:spLocks/>
          </p:cNvSpPr>
          <p:nvPr/>
        </p:nvSpPr>
        <p:spPr bwMode="auto">
          <a:xfrm>
            <a:off x="4451199" y="1352550"/>
            <a:ext cx="1030679" cy="119181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2" name="Freeform 10"/>
          <p:cNvSpPr>
            <a:spLocks/>
          </p:cNvSpPr>
          <p:nvPr/>
        </p:nvSpPr>
        <p:spPr bwMode="auto">
          <a:xfrm>
            <a:off x="3378865" y="3206354"/>
            <a:ext cx="1030679" cy="1191816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4451199" y="3206354"/>
            <a:ext cx="1030679" cy="1191816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4" name="Freeform 12"/>
          <p:cNvSpPr>
            <a:spLocks noEditPoints="1"/>
          </p:cNvSpPr>
          <p:nvPr/>
        </p:nvSpPr>
        <p:spPr bwMode="auto">
          <a:xfrm>
            <a:off x="3682355" y="3614738"/>
            <a:ext cx="448691" cy="334566"/>
          </a:xfrm>
          <a:custGeom>
            <a:avLst/>
            <a:gdLst>
              <a:gd name="T0" fmla="*/ 201 w 983"/>
              <a:gd name="T1" fmla="*/ 386 h 731"/>
              <a:gd name="T2" fmla="*/ 359 w 983"/>
              <a:gd name="T3" fmla="*/ 110 h 731"/>
              <a:gd name="T4" fmla="*/ 398 w 983"/>
              <a:gd name="T5" fmla="*/ 64 h 731"/>
              <a:gd name="T6" fmla="*/ 759 w 983"/>
              <a:gd name="T7" fmla="*/ 93 h 731"/>
              <a:gd name="T8" fmla="*/ 738 w 983"/>
              <a:gd name="T9" fmla="*/ 49 h 731"/>
              <a:gd name="T10" fmla="*/ 821 w 983"/>
              <a:gd name="T11" fmla="*/ 24 h 731"/>
              <a:gd name="T12" fmla="*/ 877 w 983"/>
              <a:gd name="T13" fmla="*/ 27 h 731"/>
              <a:gd name="T14" fmla="*/ 859 w 983"/>
              <a:gd name="T15" fmla="*/ 109 h 731"/>
              <a:gd name="T16" fmla="*/ 830 w 983"/>
              <a:gd name="T17" fmla="*/ 154 h 731"/>
              <a:gd name="T18" fmla="*/ 623 w 983"/>
              <a:gd name="T19" fmla="*/ 344 h 731"/>
              <a:gd name="T20" fmla="*/ 622 w 983"/>
              <a:gd name="T21" fmla="*/ 345 h 731"/>
              <a:gd name="T22" fmla="*/ 952 w 983"/>
              <a:gd name="T23" fmla="*/ 670 h 731"/>
              <a:gd name="T24" fmla="*/ 952 w 983"/>
              <a:gd name="T25" fmla="*/ 731 h 731"/>
              <a:gd name="T26" fmla="*/ 763 w 983"/>
              <a:gd name="T27" fmla="*/ 731 h 731"/>
              <a:gd name="T28" fmla="*/ 558 w 983"/>
              <a:gd name="T29" fmla="*/ 731 h 731"/>
              <a:gd name="T30" fmla="*/ 353 w 983"/>
              <a:gd name="T31" fmla="*/ 731 h 731"/>
              <a:gd name="T32" fmla="*/ 148 w 983"/>
              <a:gd name="T33" fmla="*/ 731 h 731"/>
              <a:gd name="T34" fmla="*/ 0 w 983"/>
              <a:gd name="T35" fmla="*/ 701 h 731"/>
              <a:gd name="T36" fmla="*/ 31 w 983"/>
              <a:gd name="T37" fmla="*/ 0 h 731"/>
              <a:gd name="T38" fmla="*/ 62 w 983"/>
              <a:gd name="T39" fmla="*/ 670 h 731"/>
              <a:gd name="T40" fmla="*/ 148 w 983"/>
              <a:gd name="T41" fmla="*/ 530 h 731"/>
              <a:gd name="T42" fmla="*/ 236 w 983"/>
              <a:gd name="T43" fmla="*/ 499 h 731"/>
              <a:gd name="T44" fmla="*/ 267 w 983"/>
              <a:gd name="T45" fmla="*/ 670 h 731"/>
              <a:gd name="T46" fmla="*/ 353 w 983"/>
              <a:gd name="T47" fmla="*/ 316 h 731"/>
              <a:gd name="T48" fmla="*/ 441 w 983"/>
              <a:gd name="T49" fmla="*/ 286 h 731"/>
              <a:gd name="T50" fmla="*/ 472 w 983"/>
              <a:gd name="T51" fmla="*/ 670 h 731"/>
              <a:gd name="T52" fmla="*/ 558 w 983"/>
              <a:gd name="T53" fmla="*/ 421 h 731"/>
              <a:gd name="T54" fmla="*/ 646 w 983"/>
              <a:gd name="T55" fmla="*/ 390 h 731"/>
              <a:gd name="T56" fmla="*/ 677 w 983"/>
              <a:gd name="T57" fmla="*/ 670 h 731"/>
              <a:gd name="T58" fmla="*/ 763 w 983"/>
              <a:gd name="T59" fmla="*/ 245 h 731"/>
              <a:gd name="T60" fmla="*/ 851 w 983"/>
              <a:gd name="T61" fmla="*/ 214 h 731"/>
              <a:gd name="T62" fmla="*/ 881 w 983"/>
              <a:gd name="T63" fmla="*/ 67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5" name="Freeform 13"/>
          <p:cNvSpPr>
            <a:spLocks noEditPoints="1"/>
          </p:cNvSpPr>
          <p:nvPr/>
        </p:nvSpPr>
        <p:spPr bwMode="auto">
          <a:xfrm>
            <a:off x="5305734" y="2652713"/>
            <a:ext cx="459402" cy="453629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6" name="Freeform 14"/>
          <p:cNvSpPr>
            <a:spLocks noEditPoints="1"/>
          </p:cNvSpPr>
          <p:nvPr/>
        </p:nvSpPr>
        <p:spPr bwMode="auto">
          <a:xfrm>
            <a:off x="3745434" y="1675211"/>
            <a:ext cx="329675" cy="450056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7" name="Freeform 15"/>
          <p:cNvSpPr>
            <a:spLocks noEditPoints="1"/>
          </p:cNvSpPr>
          <p:nvPr/>
        </p:nvSpPr>
        <p:spPr bwMode="auto">
          <a:xfrm>
            <a:off x="4705893" y="1725216"/>
            <a:ext cx="523670" cy="448866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8" name="Freeform 16"/>
          <p:cNvSpPr>
            <a:spLocks noEditPoints="1"/>
          </p:cNvSpPr>
          <p:nvPr/>
        </p:nvSpPr>
        <p:spPr bwMode="auto">
          <a:xfrm>
            <a:off x="4717795" y="3592117"/>
            <a:ext cx="564136" cy="450056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9" name="Freeform 17"/>
          <p:cNvSpPr>
            <a:spLocks noEditPoints="1"/>
          </p:cNvSpPr>
          <p:nvPr/>
        </p:nvSpPr>
        <p:spPr bwMode="auto">
          <a:xfrm>
            <a:off x="3137262" y="2650332"/>
            <a:ext cx="459402" cy="460772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00" name="TextBox 99"/>
          <p:cNvSpPr txBox="1"/>
          <p:nvPr/>
        </p:nvSpPr>
        <p:spPr>
          <a:xfrm>
            <a:off x="1639837" y="1402947"/>
            <a:ext cx="1497425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/>
            <a:r>
              <a:rPr lang="zh-CN" altLang="en-US" sz="1400" b="1" dirty="0" smtClean="0">
                <a:latin typeface="+mj-ea"/>
                <a:ea typeface="+mj-ea"/>
              </a:rPr>
              <a:t>主要任务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96434" y="1698018"/>
            <a:ext cx="2555218" cy="50011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/>
            <a:r>
              <a:rPr lang="zh-CN" altLang="en-US" sz="1400" dirty="0">
                <a:latin typeface="+mn-ea"/>
                <a:ea typeface="+mn-ea"/>
              </a:rPr>
              <a:t>请在这里输入段落文本</a:t>
            </a:r>
            <a:r>
              <a:rPr lang="zh-CN" altLang="en-US" sz="1400" dirty="0" smtClean="0">
                <a:latin typeface="+mn-ea"/>
                <a:ea typeface="+mn-ea"/>
              </a:rPr>
              <a:t>内容请在这里输入段落文本内容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621970" y="1402947"/>
            <a:ext cx="1497425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400" b="1" dirty="0" smtClean="0">
                <a:latin typeface="+mj-ea"/>
                <a:ea typeface="+mj-ea"/>
              </a:rPr>
              <a:t>团队协同较好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596091" y="1698018"/>
            <a:ext cx="2555218" cy="50011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400" dirty="0">
                <a:latin typeface="+mn-ea"/>
                <a:ea typeface="+mn-ea"/>
              </a:rPr>
              <a:t>请在这里输入段落文本</a:t>
            </a:r>
            <a:r>
              <a:rPr lang="zh-CN" altLang="en-US" sz="1400" dirty="0" smtClean="0">
                <a:latin typeface="+mn-ea"/>
                <a:ea typeface="+mn-ea"/>
              </a:rPr>
              <a:t>内容请在这里输入段落文本内容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142029" y="2455295"/>
            <a:ext cx="1497425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400" b="1" dirty="0" smtClean="0">
                <a:latin typeface="+mj-ea"/>
                <a:ea typeface="+mj-ea"/>
              </a:rPr>
              <a:t>操作方式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116150" y="2750366"/>
            <a:ext cx="2555218" cy="50011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400" dirty="0">
                <a:latin typeface="+mn-ea"/>
                <a:ea typeface="+mn-ea"/>
              </a:rPr>
              <a:t>请在这里输入段落文本</a:t>
            </a:r>
            <a:r>
              <a:rPr lang="zh-CN" altLang="en-US" sz="1400" dirty="0" smtClean="0">
                <a:latin typeface="+mn-ea"/>
                <a:ea typeface="+mn-ea"/>
              </a:rPr>
              <a:t>内容请在这里输入段落文本内容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598331" y="3460347"/>
            <a:ext cx="1497425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400" b="1" dirty="0" smtClean="0">
                <a:latin typeface="+mj-ea"/>
                <a:ea typeface="+mj-ea"/>
              </a:rPr>
              <a:t>资金略欠缺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572452" y="3755418"/>
            <a:ext cx="2555218" cy="50011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400" dirty="0">
                <a:latin typeface="+mn-ea"/>
                <a:ea typeface="+mn-ea"/>
              </a:rPr>
              <a:t>请在这里输入段落文本</a:t>
            </a:r>
            <a:r>
              <a:rPr lang="zh-CN" altLang="en-US" sz="1400" dirty="0" smtClean="0">
                <a:latin typeface="+mn-ea"/>
                <a:ea typeface="+mn-ea"/>
              </a:rPr>
              <a:t>内容请在这里输入段落文本内容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734394" y="3472172"/>
            <a:ext cx="1497425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/>
            <a:r>
              <a:rPr lang="zh-CN" altLang="en-US" sz="1400" b="1" dirty="0" smtClean="0">
                <a:latin typeface="+mj-ea"/>
                <a:ea typeface="+mj-ea"/>
              </a:rPr>
              <a:t>效益预</a:t>
            </a:r>
            <a:r>
              <a:rPr lang="zh-CN" altLang="en-US" sz="1400" b="1" dirty="0">
                <a:latin typeface="+mj-ea"/>
                <a:ea typeface="+mj-ea"/>
              </a:rPr>
              <a:t>测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690991" y="3767243"/>
            <a:ext cx="2555218" cy="50011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/>
            <a:r>
              <a:rPr lang="zh-CN" altLang="en-US" sz="1400" dirty="0">
                <a:latin typeface="+mn-ea"/>
                <a:ea typeface="+mn-ea"/>
              </a:rPr>
              <a:t>请在这里输入段落文本</a:t>
            </a:r>
            <a:r>
              <a:rPr lang="zh-CN" altLang="en-US" sz="1400" dirty="0" smtClean="0">
                <a:latin typeface="+mn-ea"/>
                <a:ea typeface="+mn-ea"/>
              </a:rPr>
              <a:t>内容请在这里输入段落文本内容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249794" y="2455296"/>
            <a:ext cx="1497425" cy="28467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/>
            <a:r>
              <a:rPr lang="zh-CN" altLang="en-US" sz="1400" b="1" dirty="0" smtClean="0">
                <a:latin typeface="+mj-ea"/>
                <a:ea typeface="+mj-ea"/>
              </a:rPr>
              <a:t>时间表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06391" y="2750367"/>
            <a:ext cx="2555218" cy="50011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r"/>
            <a:r>
              <a:rPr lang="zh-CN" altLang="en-US" sz="1400" dirty="0">
                <a:latin typeface="+mn-ea"/>
                <a:ea typeface="+mn-ea"/>
              </a:rPr>
              <a:t>请在这里输入段落文本</a:t>
            </a:r>
            <a:r>
              <a:rPr lang="zh-CN" altLang="en-US" sz="1400" dirty="0" smtClean="0">
                <a:latin typeface="+mn-ea"/>
                <a:ea typeface="+mn-ea"/>
              </a:rPr>
              <a:t>内容请在这里输入段落文本内容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6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100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4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157"/>
          <p:cNvGrpSpPr/>
          <p:nvPr/>
        </p:nvGrpSpPr>
        <p:grpSpPr>
          <a:xfrm>
            <a:off x="4249975" y="2412607"/>
            <a:ext cx="345530" cy="296288"/>
            <a:chOff x="3546346" y="2339026"/>
            <a:chExt cx="897787" cy="769842"/>
          </a:xfrm>
          <a:solidFill>
            <a:schemeClr val="bg1">
              <a:lumMod val="50000"/>
            </a:schemeClr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2" name="Rectangle 227"/>
            <p:cNvSpPr>
              <a:spLocks noChangeArrowheads="1"/>
            </p:cNvSpPr>
            <p:nvPr/>
          </p:nvSpPr>
          <p:spPr bwMode="auto">
            <a:xfrm>
              <a:off x="3561526" y="3077423"/>
              <a:ext cx="882607" cy="314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" name="Freeform 228"/>
            <p:cNvSpPr>
              <a:spLocks/>
            </p:cNvSpPr>
            <p:nvPr/>
          </p:nvSpPr>
          <p:spPr bwMode="auto">
            <a:xfrm>
              <a:off x="3617909" y="2844302"/>
              <a:ext cx="125777" cy="210351"/>
            </a:xfrm>
            <a:custGeom>
              <a:avLst/>
              <a:gdLst>
                <a:gd name="T0" fmla="*/ 6 w 49"/>
                <a:gd name="T1" fmla="*/ 82 h 82"/>
                <a:gd name="T2" fmla="*/ 43 w 49"/>
                <a:gd name="T3" fmla="*/ 82 h 82"/>
                <a:gd name="T4" fmla="*/ 49 w 49"/>
                <a:gd name="T5" fmla="*/ 76 h 82"/>
                <a:gd name="T6" fmla="*/ 49 w 49"/>
                <a:gd name="T7" fmla="*/ 0 h 82"/>
                <a:gd name="T8" fmla="*/ 0 w 49"/>
                <a:gd name="T9" fmla="*/ 49 h 82"/>
                <a:gd name="T10" fmla="*/ 0 w 49"/>
                <a:gd name="T11" fmla="*/ 76 h 82"/>
                <a:gd name="T12" fmla="*/ 6 w 49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2">
                  <a:moveTo>
                    <a:pt x="6" y="82"/>
                  </a:moveTo>
                  <a:cubicBezTo>
                    <a:pt x="43" y="82"/>
                    <a:pt x="43" y="82"/>
                    <a:pt x="43" y="82"/>
                  </a:cubicBezTo>
                  <a:cubicBezTo>
                    <a:pt x="46" y="82"/>
                    <a:pt x="49" y="79"/>
                    <a:pt x="49" y="7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6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" name="Freeform 229"/>
            <p:cNvSpPr>
              <a:spLocks/>
            </p:cNvSpPr>
            <p:nvPr/>
          </p:nvSpPr>
          <p:spPr bwMode="auto">
            <a:xfrm>
              <a:off x="3779467" y="2682744"/>
              <a:ext cx="122524" cy="371910"/>
            </a:xfrm>
            <a:custGeom>
              <a:avLst/>
              <a:gdLst>
                <a:gd name="T0" fmla="*/ 5 w 48"/>
                <a:gd name="T1" fmla="*/ 145 h 145"/>
                <a:gd name="T2" fmla="*/ 43 w 48"/>
                <a:gd name="T3" fmla="*/ 145 h 145"/>
                <a:gd name="T4" fmla="*/ 48 w 48"/>
                <a:gd name="T5" fmla="*/ 139 h 145"/>
                <a:gd name="T6" fmla="*/ 48 w 48"/>
                <a:gd name="T7" fmla="*/ 0 h 145"/>
                <a:gd name="T8" fmla="*/ 0 w 48"/>
                <a:gd name="T9" fmla="*/ 49 h 145"/>
                <a:gd name="T10" fmla="*/ 0 w 48"/>
                <a:gd name="T11" fmla="*/ 139 h 145"/>
                <a:gd name="T12" fmla="*/ 5 w 48"/>
                <a:gd name="T13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5">
                  <a:moveTo>
                    <a:pt x="5" y="145"/>
                  </a:moveTo>
                  <a:cubicBezTo>
                    <a:pt x="43" y="145"/>
                    <a:pt x="43" y="145"/>
                    <a:pt x="43" y="145"/>
                  </a:cubicBezTo>
                  <a:cubicBezTo>
                    <a:pt x="46" y="145"/>
                    <a:pt x="48" y="142"/>
                    <a:pt x="48" y="1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2"/>
                    <a:pt x="2" y="145"/>
                    <a:pt x="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Freeform 230"/>
            <p:cNvSpPr>
              <a:spLocks/>
            </p:cNvSpPr>
            <p:nvPr/>
          </p:nvSpPr>
          <p:spPr bwMode="auto">
            <a:xfrm>
              <a:off x="3938857" y="2713104"/>
              <a:ext cx="124693" cy="341550"/>
            </a:xfrm>
            <a:custGeom>
              <a:avLst/>
              <a:gdLst>
                <a:gd name="T0" fmla="*/ 22 w 49"/>
                <a:gd name="T1" fmla="*/ 22 h 133"/>
                <a:gd name="T2" fmla="*/ 0 w 49"/>
                <a:gd name="T3" fmla="*/ 0 h 133"/>
                <a:gd name="T4" fmla="*/ 0 w 49"/>
                <a:gd name="T5" fmla="*/ 127 h 133"/>
                <a:gd name="T6" fmla="*/ 6 w 49"/>
                <a:gd name="T7" fmla="*/ 133 h 133"/>
                <a:gd name="T8" fmla="*/ 43 w 49"/>
                <a:gd name="T9" fmla="*/ 133 h 133"/>
                <a:gd name="T10" fmla="*/ 49 w 49"/>
                <a:gd name="T11" fmla="*/ 127 h 133"/>
                <a:gd name="T12" fmla="*/ 49 w 49"/>
                <a:gd name="T13" fmla="*/ 26 h 133"/>
                <a:gd name="T14" fmla="*/ 38 w 49"/>
                <a:gd name="T15" fmla="*/ 29 h 133"/>
                <a:gd name="T16" fmla="*/ 22 w 49"/>
                <a:gd name="T17" fmla="*/ 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33">
                  <a:moveTo>
                    <a:pt x="22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0"/>
                    <a:pt x="3" y="133"/>
                    <a:pt x="6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6" y="133"/>
                    <a:pt x="49" y="130"/>
                    <a:pt x="49" y="12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6" y="28"/>
                    <a:pt x="42" y="29"/>
                    <a:pt x="38" y="29"/>
                  </a:cubicBezTo>
                  <a:cubicBezTo>
                    <a:pt x="32" y="29"/>
                    <a:pt x="27" y="26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" name="Freeform 231"/>
            <p:cNvSpPr>
              <a:spLocks/>
            </p:cNvSpPr>
            <p:nvPr/>
          </p:nvSpPr>
          <p:spPr bwMode="auto">
            <a:xfrm>
              <a:off x="4100415" y="2624193"/>
              <a:ext cx="122524" cy="430461"/>
            </a:xfrm>
            <a:custGeom>
              <a:avLst/>
              <a:gdLst>
                <a:gd name="T0" fmla="*/ 5 w 48"/>
                <a:gd name="T1" fmla="*/ 168 h 168"/>
                <a:gd name="T2" fmla="*/ 43 w 48"/>
                <a:gd name="T3" fmla="*/ 168 h 168"/>
                <a:gd name="T4" fmla="*/ 48 w 48"/>
                <a:gd name="T5" fmla="*/ 162 h 168"/>
                <a:gd name="T6" fmla="*/ 48 w 48"/>
                <a:gd name="T7" fmla="*/ 0 h 168"/>
                <a:gd name="T8" fmla="*/ 0 w 48"/>
                <a:gd name="T9" fmla="*/ 48 h 168"/>
                <a:gd name="T10" fmla="*/ 0 w 48"/>
                <a:gd name="T11" fmla="*/ 162 h 168"/>
                <a:gd name="T12" fmla="*/ 5 w 4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8">
                  <a:moveTo>
                    <a:pt x="5" y="168"/>
                  </a:moveTo>
                  <a:cubicBezTo>
                    <a:pt x="43" y="168"/>
                    <a:pt x="43" y="168"/>
                    <a:pt x="43" y="168"/>
                  </a:cubicBezTo>
                  <a:cubicBezTo>
                    <a:pt x="46" y="168"/>
                    <a:pt x="48" y="165"/>
                    <a:pt x="48" y="16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5"/>
                    <a:pt x="2" y="168"/>
                    <a:pt x="5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Freeform 232"/>
            <p:cNvSpPr>
              <a:spLocks/>
            </p:cNvSpPr>
            <p:nvPr/>
          </p:nvSpPr>
          <p:spPr bwMode="auto">
            <a:xfrm>
              <a:off x="4258721" y="2513596"/>
              <a:ext cx="125777" cy="541058"/>
            </a:xfrm>
            <a:custGeom>
              <a:avLst/>
              <a:gdLst>
                <a:gd name="T0" fmla="*/ 29 w 49"/>
                <a:gd name="T1" fmla="*/ 0 h 211"/>
                <a:gd name="T2" fmla="*/ 0 w 49"/>
                <a:gd name="T3" fmla="*/ 29 h 211"/>
                <a:gd name="T4" fmla="*/ 0 w 49"/>
                <a:gd name="T5" fmla="*/ 205 h 211"/>
                <a:gd name="T6" fmla="*/ 6 w 49"/>
                <a:gd name="T7" fmla="*/ 211 h 211"/>
                <a:gd name="T8" fmla="*/ 43 w 49"/>
                <a:gd name="T9" fmla="*/ 211 h 211"/>
                <a:gd name="T10" fmla="*/ 49 w 49"/>
                <a:gd name="T11" fmla="*/ 205 h 211"/>
                <a:gd name="T12" fmla="*/ 49 w 49"/>
                <a:gd name="T13" fmla="*/ 22 h 211"/>
                <a:gd name="T14" fmla="*/ 29 w 49"/>
                <a:gd name="T1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1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8"/>
                    <a:pt x="3" y="211"/>
                    <a:pt x="6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6" y="211"/>
                    <a:pt x="49" y="208"/>
                    <a:pt x="49" y="205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38" y="21"/>
                    <a:pt x="29" y="12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" name="Freeform 233"/>
            <p:cNvSpPr>
              <a:spLocks/>
            </p:cNvSpPr>
            <p:nvPr/>
          </p:nvSpPr>
          <p:spPr bwMode="auto">
            <a:xfrm>
              <a:off x="3546346" y="2339026"/>
              <a:ext cx="871764" cy="610452"/>
            </a:xfrm>
            <a:custGeom>
              <a:avLst/>
              <a:gdLst>
                <a:gd name="T0" fmla="*/ 20 w 340"/>
                <a:gd name="T1" fmla="*/ 234 h 238"/>
                <a:gd name="T2" fmla="*/ 140 w 340"/>
                <a:gd name="T3" fmla="*/ 113 h 238"/>
                <a:gd name="T4" fmla="*/ 183 w 340"/>
                <a:gd name="T5" fmla="*/ 156 h 238"/>
                <a:gd name="T6" fmla="*/ 199 w 340"/>
                <a:gd name="T7" fmla="*/ 156 h 238"/>
                <a:gd name="T8" fmla="*/ 318 w 340"/>
                <a:gd name="T9" fmla="*/ 37 h 238"/>
                <a:gd name="T10" fmla="*/ 318 w 340"/>
                <a:gd name="T11" fmla="*/ 64 h 238"/>
                <a:gd name="T12" fmla="*/ 329 w 340"/>
                <a:gd name="T13" fmla="*/ 75 h 238"/>
                <a:gd name="T14" fmla="*/ 340 w 340"/>
                <a:gd name="T15" fmla="*/ 64 h 238"/>
                <a:gd name="T16" fmla="*/ 340 w 340"/>
                <a:gd name="T17" fmla="*/ 11 h 238"/>
                <a:gd name="T18" fmla="*/ 337 w 340"/>
                <a:gd name="T19" fmla="*/ 3 h 238"/>
                <a:gd name="T20" fmla="*/ 329 w 340"/>
                <a:gd name="T21" fmla="*/ 0 h 238"/>
                <a:gd name="T22" fmla="*/ 276 w 340"/>
                <a:gd name="T23" fmla="*/ 0 h 238"/>
                <a:gd name="T24" fmla="*/ 265 w 340"/>
                <a:gd name="T25" fmla="*/ 11 h 238"/>
                <a:gd name="T26" fmla="*/ 276 w 340"/>
                <a:gd name="T27" fmla="*/ 22 h 238"/>
                <a:gd name="T28" fmla="*/ 302 w 340"/>
                <a:gd name="T29" fmla="*/ 22 h 238"/>
                <a:gd name="T30" fmla="*/ 191 w 340"/>
                <a:gd name="T31" fmla="*/ 133 h 238"/>
                <a:gd name="T32" fmla="*/ 148 w 340"/>
                <a:gd name="T33" fmla="*/ 90 h 238"/>
                <a:gd name="T34" fmla="*/ 133 w 340"/>
                <a:gd name="T35" fmla="*/ 90 h 238"/>
                <a:gd name="T36" fmla="*/ 4 w 340"/>
                <a:gd name="T37" fmla="*/ 219 h 238"/>
                <a:gd name="T38" fmla="*/ 4 w 340"/>
                <a:gd name="T39" fmla="*/ 234 h 238"/>
                <a:gd name="T40" fmla="*/ 20 w 340"/>
                <a:gd name="T41" fmla="*/ 2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38">
                  <a:moveTo>
                    <a:pt x="20" y="234"/>
                  </a:moveTo>
                  <a:cubicBezTo>
                    <a:pt x="140" y="113"/>
                    <a:pt x="140" y="113"/>
                    <a:pt x="140" y="113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88" y="160"/>
                    <a:pt x="195" y="160"/>
                    <a:pt x="199" y="156"/>
                  </a:cubicBezTo>
                  <a:cubicBezTo>
                    <a:pt x="318" y="37"/>
                    <a:pt x="318" y="37"/>
                    <a:pt x="318" y="37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8" y="70"/>
                    <a:pt x="323" y="75"/>
                    <a:pt x="329" y="75"/>
                  </a:cubicBezTo>
                  <a:cubicBezTo>
                    <a:pt x="335" y="75"/>
                    <a:pt x="340" y="70"/>
                    <a:pt x="340" y="64"/>
                  </a:cubicBezTo>
                  <a:cubicBezTo>
                    <a:pt x="340" y="11"/>
                    <a:pt x="340" y="11"/>
                    <a:pt x="340" y="11"/>
                  </a:cubicBezTo>
                  <a:cubicBezTo>
                    <a:pt x="340" y="8"/>
                    <a:pt x="339" y="5"/>
                    <a:pt x="337" y="3"/>
                  </a:cubicBezTo>
                  <a:cubicBezTo>
                    <a:pt x="335" y="1"/>
                    <a:pt x="332" y="0"/>
                    <a:pt x="32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70" y="0"/>
                    <a:pt x="265" y="4"/>
                    <a:pt x="265" y="11"/>
                  </a:cubicBezTo>
                  <a:cubicBezTo>
                    <a:pt x="265" y="17"/>
                    <a:pt x="270" y="22"/>
                    <a:pt x="276" y="22"/>
                  </a:cubicBezTo>
                  <a:cubicBezTo>
                    <a:pt x="302" y="22"/>
                    <a:pt x="302" y="22"/>
                    <a:pt x="302" y="22"/>
                  </a:cubicBezTo>
                  <a:cubicBezTo>
                    <a:pt x="191" y="133"/>
                    <a:pt x="191" y="133"/>
                    <a:pt x="191" y="133"/>
                  </a:cubicBezTo>
                  <a:cubicBezTo>
                    <a:pt x="148" y="90"/>
                    <a:pt x="148" y="90"/>
                    <a:pt x="148" y="90"/>
                  </a:cubicBezTo>
                  <a:cubicBezTo>
                    <a:pt x="144" y="86"/>
                    <a:pt x="137" y="86"/>
                    <a:pt x="133" y="90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0" y="223"/>
                    <a:pt x="0" y="230"/>
                    <a:pt x="4" y="234"/>
                  </a:cubicBezTo>
                  <a:cubicBezTo>
                    <a:pt x="8" y="238"/>
                    <a:pt x="15" y="238"/>
                    <a:pt x="20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9" name="组合 28"/>
          <p:cNvGrpSpPr/>
          <p:nvPr/>
        </p:nvGrpSpPr>
        <p:grpSpPr>
          <a:xfrm>
            <a:off x="2701267" y="1038674"/>
            <a:ext cx="3015992" cy="3066154"/>
            <a:chOff x="4076701" y="1384898"/>
            <a:chExt cx="4021322" cy="4088205"/>
          </a:xfrm>
          <a:effectLst>
            <a:outerShdw blurRad="152400" dist="88900" dir="2700000" sx="99000" sy="99000" algn="tl" rotWithShape="0">
              <a:prstClr val="black">
                <a:alpha val="20000"/>
              </a:prstClr>
            </a:outerShdw>
          </a:effectLst>
        </p:grpSpPr>
        <p:sp>
          <p:nvSpPr>
            <p:cNvPr id="100" name="任意多边形 24"/>
            <p:cNvSpPr/>
            <p:nvPr/>
          </p:nvSpPr>
          <p:spPr>
            <a:xfrm>
              <a:off x="4076701" y="2446530"/>
              <a:ext cx="2026434" cy="1964942"/>
            </a:xfrm>
            <a:custGeom>
              <a:avLst/>
              <a:gdLst>
                <a:gd name="connsiteX0" fmla="*/ 648884 w 2026434"/>
                <a:gd name="connsiteY0" fmla="*/ 0 h 1964942"/>
                <a:gd name="connsiteX1" fmla="*/ 1551718 w 2026434"/>
                <a:gd name="connsiteY1" fmla="*/ 229 h 1964942"/>
                <a:gd name="connsiteX2" fmla="*/ 1724865 w 2026434"/>
                <a:gd name="connsiteY2" fmla="*/ 100196 h 1964942"/>
                <a:gd name="connsiteX3" fmla="*/ 1985955 w 2026434"/>
                <a:gd name="connsiteY3" fmla="*/ 552154 h 1964942"/>
                <a:gd name="connsiteX4" fmla="*/ 2016766 w 2026434"/>
                <a:gd name="connsiteY4" fmla="*/ 605484 h 1964942"/>
                <a:gd name="connsiteX5" fmla="*/ 1976958 w 2026434"/>
                <a:gd name="connsiteY5" fmla="*/ 638328 h 1964942"/>
                <a:gd name="connsiteX6" fmla="*/ 1839723 w 2026434"/>
                <a:gd name="connsiteY6" fmla="*/ 969642 h 1964942"/>
                <a:gd name="connsiteX7" fmla="*/ 1976958 w 2026434"/>
                <a:gd name="connsiteY7" fmla="*/ 1300955 h 1964942"/>
                <a:gd name="connsiteX8" fmla="*/ 2026434 w 2026434"/>
                <a:gd name="connsiteY8" fmla="*/ 1341779 h 1964942"/>
                <a:gd name="connsiteX9" fmla="*/ 1966837 w 2026434"/>
                <a:gd name="connsiteY9" fmla="*/ 1445004 h 1964942"/>
                <a:gd name="connsiteX10" fmla="*/ 1724816 w 2026434"/>
                <a:gd name="connsiteY10" fmla="*/ 1864201 h 1964942"/>
                <a:gd name="connsiteX11" fmla="*/ 1551222 w 2026434"/>
                <a:gd name="connsiteY11" fmla="*/ 1964942 h 1964942"/>
                <a:gd name="connsiteX12" fmla="*/ 648386 w 2026434"/>
                <a:gd name="connsiteY12" fmla="*/ 1964713 h 1964942"/>
                <a:gd name="connsiteX13" fmla="*/ 475240 w 2026434"/>
                <a:gd name="connsiteY13" fmla="*/ 1864748 h 1964942"/>
                <a:gd name="connsiteX14" fmla="*/ 23624 w 2026434"/>
                <a:gd name="connsiteY14" fmla="*/ 1082984 h 1964942"/>
                <a:gd name="connsiteX15" fmla="*/ 24071 w 2026434"/>
                <a:gd name="connsiteY15" fmla="*/ 882276 h 1964942"/>
                <a:gd name="connsiteX16" fmla="*/ 475291 w 2026434"/>
                <a:gd name="connsiteY16" fmla="*/ 100743 h 1964942"/>
                <a:gd name="connsiteX17" fmla="*/ 648884 w 2026434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26434" h="1964942">
                  <a:moveTo>
                    <a:pt x="648884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3" y="1124"/>
                    <a:pt x="1692699" y="46270"/>
                    <a:pt x="1724865" y="100196"/>
                  </a:cubicBezTo>
                  <a:cubicBezTo>
                    <a:pt x="1837770" y="295637"/>
                    <a:pt x="1922447" y="442218"/>
                    <a:pt x="1985955" y="552154"/>
                  </a:cubicBezTo>
                  <a:lnTo>
                    <a:pt x="2016766" y="605484"/>
                  </a:lnTo>
                  <a:lnTo>
                    <a:pt x="1976958" y="638328"/>
                  </a:lnTo>
                  <a:cubicBezTo>
                    <a:pt x="1892167" y="723118"/>
                    <a:pt x="1839723" y="840256"/>
                    <a:pt x="1839723" y="969642"/>
                  </a:cubicBezTo>
                  <a:cubicBezTo>
                    <a:pt x="1839723" y="1099028"/>
                    <a:pt x="1892167" y="1216165"/>
                    <a:pt x="1976958" y="1300955"/>
                  </a:cubicBezTo>
                  <a:lnTo>
                    <a:pt x="2026434" y="1341779"/>
                  </a:lnTo>
                  <a:lnTo>
                    <a:pt x="1966837" y="1445004"/>
                  </a:lnTo>
                  <a:cubicBezTo>
                    <a:pt x="1724816" y="1864201"/>
                    <a:pt x="1724816" y="1864201"/>
                    <a:pt x="1724816" y="1864201"/>
                  </a:cubicBezTo>
                  <a:cubicBezTo>
                    <a:pt x="1692584" y="1920025"/>
                    <a:pt x="1614811" y="1964440"/>
                    <a:pt x="1551222" y="1964942"/>
                  </a:cubicBezTo>
                  <a:cubicBezTo>
                    <a:pt x="648386" y="1964713"/>
                    <a:pt x="648386" y="1964713"/>
                    <a:pt x="648386" y="1964713"/>
                  </a:cubicBezTo>
                  <a:cubicBezTo>
                    <a:pt x="584795" y="1965216"/>
                    <a:pt x="506600" y="1920070"/>
                    <a:pt x="475240" y="1864748"/>
                  </a:cubicBezTo>
                  <a:cubicBezTo>
                    <a:pt x="23624" y="1082984"/>
                    <a:pt x="23624" y="1082984"/>
                    <a:pt x="23624" y="1082984"/>
                  </a:cubicBezTo>
                  <a:cubicBezTo>
                    <a:pt x="-7738" y="1027662"/>
                    <a:pt x="-8160" y="938100"/>
                    <a:pt x="24071" y="882276"/>
                  </a:cubicBezTo>
                  <a:lnTo>
                    <a:pt x="475291" y="100743"/>
                  </a:lnTo>
                  <a:cubicBezTo>
                    <a:pt x="506715" y="46313"/>
                    <a:pt x="585293" y="503"/>
                    <a:pt x="648884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任意多边形 27"/>
            <p:cNvSpPr/>
            <p:nvPr/>
          </p:nvSpPr>
          <p:spPr>
            <a:xfrm>
              <a:off x="5898221" y="1384898"/>
              <a:ext cx="2199801" cy="1964942"/>
            </a:xfrm>
            <a:custGeom>
              <a:avLst/>
              <a:gdLst>
                <a:gd name="connsiteX0" fmla="*/ 648882 w 2199801"/>
                <a:gd name="connsiteY0" fmla="*/ 0 h 1964942"/>
                <a:gd name="connsiteX1" fmla="*/ 1551718 w 2199801"/>
                <a:gd name="connsiteY1" fmla="*/ 229 h 1964942"/>
                <a:gd name="connsiteX2" fmla="*/ 1724863 w 2199801"/>
                <a:gd name="connsiteY2" fmla="*/ 100196 h 1964942"/>
                <a:gd name="connsiteX3" fmla="*/ 2176480 w 2199801"/>
                <a:gd name="connsiteY3" fmla="*/ 881958 h 1964942"/>
                <a:gd name="connsiteX4" fmla="*/ 2176032 w 2199801"/>
                <a:gd name="connsiteY4" fmla="*/ 1082667 h 1964942"/>
                <a:gd name="connsiteX5" fmla="*/ 1724813 w 2199801"/>
                <a:gd name="connsiteY5" fmla="*/ 1864201 h 1964942"/>
                <a:gd name="connsiteX6" fmla="*/ 1551218 w 2199801"/>
                <a:gd name="connsiteY6" fmla="*/ 1964942 h 1964942"/>
                <a:gd name="connsiteX7" fmla="*/ 941762 w 2199801"/>
                <a:gd name="connsiteY7" fmla="*/ 1964788 h 1964942"/>
                <a:gd name="connsiteX8" fmla="*/ 931314 w 2199801"/>
                <a:gd name="connsiteY8" fmla="*/ 1964785 h 1964942"/>
                <a:gd name="connsiteX9" fmla="*/ 928498 w 2199801"/>
                <a:gd name="connsiteY9" fmla="*/ 1936844 h 1964942"/>
                <a:gd name="connsiteX10" fmla="*/ 469470 w 2199801"/>
                <a:gd name="connsiteY10" fmla="*/ 1562725 h 1964942"/>
                <a:gd name="connsiteX11" fmla="*/ 375041 w 2199801"/>
                <a:gd name="connsiteY11" fmla="*/ 1572245 h 1964942"/>
                <a:gd name="connsiteX12" fmla="*/ 316721 w 2199801"/>
                <a:gd name="connsiteY12" fmla="*/ 1590348 h 1964942"/>
                <a:gd name="connsiteX13" fmla="*/ 265859 w 2199801"/>
                <a:gd name="connsiteY13" fmla="*/ 1502303 h 1964942"/>
                <a:gd name="connsiteX14" fmla="*/ 23623 w 2199801"/>
                <a:gd name="connsiteY14" fmla="*/ 1082984 h 1964942"/>
                <a:gd name="connsiteX15" fmla="*/ 24070 w 2199801"/>
                <a:gd name="connsiteY15" fmla="*/ 882276 h 1964942"/>
                <a:gd name="connsiteX16" fmla="*/ 475290 w 2199801"/>
                <a:gd name="connsiteY16" fmla="*/ 100743 h 1964942"/>
                <a:gd name="connsiteX17" fmla="*/ 648882 w 2199801"/>
                <a:gd name="connsiteY17" fmla="*/ 0 h 19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99801" h="1964942">
                  <a:moveTo>
                    <a:pt x="648882" y="0"/>
                  </a:moveTo>
                  <a:cubicBezTo>
                    <a:pt x="1551718" y="229"/>
                    <a:pt x="1551718" y="229"/>
                    <a:pt x="1551718" y="229"/>
                  </a:cubicBezTo>
                  <a:cubicBezTo>
                    <a:pt x="1614502" y="1124"/>
                    <a:pt x="1692697" y="46270"/>
                    <a:pt x="1724863" y="100196"/>
                  </a:cubicBezTo>
                  <a:cubicBezTo>
                    <a:pt x="2176480" y="881958"/>
                    <a:pt x="2176480" y="881958"/>
                    <a:pt x="2176480" y="881958"/>
                  </a:cubicBezTo>
                  <a:cubicBezTo>
                    <a:pt x="2207840" y="937281"/>
                    <a:pt x="2207456" y="1028239"/>
                    <a:pt x="2176032" y="1082667"/>
                  </a:cubicBezTo>
                  <a:cubicBezTo>
                    <a:pt x="1724813" y="1864201"/>
                    <a:pt x="1724813" y="1864201"/>
                    <a:pt x="1724813" y="1864201"/>
                  </a:cubicBezTo>
                  <a:cubicBezTo>
                    <a:pt x="1692584" y="1920025"/>
                    <a:pt x="1614809" y="1964441"/>
                    <a:pt x="1551218" y="1964942"/>
                  </a:cubicBezTo>
                  <a:cubicBezTo>
                    <a:pt x="1269083" y="1964870"/>
                    <a:pt x="1075114" y="1964821"/>
                    <a:pt x="941762" y="1964788"/>
                  </a:cubicBezTo>
                  <a:lnTo>
                    <a:pt x="931314" y="1964785"/>
                  </a:lnTo>
                  <a:lnTo>
                    <a:pt x="928498" y="1936844"/>
                  </a:lnTo>
                  <a:cubicBezTo>
                    <a:pt x="884808" y="1723335"/>
                    <a:pt x="695895" y="1562727"/>
                    <a:pt x="469470" y="1562725"/>
                  </a:cubicBezTo>
                  <a:cubicBezTo>
                    <a:pt x="437124" y="1562727"/>
                    <a:pt x="405542" y="1566003"/>
                    <a:pt x="375041" y="1572245"/>
                  </a:cubicBezTo>
                  <a:lnTo>
                    <a:pt x="316721" y="1590348"/>
                  </a:lnTo>
                  <a:lnTo>
                    <a:pt x="265859" y="1502303"/>
                  </a:lnTo>
                  <a:cubicBezTo>
                    <a:pt x="23623" y="1082984"/>
                    <a:pt x="23623" y="1082984"/>
                    <a:pt x="23623" y="1082984"/>
                  </a:cubicBezTo>
                  <a:cubicBezTo>
                    <a:pt x="-7738" y="1027661"/>
                    <a:pt x="-8158" y="938100"/>
                    <a:pt x="24070" y="882276"/>
                  </a:cubicBezTo>
                  <a:lnTo>
                    <a:pt x="475290" y="100743"/>
                  </a:lnTo>
                  <a:cubicBezTo>
                    <a:pt x="506713" y="46314"/>
                    <a:pt x="585292" y="502"/>
                    <a:pt x="648882" y="0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" name="任意多边形 10"/>
            <p:cNvSpPr/>
            <p:nvPr/>
          </p:nvSpPr>
          <p:spPr>
            <a:xfrm>
              <a:off x="5898222" y="3508232"/>
              <a:ext cx="2199801" cy="1964871"/>
            </a:xfrm>
            <a:custGeom>
              <a:avLst/>
              <a:gdLst>
                <a:gd name="connsiteX0" fmla="*/ 928740 w 2199801"/>
                <a:gd name="connsiteY0" fmla="*/ 0 h 1964871"/>
                <a:gd name="connsiteX1" fmla="*/ 946889 w 2199801"/>
                <a:gd name="connsiteY1" fmla="*/ 5 h 1964871"/>
                <a:gd name="connsiteX2" fmla="*/ 1551718 w 2199801"/>
                <a:gd name="connsiteY2" fmla="*/ 160 h 1964871"/>
                <a:gd name="connsiteX3" fmla="*/ 1724864 w 2199801"/>
                <a:gd name="connsiteY3" fmla="*/ 100126 h 1964871"/>
                <a:gd name="connsiteX4" fmla="*/ 2176481 w 2199801"/>
                <a:gd name="connsiteY4" fmla="*/ 881887 h 1964871"/>
                <a:gd name="connsiteX5" fmla="*/ 2176033 w 2199801"/>
                <a:gd name="connsiteY5" fmla="*/ 1082596 h 1964871"/>
                <a:gd name="connsiteX6" fmla="*/ 1724814 w 2199801"/>
                <a:gd name="connsiteY6" fmla="*/ 1864130 h 1964871"/>
                <a:gd name="connsiteX7" fmla="*/ 1551220 w 2199801"/>
                <a:gd name="connsiteY7" fmla="*/ 1964871 h 1964871"/>
                <a:gd name="connsiteX8" fmla="*/ 648385 w 2199801"/>
                <a:gd name="connsiteY8" fmla="*/ 1964642 h 1964871"/>
                <a:gd name="connsiteX9" fmla="*/ 475239 w 2199801"/>
                <a:gd name="connsiteY9" fmla="*/ 1864676 h 1964871"/>
                <a:gd name="connsiteX10" fmla="*/ 23624 w 2199801"/>
                <a:gd name="connsiteY10" fmla="*/ 1082914 h 1964871"/>
                <a:gd name="connsiteX11" fmla="*/ 24071 w 2199801"/>
                <a:gd name="connsiteY11" fmla="*/ 882205 h 1964871"/>
                <a:gd name="connsiteX12" fmla="*/ 329674 w 2199801"/>
                <a:gd name="connsiteY12" fmla="*/ 352885 h 1964871"/>
                <a:gd name="connsiteX13" fmla="*/ 375044 w 2199801"/>
                <a:gd name="connsiteY13" fmla="*/ 366968 h 1964871"/>
                <a:gd name="connsiteX14" fmla="*/ 469472 w 2199801"/>
                <a:gd name="connsiteY14" fmla="*/ 376487 h 1964871"/>
                <a:gd name="connsiteX15" fmla="*/ 928501 w 2199801"/>
                <a:gd name="connsiteY15" fmla="*/ 2368 h 196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801" h="1964871">
                  <a:moveTo>
                    <a:pt x="928740" y="0"/>
                  </a:moveTo>
                  <a:lnTo>
                    <a:pt x="946889" y="5"/>
                  </a:lnTo>
                  <a:lnTo>
                    <a:pt x="1551718" y="160"/>
                  </a:lnTo>
                  <a:cubicBezTo>
                    <a:pt x="1614503" y="1053"/>
                    <a:pt x="1692699" y="46199"/>
                    <a:pt x="1724864" y="100126"/>
                  </a:cubicBezTo>
                  <a:lnTo>
                    <a:pt x="2176481" y="881887"/>
                  </a:lnTo>
                  <a:cubicBezTo>
                    <a:pt x="2207841" y="937210"/>
                    <a:pt x="2207456" y="1028168"/>
                    <a:pt x="2176033" y="1082596"/>
                  </a:cubicBezTo>
                  <a:lnTo>
                    <a:pt x="1724814" y="1864130"/>
                  </a:lnTo>
                  <a:cubicBezTo>
                    <a:pt x="1692584" y="1919954"/>
                    <a:pt x="1614812" y="1964370"/>
                    <a:pt x="1551220" y="1964871"/>
                  </a:cubicBezTo>
                  <a:lnTo>
                    <a:pt x="648385" y="1964642"/>
                  </a:lnTo>
                  <a:cubicBezTo>
                    <a:pt x="584796" y="1965145"/>
                    <a:pt x="506599" y="1919999"/>
                    <a:pt x="475239" y="1864676"/>
                  </a:cubicBezTo>
                  <a:lnTo>
                    <a:pt x="23624" y="1082914"/>
                  </a:lnTo>
                  <a:cubicBezTo>
                    <a:pt x="-7737" y="1027591"/>
                    <a:pt x="-8159" y="938029"/>
                    <a:pt x="24071" y="882205"/>
                  </a:cubicBezTo>
                  <a:lnTo>
                    <a:pt x="329674" y="352885"/>
                  </a:lnTo>
                  <a:lnTo>
                    <a:pt x="375044" y="366968"/>
                  </a:lnTo>
                  <a:cubicBezTo>
                    <a:pt x="405546" y="373210"/>
                    <a:pt x="437126" y="376488"/>
                    <a:pt x="469472" y="376487"/>
                  </a:cubicBezTo>
                  <a:cubicBezTo>
                    <a:pt x="695899" y="376487"/>
                    <a:pt x="884810" y="215877"/>
                    <a:pt x="928501" y="2368"/>
                  </a:cubicBezTo>
                  <a:close/>
                </a:path>
              </a:pathLst>
            </a:custGeom>
            <a:pattFill prst="dkDnDiag">
              <a:fgClr>
                <a:srgbClr val="F8F8F8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3021147" y="2143764"/>
            <a:ext cx="965791" cy="855973"/>
            <a:chOff x="3021147" y="2143764"/>
            <a:chExt cx="965791" cy="855973"/>
          </a:xfrm>
        </p:grpSpPr>
        <p:sp>
          <p:nvSpPr>
            <p:cNvPr id="103" name="Freeform 5"/>
            <p:cNvSpPr>
              <a:spLocks/>
            </p:cNvSpPr>
            <p:nvPr/>
          </p:nvSpPr>
          <p:spPr bwMode="auto">
            <a:xfrm>
              <a:off x="3021147" y="2143764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方正正纤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07" name="组合 40"/>
            <p:cNvGrpSpPr/>
            <p:nvPr/>
          </p:nvGrpSpPr>
          <p:grpSpPr>
            <a:xfrm>
              <a:off x="3146854" y="2285077"/>
              <a:ext cx="714375" cy="596429"/>
              <a:chOff x="4145699" y="1416086"/>
              <a:chExt cx="952500" cy="795238"/>
            </a:xfrm>
          </p:grpSpPr>
          <p:sp>
            <p:nvSpPr>
              <p:cNvPr id="108" name="文本框 41"/>
              <p:cNvSpPr txBox="1"/>
              <p:nvPr/>
            </p:nvSpPr>
            <p:spPr>
              <a:xfrm>
                <a:off x="4145699" y="1416086"/>
                <a:ext cx="952500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7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01</a:t>
                </a:r>
                <a:endParaRPr lang="zh-CN" altLang="en-US" sz="2700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9" name="文本框 42"/>
              <p:cNvSpPr txBox="1"/>
              <p:nvPr/>
            </p:nvSpPr>
            <p:spPr>
              <a:xfrm>
                <a:off x="4145699" y="1903548"/>
                <a:ext cx="95250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900" dirty="0" smtClean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56" name="Group 155"/>
          <p:cNvGrpSpPr/>
          <p:nvPr/>
        </p:nvGrpSpPr>
        <p:grpSpPr>
          <a:xfrm>
            <a:off x="4409436" y="1340397"/>
            <a:ext cx="965791" cy="855973"/>
            <a:chOff x="4409436" y="1340397"/>
            <a:chExt cx="965791" cy="855973"/>
          </a:xfrm>
        </p:grpSpPr>
        <p:sp>
          <p:nvSpPr>
            <p:cNvPr id="105" name="Freeform 5"/>
            <p:cNvSpPr>
              <a:spLocks/>
            </p:cNvSpPr>
            <p:nvPr/>
          </p:nvSpPr>
          <p:spPr bwMode="auto">
            <a:xfrm>
              <a:off x="4409436" y="1340397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方正正纤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10" name="组合 43"/>
            <p:cNvGrpSpPr/>
            <p:nvPr/>
          </p:nvGrpSpPr>
          <p:grpSpPr>
            <a:xfrm>
              <a:off x="4535144" y="1481709"/>
              <a:ext cx="714375" cy="596429"/>
              <a:chOff x="4145699" y="1416086"/>
              <a:chExt cx="952500" cy="795238"/>
            </a:xfrm>
          </p:grpSpPr>
          <p:sp>
            <p:nvSpPr>
              <p:cNvPr id="111" name="文本框 44"/>
              <p:cNvSpPr txBox="1"/>
              <p:nvPr/>
            </p:nvSpPr>
            <p:spPr>
              <a:xfrm>
                <a:off x="4145699" y="1416086"/>
                <a:ext cx="952500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7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02</a:t>
                </a:r>
                <a:endParaRPr lang="zh-CN" altLang="en-US" sz="2700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文本框 45"/>
              <p:cNvSpPr txBox="1"/>
              <p:nvPr/>
            </p:nvSpPr>
            <p:spPr>
              <a:xfrm>
                <a:off x="4145699" y="1903548"/>
                <a:ext cx="95250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900" dirty="0" smtClean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57" name="Group 156"/>
          <p:cNvGrpSpPr/>
          <p:nvPr/>
        </p:nvGrpSpPr>
        <p:grpSpPr>
          <a:xfrm>
            <a:off x="4409436" y="2940014"/>
            <a:ext cx="965791" cy="855973"/>
            <a:chOff x="4409436" y="2940014"/>
            <a:chExt cx="965791" cy="855973"/>
          </a:xfrm>
        </p:grpSpPr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4409436" y="2940014"/>
              <a:ext cx="965791" cy="85597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15875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方正正纤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13" name="组合 46"/>
            <p:cNvGrpSpPr/>
            <p:nvPr/>
          </p:nvGrpSpPr>
          <p:grpSpPr>
            <a:xfrm>
              <a:off x="4535144" y="3081327"/>
              <a:ext cx="714375" cy="596429"/>
              <a:chOff x="4145699" y="1416086"/>
              <a:chExt cx="952500" cy="795238"/>
            </a:xfrm>
          </p:grpSpPr>
          <p:sp>
            <p:nvSpPr>
              <p:cNvPr id="114" name="文本框 47"/>
              <p:cNvSpPr txBox="1"/>
              <p:nvPr/>
            </p:nvSpPr>
            <p:spPr>
              <a:xfrm>
                <a:off x="4145699" y="1416086"/>
                <a:ext cx="952500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700" dirty="0" smtClean="0">
                    <a:solidFill>
                      <a:srgbClr val="FFFFFF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03</a:t>
                </a:r>
                <a:endParaRPr lang="zh-CN" altLang="en-US" sz="2700" dirty="0">
                  <a:solidFill>
                    <a:srgbClr val="FFFFFF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5" name="文本框 48"/>
              <p:cNvSpPr txBox="1"/>
              <p:nvPr/>
            </p:nvSpPr>
            <p:spPr>
              <a:xfrm>
                <a:off x="4145699" y="1903548"/>
                <a:ext cx="95250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900" dirty="0" smtClean="0">
                    <a:solidFill>
                      <a:srgbClr val="FFFFFF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srgbClr val="FFFFFF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154" name="Group 153"/>
          <p:cNvGrpSpPr/>
          <p:nvPr/>
        </p:nvGrpSpPr>
        <p:grpSpPr>
          <a:xfrm>
            <a:off x="3312773" y="3438953"/>
            <a:ext cx="818613" cy="725531"/>
            <a:chOff x="3312773" y="3438953"/>
            <a:chExt cx="818613" cy="725531"/>
          </a:xfrm>
        </p:grpSpPr>
        <p:sp>
          <p:nvSpPr>
            <p:cNvPr id="117" name="Freeform 5"/>
            <p:cNvSpPr>
              <a:spLocks/>
            </p:cNvSpPr>
            <p:nvPr/>
          </p:nvSpPr>
          <p:spPr bwMode="auto">
            <a:xfrm>
              <a:off x="3312773" y="3438953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19" name="组合 139"/>
            <p:cNvGrpSpPr/>
            <p:nvPr/>
          </p:nvGrpSpPr>
          <p:grpSpPr>
            <a:xfrm>
              <a:off x="3555105" y="3661606"/>
              <a:ext cx="330878" cy="272606"/>
              <a:chOff x="7623010" y="5580803"/>
              <a:chExt cx="645918" cy="532165"/>
            </a:xfrm>
            <a:solidFill>
              <a:schemeClr val="accent3"/>
            </a:solidFill>
          </p:grpSpPr>
          <p:sp>
            <p:nvSpPr>
              <p:cNvPr id="120" name="Freeform 91"/>
              <p:cNvSpPr>
                <a:spLocks noEditPoints="1"/>
              </p:cNvSpPr>
              <p:nvPr/>
            </p:nvSpPr>
            <p:spPr bwMode="auto">
              <a:xfrm>
                <a:off x="8153866" y="5580803"/>
                <a:ext cx="115062" cy="120293"/>
              </a:xfrm>
              <a:custGeom>
                <a:avLst/>
                <a:gdLst>
                  <a:gd name="T0" fmla="*/ 0 w 88"/>
                  <a:gd name="T1" fmla="*/ 0 h 92"/>
                  <a:gd name="T2" fmla="*/ 0 w 88"/>
                  <a:gd name="T3" fmla="*/ 92 h 92"/>
                  <a:gd name="T4" fmla="*/ 88 w 88"/>
                  <a:gd name="T5" fmla="*/ 92 h 92"/>
                  <a:gd name="T6" fmla="*/ 88 w 88"/>
                  <a:gd name="T7" fmla="*/ 0 h 92"/>
                  <a:gd name="T8" fmla="*/ 0 w 88"/>
                  <a:gd name="T9" fmla="*/ 0 h 92"/>
                  <a:gd name="T10" fmla="*/ 74 w 88"/>
                  <a:gd name="T11" fmla="*/ 76 h 92"/>
                  <a:gd name="T12" fmla="*/ 15 w 88"/>
                  <a:gd name="T13" fmla="*/ 76 h 92"/>
                  <a:gd name="T14" fmla="*/ 15 w 88"/>
                  <a:gd name="T15" fmla="*/ 14 h 92"/>
                  <a:gd name="T16" fmla="*/ 74 w 88"/>
                  <a:gd name="T17" fmla="*/ 14 h 92"/>
                  <a:gd name="T18" fmla="*/ 74 w 88"/>
                  <a:gd name="T19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2">
                    <a:moveTo>
                      <a:pt x="0" y="0"/>
                    </a:moveTo>
                    <a:lnTo>
                      <a:pt x="0" y="92"/>
                    </a:lnTo>
                    <a:lnTo>
                      <a:pt x="88" y="92"/>
                    </a:lnTo>
                    <a:lnTo>
                      <a:pt x="88" y="0"/>
                    </a:lnTo>
                    <a:lnTo>
                      <a:pt x="0" y="0"/>
                    </a:lnTo>
                    <a:close/>
                    <a:moveTo>
                      <a:pt x="74" y="76"/>
                    </a:moveTo>
                    <a:lnTo>
                      <a:pt x="15" y="76"/>
                    </a:lnTo>
                    <a:lnTo>
                      <a:pt x="15" y="14"/>
                    </a:lnTo>
                    <a:lnTo>
                      <a:pt x="74" y="14"/>
                    </a:lnTo>
                    <a:lnTo>
                      <a:pt x="74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Freeform 92"/>
              <p:cNvSpPr>
                <a:spLocks noEditPoints="1"/>
              </p:cNvSpPr>
              <p:nvPr/>
            </p:nvSpPr>
            <p:spPr bwMode="auto">
              <a:xfrm>
                <a:off x="8153866" y="5787393"/>
                <a:ext cx="115062" cy="121601"/>
              </a:xfrm>
              <a:custGeom>
                <a:avLst/>
                <a:gdLst>
                  <a:gd name="T0" fmla="*/ 0 w 88"/>
                  <a:gd name="T1" fmla="*/ 93 h 93"/>
                  <a:gd name="T2" fmla="*/ 88 w 88"/>
                  <a:gd name="T3" fmla="*/ 93 h 93"/>
                  <a:gd name="T4" fmla="*/ 88 w 88"/>
                  <a:gd name="T5" fmla="*/ 0 h 93"/>
                  <a:gd name="T6" fmla="*/ 0 w 88"/>
                  <a:gd name="T7" fmla="*/ 0 h 93"/>
                  <a:gd name="T8" fmla="*/ 0 w 88"/>
                  <a:gd name="T9" fmla="*/ 93 h 93"/>
                  <a:gd name="T10" fmla="*/ 15 w 88"/>
                  <a:gd name="T11" fmla="*/ 15 h 93"/>
                  <a:gd name="T12" fmla="*/ 74 w 88"/>
                  <a:gd name="T13" fmla="*/ 15 h 93"/>
                  <a:gd name="T14" fmla="*/ 74 w 88"/>
                  <a:gd name="T15" fmla="*/ 78 h 93"/>
                  <a:gd name="T16" fmla="*/ 15 w 88"/>
                  <a:gd name="T17" fmla="*/ 78 h 93"/>
                  <a:gd name="T18" fmla="*/ 15 w 88"/>
                  <a:gd name="T19" fmla="*/ 1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3">
                    <a:moveTo>
                      <a:pt x="0" y="93"/>
                    </a:moveTo>
                    <a:lnTo>
                      <a:pt x="88" y="93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3"/>
                    </a:lnTo>
                    <a:close/>
                    <a:moveTo>
                      <a:pt x="15" y="15"/>
                    </a:moveTo>
                    <a:lnTo>
                      <a:pt x="74" y="15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Freeform 93"/>
              <p:cNvSpPr>
                <a:spLocks noEditPoints="1"/>
              </p:cNvSpPr>
              <p:nvPr/>
            </p:nvSpPr>
            <p:spPr bwMode="auto">
              <a:xfrm>
                <a:off x="8153866" y="5988752"/>
                <a:ext cx="115062" cy="124216"/>
              </a:xfrm>
              <a:custGeom>
                <a:avLst/>
                <a:gdLst>
                  <a:gd name="T0" fmla="*/ 0 w 88"/>
                  <a:gd name="T1" fmla="*/ 95 h 95"/>
                  <a:gd name="T2" fmla="*/ 88 w 88"/>
                  <a:gd name="T3" fmla="*/ 95 h 95"/>
                  <a:gd name="T4" fmla="*/ 88 w 88"/>
                  <a:gd name="T5" fmla="*/ 0 h 95"/>
                  <a:gd name="T6" fmla="*/ 0 w 88"/>
                  <a:gd name="T7" fmla="*/ 0 h 95"/>
                  <a:gd name="T8" fmla="*/ 0 w 88"/>
                  <a:gd name="T9" fmla="*/ 95 h 95"/>
                  <a:gd name="T10" fmla="*/ 15 w 88"/>
                  <a:gd name="T11" fmla="*/ 17 h 95"/>
                  <a:gd name="T12" fmla="*/ 74 w 88"/>
                  <a:gd name="T13" fmla="*/ 17 h 95"/>
                  <a:gd name="T14" fmla="*/ 74 w 88"/>
                  <a:gd name="T15" fmla="*/ 78 h 95"/>
                  <a:gd name="T16" fmla="*/ 15 w 88"/>
                  <a:gd name="T17" fmla="*/ 78 h 95"/>
                  <a:gd name="T18" fmla="*/ 15 w 88"/>
                  <a:gd name="T19" fmla="*/ 1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95">
                    <a:moveTo>
                      <a:pt x="0" y="95"/>
                    </a:moveTo>
                    <a:lnTo>
                      <a:pt x="88" y="95"/>
                    </a:lnTo>
                    <a:lnTo>
                      <a:pt x="88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5" y="17"/>
                    </a:moveTo>
                    <a:lnTo>
                      <a:pt x="74" y="17"/>
                    </a:lnTo>
                    <a:lnTo>
                      <a:pt x="74" y="78"/>
                    </a:lnTo>
                    <a:lnTo>
                      <a:pt x="15" y="78"/>
                    </a:lnTo>
                    <a:lnTo>
                      <a:pt x="1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3" name="Freeform 94"/>
              <p:cNvSpPr>
                <a:spLocks noEditPoints="1"/>
              </p:cNvSpPr>
              <p:nvPr/>
            </p:nvSpPr>
            <p:spPr bwMode="auto">
              <a:xfrm>
                <a:off x="7623010" y="5694558"/>
                <a:ext cx="305962" cy="307270"/>
              </a:xfrm>
              <a:custGeom>
                <a:avLst/>
                <a:gdLst>
                  <a:gd name="T0" fmla="*/ 49 w 99"/>
                  <a:gd name="T1" fmla="*/ 0 h 99"/>
                  <a:gd name="T2" fmla="*/ 0 w 99"/>
                  <a:gd name="T3" fmla="*/ 49 h 99"/>
                  <a:gd name="T4" fmla="*/ 49 w 99"/>
                  <a:gd name="T5" fmla="*/ 99 h 99"/>
                  <a:gd name="T6" fmla="*/ 99 w 99"/>
                  <a:gd name="T7" fmla="*/ 49 h 99"/>
                  <a:gd name="T8" fmla="*/ 49 w 99"/>
                  <a:gd name="T9" fmla="*/ 0 h 99"/>
                  <a:gd name="T10" fmla="*/ 49 w 99"/>
                  <a:gd name="T11" fmla="*/ 90 h 99"/>
                  <a:gd name="T12" fmla="*/ 9 w 99"/>
                  <a:gd name="T13" fmla="*/ 49 h 99"/>
                  <a:gd name="T14" fmla="*/ 49 w 99"/>
                  <a:gd name="T15" fmla="*/ 9 h 99"/>
                  <a:gd name="T16" fmla="*/ 90 w 99"/>
                  <a:gd name="T17" fmla="*/ 49 h 99"/>
                  <a:gd name="T18" fmla="*/ 49 w 99"/>
                  <a:gd name="T1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49" y="99"/>
                    </a:cubicBezTo>
                    <a:cubicBezTo>
                      <a:pt x="77" y="99"/>
                      <a:pt x="99" y="77"/>
                      <a:pt x="99" y="49"/>
                    </a:cubicBezTo>
                    <a:cubicBezTo>
                      <a:pt x="99" y="22"/>
                      <a:pt x="77" y="0"/>
                      <a:pt x="49" y="0"/>
                    </a:cubicBezTo>
                    <a:close/>
                    <a:moveTo>
                      <a:pt x="49" y="90"/>
                    </a:moveTo>
                    <a:cubicBezTo>
                      <a:pt x="27" y="90"/>
                      <a:pt x="9" y="72"/>
                      <a:pt x="9" y="49"/>
                    </a:cubicBezTo>
                    <a:cubicBezTo>
                      <a:pt x="9" y="27"/>
                      <a:pt x="27" y="9"/>
                      <a:pt x="49" y="9"/>
                    </a:cubicBezTo>
                    <a:cubicBezTo>
                      <a:pt x="72" y="9"/>
                      <a:pt x="90" y="27"/>
                      <a:pt x="90" y="49"/>
                    </a:cubicBezTo>
                    <a:cubicBezTo>
                      <a:pt x="90" y="72"/>
                      <a:pt x="72" y="90"/>
                      <a:pt x="49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4" name="Freeform 95"/>
              <p:cNvSpPr>
                <a:spLocks/>
              </p:cNvSpPr>
              <p:nvPr/>
            </p:nvSpPr>
            <p:spPr bwMode="auto">
              <a:xfrm>
                <a:off x="7938125" y="5626567"/>
                <a:ext cx="206589" cy="443252"/>
              </a:xfrm>
              <a:custGeom>
                <a:avLst/>
                <a:gdLst>
                  <a:gd name="T0" fmla="*/ 14 w 67"/>
                  <a:gd name="T1" fmla="*/ 65 h 143"/>
                  <a:gd name="T2" fmla="*/ 0 w 67"/>
                  <a:gd name="T3" fmla="*/ 65 h 143"/>
                  <a:gd name="T4" fmla="*/ 0 w 67"/>
                  <a:gd name="T5" fmla="*/ 71 h 143"/>
                  <a:gd name="T6" fmla="*/ 0 w 67"/>
                  <a:gd name="T7" fmla="*/ 76 h 143"/>
                  <a:gd name="T8" fmla="*/ 14 w 67"/>
                  <a:gd name="T9" fmla="*/ 76 h 143"/>
                  <a:gd name="T10" fmla="*/ 14 w 67"/>
                  <a:gd name="T11" fmla="*/ 143 h 143"/>
                  <a:gd name="T12" fmla="*/ 67 w 67"/>
                  <a:gd name="T13" fmla="*/ 143 h 143"/>
                  <a:gd name="T14" fmla="*/ 67 w 67"/>
                  <a:gd name="T15" fmla="*/ 132 h 143"/>
                  <a:gd name="T16" fmla="*/ 25 w 67"/>
                  <a:gd name="T17" fmla="*/ 132 h 143"/>
                  <a:gd name="T18" fmla="*/ 25 w 67"/>
                  <a:gd name="T19" fmla="*/ 76 h 143"/>
                  <a:gd name="T20" fmla="*/ 67 w 67"/>
                  <a:gd name="T21" fmla="*/ 76 h 143"/>
                  <a:gd name="T22" fmla="*/ 67 w 67"/>
                  <a:gd name="T23" fmla="*/ 65 h 143"/>
                  <a:gd name="T24" fmla="*/ 25 w 67"/>
                  <a:gd name="T25" fmla="*/ 65 h 143"/>
                  <a:gd name="T26" fmla="*/ 25 w 67"/>
                  <a:gd name="T27" fmla="*/ 11 h 143"/>
                  <a:gd name="T28" fmla="*/ 67 w 67"/>
                  <a:gd name="T29" fmla="*/ 11 h 143"/>
                  <a:gd name="T30" fmla="*/ 67 w 67"/>
                  <a:gd name="T31" fmla="*/ 0 h 143"/>
                  <a:gd name="T32" fmla="*/ 14 w 67"/>
                  <a:gd name="T33" fmla="*/ 0 h 143"/>
                  <a:gd name="T34" fmla="*/ 14 w 67"/>
                  <a:gd name="T35" fmla="*/ 6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43">
                    <a:moveTo>
                      <a:pt x="14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7"/>
                      <a:pt x="0" y="69"/>
                      <a:pt x="0" y="71"/>
                    </a:cubicBezTo>
                    <a:cubicBezTo>
                      <a:pt x="0" y="73"/>
                      <a:pt x="0" y="75"/>
                      <a:pt x="0" y="76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4" y="143"/>
                      <a:pt x="14" y="143"/>
                      <a:pt x="14" y="143"/>
                    </a:cubicBezTo>
                    <a:cubicBezTo>
                      <a:pt x="67" y="143"/>
                      <a:pt x="67" y="143"/>
                      <a:pt x="67" y="143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25" y="132"/>
                      <a:pt x="25" y="132"/>
                      <a:pt x="25" y="132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5" name="Freeform 96"/>
              <p:cNvSpPr>
                <a:spLocks noEditPoints="1"/>
              </p:cNvSpPr>
              <p:nvPr/>
            </p:nvSpPr>
            <p:spPr bwMode="auto">
              <a:xfrm>
                <a:off x="7675311" y="5748167"/>
                <a:ext cx="201359" cy="200052"/>
              </a:xfrm>
              <a:custGeom>
                <a:avLst/>
                <a:gdLst>
                  <a:gd name="T0" fmla="*/ 32 w 65"/>
                  <a:gd name="T1" fmla="*/ 0 h 65"/>
                  <a:gd name="T2" fmla="*/ 0 w 65"/>
                  <a:gd name="T3" fmla="*/ 32 h 65"/>
                  <a:gd name="T4" fmla="*/ 32 w 65"/>
                  <a:gd name="T5" fmla="*/ 65 h 65"/>
                  <a:gd name="T6" fmla="*/ 65 w 65"/>
                  <a:gd name="T7" fmla="*/ 32 h 65"/>
                  <a:gd name="T8" fmla="*/ 32 w 65"/>
                  <a:gd name="T9" fmla="*/ 0 h 65"/>
                  <a:gd name="T10" fmla="*/ 36 w 65"/>
                  <a:gd name="T11" fmla="*/ 53 h 65"/>
                  <a:gd name="T12" fmla="*/ 36 w 65"/>
                  <a:gd name="T13" fmla="*/ 60 h 65"/>
                  <a:gd name="T14" fmla="*/ 29 w 65"/>
                  <a:gd name="T15" fmla="*/ 60 h 65"/>
                  <a:gd name="T16" fmla="*/ 29 w 65"/>
                  <a:gd name="T17" fmla="*/ 53 h 65"/>
                  <a:gd name="T18" fmla="*/ 18 w 65"/>
                  <a:gd name="T19" fmla="*/ 51 h 65"/>
                  <a:gd name="T20" fmla="*/ 20 w 65"/>
                  <a:gd name="T21" fmla="*/ 43 h 65"/>
                  <a:gd name="T22" fmla="*/ 31 w 65"/>
                  <a:gd name="T23" fmla="*/ 46 h 65"/>
                  <a:gd name="T24" fmla="*/ 37 w 65"/>
                  <a:gd name="T25" fmla="*/ 42 h 65"/>
                  <a:gd name="T26" fmla="*/ 30 w 65"/>
                  <a:gd name="T27" fmla="*/ 36 h 65"/>
                  <a:gd name="T28" fmla="*/ 18 w 65"/>
                  <a:gd name="T29" fmla="*/ 24 h 65"/>
                  <a:gd name="T30" fmla="*/ 29 w 65"/>
                  <a:gd name="T31" fmla="*/ 12 h 65"/>
                  <a:gd name="T32" fmla="*/ 29 w 65"/>
                  <a:gd name="T33" fmla="*/ 5 h 65"/>
                  <a:gd name="T34" fmla="*/ 36 w 65"/>
                  <a:gd name="T35" fmla="*/ 5 h 65"/>
                  <a:gd name="T36" fmla="*/ 36 w 65"/>
                  <a:gd name="T37" fmla="*/ 11 h 65"/>
                  <a:gd name="T38" fmla="*/ 46 w 65"/>
                  <a:gd name="T39" fmla="*/ 13 h 65"/>
                  <a:gd name="T40" fmla="*/ 44 w 65"/>
                  <a:gd name="T41" fmla="*/ 21 h 65"/>
                  <a:gd name="T42" fmla="*/ 34 w 65"/>
                  <a:gd name="T43" fmla="*/ 19 h 65"/>
                  <a:gd name="T44" fmla="*/ 28 w 65"/>
                  <a:gd name="T45" fmla="*/ 22 h 65"/>
                  <a:gd name="T46" fmla="*/ 36 w 65"/>
                  <a:gd name="T47" fmla="*/ 28 h 65"/>
                  <a:gd name="T48" fmla="*/ 47 w 65"/>
                  <a:gd name="T49" fmla="*/ 41 h 65"/>
                  <a:gd name="T50" fmla="*/ 36 w 65"/>
                  <a:gd name="T51" fmla="*/ 5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65">
                    <a:moveTo>
                      <a:pt x="32" y="0"/>
                    </a:moveTo>
                    <a:cubicBezTo>
                      <a:pt x="15" y="0"/>
                      <a:pt x="0" y="15"/>
                      <a:pt x="0" y="32"/>
                    </a:cubicBezTo>
                    <a:cubicBezTo>
                      <a:pt x="0" y="50"/>
                      <a:pt x="15" y="65"/>
                      <a:pt x="32" y="65"/>
                    </a:cubicBezTo>
                    <a:cubicBezTo>
                      <a:pt x="50" y="65"/>
                      <a:pt x="65" y="50"/>
                      <a:pt x="65" y="32"/>
                    </a:cubicBezTo>
                    <a:cubicBezTo>
                      <a:pt x="65" y="15"/>
                      <a:pt x="50" y="0"/>
                      <a:pt x="32" y="0"/>
                    </a:cubicBezTo>
                    <a:close/>
                    <a:moveTo>
                      <a:pt x="36" y="53"/>
                    </a:moveTo>
                    <a:cubicBezTo>
                      <a:pt x="36" y="60"/>
                      <a:pt x="36" y="60"/>
                      <a:pt x="36" y="60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5" y="53"/>
                      <a:pt x="20" y="52"/>
                      <a:pt x="18" y="51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3" y="44"/>
                      <a:pt x="26" y="46"/>
                      <a:pt x="31" y="46"/>
                    </a:cubicBezTo>
                    <a:cubicBezTo>
                      <a:pt x="35" y="46"/>
                      <a:pt x="37" y="44"/>
                      <a:pt x="37" y="42"/>
                    </a:cubicBezTo>
                    <a:cubicBezTo>
                      <a:pt x="37" y="39"/>
                      <a:pt x="35" y="37"/>
                      <a:pt x="30" y="36"/>
                    </a:cubicBezTo>
                    <a:cubicBezTo>
                      <a:pt x="23" y="33"/>
                      <a:pt x="18" y="30"/>
                      <a:pt x="18" y="24"/>
                    </a:cubicBezTo>
                    <a:cubicBezTo>
                      <a:pt x="18" y="18"/>
                      <a:pt x="22" y="13"/>
                      <a:pt x="29" y="12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40" y="11"/>
                      <a:pt x="43" y="12"/>
                      <a:pt x="46" y="13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2" y="20"/>
                      <a:pt x="39" y="19"/>
                      <a:pt x="34" y="19"/>
                    </a:cubicBezTo>
                    <a:cubicBezTo>
                      <a:pt x="30" y="19"/>
                      <a:pt x="28" y="21"/>
                      <a:pt x="28" y="22"/>
                    </a:cubicBezTo>
                    <a:cubicBezTo>
                      <a:pt x="28" y="25"/>
                      <a:pt x="31" y="26"/>
                      <a:pt x="36" y="28"/>
                    </a:cubicBezTo>
                    <a:cubicBezTo>
                      <a:pt x="44" y="31"/>
                      <a:pt x="47" y="35"/>
                      <a:pt x="47" y="41"/>
                    </a:cubicBezTo>
                    <a:cubicBezTo>
                      <a:pt x="47" y="47"/>
                      <a:pt x="43" y="52"/>
                      <a:pt x="36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53" name="Group 152"/>
          <p:cNvGrpSpPr/>
          <p:nvPr/>
        </p:nvGrpSpPr>
        <p:grpSpPr>
          <a:xfrm>
            <a:off x="5481246" y="2219701"/>
            <a:ext cx="818613" cy="725531"/>
            <a:chOff x="5481246" y="2219701"/>
            <a:chExt cx="818613" cy="725531"/>
          </a:xfrm>
        </p:grpSpPr>
        <p:sp>
          <p:nvSpPr>
            <p:cNvPr id="118" name="Freeform 5"/>
            <p:cNvSpPr>
              <a:spLocks/>
            </p:cNvSpPr>
            <p:nvPr/>
          </p:nvSpPr>
          <p:spPr bwMode="auto">
            <a:xfrm>
              <a:off x="5481246" y="2219701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26" name="组合 140"/>
            <p:cNvGrpSpPr/>
            <p:nvPr/>
          </p:nvGrpSpPr>
          <p:grpSpPr>
            <a:xfrm>
              <a:off x="5722834" y="2458293"/>
              <a:ext cx="335567" cy="240456"/>
              <a:chOff x="9335872" y="5612184"/>
              <a:chExt cx="655071" cy="469403"/>
            </a:xfrm>
            <a:solidFill>
              <a:schemeClr val="accent2"/>
            </a:solidFill>
          </p:grpSpPr>
          <p:sp>
            <p:nvSpPr>
              <p:cNvPr id="127" name="Freeform 98"/>
              <p:cNvSpPr>
                <a:spLocks/>
              </p:cNvSpPr>
              <p:nvPr/>
            </p:nvSpPr>
            <p:spPr bwMode="auto">
              <a:xfrm>
                <a:off x="9335872" y="5612184"/>
                <a:ext cx="398796" cy="271966"/>
              </a:xfrm>
              <a:custGeom>
                <a:avLst/>
                <a:gdLst>
                  <a:gd name="T0" fmla="*/ 156 w 305"/>
                  <a:gd name="T1" fmla="*/ 156 h 208"/>
                  <a:gd name="T2" fmla="*/ 305 w 305"/>
                  <a:gd name="T3" fmla="*/ 156 h 208"/>
                  <a:gd name="T4" fmla="*/ 305 w 305"/>
                  <a:gd name="T5" fmla="*/ 54 h 208"/>
                  <a:gd name="T6" fmla="*/ 156 w 305"/>
                  <a:gd name="T7" fmla="*/ 54 h 208"/>
                  <a:gd name="T8" fmla="*/ 156 w 305"/>
                  <a:gd name="T9" fmla="*/ 0 h 208"/>
                  <a:gd name="T10" fmla="*/ 0 w 305"/>
                  <a:gd name="T11" fmla="*/ 106 h 208"/>
                  <a:gd name="T12" fmla="*/ 156 w 305"/>
                  <a:gd name="T13" fmla="*/ 208 h 208"/>
                  <a:gd name="T14" fmla="*/ 156 w 305"/>
                  <a:gd name="T15" fmla="*/ 15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8">
                    <a:moveTo>
                      <a:pt x="156" y="156"/>
                    </a:moveTo>
                    <a:lnTo>
                      <a:pt x="305" y="156"/>
                    </a:lnTo>
                    <a:lnTo>
                      <a:pt x="305" y="54"/>
                    </a:lnTo>
                    <a:lnTo>
                      <a:pt x="156" y="54"/>
                    </a:lnTo>
                    <a:lnTo>
                      <a:pt x="156" y="0"/>
                    </a:lnTo>
                    <a:lnTo>
                      <a:pt x="0" y="106"/>
                    </a:lnTo>
                    <a:lnTo>
                      <a:pt x="156" y="208"/>
                    </a:lnTo>
                    <a:lnTo>
                      <a:pt x="156" y="1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8" name="Freeform 99"/>
              <p:cNvSpPr>
                <a:spLocks/>
              </p:cNvSpPr>
              <p:nvPr/>
            </p:nvSpPr>
            <p:spPr bwMode="auto">
              <a:xfrm>
                <a:off x="9592147" y="5812236"/>
                <a:ext cx="398796" cy="269351"/>
              </a:xfrm>
              <a:custGeom>
                <a:avLst/>
                <a:gdLst>
                  <a:gd name="T0" fmla="*/ 305 w 305"/>
                  <a:gd name="T1" fmla="*/ 107 h 206"/>
                  <a:gd name="T2" fmla="*/ 149 w 305"/>
                  <a:gd name="T3" fmla="*/ 0 h 206"/>
                  <a:gd name="T4" fmla="*/ 149 w 305"/>
                  <a:gd name="T5" fmla="*/ 52 h 206"/>
                  <a:gd name="T6" fmla="*/ 0 w 305"/>
                  <a:gd name="T7" fmla="*/ 52 h 206"/>
                  <a:gd name="T8" fmla="*/ 0 w 305"/>
                  <a:gd name="T9" fmla="*/ 154 h 206"/>
                  <a:gd name="T10" fmla="*/ 149 w 305"/>
                  <a:gd name="T11" fmla="*/ 154 h 206"/>
                  <a:gd name="T12" fmla="*/ 149 w 305"/>
                  <a:gd name="T13" fmla="*/ 206 h 206"/>
                  <a:gd name="T14" fmla="*/ 305 w 305"/>
                  <a:gd name="T15" fmla="*/ 10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5" h="206">
                    <a:moveTo>
                      <a:pt x="305" y="107"/>
                    </a:moveTo>
                    <a:lnTo>
                      <a:pt x="149" y="0"/>
                    </a:lnTo>
                    <a:lnTo>
                      <a:pt x="149" y="52"/>
                    </a:lnTo>
                    <a:lnTo>
                      <a:pt x="0" y="52"/>
                    </a:lnTo>
                    <a:lnTo>
                      <a:pt x="0" y="154"/>
                    </a:lnTo>
                    <a:lnTo>
                      <a:pt x="149" y="154"/>
                    </a:lnTo>
                    <a:lnTo>
                      <a:pt x="149" y="206"/>
                    </a:lnTo>
                    <a:lnTo>
                      <a:pt x="305" y="1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9" name="Freeform 100"/>
              <p:cNvSpPr>
                <a:spLocks noEditPoints="1"/>
              </p:cNvSpPr>
              <p:nvPr/>
            </p:nvSpPr>
            <p:spPr bwMode="auto">
              <a:xfrm>
                <a:off x="9752974" y="5630489"/>
                <a:ext cx="185669" cy="185669"/>
              </a:xfrm>
              <a:custGeom>
                <a:avLst/>
                <a:gdLst>
                  <a:gd name="T0" fmla="*/ 30 w 60"/>
                  <a:gd name="T1" fmla="*/ 60 h 60"/>
                  <a:gd name="T2" fmla="*/ 60 w 60"/>
                  <a:gd name="T3" fmla="*/ 30 h 60"/>
                  <a:gd name="T4" fmla="*/ 30 w 60"/>
                  <a:gd name="T5" fmla="*/ 0 h 60"/>
                  <a:gd name="T6" fmla="*/ 0 w 60"/>
                  <a:gd name="T7" fmla="*/ 30 h 60"/>
                  <a:gd name="T8" fmla="*/ 30 w 60"/>
                  <a:gd name="T9" fmla="*/ 60 h 60"/>
                  <a:gd name="T10" fmla="*/ 30 w 60"/>
                  <a:gd name="T11" fmla="*/ 4 h 60"/>
                  <a:gd name="T12" fmla="*/ 56 w 60"/>
                  <a:gd name="T13" fmla="*/ 30 h 60"/>
                  <a:gd name="T14" fmla="*/ 30 w 60"/>
                  <a:gd name="T15" fmla="*/ 56 h 60"/>
                  <a:gd name="T16" fmla="*/ 4 w 60"/>
                  <a:gd name="T17" fmla="*/ 30 h 60"/>
                  <a:gd name="T18" fmla="*/ 30 w 60"/>
                  <a:gd name="T19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lose/>
                    <a:moveTo>
                      <a:pt x="30" y="4"/>
                    </a:moveTo>
                    <a:cubicBezTo>
                      <a:pt x="45" y="4"/>
                      <a:pt x="56" y="16"/>
                      <a:pt x="56" y="30"/>
                    </a:cubicBezTo>
                    <a:cubicBezTo>
                      <a:pt x="56" y="45"/>
                      <a:pt x="45" y="56"/>
                      <a:pt x="30" y="56"/>
                    </a:cubicBezTo>
                    <a:cubicBezTo>
                      <a:pt x="16" y="56"/>
                      <a:pt x="4" y="45"/>
                      <a:pt x="4" y="30"/>
                    </a:cubicBezTo>
                    <a:cubicBezTo>
                      <a:pt x="4" y="16"/>
                      <a:pt x="16" y="4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0" name="Freeform 101"/>
              <p:cNvSpPr>
                <a:spLocks noEditPoints="1"/>
              </p:cNvSpPr>
              <p:nvPr/>
            </p:nvSpPr>
            <p:spPr bwMode="auto">
              <a:xfrm>
                <a:off x="9777816" y="5655333"/>
                <a:ext cx="135983" cy="138598"/>
              </a:xfrm>
              <a:custGeom>
                <a:avLst/>
                <a:gdLst>
                  <a:gd name="T0" fmla="*/ 22 w 44"/>
                  <a:gd name="T1" fmla="*/ 45 h 45"/>
                  <a:gd name="T2" fmla="*/ 44 w 44"/>
                  <a:gd name="T3" fmla="*/ 22 h 45"/>
                  <a:gd name="T4" fmla="*/ 22 w 44"/>
                  <a:gd name="T5" fmla="*/ 0 h 45"/>
                  <a:gd name="T6" fmla="*/ 0 w 44"/>
                  <a:gd name="T7" fmla="*/ 22 h 45"/>
                  <a:gd name="T8" fmla="*/ 22 w 44"/>
                  <a:gd name="T9" fmla="*/ 45 h 45"/>
                  <a:gd name="T10" fmla="*/ 21 w 44"/>
                  <a:gd name="T11" fmla="*/ 24 h 45"/>
                  <a:gd name="T12" fmla="*/ 13 w 44"/>
                  <a:gd name="T13" fmla="*/ 17 h 45"/>
                  <a:gd name="T14" fmla="*/ 20 w 44"/>
                  <a:gd name="T15" fmla="*/ 9 h 45"/>
                  <a:gd name="T16" fmla="*/ 20 w 44"/>
                  <a:gd name="T17" fmla="*/ 5 h 45"/>
                  <a:gd name="T18" fmla="*/ 24 w 44"/>
                  <a:gd name="T19" fmla="*/ 5 h 45"/>
                  <a:gd name="T20" fmla="*/ 24 w 44"/>
                  <a:gd name="T21" fmla="*/ 9 h 45"/>
                  <a:gd name="T22" fmla="*/ 31 w 44"/>
                  <a:gd name="T23" fmla="*/ 10 h 45"/>
                  <a:gd name="T24" fmla="*/ 29 w 44"/>
                  <a:gd name="T25" fmla="*/ 15 h 45"/>
                  <a:gd name="T26" fmla="*/ 23 w 44"/>
                  <a:gd name="T27" fmla="*/ 13 h 45"/>
                  <a:gd name="T28" fmla="*/ 19 w 44"/>
                  <a:gd name="T29" fmla="*/ 16 h 45"/>
                  <a:gd name="T30" fmla="*/ 25 w 44"/>
                  <a:gd name="T31" fmla="*/ 19 h 45"/>
                  <a:gd name="T32" fmla="*/ 32 w 44"/>
                  <a:gd name="T33" fmla="*/ 27 h 45"/>
                  <a:gd name="T34" fmla="*/ 24 w 44"/>
                  <a:gd name="T35" fmla="*/ 35 h 45"/>
                  <a:gd name="T36" fmla="*/ 24 w 44"/>
                  <a:gd name="T37" fmla="*/ 40 h 45"/>
                  <a:gd name="T38" fmla="*/ 20 w 44"/>
                  <a:gd name="T39" fmla="*/ 40 h 45"/>
                  <a:gd name="T40" fmla="*/ 20 w 44"/>
                  <a:gd name="T41" fmla="*/ 36 h 45"/>
                  <a:gd name="T42" fmla="*/ 13 w 44"/>
                  <a:gd name="T43" fmla="*/ 34 h 45"/>
                  <a:gd name="T44" fmla="*/ 14 w 44"/>
                  <a:gd name="T45" fmla="*/ 29 h 45"/>
                  <a:gd name="T46" fmla="*/ 21 w 44"/>
                  <a:gd name="T47" fmla="*/ 31 h 45"/>
                  <a:gd name="T48" fmla="*/ 25 w 44"/>
                  <a:gd name="T49" fmla="*/ 28 h 45"/>
                  <a:gd name="T50" fmla="*/ 21 w 44"/>
                  <a:gd name="T51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5">
                    <a:moveTo>
                      <a:pt x="22" y="45"/>
                    </a:moveTo>
                    <a:cubicBezTo>
                      <a:pt x="34" y="45"/>
                      <a:pt x="44" y="35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2" y="45"/>
                    </a:cubicBezTo>
                    <a:close/>
                    <a:moveTo>
                      <a:pt x="21" y="24"/>
                    </a:moveTo>
                    <a:cubicBezTo>
                      <a:pt x="16" y="23"/>
                      <a:pt x="13" y="21"/>
                      <a:pt x="13" y="17"/>
                    </a:cubicBezTo>
                    <a:cubicBezTo>
                      <a:pt x="13" y="13"/>
                      <a:pt x="16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9"/>
                      <a:pt x="29" y="9"/>
                      <a:pt x="31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5"/>
                      <a:pt x="19" y="16"/>
                    </a:cubicBezTo>
                    <a:cubicBezTo>
                      <a:pt x="19" y="17"/>
                      <a:pt x="21" y="18"/>
                      <a:pt x="25" y="19"/>
                    </a:cubicBezTo>
                    <a:cubicBezTo>
                      <a:pt x="30" y="21"/>
                      <a:pt x="32" y="24"/>
                      <a:pt x="32" y="27"/>
                    </a:cubicBezTo>
                    <a:cubicBezTo>
                      <a:pt x="32" y="31"/>
                      <a:pt x="29" y="34"/>
                      <a:pt x="24" y="35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7" y="36"/>
                      <a:pt x="14" y="35"/>
                      <a:pt x="13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6" y="30"/>
                      <a:pt x="18" y="31"/>
                      <a:pt x="21" y="31"/>
                    </a:cubicBezTo>
                    <a:cubicBezTo>
                      <a:pt x="24" y="31"/>
                      <a:pt x="25" y="30"/>
                      <a:pt x="25" y="28"/>
                    </a:cubicBezTo>
                    <a:cubicBezTo>
                      <a:pt x="25" y="26"/>
                      <a:pt x="24" y="25"/>
                      <a:pt x="21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1" name="Freeform 102"/>
              <p:cNvSpPr>
                <a:spLocks noEditPoints="1"/>
              </p:cNvSpPr>
              <p:nvPr/>
            </p:nvSpPr>
            <p:spPr bwMode="auto">
              <a:xfrm>
                <a:off x="9356792" y="5871074"/>
                <a:ext cx="185669" cy="185669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6 h 60"/>
                  <a:gd name="T12" fmla="*/ 4 w 60"/>
                  <a:gd name="T13" fmla="*/ 30 h 60"/>
                  <a:gd name="T14" fmla="*/ 30 w 60"/>
                  <a:gd name="T15" fmla="*/ 4 h 60"/>
                  <a:gd name="T16" fmla="*/ 56 w 60"/>
                  <a:gd name="T17" fmla="*/ 30 h 60"/>
                  <a:gd name="T18" fmla="*/ 30 w 60"/>
                  <a:gd name="T19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6"/>
                    </a:moveTo>
                    <a:cubicBezTo>
                      <a:pt x="15" y="56"/>
                      <a:pt x="4" y="44"/>
                      <a:pt x="4" y="30"/>
                    </a:cubicBezTo>
                    <a:cubicBezTo>
                      <a:pt x="4" y="16"/>
                      <a:pt x="15" y="4"/>
                      <a:pt x="30" y="4"/>
                    </a:cubicBezTo>
                    <a:cubicBezTo>
                      <a:pt x="44" y="4"/>
                      <a:pt x="56" y="16"/>
                      <a:pt x="56" y="30"/>
                    </a:cubicBezTo>
                    <a:cubicBezTo>
                      <a:pt x="56" y="44"/>
                      <a:pt x="44" y="56"/>
                      <a:pt x="30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2" name="Freeform 103"/>
              <p:cNvSpPr>
                <a:spLocks noEditPoints="1"/>
              </p:cNvSpPr>
              <p:nvPr/>
            </p:nvSpPr>
            <p:spPr bwMode="auto">
              <a:xfrm>
                <a:off x="9381636" y="5895918"/>
                <a:ext cx="135983" cy="135983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4 w 44"/>
                  <a:gd name="T11" fmla="*/ 35 h 44"/>
                  <a:gd name="T12" fmla="*/ 24 w 44"/>
                  <a:gd name="T13" fmla="*/ 39 h 44"/>
                  <a:gd name="T14" fmla="*/ 20 w 44"/>
                  <a:gd name="T15" fmla="*/ 39 h 44"/>
                  <a:gd name="T16" fmla="*/ 20 w 44"/>
                  <a:gd name="T17" fmla="*/ 35 h 44"/>
                  <a:gd name="T18" fmla="*/ 12 w 44"/>
                  <a:gd name="T19" fmla="*/ 34 h 44"/>
                  <a:gd name="T20" fmla="*/ 14 w 44"/>
                  <a:gd name="T21" fmla="*/ 29 h 44"/>
                  <a:gd name="T22" fmla="*/ 21 w 44"/>
                  <a:gd name="T23" fmla="*/ 30 h 44"/>
                  <a:gd name="T24" fmla="*/ 25 w 44"/>
                  <a:gd name="T25" fmla="*/ 28 h 44"/>
                  <a:gd name="T26" fmla="*/ 20 w 44"/>
                  <a:gd name="T27" fmla="*/ 24 h 44"/>
                  <a:gd name="T28" fmla="*/ 13 w 44"/>
                  <a:gd name="T29" fmla="*/ 16 h 44"/>
                  <a:gd name="T30" fmla="*/ 20 w 44"/>
                  <a:gd name="T31" fmla="*/ 9 h 44"/>
                  <a:gd name="T32" fmla="*/ 20 w 44"/>
                  <a:gd name="T33" fmla="*/ 5 h 44"/>
                  <a:gd name="T34" fmla="*/ 24 w 44"/>
                  <a:gd name="T35" fmla="*/ 5 h 44"/>
                  <a:gd name="T36" fmla="*/ 24 w 44"/>
                  <a:gd name="T37" fmla="*/ 8 h 44"/>
                  <a:gd name="T38" fmla="*/ 30 w 44"/>
                  <a:gd name="T39" fmla="*/ 10 h 44"/>
                  <a:gd name="T40" fmla="*/ 29 w 44"/>
                  <a:gd name="T41" fmla="*/ 15 h 44"/>
                  <a:gd name="T42" fmla="*/ 23 w 44"/>
                  <a:gd name="T43" fmla="*/ 13 h 44"/>
                  <a:gd name="T44" fmla="*/ 19 w 44"/>
                  <a:gd name="T45" fmla="*/ 16 h 44"/>
                  <a:gd name="T46" fmla="*/ 24 w 44"/>
                  <a:gd name="T47" fmla="*/ 19 h 44"/>
                  <a:gd name="T48" fmla="*/ 31 w 44"/>
                  <a:gd name="T49" fmla="*/ 27 h 44"/>
                  <a:gd name="T50" fmla="*/ 24 w 44"/>
                  <a:gd name="T5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4" y="35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7" y="35"/>
                      <a:pt x="14" y="34"/>
                      <a:pt x="12" y="3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30"/>
                      <a:pt x="18" y="30"/>
                      <a:pt x="21" y="30"/>
                    </a:cubicBezTo>
                    <a:cubicBezTo>
                      <a:pt x="23" y="30"/>
                      <a:pt x="25" y="29"/>
                      <a:pt x="25" y="28"/>
                    </a:cubicBezTo>
                    <a:cubicBezTo>
                      <a:pt x="25" y="26"/>
                      <a:pt x="24" y="25"/>
                      <a:pt x="20" y="24"/>
                    </a:cubicBezTo>
                    <a:cubicBezTo>
                      <a:pt x="16" y="23"/>
                      <a:pt x="13" y="20"/>
                      <a:pt x="13" y="16"/>
                    </a:cubicBezTo>
                    <a:cubicBezTo>
                      <a:pt x="13" y="12"/>
                      <a:pt x="15" y="10"/>
                      <a:pt x="20" y="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7" y="8"/>
                      <a:pt x="29" y="9"/>
                      <a:pt x="30" y="10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4"/>
                      <a:pt x="26" y="13"/>
                      <a:pt x="23" y="13"/>
                    </a:cubicBezTo>
                    <a:cubicBezTo>
                      <a:pt x="20" y="13"/>
                      <a:pt x="19" y="14"/>
                      <a:pt x="19" y="16"/>
                    </a:cubicBezTo>
                    <a:cubicBezTo>
                      <a:pt x="19" y="17"/>
                      <a:pt x="21" y="18"/>
                      <a:pt x="24" y="19"/>
                    </a:cubicBezTo>
                    <a:cubicBezTo>
                      <a:pt x="29" y="21"/>
                      <a:pt x="31" y="23"/>
                      <a:pt x="31" y="27"/>
                    </a:cubicBezTo>
                    <a:cubicBezTo>
                      <a:pt x="31" y="31"/>
                      <a:pt x="29" y="34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52" name="Group 151"/>
          <p:cNvGrpSpPr/>
          <p:nvPr/>
        </p:nvGrpSpPr>
        <p:grpSpPr>
          <a:xfrm>
            <a:off x="3312773" y="953765"/>
            <a:ext cx="818613" cy="725531"/>
            <a:chOff x="3312773" y="953765"/>
            <a:chExt cx="818613" cy="725531"/>
          </a:xfrm>
        </p:grpSpPr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3312773" y="953765"/>
              <a:ext cx="818613" cy="72553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33" name="组合 141"/>
            <p:cNvGrpSpPr/>
            <p:nvPr/>
          </p:nvGrpSpPr>
          <p:grpSpPr>
            <a:xfrm>
              <a:off x="3585107" y="1180897"/>
              <a:ext cx="273945" cy="271267"/>
              <a:chOff x="11048734" y="5583418"/>
              <a:chExt cx="534778" cy="529549"/>
            </a:xfrm>
            <a:solidFill>
              <a:schemeClr val="accent1"/>
            </a:solidFill>
          </p:grpSpPr>
          <p:sp>
            <p:nvSpPr>
              <p:cNvPr id="134" name="Freeform 105"/>
              <p:cNvSpPr>
                <a:spLocks noEditPoints="1"/>
              </p:cNvSpPr>
              <p:nvPr/>
            </p:nvSpPr>
            <p:spPr bwMode="auto">
              <a:xfrm>
                <a:off x="11048734" y="5587341"/>
                <a:ext cx="253660" cy="244508"/>
              </a:xfrm>
              <a:custGeom>
                <a:avLst/>
                <a:gdLst>
                  <a:gd name="T0" fmla="*/ 0 w 194"/>
                  <a:gd name="T1" fmla="*/ 187 h 187"/>
                  <a:gd name="T2" fmla="*/ 194 w 194"/>
                  <a:gd name="T3" fmla="*/ 187 h 187"/>
                  <a:gd name="T4" fmla="*/ 194 w 194"/>
                  <a:gd name="T5" fmla="*/ 0 h 187"/>
                  <a:gd name="T6" fmla="*/ 0 w 194"/>
                  <a:gd name="T7" fmla="*/ 0 h 187"/>
                  <a:gd name="T8" fmla="*/ 0 w 194"/>
                  <a:gd name="T9" fmla="*/ 187 h 187"/>
                  <a:gd name="T10" fmla="*/ 28 w 194"/>
                  <a:gd name="T11" fmla="*/ 28 h 187"/>
                  <a:gd name="T12" fmla="*/ 166 w 194"/>
                  <a:gd name="T13" fmla="*/ 28 h 187"/>
                  <a:gd name="T14" fmla="*/ 166 w 194"/>
                  <a:gd name="T15" fmla="*/ 158 h 187"/>
                  <a:gd name="T16" fmla="*/ 28 w 194"/>
                  <a:gd name="T17" fmla="*/ 158 h 187"/>
                  <a:gd name="T18" fmla="*/ 28 w 194"/>
                  <a:gd name="T1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187"/>
                    </a:move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7"/>
                    </a:lnTo>
                    <a:close/>
                    <a:moveTo>
                      <a:pt x="28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8" y="158"/>
                    </a:lnTo>
                    <a:lnTo>
                      <a:pt x="28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5" name="Freeform 106"/>
              <p:cNvSpPr>
                <a:spLocks noEditPoints="1"/>
              </p:cNvSpPr>
              <p:nvPr/>
            </p:nvSpPr>
            <p:spPr bwMode="auto">
              <a:xfrm>
                <a:off x="11048734" y="5868459"/>
                <a:ext cx="253660" cy="244508"/>
              </a:xfrm>
              <a:custGeom>
                <a:avLst/>
                <a:gdLst>
                  <a:gd name="T0" fmla="*/ 0 w 194"/>
                  <a:gd name="T1" fmla="*/ 187 h 187"/>
                  <a:gd name="T2" fmla="*/ 194 w 194"/>
                  <a:gd name="T3" fmla="*/ 187 h 187"/>
                  <a:gd name="T4" fmla="*/ 194 w 194"/>
                  <a:gd name="T5" fmla="*/ 0 h 187"/>
                  <a:gd name="T6" fmla="*/ 0 w 194"/>
                  <a:gd name="T7" fmla="*/ 0 h 187"/>
                  <a:gd name="T8" fmla="*/ 0 w 194"/>
                  <a:gd name="T9" fmla="*/ 187 h 187"/>
                  <a:gd name="T10" fmla="*/ 28 w 194"/>
                  <a:gd name="T11" fmla="*/ 28 h 187"/>
                  <a:gd name="T12" fmla="*/ 166 w 194"/>
                  <a:gd name="T13" fmla="*/ 28 h 187"/>
                  <a:gd name="T14" fmla="*/ 166 w 194"/>
                  <a:gd name="T15" fmla="*/ 158 h 187"/>
                  <a:gd name="T16" fmla="*/ 28 w 194"/>
                  <a:gd name="T17" fmla="*/ 158 h 187"/>
                  <a:gd name="T18" fmla="*/ 28 w 194"/>
                  <a:gd name="T19" fmla="*/ 2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187"/>
                    </a:move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7"/>
                    </a:lnTo>
                    <a:close/>
                    <a:moveTo>
                      <a:pt x="28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8" y="158"/>
                    </a:lnTo>
                    <a:lnTo>
                      <a:pt x="28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6" name="Freeform 107"/>
              <p:cNvSpPr>
                <a:spLocks noEditPoints="1"/>
              </p:cNvSpPr>
              <p:nvPr/>
            </p:nvSpPr>
            <p:spPr bwMode="auto">
              <a:xfrm>
                <a:off x="11329852" y="5583418"/>
                <a:ext cx="253660" cy="244508"/>
              </a:xfrm>
              <a:custGeom>
                <a:avLst/>
                <a:gdLst>
                  <a:gd name="T0" fmla="*/ 0 w 194"/>
                  <a:gd name="T1" fmla="*/ 0 h 187"/>
                  <a:gd name="T2" fmla="*/ 0 w 194"/>
                  <a:gd name="T3" fmla="*/ 187 h 187"/>
                  <a:gd name="T4" fmla="*/ 194 w 194"/>
                  <a:gd name="T5" fmla="*/ 187 h 187"/>
                  <a:gd name="T6" fmla="*/ 194 w 194"/>
                  <a:gd name="T7" fmla="*/ 0 h 187"/>
                  <a:gd name="T8" fmla="*/ 0 w 194"/>
                  <a:gd name="T9" fmla="*/ 0 h 187"/>
                  <a:gd name="T10" fmla="*/ 166 w 194"/>
                  <a:gd name="T11" fmla="*/ 159 h 187"/>
                  <a:gd name="T12" fmla="*/ 29 w 194"/>
                  <a:gd name="T13" fmla="*/ 159 h 187"/>
                  <a:gd name="T14" fmla="*/ 29 w 194"/>
                  <a:gd name="T15" fmla="*/ 29 h 187"/>
                  <a:gd name="T16" fmla="*/ 166 w 194"/>
                  <a:gd name="T17" fmla="*/ 29 h 187"/>
                  <a:gd name="T18" fmla="*/ 166 w 194"/>
                  <a:gd name="T19" fmla="*/ 159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7">
                    <a:moveTo>
                      <a:pt x="0" y="0"/>
                    </a:moveTo>
                    <a:lnTo>
                      <a:pt x="0" y="187"/>
                    </a:lnTo>
                    <a:lnTo>
                      <a:pt x="194" y="187"/>
                    </a:lnTo>
                    <a:lnTo>
                      <a:pt x="194" y="0"/>
                    </a:lnTo>
                    <a:lnTo>
                      <a:pt x="0" y="0"/>
                    </a:lnTo>
                    <a:close/>
                    <a:moveTo>
                      <a:pt x="166" y="159"/>
                    </a:moveTo>
                    <a:lnTo>
                      <a:pt x="29" y="159"/>
                    </a:lnTo>
                    <a:lnTo>
                      <a:pt x="29" y="29"/>
                    </a:lnTo>
                    <a:lnTo>
                      <a:pt x="166" y="29"/>
                    </a:lnTo>
                    <a:lnTo>
                      <a:pt x="166" y="1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7" name="Freeform 108"/>
              <p:cNvSpPr>
                <a:spLocks noEditPoints="1"/>
              </p:cNvSpPr>
              <p:nvPr/>
            </p:nvSpPr>
            <p:spPr bwMode="auto">
              <a:xfrm>
                <a:off x="11329852" y="5865844"/>
                <a:ext cx="253660" cy="243200"/>
              </a:xfrm>
              <a:custGeom>
                <a:avLst/>
                <a:gdLst>
                  <a:gd name="T0" fmla="*/ 0 w 194"/>
                  <a:gd name="T1" fmla="*/ 186 h 186"/>
                  <a:gd name="T2" fmla="*/ 194 w 194"/>
                  <a:gd name="T3" fmla="*/ 186 h 186"/>
                  <a:gd name="T4" fmla="*/ 194 w 194"/>
                  <a:gd name="T5" fmla="*/ 0 h 186"/>
                  <a:gd name="T6" fmla="*/ 0 w 194"/>
                  <a:gd name="T7" fmla="*/ 0 h 186"/>
                  <a:gd name="T8" fmla="*/ 0 w 194"/>
                  <a:gd name="T9" fmla="*/ 186 h 186"/>
                  <a:gd name="T10" fmla="*/ 29 w 194"/>
                  <a:gd name="T11" fmla="*/ 28 h 186"/>
                  <a:gd name="T12" fmla="*/ 166 w 194"/>
                  <a:gd name="T13" fmla="*/ 28 h 186"/>
                  <a:gd name="T14" fmla="*/ 166 w 194"/>
                  <a:gd name="T15" fmla="*/ 158 h 186"/>
                  <a:gd name="T16" fmla="*/ 29 w 194"/>
                  <a:gd name="T17" fmla="*/ 158 h 186"/>
                  <a:gd name="T18" fmla="*/ 29 w 194"/>
                  <a:gd name="T19" fmla="*/ 2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4" h="186">
                    <a:moveTo>
                      <a:pt x="0" y="186"/>
                    </a:moveTo>
                    <a:lnTo>
                      <a:pt x="194" y="186"/>
                    </a:lnTo>
                    <a:lnTo>
                      <a:pt x="194" y="0"/>
                    </a:lnTo>
                    <a:lnTo>
                      <a:pt x="0" y="0"/>
                    </a:lnTo>
                    <a:lnTo>
                      <a:pt x="0" y="186"/>
                    </a:lnTo>
                    <a:close/>
                    <a:moveTo>
                      <a:pt x="29" y="28"/>
                    </a:moveTo>
                    <a:lnTo>
                      <a:pt x="166" y="28"/>
                    </a:lnTo>
                    <a:lnTo>
                      <a:pt x="166" y="158"/>
                    </a:lnTo>
                    <a:lnTo>
                      <a:pt x="29" y="158"/>
                    </a:lnTo>
                    <a:lnTo>
                      <a:pt x="29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8" name="Freeform 109"/>
              <p:cNvSpPr>
                <a:spLocks/>
              </p:cNvSpPr>
              <p:nvPr/>
            </p:nvSpPr>
            <p:spPr bwMode="auto">
              <a:xfrm>
                <a:off x="11125878" y="5655333"/>
                <a:ext cx="99372" cy="101987"/>
              </a:xfrm>
              <a:custGeom>
                <a:avLst/>
                <a:gdLst>
                  <a:gd name="T0" fmla="*/ 45 w 76"/>
                  <a:gd name="T1" fmla="*/ 0 h 78"/>
                  <a:gd name="T2" fmla="*/ 31 w 76"/>
                  <a:gd name="T3" fmla="*/ 0 h 78"/>
                  <a:gd name="T4" fmla="*/ 31 w 76"/>
                  <a:gd name="T5" fmla="*/ 33 h 78"/>
                  <a:gd name="T6" fmla="*/ 0 w 76"/>
                  <a:gd name="T7" fmla="*/ 33 h 78"/>
                  <a:gd name="T8" fmla="*/ 0 w 76"/>
                  <a:gd name="T9" fmla="*/ 45 h 78"/>
                  <a:gd name="T10" fmla="*/ 31 w 76"/>
                  <a:gd name="T11" fmla="*/ 45 h 78"/>
                  <a:gd name="T12" fmla="*/ 31 w 76"/>
                  <a:gd name="T13" fmla="*/ 78 h 78"/>
                  <a:gd name="T14" fmla="*/ 45 w 76"/>
                  <a:gd name="T15" fmla="*/ 78 h 78"/>
                  <a:gd name="T16" fmla="*/ 45 w 76"/>
                  <a:gd name="T17" fmla="*/ 45 h 78"/>
                  <a:gd name="T18" fmla="*/ 76 w 76"/>
                  <a:gd name="T19" fmla="*/ 45 h 78"/>
                  <a:gd name="T20" fmla="*/ 76 w 76"/>
                  <a:gd name="T21" fmla="*/ 33 h 78"/>
                  <a:gd name="T22" fmla="*/ 45 w 76"/>
                  <a:gd name="T23" fmla="*/ 33 h 78"/>
                  <a:gd name="T24" fmla="*/ 45 w 76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78">
                    <a:moveTo>
                      <a:pt x="45" y="0"/>
                    </a:moveTo>
                    <a:lnTo>
                      <a:pt x="31" y="0"/>
                    </a:lnTo>
                    <a:lnTo>
                      <a:pt x="31" y="33"/>
                    </a:lnTo>
                    <a:lnTo>
                      <a:pt x="0" y="33"/>
                    </a:lnTo>
                    <a:lnTo>
                      <a:pt x="0" y="45"/>
                    </a:lnTo>
                    <a:lnTo>
                      <a:pt x="31" y="45"/>
                    </a:lnTo>
                    <a:lnTo>
                      <a:pt x="31" y="78"/>
                    </a:lnTo>
                    <a:lnTo>
                      <a:pt x="45" y="78"/>
                    </a:lnTo>
                    <a:lnTo>
                      <a:pt x="45" y="45"/>
                    </a:lnTo>
                    <a:lnTo>
                      <a:pt x="76" y="45"/>
                    </a:lnTo>
                    <a:lnTo>
                      <a:pt x="76" y="33"/>
                    </a:lnTo>
                    <a:lnTo>
                      <a:pt x="45" y="33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39" name="Rectangle 110"/>
              <p:cNvSpPr>
                <a:spLocks noChangeArrowheads="1"/>
              </p:cNvSpPr>
              <p:nvPr/>
            </p:nvSpPr>
            <p:spPr bwMode="auto">
              <a:xfrm>
                <a:off x="11422687" y="5694558"/>
                <a:ext cx="67991" cy="2222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0" name="Freeform 111"/>
              <p:cNvSpPr>
                <a:spLocks/>
              </p:cNvSpPr>
              <p:nvPr/>
            </p:nvSpPr>
            <p:spPr bwMode="auto">
              <a:xfrm>
                <a:off x="11138953" y="5952141"/>
                <a:ext cx="73222" cy="79760"/>
              </a:xfrm>
              <a:custGeom>
                <a:avLst/>
                <a:gdLst>
                  <a:gd name="T0" fmla="*/ 24 w 24"/>
                  <a:gd name="T1" fmla="*/ 0 h 26"/>
                  <a:gd name="T2" fmla="*/ 16 w 24"/>
                  <a:gd name="T3" fmla="*/ 0 h 26"/>
                  <a:gd name="T4" fmla="*/ 14 w 24"/>
                  <a:gd name="T5" fmla="*/ 5 h 26"/>
                  <a:gd name="T6" fmla="*/ 12 w 24"/>
                  <a:gd name="T7" fmla="*/ 9 h 26"/>
                  <a:gd name="T8" fmla="*/ 12 w 24"/>
                  <a:gd name="T9" fmla="*/ 9 h 26"/>
                  <a:gd name="T10" fmla="*/ 10 w 24"/>
                  <a:gd name="T11" fmla="*/ 5 h 26"/>
                  <a:gd name="T12" fmla="*/ 8 w 24"/>
                  <a:gd name="T13" fmla="*/ 0 h 26"/>
                  <a:gd name="T14" fmla="*/ 0 w 24"/>
                  <a:gd name="T15" fmla="*/ 0 h 26"/>
                  <a:gd name="T16" fmla="*/ 8 w 24"/>
                  <a:gd name="T17" fmla="*/ 13 h 26"/>
                  <a:gd name="T18" fmla="*/ 0 w 24"/>
                  <a:gd name="T19" fmla="*/ 26 h 26"/>
                  <a:gd name="T20" fmla="*/ 7 w 24"/>
                  <a:gd name="T21" fmla="*/ 26 h 26"/>
                  <a:gd name="T22" fmla="*/ 10 w 24"/>
                  <a:gd name="T23" fmla="*/ 21 h 26"/>
                  <a:gd name="T24" fmla="*/ 12 w 24"/>
                  <a:gd name="T25" fmla="*/ 16 h 26"/>
                  <a:gd name="T26" fmla="*/ 12 w 24"/>
                  <a:gd name="T27" fmla="*/ 16 h 26"/>
                  <a:gd name="T28" fmla="*/ 14 w 24"/>
                  <a:gd name="T29" fmla="*/ 21 h 26"/>
                  <a:gd name="T30" fmla="*/ 17 w 24"/>
                  <a:gd name="T31" fmla="*/ 26 h 26"/>
                  <a:gd name="T32" fmla="*/ 24 w 24"/>
                  <a:gd name="T33" fmla="*/ 26 h 26"/>
                  <a:gd name="T34" fmla="*/ 16 w 24"/>
                  <a:gd name="T35" fmla="*/ 13 h 26"/>
                  <a:gd name="T36" fmla="*/ 24 w 24"/>
                  <a:gd name="T3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26">
                    <a:moveTo>
                      <a:pt x="2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7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8"/>
                      <a:pt x="11" y="6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19"/>
                      <a:pt x="11" y="18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8"/>
                      <a:pt x="13" y="19"/>
                      <a:pt x="14" y="21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16" y="13"/>
                      <a:pt x="16" y="13"/>
                      <a:pt x="16" y="13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1" name="Rectangle 112"/>
              <p:cNvSpPr>
                <a:spLocks noChangeArrowheads="1"/>
              </p:cNvSpPr>
              <p:nvPr/>
            </p:nvSpPr>
            <p:spPr bwMode="auto">
              <a:xfrm>
                <a:off x="11410919" y="6004442"/>
                <a:ext cx="101987" cy="1569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2" name="Rectangle 113"/>
              <p:cNvSpPr>
                <a:spLocks noChangeArrowheads="1"/>
              </p:cNvSpPr>
              <p:nvPr/>
            </p:nvSpPr>
            <p:spPr bwMode="auto">
              <a:xfrm>
                <a:off x="11410919" y="5961294"/>
                <a:ext cx="101987" cy="1830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dirty="0">
                  <a:solidFill>
                    <a:srgbClr val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 flipH="1">
            <a:off x="6377302" y="2249749"/>
            <a:ext cx="2157097" cy="1116062"/>
            <a:chOff x="2288907" y="4783306"/>
            <a:chExt cx="2699254" cy="1488084"/>
          </a:xfrm>
        </p:grpSpPr>
        <p:sp>
          <p:nvSpPr>
            <p:cNvPr id="144" name="文本框 143"/>
            <p:cNvSpPr txBox="1"/>
            <p:nvPr/>
          </p:nvSpPr>
          <p:spPr bwMode="auto">
            <a:xfrm>
              <a:off x="2288907" y="5212638"/>
              <a:ext cx="2699254" cy="10587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模板所有文字图片都可编辑，数据图表都可以修改颜色大小形状轻点此处输入文字内容</a:t>
              </a:r>
            </a:p>
          </p:txBody>
        </p:sp>
        <p:sp>
          <p:nvSpPr>
            <p:cNvPr id="145" name="文本框 144"/>
            <p:cNvSpPr txBox="1"/>
            <p:nvPr/>
          </p:nvSpPr>
          <p:spPr bwMode="auto">
            <a:xfrm>
              <a:off x="2479611" y="4783306"/>
              <a:ext cx="2496295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chemeClr val="accent2"/>
                  </a:solidFill>
                  <a:latin typeface="+mn-ea"/>
                </a:rPr>
                <a:t>在此添加标题</a:t>
              </a:r>
            </a:p>
          </p:txBody>
        </p:sp>
      </p:grpSp>
      <p:grpSp>
        <p:nvGrpSpPr>
          <p:cNvPr id="146" name="组合 148"/>
          <p:cNvGrpSpPr/>
          <p:nvPr/>
        </p:nvGrpSpPr>
        <p:grpSpPr>
          <a:xfrm>
            <a:off x="1066800" y="992857"/>
            <a:ext cx="2170130" cy="1121698"/>
            <a:chOff x="2209485" y="4783299"/>
            <a:chExt cx="2778675" cy="1495596"/>
          </a:xfrm>
        </p:grpSpPr>
        <p:sp>
          <p:nvSpPr>
            <p:cNvPr id="147" name="文本框 149"/>
            <p:cNvSpPr txBox="1"/>
            <p:nvPr/>
          </p:nvSpPr>
          <p:spPr bwMode="auto">
            <a:xfrm>
              <a:off x="2209485" y="5220143"/>
              <a:ext cx="2778675" cy="10587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模板所有文字图片都可编辑，数据图表都可以修改颜色大小形状轻点此处输入文字内容</a:t>
              </a:r>
            </a:p>
          </p:txBody>
        </p:sp>
        <p:sp>
          <p:nvSpPr>
            <p:cNvPr id="148" name="文本框 150"/>
            <p:cNvSpPr txBox="1"/>
            <p:nvPr/>
          </p:nvSpPr>
          <p:spPr bwMode="auto">
            <a:xfrm>
              <a:off x="2209485" y="4783299"/>
              <a:ext cx="276642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+mn-ea"/>
                </a:rPr>
                <a:t>在此添加标题</a:t>
              </a:r>
            </a:p>
          </p:txBody>
        </p:sp>
      </p:grpSp>
      <p:grpSp>
        <p:nvGrpSpPr>
          <p:cNvPr id="149" name="组合 154"/>
          <p:cNvGrpSpPr/>
          <p:nvPr/>
        </p:nvGrpSpPr>
        <p:grpSpPr>
          <a:xfrm>
            <a:off x="1143000" y="3471351"/>
            <a:ext cx="2093930" cy="1157800"/>
            <a:chOff x="2307053" y="4783299"/>
            <a:chExt cx="2681107" cy="1543732"/>
          </a:xfrm>
        </p:grpSpPr>
        <p:sp>
          <p:nvSpPr>
            <p:cNvPr id="150" name="文本框 155"/>
            <p:cNvSpPr txBox="1"/>
            <p:nvPr/>
          </p:nvSpPr>
          <p:spPr bwMode="auto">
            <a:xfrm>
              <a:off x="2307053" y="5174580"/>
              <a:ext cx="2681107" cy="11524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轻点此处输入文字内容，</a:t>
              </a:r>
              <a:r>
                <a:rPr lang="en-US" altLang="zh-CN" sz="11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</a:rPr>
                <a:t>模板所有文字图片都可编辑，数据图表都可以修改颜色大小形状轻点此处输入文字内容</a:t>
              </a:r>
            </a:p>
          </p:txBody>
        </p:sp>
        <p:sp>
          <p:nvSpPr>
            <p:cNvPr id="151" name="文本框 156"/>
            <p:cNvSpPr txBox="1"/>
            <p:nvPr/>
          </p:nvSpPr>
          <p:spPr bwMode="auto">
            <a:xfrm>
              <a:off x="2404621" y="4783299"/>
              <a:ext cx="2571284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+mn-ea"/>
                </a:rPr>
                <a:t>在此添加标题</a:t>
              </a:r>
            </a:p>
          </p:txBody>
        </p:sp>
      </p:grpSp>
      <p:sp>
        <p:nvSpPr>
          <p:cNvPr id="106" name="椭圆 35"/>
          <p:cNvSpPr/>
          <p:nvPr/>
        </p:nvSpPr>
        <p:spPr>
          <a:xfrm>
            <a:off x="3869108" y="2017283"/>
            <a:ext cx="1108935" cy="1108935"/>
          </a:xfrm>
          <a:prstGeom prst="ellipse">
            <a:avLst/>
          </a:prstGeom>
          <a:solidFill>
            <a:schemeClr val="bg1">
              <a:alpha val="10000"/>
            </a:schemeClr>
          </a:solidFill>
          <a:ln w="22225">
            <a:gradFill flip="none" rotWithShape="1">
              <a:gsLst>
                <a:gs pos="71000">
                  <a:srgbClr val="ECECEC"/>
                </a:gs>
                <a:gs pos="92000">
                  <a:schemeClr val="bg1"/>
                </a:gs>
                <a:gs pos="45000">
                  <a:schemeClr val="bg1">
                    <a:lumMod val="85000"/>
                  </a:schemeClr>
                </a:gs>
                <a:gs pos="19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88900" dir="2700000" algn="tl" rotWithShape="0">
              <a:schemeClr val="accent3">
                <a:lumMod val="5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Group 66"/>
          <p:cNvGrpSpPr>
            <a:grpSpLocks/>
          </p:cNvGrpSpPr>
          <p:nvPr/>
        </p:nvGrpSpPr>
        <p:grpSpPr bwMode="auto">
          <a:xfrm>
            <a:off x="381000" y="951945"/>
            <a:ext cx="4453516" cy="3745706"/>
            <a:chOff x="720" y="839"/>
            <a:chExt cx="3740" cy="3146"/>
          </a:xfrm>
          <a:solidFill>
            <a:srgbClr val="E8E8E6"/>
          </a:solidFill>
        </p:grpSpPr>
        <p:sp>
          <p:nvSpPr>
            <p:cNvPr id="41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solidFill>
              <a:schemeClr val="bg2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9" name="Freeform 78"/>
          <p:cNvSpPr>
            <a:spLocks/>
          </p:cNvSpPr>
          <p:nvPr/>
        </p:nvSpPr>
        <p:spPr bwMode="gray">
          <a:xfrm>
            <a:off x="3334486" y="3904694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4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140" name="Freeform 92"/>
          <p:cNvSpPr>
            <a:spLocks/>
          </p:cNvSpPr>
          <p:nvPr/>
        </p:nvSpPr>
        <p:spPr bwMode="gray">
          <a:xfrm>
            <a:off x="3647662" y="2580720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2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141" name="Freeform 100"/>
          <p:cNvSpPr>
            <a:spLocks/>
          </p:cNvSpPr>
          <p:nvPr/>
        </p:nvSpPr>
        <p:spPr bwMode="gray">
          <a:xfrm>
            <a:off x="3876292" y="1975882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cxnSp>
        <p:nvCxnSpPr>
          <p:cNvPr id="142" name="直接连接符 93"/>
          <p:cNvCxnSpPr/>
          <p:nvPr/>
        </p:nvCxnSpPr>
        <p:spPr>
          <a:xfrm>
            <a:off x="4326661" y="2296757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94"/>
          <p:cNvCxnSpPr/>
          <p:nvPr/>
        </p:nvCxnSpPr>
        <p:spPr>
          <a:xfrm>
            <a:off x="4515994" y="2483089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95"/>
          <p:cNvCxnSpPr/>
          <p:nvPr/>
        </p:nvCxnSpPr>
        <p:spPr>
          <a:xfrm>
            <a:off x="4166548" y="2678885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96"/>
          <p:cNvCxnSpPr/>
          <p:nvPr/>
        </p:nvCxnSpPr>
        <p:spPr>
          <a:xfrm>
            <a:off x="4355883" y="2865218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97"/>
          <p:cNvCxnSpPr/>
          <p:nvPr/>
        </p:nvCxnSpPr>
        <p:spPr>
          <a:xfrm flipV="1">
            <a:off x="3886200" y="3362961"/>
            <a:ext cx="629793" cy="1993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98"/>
          <p:cNvCxnSpPr/>
          <p:nvPr/>
        </p:nvCxnSpPr>
        <p:spPr>
          <a:xfrm>
            <a:off x="4515994" y="3362961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99"/>
          <p:cNvCxnSpPr/>
          <p:nvPr/>
        </p:nvCxnSpPr>
        <p:spPr>
          <a:xfrm>
            <a:off x="3784602" y="4226759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00"/>
          <p:cNvCxnSpPr/>
          <p:nvPr/>
        </p:nvCxnSpPr>
        <p:spPr>
          <a:xfrm>
            <a:off x="3973936" y="4413092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矩形 101"/>
          <p:cNvSpPr/>
          <p:nvPr/>
        </p:nvSpPr>
        <p:spPr>
          <a:xfrm>
            <a:off x="5027553" y="212274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矩形 102"/>
          <p:cNvSpPr/>
          <p:nvPr/>
        </p:nvSpPr>
        <p:spPr>
          <a:xfrm>
            <a:off x="5027553" y="255452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矩形 103"/>
          <p:cNvSpPr/>
          <p:nvPr/>
        </p:nvSpPr>
        <p:spPr>
          <a:xfrm>
            <a:off x="5027553" y="305360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104"/>
          <p:cNvSpPr/>
          <p:nvPr/>
        </p:nvSpPr>
        <p:spPr>
          <a:xfrm>
            <a:off x="4993600" y="4051085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4" name="矩形标注 105"/>
          <p:cNvSpPr/>
          <p:nvPr/>
        </p:nvSpPr>
        <p:spPr>
          <a:xfrm>
            <a:off x="6607140" y="1688944"/>
            <a:ext cx="2175135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55" name="TextBox 154"/>
          <p:cNvSpPr txBox="1"/>
          <p:nvPr/>
        </p:nvSpPr>
        <p:spPr>
          <a:xfrm>
            <a:off x="6619691" y="1841397"/>
            <a:ext cx="2067109" cy="3016353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Freeform 118"/>
          <p:cNvSpPr>
            <a:spLocks/>
          </p:cNvSpPr>
          <p:nvPr/>
        </p:nvSpPr>
        <p:spPr bwMode="gray">
          <a:xfrm>
            <a:off x="3614682" y="3409950"/>
            <a:ext cx="423918" cy="584597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chemeClr val="accent3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0" grpId="0" animBg="1"/>
      <p:bldP spid="141" grpId="0" animBg="1"/>
      <p:bldP spid="150" grpId="0"/>
      <p:bldP spid="151" grpId="0"/>
      <p:bldP spid="152" grpId="0"/>
      <p:bldP spid="153" grpId="0"/>
      <p:bldP spid="154" grpId="0" animBg="1"/>
      <p:bldP spid="155" grpId="0"/>
      <p:bldP spid="1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3"/>
          <p:cNvSpPr/>
          <p:nvPr/>
        </p:nvSpPr>
        <p:spPr>
          <a:xfrm>
            <a:off x="3657600" y="2539582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文本框 15"/>
          <p:cNvSpPr txBox="1"/>
          <p:nvPr/>
        </p:nvSpPr>
        <p:spPr>
          <a:xfrm>
            <a:off x="-11875" y="1884764"/>
            <a:ext cx="3821875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chemeClr val="accent1"/>
                </a:solidFill>
                <a:latin typeface="Impact" panose="020B0806030902050204" pitchFamily="34" charset="0"/>
              </a:rPr>
              <a:t>PART 01</a:t>
            </a:r>
            <a:endParaRPr lang="zh-CN" altLang="en-US" sz="8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4724400" y="2033885"/>
            <a:ext cx="2613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在此添加标题</a:t>
            </a:r>
          </a:p>
        </p:txBody>
      </p:sp>
      <p:sp>
        <p:nvSpPr>
          <p:cNvPr id="31" name="文本框 19"/>
          <p:cNvSpPr txBox="1"/>
          <p:nvPr/>
        </p:nvSpPr>
        <p:spPr bwMode="auto">
          <a:xfrm>
            <a:off x="4114800" y="2773340"/>
            <a:ext cx="4358028" cy="56041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324231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9" grpId="0"/>
      <p:bldP spid="31" grpId="0"/>
      <p:bldP spid="13" grpId="1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0"/>
          <p:cNvGrpSpPr/>
          <p:nvPr/>
        </p:nvGrpSpPr>
        <p:grpSpPr>
          <a:xfrm>
            <a:off x="817587" y="3539057"/>
            <a:ext cx="2461827" cy="1063078"/>
            <a:chOff x="138498" y="3002145"/>
            <a:chExt cx="2461827" cy="1063077"/>
          </a:xfrm>
        </p:grpSpPr>
        <p:sp>
          <p:nvSpPr>
            <p:cNvPr id="22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5" name="Group 24"/>
          <p:cNvGrpSpPr/>
          <p:nvPr/>
        </p:nvGrpSpPr>
        <p:grpSpPr>
          <a:xfrm>
            <a:off x="3433154" y="3539057"/>
            <a:ext cx="2461827" cy="1063078"/>
            <a:chOff x="138498" y="3002145"/>
            <a:chExt cx="2461827" cy="1063077"/>
          </a:xfrm>
        </p:grpSpPr>
        <p:sp>
          <p:nvSpPr>
            <p:cNvPr id="26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6037856" y="3539057"/>
            <a:ext cx="2461827" cy="1063078"/>
            <a:chOff x="138498" y="3002145"/>
            <a:chExt cx="2461827" cy="1063077"/>
          </a:xfrm>
        </p:grpSpPr>
        <p:sp>
          <p:nvSpPr>
            <p:cNvPr id="31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" name="组合 10"/>
          <p:cNvGrpSpPr/>
          <p:nvPr/>
        </p:nvGrpSpPr>
        <p:grpSpPr>
          <a:xfrm>
            <a:off x="788592" y="1234740"/>
            <a:ext cx="2251867" cy="2251867"/>
            <a:chOff x="1661810" y="1568370"/>
            <a:chExt cx="3780526" cy="3780526"/>
          </a:xfrm>
        </p:grpSpPr>
        <p:sp>
          <p:nvSpPr>
            <p:cNvPr id="56" name="椭圆 6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aphicFrame>
          <p:nvGraphicFramePr>
            <p:cNvPr id="57" name="图表 4"/>
            <p:cNvGraphicFramePr/>
            <p:nvPr>
              <p:extLst>
                <p:ext uri="{D42A27DB-BD31-4B8C-83A1-F6EECF244321}">
                  <p14:modId xmlns:p14="http://schemas.microsoft.com/office/powerpoint/2010/main" xmlns="" val="1984285003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8" name="椭圆 8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9" name="椭圆 9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60" name="矩形 16"/>
          <p:cNvSpPr/>
          <p:nvPr/>
        </p:nvSpPr>
        <p:spPr>
          <a:xfrm>
            <a:off x="1491793" y="2050873"/>
            <a:ext cx="82137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Impact" pitchFamily="34" charset="0"/>
              </a:rPr>
              <a:t>60</a:t>
            </a:r>
            <a:r>
              <a:rPr lang="en-US" altLang="zh-CN" sz="2100" dirty="0" smtClean="0">
                <a:solidFill>
                  <a:schemeClr val="accent1"/>
                </a:solidFill>
                <a:latin typeface="Impact" pitchFamily="34" charset="0"/>
              </a:rPr>
              <a:t>%</a:t>
            </a:r>
            <a:endParaRPr lang="zh-CN" altLang="en-US" sz="700" dirty="0">
              <a:solidFill>
                <a:schemeClr val="accent1"/>
              </a:solidFill>
              <a:latin typeface="Impact" pitchFamily="34" charset="0"/>
            </a:endParaRPr>
          </a:p>
        </p:txBody>
      </p:sp>
      <p:sp>
        <p:nvSpPr>
          <p:cNvPr id="61" name="椭圆 19"/>
          <p:cNvSpPr/>
          <p:nvPr/>
        </p:nvSpPr>
        <p:spPr>
          <a:xfrm>
            <a:off x="1434162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62" name="组合 11"/>
          <p:cNvGrpSpPr/>
          <p:nvPr/>
        </p:nvGrpSpPr>
        <p:grpSpPr>
          <a:xfrm>
            <a:off x="3446067" y="1234740"/>
            <a:ext cx="2251867" cy="2251867"/>
            <a:chOff x="1661810" y="1568370"/>
            <a:chExt cx="3780526" cy="3780526"/>
          </a:xfrm>
        </p:grpSpPr>
        <p:sp>
          <p:nvSpPr>
            <p:cNvPr id="63" name="椭圆 12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aphicFrame>
          <p:nvGraphicFramePr>
            <p:cNvPr id="64" name="图表 13"/>
            <p:cNvGraphicFramePr/>
            <p:nvPr>
              <p:extLst>
                <p:ext uri="{D42A27DB-BD31-4B8C-83A1-F6EECF244321}">
                  <p14:modId xmlns:p14="http://schemas.microsoft.com/office/powerpoint/2010/main" xmlns="" val="2384255769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5" name="椭圆 14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6" name="椭圆 15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67" name="矩形 18"/>
          <p:cNvSpPr/>
          <p:nvPr/>
        </p:nvSpPr>
        <p:spPr>
          <a:xfrm>
            <a:off x="4194973" y="2050873"/>
            <a:ext cx="754053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Impact" pitchFamily="34" charset="0"/>
              </a:rPr>
              <a:t>75</a:t>
            </a:r>
            <a:r>
              <a:rPr lang="en-US" altLang="zh-CN" sz="2100" dirty="0" smtClean="0">
                <a:solidFill>
                  <a:schemeClr val="accent1"/>
                </a:solidFill>
                <a:latin typeface="Impact" pitchFamily="34" charset="0"/>
              </a:rPr>
              <a:t>%</a:t>
            </a:r>
            <a:endParaRPr lang="zh-CN" altLang="en-US" sz="700" dirty="0">
              <a:solidFill>
                <a:schemeClr val="accent1"/>
              </a:solidFill>
              <a:latin typeface="Impact" pitchFamily="34" charset="0"/>
            </a:endParaRPr>
          </a:p>
        </p:txBody>
      </p:sp>
      <p:sp>
        <p:nvSpPr>
          <p:cNvPr id="68" name="椭圆 20"/>
          <p:cNvSpPr/>
          <p:nvPr/>
        </p:nvSpPr>
        <p:spPr>
          <a:xfrm>
            <a:off x="3778785" y="2260237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69" name="组合 31"/>
          <p:cNvGrpSpPr/>
          <p:nvPr/>
        </p:nvGrpSpPr>
        <p:grpSpPr>
          <a:xfrm>
            <a:off x="6103542" y="1234740"/>
            <a:ext cx="2251867" cy="2251867"/>
            <a:chOff x="1661810" y="1568370"/>
            <a:chExt cx="3780526" cy="3780526"/>
          </a:xfrm>
        </p:grpSpPr>
        <p:sp>
          <p:nvSpPr>
            <p:cNvPr id="70" name="椭圆 32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aphicFrame>
          <p:nvGraphicFramePr>
            <p:cNvPr id="71" name="图表 33"/>
            <p:cNvGraphicFramePr/>
            <p:nvPr>
              <p:extLst>
                <p:ext uri="{D42A27DB-BD31-4B8C-83A1-F6EECF244321}">
                  <p14:modId xmlns:p14="http://schemas.microsoft.com/office/powerpoint/2010/main" xmlns="" val="1278432530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2" name="椭圆 34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3" name="椭圆 35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4" name="矩形 36"/>
          <p:cNvSpPr/>
          <p:nvPr/>
        </p:nvSpPr>
        <p:spPr>
          <a:xfrm>
            <a:off x="6806742" y="2050873"/>
            <a:ext cx="82137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Impact" pitchFamily="34" charset="0"/>
              </a:rPr>
              <a:t>60</a:t>
            </a:r>
            <a:r>
              <a:rPr lang="en-US" altLang="zh-CN" sz="2100" dirty="0" smtClean="0">
                <a:solidFill>
                  <a:schemeClr val="accent1"/>
                </a:solidFill>
                <a:latin typeface="Impact" pitchFamily="34" charset="0"/>
              </a:rPr>
              <a:t>%</a:t>
            </a:r>
            <a:endParaRPr lang="zh-CN" altLang="en-US" sz="700" dirty="0">
              <a:solidFill>
                <a:schemeClr val="accent1"/>
              </a:solidFill>
              <a:latin typeface="Impact" pitchFamily="34" charset="0"/>
            </a:endParaRPr>
          </a:p>
        </p:txBody>
      </p:sp>
      <p:sp>
        <p:nvSpPr>
          <p:cNvPr id="75" name="椭圆 37"/>
          <p:cNvSpPr/>
          <p:nvPr/>
        </p:nvSpPr>
        <p:spPr>
          <a:xfrm>
            <a:off x="6749111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6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accel="6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accel="6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00"/>
                            </p:stCondLst>
                            <p:childTnLst>
                              <p:par>
                                <p:cTn id="4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 animBg="1"/>
      <p:bldP spid="67" grpId="0"/>
      <p:bldP spid="68" grpId="0" animBg="1"/>
      <p:bldP spid="74" grpId="0"/>
      <p:bldP spid="7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13"/>
          <p:cNvSpPr/>
          <p:nvPr/>
        </p:nvSpPr>
        <p:spPr>
          <a:xfrm>
            <a:off x="3657600" y="2539582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27" name="文本框 15"/>
          <p:cNvSpPr txBox="1"/>
          <p:nvPr/>
        </p:nvSpPr>
        <p:spPr>
          <a:xfrm>
            <a:off x="-11875" y="1884764"/>
            <a:ext cx="3821875" cy="13965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600" dirty="0">
                <a:solidFill>
                  <a:schemeClr val="accent1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8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05</a:t>
            </a:r>
            <a:endParaRPr lang="zh-CN" altLang="en-US" sz="8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17"/>
          <p:cNvSpPr txBox="1"/>
          <p:nvPr/>
        </p:nvSpPr>
        <p:spPr>
          <a:xfrm>
            <a:off x="4724400" y="2033885"/>
            <a:ext cx="2613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accent1"/>
                </a:solidFill>
                <a:latin typeface="+mn-ea"/>
              </a:rPr>
              <a:t>在此添加标题</a:t>
            </a:r>
          </a:p>
        </p:txBody>
      </p:sp>
      <p:sp>
        <p:nvSpPr>
          <p:cNvPr id="31" name="文本框 19"/>
          <p:cNvSpPr txBox="1"/>
          <p:nvPr/>
        </p:nvSpPr>
        <p:spPr bwMode="auto">
          <a:xfrm>
            <a:off x="4114800" y="2773340"/>
            <a:ext cx="4358028" cy="56041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0" y="3242310"/>
            <a:ext cx="3429000" cy="19202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9" grpId="0"/>
      <p:bldP spid="31" grpId="0"/>
      <p:bldP spid="13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1"/>
          <p:cNvGraphicFramePr/>
          <p:nvPr>
            <p:extLst>
              <p:ext uri="{D42A27DB-BD31-4B8C-83A1-F6EECF244321}">
                <p14:modId xmlns:p14="http://schemas.microsoft.com/office/powerpoint/2010/main" xmlns="" val="304134157"/>
              </p:ext>
            </p:extLst>
          </p:nvPr>
        </p:nvGraphicFramePr>
        <p:xfrm>
          <a:off x="518685" y="1480458"/>
          <a:ext cx="4034265" cy="2849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3"/>
          <p:cNvGrpSpPr/>
          <p:nvPr/>
        </p:nvGrpSpPr>
        <p:grpSpPr>
          <a:xfrm>
            <a:off x="5253426" y="896563"/>
            <a:ext cx="3433375" cy="887645"/>
            <a:chOff x="138498" y="3002145"/>
            <a:chExt cx="3433375" cy="887645"/>
          </a:xfrm>
        </p:grpSpPr>
        <p:sp>
          <p:nvSpPr>
            <p:cNvPr id="15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9"/>
            <p:cNvSpPr/>
            <p:nvPr/>
          </p:nvSpPr>
          <p:spPr>
            <a:xfrm>
              <a:off x="484796" y="3271159"/>
              <a:ext cx="308707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5262951" y="1781175"/>
            <a:ext cx="3538151" cy="887645"/>
            <a:chOff x="138498" y="3002145"/>
            <a:chExt cx="3538151" cy="887645"/>
          </a:xfrm>
        </p:grpSpPr>
        <p:sp>
          <p:nvSpPr>
            <p:cNvPr id="19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9"/>
            <p:cNvSpPr/>
            <p:nvPr/>
          </p:nvSpPr>
          <p:spPr>
            <a:xfrm>
              <a:off x="484796" y="3271159"/>
              <a:ext cx="3191853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5272476" y="2665180"/>
            <a:ext cx="3414325" cy="887645"/>
            <a:chOff x="138498" y="3002145"/>
            <a:chExt cx="3414325" cy="887645"/>
          </a:xfrm>
        </p:grpSpPr>
        <p:sp>
          <p:nvSpPr>
            <p:cNvPr id="2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5272476" y="3552825"/>
            <a:ext cx="3414325" cy="887645"/>
            <a:chOff x="138498" y="3002145"/>
            <a:chExt cx="3414325" cy="887645"/>
          </a:xfrm>
        </p:grpSpPr>
        <p:sp>
          <p:nvSpPr>
            <p:cNvPr id="2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18"/>
          <p:cNvSpPr/>
          <p:nvPr/>
        </p:nvSpPr>
        <p:spPr>
          <a:xfrm>
            <a:off x="2959497" y="1267452"/>
            <a:ext cx="2782609" cy="2782609"/>
          </a:xfrm>
          <a:custGeom>
            <a:avLst/>
            <a:gdLst>
              <a:gd name="connsiteX0" fmla="*/ 928291 w 2094279"/>
              <a:gd name="connsiteY0" fmla="*/ 0 h 2094279"/>
              <a:gd name="connsiteX1" fmla="*/ 1165990 w 2094279"/>
              <a:gd name="connsiteY1" fmla="*/ 0 h 2094279"/>
              <a:gd name="connsiteX2" fmla="*/ 1212337 w 2094279"/>
              <a:gd name="connsiteY2" fmla="*/ 216228 h 2094279"/>
              <a:gd name="connsiteX3" fmla="*/ 1223536 w 2094279"/>
              <a:gd name="connsiteY3" fmla="*/ 217936 h 2094279"/>
              <a:gd name="connsiteX4" fmla="*/ 1318464 w 2094279"/>
              <a:gd name="connsiteY4" fmla="*/ 246132 h 2094279"/>
              <a:gd name="connsiteX5" fmla="*/ 1467784 w 2094279"/>
              <a:gd name="connsiteY5" fmla="*/ 80866 h 2094279"/>
              <a:gd name="connsiteX6" fmla="*/ 1673637 w 2094279"/>
              <a:gd name="connsiteY6" fmla="*/ 199715 h 2094279"/>
              <a:gd name="connsiteX7" fmla="*/ 1607482 w 2094279"/>
              <a:gd name="connsiteY7" fmla="*/ 404512 h 2094279"/>
              <a:gd name="connsiteX8" fmla="*/ 1619929 w 2094279"/>
              <a:gd name="connsiteY8" fmla="*/ 413588 h 2094279"/>
              <a:gd name="connsiteX9" fmla="*/ 1686118 w 2094279"/>
              <a:gd name="connsiteY9" fmla="*/ 477262 h 2094279"/>
              <a:gd name="connsiteX10" fmla="*/ 1693219 w 2094279"/>
              <a:gd name="connsiteY10" fmla="*/ 485684 h 2094279"/>
              <a:gd name="connsiteX11" fmla="*/ 1894566 w 2094279"/>
              <a:gd name="connsiteY11" fmla="*/ 420645 h 2094279"/>
              <a:gd name="connsiteX12" fmla="*/ 2013416 w 2094279"/>
              <a:gd name="connsiteY12" fmla="*/ 626498 h 2094279"/>
              <a:gd name="connsiteX13" fmla="*/ 1863405 w 2094279"/>
              <a:gd name="connsiteY13" fmla="*/ 762034 h 2094279"/>
              <a:gd name="connsiteX14" fmla="*/ 1875544 w 2094279"/>
              <a:gd name="connsiteY14" fmla="*/ 792151 h 2094279"/>
              <a:gd name="connsiteX15" fmla="*/ 1899390 w 2094279"/>
              <a:gd name="connsiteY15" fmla="*/ 886516 h 2094279"/>
              <a:gd name="connsiteX16" fmla="*/ 2094279 w 2094279"/>
              <a:gd name="connsiteY16" fmla="*/ 928291 h 2094279"/>
              <a:gd name="connsiteX17" fmla="*/ 2094279 w 2094279"/>
              <a:gd name="connsiteY17" fmla="*/ 1165989 h 2094279"/>
              <a:gd name="connsiteX18" fmla="*/ 1911738 w 2094279"/>
              <a:gd name="connsiteY18" fmla="*/ 1205117 h 2094279"/>
              <a:gd name="connsiteX19" fmla="*/ 1904613 w 2094279"/>
              <a:gd name="connsiteY19" fmla="*/ 1251805 h 2094279"/>
              <a:gd name="connsiteX20" fmla="*/ 1886180 w 2094279"/>
              <a:gd name="connsiteY20" fmla="*/ 1325380 h 2094279"/>
              <a:gd name="connsiteX21" fmla="*/ 1878958 w 2094279"/>
              <a:gd name="connsiteY21" fmla="*/ 1346300 h 2094279"/>
              <a:gd name="connsiteX22" fmla="*/ 2013416 w 2094279"/>
              <a:gd name="connsiteY22" fmla="*/ 1467785 h 2094279"/>
              <a:gd name="connsiteX23" fmla="*/ 1894566 w 2094279"/>
              <a:gd name="connsiteY23" fmla="*/ 1673636 h 2094279"/>
              <a:gd name="connsiteX24" fmla="*/ 1729332 w 2094279"/>
              <a:gd name="connsiteY24" fmla="*/ 1620262 h 2094279"/>
              <a:gd name="connsiteX25" fmla="*/ 1708961 w 2094279"/>
              <a:gd name="connsiteY25" fmla="*/ 1648199 h 2094279"/>
              <a:gd name="connsiteX26" fmla="*/ 1645290 w 2094279"/>
              <a:gd name="connsiteY26" fmla="*/ 1714389 h 2094279"/>
              <a:gd name="connsiteX27" fmla="*/ 1621825 w 2094279"/>
              <a:gd name="connsiteY27" fmla="*/ 1734168 h 2094279"/>
              <a:gd name="connsiteX28" fmla="*/ 1673637 w 2094279"/>
              <a:gd name="connsiteY28" fmla="*/ 1894565 h 2094279"/>
              <a:gd name="connsiteX29" fmla="*/ 1467784 w 2094279"/>
              <a:gd name="connsiteY29" fmla="*/ 2013414 h 2094279"/>
              <a:gd name="connsiteX30" fmla="*/ 1358517 w 2094279"/>
              <a:gd name="connsiteY30" fmla="*/ 1892480 h 2094279"/>
              <a:gd name="connsiteX31" fmla="*/ 1330399 w 2094279"/>
              <a:gd name="connsiteY31" fmla="*/ 1903815 h 2094279"/>
              <a:gd name="connsiteX32" fmla="*/ 1199738 w 2094279"/>
              <a:gd name="connsiteY32" fmla="*/ 1936832 h 2094279"/>
              <a:gd name="connsiteX33" fmla="*/ 1165990 w 2094279"/>
              <a:gd name="connsiteY33" fmla="*/ 2094279 h 2094279"/>
              <a:gd name="connsiteX34" fmla="*/ 928291 w 2094279"/>
              <a:gd name="connsiteY34" fmla="*/ 2094279 h 2094279"/>
              <a:gd name="connsiteX35" fmla="*/ 894472 w 2094279"/>
              <a:gd name="connsiteY35" fmla="*/ 1936503 h 2094279"/>
              <a:gd name="connsiteX36" fmla="*/ 870746 w 2094279"/>
              <a:gd name="connsiteY36" fmla="*/ 1932883 h 2094279"/>
              <a:gd name="connsiteX37" fmla="*/ 735541 w 2094279"/>
              <a:gd name="connsiteY37" fmla="*/ 1892727 h 2094279"/>
              <a:gd name="connsiteX38" fmla="*/ 626497 w 2094279"/>
              <a:gd name="connsiteY38" fmla="*/ 2013414 h 2094279"/>
              <a:gd name="connsiteX39" fmla="*/ 420645 w 2094279"/>
              <a:gd name="connsiteY39" fmla="*/ 1894565 h 2094279"/>
              <a:gd name="connsiteX40" fmla="*/ 472183 w 2094279"/>
              <a:gd name="connsiteY40" fmla="*/ 1735013 h 2094279"/>
              <a:gd name="connsiteX41" fmla="*/ 371751 w 2094279"/>
              <a:gd name="connsiteY41" fmla="*/ 1632153 h 2094279"/>
              <a:gd name="connsiteX42" fmla="*/ 363774 w 2094279"/>
              <a:gd name="connsiteY42" fmla="*/ 1620641 h 2094279"/>
              <a:gd name="connsiteX43" fmla="*/ 199717 w 2094279"/>
              <a:gd name="connsiteY43" fmla="*/ 1673636 h 2094279"/>
              <a:gd name="connsiteX44" fmla="*/ 80867 w 2094279"/>
              <a:gd name="connsiteY44" fmla="*/ 1467785 h 2094279"/>
              <a:gd name="connsiteX45" fmla="*/ 215420 w 2094279"/>
              <a:gd name="connsiteY45" fmla="*/ 1346213 h 2094279"/>
              <a:gd name="connsiteX46" fmla="*/ 202203 w 2094279"/>
              <a:gd name="connsiteY46" fmla="*/ 1304612 h 2094279"/>
              <a:gd name="connsiteX47" fmla="*/ 182180 w 2094279"/>
              <a:gd name="connsiteY47" fmla="*/ 1205040 h 2094279"/>
              <a:gd name="connsiteX48" fmla="*/ 0 w 2094279"/>
              <a:gd name="connsiteY48" fmla="*/ 1165989 h 2094279"/>
              <a:gd name="connsiteX49" fmla="*/ 0 w 2094279"/>
              <a:gd name="connsiteY49" fmla="*/ 928291 h 2094279"/>
              <a:gd name="connsiteX50" fmla="*/ 193080 w 2094279"/>
              <a:gd name="connsiteY50" fmla="*/ 886904 h 2094279"/>
              <a:gd name="connsiteX51" fmla="*/ 202203 w 2094279"/>
              <a:gd name="connsiteY51" fmla="*/ 846208 h 2094279"/>
              <a:gd name="connsiteX52" fmla="*/ 231323 w 2094279"/>
              <a:gd name="connsiteY52" fmla="*/ 762436 h 2094279"/>
              <a:gd name="connsiteX53" fmla="*/ 80867 w 2094279"/>
              <a:gd name="connsiteY53" fmla="*/ 626498 h 2094279"/>
              <a:gd name="connsiteX54" fmla="*/ 199717 w 2094279"/>
              <a:gd name="connsiteY54" fmla="*/ 420645 h 2094279"/>
              <a:gd name="connsiteX55" fmla="*/ 402631 w 2094279"/>
              <a:gd name="connsiteY55" fmla="*/ 486189 h 2094279"/>
              <a:gd name="connsiteX56" fmla="*/ 447078 w 2094279"/>
              <a:gd name="connsiteY56" fmla="*/ 438229 h 2094279"/>
              <a:gd name="connsiteX57" fmla="*/ 487077 w 2094279"/>
              <a:gd name="connsiteY57" fmla="*/ 405374 h 2094279"/>
              <a:gd name="connsiteX58" fmla="*/ 420645 w 2094279"/>
              <a:gd name="connsiteY58" fmla="*/ 199715 h 2094279"/>
              <a:gd name="connsiteX59" fmla="*/ 626497 w 2094279"/>
              <a:gd name="connsiteY59" fmla="*/ 80866 h 2094279"/>
              <a:gd name="connsiteX60" fmla="*/ 774618 w 2094279"/>
              <a:gd name="connsiteY60" fmla="*/ 244806 h 2094279"/>
              <a:gd name="connsiteX61" fmla="*/ 870746 w 2094279"/>
              <a:gd name="connsiteY61" fmla="*/ 217936 h 2094279"/>
              <a:gd name="connsiteX62" fmla="*/ 881943 w 2094279"/>
              <a:gd name="connsiteY62" fmla="*/ 216228 h 209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2094279" h="2094279">
                <a:moveTo>
                  <a:pt x="928291" y="0"/>
                </a:moveTo>
                <a:lnTo>
                  <a:pt x="1165990" y="0"/>
                </a:lnTo>
                <a:lnTo>
                  <a:pt x="1212337" y="216228"/>
                </a:lnTo>
                <a:lnTo>
                  <a:pt x="1223536" y="217936"/>
                </a:lnTo>
                <a:lnTo>
                  <a:pt x="1318464" y="246132"/>
                </a:lnTo>
                <a:lnTo>
                  <a:pt x="1467784" y="80866"/>
                </a:lnTo>
                <a:lnTo>
                  <a:pt x="1673637" y="199715"/>
                </a:lnTo>
                <a:lnTo>
                  <a:pt x="1607482" y="404512"/>
                </a:lnTo>
                <a:lnTo>
                  <a:pt x="1619929" y="413588"/>
                </a:lnTo>
                <a:cubicBezTo>
                  <a:pt x="1643088" y="433650"/>
                  <a:pt x="1665184" y="454905"/>
                  <a:pt x="1686118" y="477262"/>
                </a:cubicBezTo>
                <a:lnTo>
                  <a:pt x="1693219" y="485684"/>
                </a:lnTo>
                <a:lnTo>
                  <a:pt x="1894566" y="420645"/>
                </a:lnTo>
                <a:lnTo>
                  <a:pt x="2013416" y="626498"/>
                </a:lnTo>
                <a:lnTo>
                  <a:pt x="1863405" y="762034"/>
                </a:lnTo>
                <a:lnTo>
                  <a:pt x="1875544" y="792151"/>
                </a:lnTo>
                <a:lnTo>
                  <a:pt x="1899390" y="886516"/>
                </a:lnTo>
                <a:lnTo>
                  <a:pt x="2094279" y="928291"/>
                </a:lnTo>
                <a:lnTo>
                  <a:pt x="2094279" y="1165989"/>
                </a:lnTo>
                <a:lnTo>
                  <a:pt x="1911738" y="1205117"/>
                </a:lnTo>
                <a:lnTo>
                  <a:pt x="1904613" y="1251805"/>
                </a:lnTo>
                <a:cubicBezTo>
                  <a:pt x="1899513" y="1276732"/>
                  <a:pt x="1893352" y="1301274"/>
                  <a:pt x="1886180" y="1325380"/>
                </a:cubicBezTo>
                <a:lnTo>
                  <a:pt x="1878958" y="1346300"/>
                </a:lnTo>
                <a:lnTo>
                  <a:pt x="2013416" y="1467785"/>
                </a:lnTo>
                <a:lnTo>
                  <a:pt x="1894566" y="1673636"/>
                </a:lnTo>
                <a:lnTo>
                  <a:pt x="1729332" y="1620262"/>
                </a:lnTo>
                <a:lnTo>
                  <a:pt x="1708961" y="1648199"/>
                </a:lnTo>
                <a:cubicBezTo>
                  <a:pt x="1688901" y="1671358"/>
                  <a:pt x="1667646" y="1693454"/>
                  <a:pt x="1645290" y="1714389"/>
                </a:cubicBezTo>
                <a:lnTo>
                  <a:pt x="1621825" y="1734168"/>
                </a:lnTo>
                <a:lnTo>
                  <a:pt x="1673637" y="1894565"/>
                </a:lnTo>
                <a:lnTo>
                  <a:pt x="1467784" y="2013414"/>
                </a:lnTo>
                <a:lnTo>
                  <a:pt x="1358517" y="1892480"/>
                </a:lnTo>
                <a:lnTo>
                  <a:pt x="1330399" y="1903815"/>
                </a:lnTo>
                <a:lnTo>
                  <a:pt x="1199738" y="1936832"/>
                </a:lnTo>
                <a:lnTo>
                  <a:pt x="1165990" y="2094279"/>
                </a:lnTo>
                <a:lnTo>
                  <a:pt x="928291" y="2094279"/>
                </a:lnTo>
                <a:lnTo>
                  <a:pt x="894472" y="1936503"/>
                </a:lnTo>
                <a:lnTo>
                  <a:pt x="870746" y="1932883"/>
                </a:lnTo>
                <a:lnTo>
                  <a:pt x="735541" y="1892727"/>
                </a:lnTo>
                <a:lnTo>
                  <a:pt x="626497" y="2013414"/>
                </a:lnTo>
                <a:lnTo>
                  <a:pt x="420645" y="1894565"/>
                </a:lnTo>
                <a:lnTo>
                  <a:pt x="472183" y="1735013"/>
                </a:lnTo>
                <a:lnTo>
                  <a:pt x="371751" y="1632153"/>
                </a:lnTo>
                <a:lnTo>
                  <a:pt x="363774" y="1620641"/>
                </a:lnTo>
                <a:lnTo>
                  <a:pt x="199717" y="1673636"/>
                </a:lnTo>
                <a:lnTo>
                  <a:pt x="80867" y="1467785"/>
                </a:lnTo>
                <a:lnTo>
                  <a:pt x="215420" y="1346213"/>
                </a:lnTo>
                <a:lnTo>
                  <a:pt x="202203" y="1304612"/>
                </a:lnTo>
                <a:lnTo>
                  <a:pt x="182180" y="1205040"/>
                </a:lnTo>
                <a:lnTo>
                  <a:pt x="0" y="1165989"/>
                </a:lnTo>
                <a:lnTo>
                  <a:pt x="0" y="928291"/>
                </a:lnTo>
                <a:lnTo>
                  <a:pt x="193080" y="886904"/>
                </a:lnTo>
                <a:lnTo>
                  <a:pt x="202203" y="846208"/>
                </a:lnTo>
                <a:lnTo>
                  <a:pt x="231323" y="762436"/>
                </a:lnTo>
                <a:lnTo>
                  <a:pt x="80867" y="626498"/>
                </a:lnTo>
                <a:lnTo>
                  <a:pt x="199717" y="420645"/>
                </a:lnTo>
                <a:lnTo>
                  <a:pt x="402631" y="486189"/>
                </a:lnTo>
                <a:lnTo>
                  <a:pt x="447078" y="438229"/>
                </a:lnTo>
                <a:lnTo>
                  <a:pt x="487077" y="405374"/>
                </a:lnTo>
                <a:lnTo>
                  <a:pt x="420645" y="199715"/>
                </a:lnTo>
                <a:lnTo>
                  <a:pt x="626497" y="80866"/>
                </a:lnTo>
                <a:lnTo>
                  <a:pt x="774618" y="244806"/>
                </a:lnTo>
                <a:lnTo>
                  <a:pt x="870746" y="217936"/>
                </a:lnTo>
                <a:lnTo>
                  <a:pt x="881943" y="216228"/>
                </a:lnTo>
                <a:close/>
              </a:path>
            </a:pathLst>
          </a:custGeom>
          <a:solidFill>
            <a:schemeClr val="accent1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/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1">
                <a:lumMod val="50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任意多边形 33"/>
          <p:cNvSpPr/>
          <p:nvPr/>
        </p:nvSpPr>
        <p:spPr>
          <a:xfrm>
            <a:off x="3584868" y="1750384"/>
            <a:ext cx="2299676" cy="2299676"/>
          </a:xfrm>
          <a:custGeom>
            <a:avLst/>
            <a:gdLst>
              <a:gd name="connsiteX0" fmla="*/ 1533117 w 3066235"/>
              <a:gd name="connsiteY0" fmla="*/ 961617 h 3066235"/>
              <a:gd name="connsiteX1" fmla="*/ 961617 w 3066235"/>
              <a:gd name="connsiteY1" fmla="*/ 1533117 h 3066235"/>
              <a:gd name="connsiteX2" fmla="*/ 1533117 w 3066235"/>
              <a:gd name="connsiteY2" fmla="*/ 2104617 h 3066235"/>
              <a:gd name="connsiteX3" fmla="*/ 2104617 w 3066235"/>
              <a:gd name="connsiteY3" fmla="*/ 1533117 h 3066235"/>
              <a:gd name="connsiteX4" fmla="*/ 1533117 w 3066235"/>
              <a:gd name="connsiteY4" fmla="*/ 961617 h 3066235"/>
              <a:gd name="connsiteX5" fmla="*/ 1359112 w 3066235"/>
              <a:gd name="connsiteY5" fmla="*/ 0 h 3066235"/>
              <a:gd name="connsiteX6" fmla="*/ 1707127 w 3066235"/>
              <a:gd name="connsiteY6" fmla="*/ 0 h 3066235"/>
              <a:gd name="connsiteX7" fmla="*/ 1774983 w 3066235"/>
              <a:gd name="connsiteY7" fmla="*/ 316580 h 3066235"/>
              <a:gd name="connsiteX8" fmla="*/ 1791380 w 3066235"/>
              <a:gd name="connsiteY8" fmla="*/ 319080 h 3066235"/>
              <a:gd name="connsiteX9" fmla="*/ 1930364 w 3066235"/>
              <a:gd name="connsiteY9" fmla="*/ 360362 h 3066235"/>
              <a:gd name="connsiteX10" fmla="*/ 2148983 w 3066235"/>
              <a:gd name="connsiteY10" fmla="*/ 118396 h 3066235"/>
              <a:gd name="connsiteX11" fmla="*/ 2450373 w 3066235"/>
              <a:gd name="connsiteY11" fmla="*/ 292403 h 3066235"/>
              <a:gd name="connsiteX12" fmla="*/ 2353515 w 3066235"/>
              <a:gd name="connsiteY12" fmla="*/ 592246 h 3066235"/>
              <a:gd name="connsiteX13" fmla="*/ 2371739 w 3066235"/>
              <a:gd name="connsiteY13" fmla="*/ 605535 h 3066235"/>
              <a:gd name="connsiteX14" fmla="*/ 2468646 w 3066235"/>
              <a:gd name="connsiteY14" fmla="*/ 698760 h 3066235"/>
              <a:gd name="connsiteX15" fmla="*/ 2479043 w 3066235"/>
              <a:gd name="connsiteY15" fmla="*/ 711090 h 3066235"/>
              <a:gd name="connsiteX16" fmla="*/ 2773835 w 3066235"/>
              <a:gd name="connsiteY16" fmla="*/ 615867 h 3066235"/>
              <a:gd name="connsiteX17" fmla="*/ 2947844 w 3066235"/>
              <a:gd name="connsiteY17" fmla="*/ 917256 h 3066235"/>
              <a:gd name="connsiteX18" fmla="*/ 2728212 w 3066235"/>
              <a:gd name="connsiteY18" fmla="*/ 1115695 h 3066235"/>
              <a:gd name="connsiteX19" fmla="*/ 2745985 w 3066235"/>
              <a:gd name="connsiteY19" fmla="*/ 1159789 h 3066235"/>
              <a:gd name="connsiteX20" fmla="*/ 2780898 w 3066235"/>
              <a:gd name="connsiteY20" fmla="*/ 1297949 h 3066235"/>
              <a:gd name="connsiteX21" fmla="*/ 3066235 w 3066235"/>
              <a:gd name="connsiteY21" fmla="*/ 1359112 h 3066235"/>
              <a:gd name="connsiteX22" fmla="*/ 3066235 w 3066235"/>
              <a:gd name="connsiteY22" fmla="*/ 1707125 h 3066235"/>
              <a:gd name="connsiteX23" fmla="*/ 2798977 w 3066235"/>
              <a:gd name="connsiteY23" fmla="*/ 1764413 h 3066235"/>
              <a:gd name="connsiteX24" fmla="*/ 2788545 w 3066235"/>
              <a:gd name="connsiteY24" fmla="*/ 1832769 h 3066235"/>
              <a:gd name="connsiteX25" fmla="*/ 2761557 w 3066235"/>
              <a:gd name="connsiteY25" fmla="*/ 1940490 h 3066235"/>
              <a:gd name="connsiteX26" fmla="*/ 2750984 w 3066235"/>
              <a:gd name="connsiteY26" fmla="*/ 1971119 h 3066235"/>
              <a:gd name="connsiteX27" fmla="*/ 2947844 w 3066235"/>
              <a:gd name="connsiteY27" fmla="*/ 2148985 h 3066235"/>
              <a:gd name="connsiteX28" fmla="*/ 2773835 w 3066235"/>
              <a:gd name="connsiteY28" fmla="*/ 2450371 h 3066235"/>
              <a:gd name="connsiteX29" fmla="*/ 2531916 w 3066235"/>
              <a:gd name="connsiteY29" fmla="*/ 2372227 h 3066235"/>
              <a:gd name="connsiteX30" fmla="*/ 2502091 w 3066235"/>
              <a:gd name="connsiteY30" fmla="*/ 2413129 h 3066235"/>
              <a:gd name="connsiteX31" fmla="*/ 2408870 w 3066235"/>
              <a:gd name="connsiteY31" fmla="*/ 2510038 h 3066235"/>
              <a:gd name="connsiteX32" fmla="*/ 2374515 w 3066235"/>
              <a:gd name="connsiteY32" fmla="*/ 2538996 h 3066235"/>
              <a:gd name="connsiteX33" fmla="*/ 2450373 w 3066235"/>
              <a:gd name="connsiteY33" fmla="*/ 2773834 h 3066235"/>
              <a:gd name="connsiteX34" fmla="*/ 2148983 w 3066235"/>
              <a:gd name="connsiteY34" fmla="*/ 2947841 h 3066235"/>
              <a:gd name="connsiteX35" fmla="*/ 1989006 w 3066235"/>
              <a:gd name="connsiteY35" fmla="*/ 2770781 h 3066235"/>
              <a:gd name="connsiteX36" fmla="*/ 1947838 w 3066235"/>
              <a:gd name="connsiteY36" fmla="*/ 2787377 h 3066235"/>
              <a:gd name="connsiteX37" fmla="*/ 1756537 w 3066235"/>
              <a:gd name="connsiteY37" fmla="*/ 2835717 h 3066235"/>
              <a:gd name="connsiteX38" fmla="*/ 1707127 w 3066235"/>
              <a:gd name="connsiteY38" fmla="*/ 3066235 h 3066235"/>
              <a:gd name="connsiteX39" fmla="*/ 1359112 w 3066235"/>
              <a:gd name="connsiteY39" fmla="*/ 3066235 h 3066235"/>
              <a:gd name="connsiteX40" fmla="*/ 1309597 w 3066235"/>
              <a:gd name="connsiteY40" fmla="*/ 2835235 h 3066235"/>
              <a:gd name="connsiteX41" fmla="*/ 1274860 w 3066235"/>
              <a:gd name="connsiteY41" fmla="*/ 2829935 h 3066235"/>
              <a:gd name="connsiteX42" fmla="*/ 1076906 w 3066235"/>
              <a:gd name="connsiteY42" fmla="*/ 2771143 h 3066235"/>
              <a:gd name="connsiteX43" fmla="*/ 917255 w 3066235"/>
              <a:gd name="connsiteY43" fmla="*/ 2947841 h 3066235"/>
              <a:gd name="connsiteX44" fmla="*/ 615867 w 3066235"/>
              <a:gd name="connsiteY44" fmla="*/ 2773834 h 3066235"/>
              <a:gd name="connsiteX45" fmla="*/ 691324 w 3066235"/>
              <a:gd name="connsiteY45" fmla="*/ 2540234 h 3066235"/>
              <a:gd name="connsiteX46" fmla="*/ 544281 w 3066235"/>
              <a:gd name="connsiteY46" fmla="*/ 2389636 h 3066235"/>
              <a:gd name="connsiteX47" fmla="*/ 532602 w 3066235"/>
              <a:gd name="connsiteY47" fmla="*/ 2372781 h 3066235"/>
              <a:gd name="connsiteX48" fmla="*/ 292406 w 3066235"/>
              <a:gd name="connsiteY48" fmla="*/ 2450371 h 3066235"/>
              <a:gd name="connsiteX49" fmla="*/ 118398 w 3066235"/>
              <a:gd name="connsiteY49" fmla="*/ 2148985 h 3066235"/>
              <a:gd name="connsiteX50" fmla="*/ 315397 w 3066235"/>
              <a:gd name="connsiteY50" fmla="*/ 1970991 h 3066235"/>
              <a:gd name="connsiteX51" fmla="*/ 296046 w 3066235"/>
              <a:gd name="connsiteY51" fmla="*/ 1910083 h 3066235"/>
              <a:gd name="connsiteX52" fmla="*/ 266730 w 3066235"/>
              <a:gd name="connsiteY52" fmla="*/ 1764300 h 3066235"/>
              <a:gd name="connsiteX53" fmla="*/ 0 w 3066235"/>
              <a:gd name="connsiteY53" fmla="*/ 1707125 h 3066235"/>
              <a:gd name="connsiteX54" fmla="*/ 0 w 3066235"/>
              <a:gd name="connsiteY54" fmla="*/ 1359112 h 3066235"/>
              <a:gd name="connsiteX55" fmla="*/ 282689 w 3066235"/>
              <a:gd name="connsiteY55" fmla="*/ 1298517 h 3066235"/>
              <a:gd name="connsiteX56" fmla="*/ 296046 w 3066235"/>
              <a:gd name="connsiteY56" fmla="*/ 1238934 h 3066235"/>
              <a:gd name="connsiteX57" fmla="*/ 338680 w 3066235"/>
              <a:gd name="connsiteY57" fmla="*/ 1116283 h 3066235"/>
              <a:gd name="connsiteX58" fmla="*/ 118398 w 3066235"/>
              <a:gd name="connsiteY58" fmla="*/ 917256 h 3066235"/>
              <a:gd name="connsiteX59" fmla="*/ 292406 w 3066235"/>
              <a:gd name="connsiteY59" fmla="*/ 615867 h 3066235"/>
              <a:gd name="connsiteX60" fmla="*/ 589492 w 3066235"/>
              <a:gd name="connsiteY60" fmla="*/ 711830 h 3066235"/>
              <a:gd name="connsiteX61" fmla="*/ 654567 w 3066235"/>
              <a:gd name="connsiteY61" fmla="*/ 641611 h 3066235"/>
              <a:gd name="connsiteX62" fmla="*/ 713130 w 3066235"/>
              <a:gd name="connsiteY62" fmla="*/ 593508 h 3066235"/>
              <a:gd name="connsiteX63" fmla="*/ 615867 w 3066235"/>
              <a:gd name="connsiteY63" fmla="*/ 292403 h 3066235"/>
              <a:gd name="connsiteX64" fmla="*/ 917255 w 3066235"/>
              <a:gd name="connsiteY64" fmla="*/ 118396 h 3066235"/>
              <a:gd name="connsiteX65" fmla="*/ 1134119 w 3066235"/>
              <a:gd name="connsiteY65" fmla="*/ 358421 h 3066235"/>
              <a:gd name="connsiteX66" fmla="*/ 1274860 w 3066235"/>
              <a:gd name="connsiteY66" fmla="*/ 319080 h 3066235"/>
              <a:gd name="connsiteX67" fmla="*/ 1291253 w 3066235"/>
              <a:gd name="connsiteY67" fmla="*/ 316580 h 3066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066235" h="3066235">
                <a:moveTo>
                  <a:pt x="1533117" y="961617"/>
                </a:moveTo>
                <a:cubicBezTo>
                  <a:pt x="1217486" y="961617"/>
                  <a:pt x="961617" y="1217486"/>
                  <a:pt x="961617" y="1533117"/>
                </a:cubicBezTo>
                <a:cubicBezTo>
                  <a:pt x="961617" y="1848748"/>
                  <a:pt x="1217486" y="2104617"/>
                  <a:pt x="1533117" y="2104617"/>
                </a:cubicBezTo>
                <a:cubicBezTo>
                  <a:pt x="1848748" y="2104617"/>
                  <a:pt x="2104617" y="1848748"/>
                  <a:pt x="2104617" y="1533117"/>
                </a:cubicBezTo>
                <a:cubicBezTo>
                  <a:pt x="2104617" y="1217486"/>
                  <a:pt x="1848748" y="961617"/>
                  <a:pt x="1533117" y="961617"/>
                </a:cubicBezTo>
                <a:close/>
                <a:moveTo>
                  <a:pt x="1359112" y="0"/>
                </a:moveTo>
                <a:lnTo>
                  <a:pt x="1707127" y="0"/>
                </a:lnTo>
                <a:lnTo>
                  <a:pt x="1774983" y="316580"/>
                </a:lnTo>
                <a:lnTo>
                  <a:pt x="1791380" y="319080"/>
                </a:lnTo>
                <a:lnTo>
                  <a:pt x="1930364" y="360362"/>
                </a:lnTo>
                <a:lnTo>
                  <a:pt x="2148983" y="118396"/>
                </a:lnTo>
                <a:lnTo>
                  <a:pt x="2450373" y="292403"/>
                </a:lnTo>
                <a:lnTo>
                  <a:pt x="2353515" y="592246"/>
                </a:lnTo>
                <a:lnTo>
                  <a:pt x="2371739" y="605535"/>
                </a:lnTo>
                <a:cubicBezTo>
                  <a:pt x="2405646" y="634907"/>
                  <a:pt x="2437997" y="666027"/>
                  <a:pt x="2468646" y="698760"/>
                </a:cubicBezTo>
                <a:lnTo>
                  <a:pt x="2479043" y="711090"/>
                </a:lnTo>
                <a:lnTo>
                  <a:pt x="2773835" y="615867"/>
                </a:lnTo>
                <a:lnTo>
                  <a:pt x="2947844" y="917256"/>
                </a:lnTo>
                <a:lnTo>
                  <a:pt x="2728212" y="1115695"/>
                </a:lnTo>
                <a:lnTo>
                  <a:pt x="2745985" y="1159789"/>
                </a:lnTo>
                <a:lnTo>
                  <a:pt x="2780898" y="1297949"/>
                </a:lnTo>
                <a:lnTo>
                  <a:pt x="3066235" y="1359112"/>
                </a:lnTo>
                <a:lnTo>
                  <a:pt x="3066235" y="1707125"/>
                </a:lnTo>
                <a:lnTo>
                  <a:pt x="2798977" y="1764413"/>
                </a:lnTo>
                <a:lnTo>
                  <a:pt x="2788545" y="1832769"/>
                </a:lnTo>
                <a:cubicBezTo>
                  <a:pt x="2781078" y="1869264"/>
                  <a:pt x="2772058" y="1905196"/>
                  <a:pt x="2761557" y="1940490"/>
                </a:cubicBezTo>
                <a:lnTo>
                  <a:pt x="2750984" y="1971119"/>
                </a:lnTo>
                <a:lnTo>
                  <a:pt x="2947844" y="2148985"/>
                </a:lnTo>
                <a:lnTo>
                  <a:pt x="2773835" y="2450371"/>
                </a:lnTo>
                <a:lnTo>
                  <a:pt x="2531916" y="2372227"/>
                </a:lnTo>
                <a:lnTo>
                  <a:pt x="2502091" y="2413129"/>
                </a:lnTo>
                <a:cubicBezTo>
                  <a:pt x="2472721" y="2447036"/>
                  <a:pt x="2441602" y="2479387"/>
                  <a:pt x="2408870" y="2510038"/>
                </a:cubicBezTo>
                <a:lnTo>
                  <a:pt x="2374515" y="2538996"/>
                </a:lnTo>
                <a:lnTo>
                  <a:pt x="2450373" y="2773834"/>
                </a:lnTo>
                <a:lnTo>
                  <a:pt x="2148983" y="2947841"/>
                </a:lnTo>
                <a:lnTo>
                  <a:pt x="1989006" y="2770781"/>
                </a:lnTo>
                <a:lnTo>
                  <a:pt x="1947838" y="2787377"/>
                </a:lnTo>
                <a:lnTo>
                  <a:pt x="1756537" y="2835717"/>
                </a:lnTo>
                <a:lnTo>
                  <a:pt x="1707127" y="3066235"/>
                </a:lnTo>
                <a:lnTo>
                  <a:pt x="1359112" y="3066235"/>
                </a:lnTo>
                <a:lnTo>
                  <a:pt x="1309597" y="2835235"/>
                </a:lnTo>
                <a:lnTo>
                  <a:pt x="1274860" y="2829935"/>
                </a:lnTo>
                <a:lnTo>
                  <a:pt x="1076906" y="2771143"/>
                </a:lnTo>
                <a:lnTo>
                  <a:pt x="917255" y="2947841"/>
                </a:lnTo>
                <a:lnTo>
                  <a:pt x="615867" y="2773834"/>
                </a:lnTo>
                <a:lnTo>
                  <a:pt x="691324" y="2540234"/>
                </a:lnTo>
                <a:lnTo>
                  <a:pt x="544281" y="2389636"/>
                </a:lnTo>
                <a:lnTo>
                  <a:pt x="532602" y="2372781"/>
                </a:lnTo>
                <a:lnTo>
                  <a:pt x="292406" y="2450371"/>
                </a:lnTo>
                <a:lnTo>
                  <a:pt x="118398" y="2148985"/>
                </a:lnTo>
                <a:lnTo>
                  <a:pt x="315397" y="1970991"/>
                </a:lnTo>
                <a:lnTo>
                  <a:pt x="296046" y="1910083"/>
                </a:lnTo>
                <a:lnTo>
                  <a:pt x="266730" y="1764300"/>
                </a:lnTo>
                <a:lnTo>
                  <a:pt x="0" y="1707125"/>
                </a:lnTo>
                <a:lnTo>
                  <a:pt x="0" y="1359112"/>
                </a:lnTo>
                <a:lnTo>
                  <a:pt x="282689" y="1298517"/>
                </a:lnTo>
                <a:lnTo>
                  <a:pt x="296046" y="1238934"/>
                </a:lnTo>
                <a:lnTo>
                  <a:pt x="338680" y="1116283"/>
                </a:lnTo>
                <a:lnTo>
                  <a:pt x="118398" y="917256"/>
                </a:lnTo>
                <a:lnTo>
                  <a:pt x="292406" y="615867"/>
                </a:lnTo>
                <a:lnTo>
                  <a:pt x="589492" y="711830"/>
                </a:lnTo>
                <a:lnTo>
                  <a:pt x="654567" y="641611"/>
                </a:lnTo>
                <a:lnTo>
                  <a:pt x="713130" y="593508"/>
                </a:lnTo>
                <a:lnTo>
                  <a:pt x="615867" y="292403"/>
                </a:lnTo>
                <a:lnTo>
                  <a:pt x="917255" y="118396"/>
                </a:lnTo>
                <a:lnTo>
                  <a:pt x="1134119" y="358421"/>
                </a:lnTo>
                <a:lnTo>
                  <a:pt x="1274860" y="319080"/>
                </a:lnTo>
                <a:lnTo>
                  <a:pt x="1291253" y="316580"/>
                </a:lnTo>
                <a:close/>
              </a:path>
            </a:pathLst>
          </a:custGeom>
          <a:solidFill>
            <a:schemeClr val="accent2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2">
                <a:lumMod val="50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3083198" y="2213174"/>
            <a:ext cx="7500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文本框 37"/>
          <p:cNvSpPr txBox="1"/>
          <p:nvPr/>
        </p:nvSpPr>
        <p:spPr>
          <a:xfrm>
            <a:off x="3622946" y="2520158"/>
            <a:ext cx="7500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任意多边形 29"/>
          <p:cNvSpPr/>
          <p:nvPr/>
        </p:nvSpPr>
        <p:spPr>
          <a:xfrm>
            <a:off x="4108742" y="2149501"/>
            <a:ext cx="1900559" cy="1900559"/>
          </a:xfrm>
          <a:custGeom>
            <a:avLst/>
            <a:gdLst>
              <a:gd name="connsiteX0" fmla="*/ 1269701 w 2534078"/>
              <a:gd name="connsiteY0" fmla="*/ 857464 h 2534078"/>
              <a:gd name="connsiteX1" fmla="*/ 860126 w 2534078"/>
              <a:gd name="connsiteY1" fmla="*/ 1267039 h 2534078"/>
              <a:gd name="connsiteX2" fmla="*/ 1269701 w 2534078"/>
              <a:gd name="connsiteY2" fmla="*/ 1676614 h 2534078"/>
              <a:gd name="connsiteX3" fmla="*/ 1679276 w 2534078"/>
              <a:gd name="connsiteY3" fmla="*/ 1267039 h 2534078"/>
              <a:gd name="connsiteX4" fmla="*/ 1269701 w 2534078"/>
              <a:gd name="connsiteY4" fmla="*/ 857464 h 2534078"/>
              <a:gd name="connsiteX5" fmla="*/ 1123232 w 2534078"/>
              <a:gd name="connsiteY5" fmla="*/ 0 h 2534078"/>
              <a:gd name="connsiteX6" fmla="*/ 1410848 w 2534078"/>
              <a:gd name="connsiteY6" fmla="*/ 0 h 2534078"/>
              <a:gd name="connsiteX7" fmla="*/ 1466928 w 2534078"/>
              <a:gd name="connsiteY7" fmla="*/ 261636 h 2534078"/>
              <a:gd name="connsiteX8" fmla="*/ 1480479 w 2534078"/>
              <a:gd name="connsiteY8" fmla="*/ 263703 h 2534078"/>
              <a:gd name="connsiteX9" fmla="*/ 1595342 w 2534078"/>
              <a:gd name="connsiteY9" fmla="*/ 297820 h 2534078"/>
              <a:gd name="connsiteX10" fmla="*/ 1776019 w 2534078"/>
              <a:gd name="connsiteY10" fmla="*/ 97848 h 2534078"/>
              <a:gd name="connsiteX11" fmla="*/ 2025101 w 2534078"/>
              <a:gd name="connsiteY11" fmla="*/ 241655 h 2534078"/>
              <a:gd name="connsiteX12" fmla="*/ 1945054 w 2534078"/>
              <a:gd name="connsiteY12" fmla="*/ 489460 h 2534078"/>
              <a:gd name="connsiteX13" fmla="*/ 1960114 w 2534078"/>
              <a:gd name="connsiteY13" fmla="*/ 500442 h 2534078"/>
              <a:gd name="connsiteX14" fmla="*/ 2040203 w 2534078"/>
              <a:gd name="connsiteY14" fmla="*/ 577487 h 2534078"/>
              <a:gd name="connsiteX15" fmla="*/ 2048795 w 2534078"/>
              <a:gd name="connsiteY15" fmla="*/ 587678 h 2534078"/>
              <a:gd name="connsiteX16" fmla="*/ 2292425 w 2534078"/>
              <a:gd name="connsiteY16" fmla="*/ 508981 h 2534078"/>
              <a:gd name="connsiteX17" fmla="*/ 2436234 w 2534078"/>
              <a:gd name="connsiteY17" fmla="*/ 758063 h 2534078"/>
              <a:gd name="connsiteX18" fmla="*/ 2254720 w 2534078"/>
              <a:gd name="connsiteY18" fmla="*/ 922061 h 2534078"/>
              <a:gd name="connsiteX19" fmla="*/ 2269408 w 2534078"/>
              <a:gd name="connsiteY19" fmla="*/ 958503 h 2534078"/>
              <a:gd name="connsiteX20" fmla="*/ 2298262 w 2534078"/>
              <a:gd name="connsiteY20" fmla="*/ 1072685 h 2534078"/>
              <a:gd name="connsiteX21" fmla="*/ 2534078 w 2534078"/>
              <a:gd name="connsiteY21" fmla="*/ 1123232 h 2534078"/>
              <a:gd name="connsiteX22" fmla="*/ 2534078 w 2534078"/>
              <a:gd name="connsiteY22" fmla="*/ 1410847 h 2534078"/>
              <a:gd name="connsiteX23" fmla="*/ 2313203 w 2534078"/>
              <a:gd name="connsiteY23" fmla="*/ 1458192 h 2534078"/>
              <a:gd name="connsiteX24" fmla="*/ 2304582 w 2534078"/>
              <a:gd name="connsiteY24" fmla="*/ 1514684 h 2534078"/>
              <a:gd name="connsiteX25" fmla="*/ 2282278 w 2534078"/>
              <a:gd name="connsiteY25" fmla="*/ 1603710 h 2534078"/>
              <a:gd name="connsiteX26" fmla="*/ 2273540 w 2534078"/>
              <a:gd name="connsiteY26" fmla="*/ 1629023 h 2534078"/>
              <a:gd name="connsiteX27" fmla="*/ 2436234 w 2534078"/>
              <a:gd name="connsiteY27" fmla="*/ 1776020 h 2534078"/>
              <a:gd name="connsiteX28" fmla="*/ 2292425 w 2534078"/>
              <a:gd name="connsiteY28" fmla="*/ 2025100 h 2534078"/>
              <a:gd name="connsiteX29" fmla="*/ 2092492 w 2534078"/>
              <a:gd name="connsiteY29" fmla="*/ 1960518 h 2534078"/>
              <a:gd name="connsiteX30" fmla="*/ 2067843 w 2534078"/>
              <a:gd name="connsiteY30" fmla="*/ 1994321 h 2534078"/>
              <a:gd name="connsiteX31" fmla="*/ 1990801 w 2534078"/>
              <a:gd name="connsiteY31" fmla="*/ 2074411 h 2534078"/>
              <a:gd name="connsiteX32" fmla="*/ 1962409 w 2534078"/>
              <a:gd name="connsiteY32" fmla="*/ 2098344 h 2534078"/>
              <a:gd name="connsiteX33" fmla="*/ 2025101 w 2534078"/>
              <a:gd name="connsiteY33" fmla="*/ 2292424 h 2534078"/>
              <a:gd name="connsiteX34" fmla="*/ 1776019 w 2534078"/>
              <a:gd name="connsiteY34" fmla="*/ 2436231 h 2534078"/>
              <a:gd name="connsiteX35" fmla="*/ 1643806 w 2534078"/>
              <a:gd name="connsiteY35" fmla="*/ 2289901 h 2534078"/>
              <a:gd name="connsiteX36" fmla="*/ 1609783 w 2534078"/>
              <a:gd name="connsiteY36" fmla="*/ 2303617 h 2534078"/>
              <a:gd name="connsiteX37" fmla="*/ 1451683 w 2534078"/>
              <a:gd name="connsiteY37" fmla="*/ 2343567 h 2534078"/>
              <a:gd name="connsiteX38" fmla="*/ 1410848 w 2534078"/>
              <a:gd name="connsiteY38" fmla="*/ 2534078 h 2534078"/>
              <a:gd name="connsiteX39" fmla="*/ 1123232 w 2534078"/>
              <a:gd name="connsiteY39" fmla="*/ 2534078 h 2534078"/>
              <a:gd name="connsiteX40" fmla="*/ 1082311 w 2534078"/>
              <a:gd name="connsiteY40" fmla="*/ 2343169 h 2534078"/>
              <a:gd name="connsiteX41" fmla="*/ 1053603 w 2534078"/>
              <a:gd name="connsiteY41" fmla="*/ 2338789 h 2534078"/>
              <a:gd name="connsiteX42" fmla="*/ 890005 w 2534078"/>
              <a:gd name="connsiteY42" fmla="*/ 2290200 h 2534078"/>
              <a:gd name="connsiteX43" fmla="*/ 758062 w 2534078"/>
              <a:gd name="connsiteY43" fmla="*/ 2436231 h 2534078"/>
              <a:gd name="connsiteX44" fmla="*/ 508981 w 2534078"/>
              <a:gd name="connsiteY44" fmla="*/ 2292424 h 2534078"/>
              <a:gd name="connsiteX45" fmla="*/ 571342 w 2534078"/>
              <a:gd name="connsiteY45" fmla="*/ 2099366 h 2534078"/>
              <a:gd name="connsiteX46" fmla="*/ 449819 w 2534078"/>
              <a:gd name="connsiteY46" fmla="*/ 1974906 h 2534078"/>
              <a:gd name="connsiteX47" fmla="*/ 440167 w 2534078"/>
              <a:gd name="connsiteY47" fmla="*/ 1960976 h 2534078"/>
              <a:gd name="connsiteX48" fmla="*/ 241658 w 2534078"/>
              <a:gd name="connsiteY48" fmla="*/ 2025100 h 2534078"/>
              <a:gd name="connsiteX49" fmla="*/ 97849 w 2534078"/>
              <a:gd name="connsiteY49" fmla="*/ 1776020 h 2534078"/>
              <a:gd name="connsiteX50" fmla="*/ 260658 w 2534078"/>
              <a:gd name="connsiteY50" fmla="*/ 1628918 h 2534078"/>
              <a:gd name="connsiteX51" fmla="*/ 244666 w 2534078"/>
              <a:gd name="connsiteY51" fmla="*/ 1578581 h 2534078"/>
              <a:gd name="connsiteX52" fmla="*/ 220438 w 2534078"/>
              <a:gd name="connsiteY52" fmla="*/ 1458099 h 2534078"/>
              <a:gd name="connsiteX53" fmla="*/ 0 w 2534078"/>
              <a:gd name="connsiteY53" fmla="*/ 1410847 h 2534078"/>
              <a:gd name="connsiteX54" fmla="*/ 0 w 2534078"/>
              <a:gd name="connsiteY54" fmla="*/ 1123232 h 2534078"/>
              <a:gd name="connsiteX55" fmla="*/ 233627 w 2534078"/>
              <a:gd name="connsiteY55" fmla="*/ 1073154 h 2534078"/>
              <a:gd name="connsiteX56" fmla="*/ 244666 w 2534078"/>
              <a:gd name="connsiteY56" fmla="*/ 1023912 h 2534078"/>
              <a:gd name="connsiteX57" fmla="*/ 279901 w 2534078"/>
              <a:gd name="connsiteY57" fmla="*/ 922548 h 2534078"/>
              <a:gd name="connsiteX58" fmla="*/ 97849 w 2534078"/>
              <a:gd name="connsiteY58" fmla="*/ 758063 h 2534078"/>
              <a:gd name="connsiteX59" fmla="*/ 241658 w 2534078"/>
              <a:gd name="connsiteY59" fmla="*/ 508981 h 2534078"/>
              <a:gd name="connsiteX60" fmla="*/ 487184 w 2534078"/>
              <a:gd name="connsiteY60" fmla="*/ 588289 h 2534078"/>
              <a:gd name="connsiteX61" fmla="*/ 540964 w 2534078"/>
              <a:gd name="connsiteY61" fmla="*/ 530257 h 2534078"/>
              <a:gd name="connsiteX62" fmla="*/ 589363 w 2534078"/>
              <a:gd name="connsiteY62" fmla="*/ 490503 h 2534078"/>
              <a:gd name="connsiteX63" fmla="*/ 508981 w 2534078"/>
              <a:gd name="connsiteY63" fmla="*/ 241655 h 2534078"/>
              <a:gd name="connsiteX64" fmla="*/ 758062 w 2534078"/>
              <a:gd name="connsiteY64" fmla="*/ 97848 h 2534078"/>
              <a:gd name="connsiteX65" fmla="*/ 937288 w 2534078"/>
              <a:gd name="connsiteY65" fmla="*/ 296215 h 2534078"/>
              <a:gd name="connsiteX66" fmla="*/ 1053603 w 2534078"/>
              <a:gd name="connsiteY66" fmla="*/ 263703 h 2534078"/>
              <a:gd name="connsiteX67" fmla="*/ 1067151 w 2534078"/>
              <a:gd name="connsiteY67" fmla="*/ 261636 h 253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534078" h="2534078">
                <a:moveTo>
                  <a:pt x="1269701" y="857464"/>
                </a:moveTo>
                <a:cubicBezTo>
                  <a:pt x="1043499" y="857464"/>
                  <a:pt x="860126" y="1040837"/>
                  <a:pt x="860126" y="1267039"/>
                </a:cubicBezTo>
                <a:cubicBezTo>
                  <a:pt x="860126" y="1493241"/>
                  <a:pt x="1043499" y="1676614"/>
                  <a:pt x="1269701" y="1676614"/>
                </a:cubicBezTo>
                <a:cubicBezTo>
                  <a:pt x="1495903" y="1676614"/>
                  <a:pt x="1679276" y="1493241"/>
                  <a:pt x="1679276" y="1267039"/>
                </a:cubicBezTo>
                <a:cubicBezTo>
                  <a:pt x="1679276" y="1040837"/>
                  <a:pt x="1495903" y="857464"/>
                  <a:pt x="1269701" y="857464"/>
                </a:cubicBezTo>
                <a:close/>
                <a:moveTo>
                  <a:pt x="1123232" y="0"/>
                </a:moveTo>
                <a:lnTo>
                  <a:pt x="1410848" y="0"/>
                </a:lnTo>
                <a:lnTo>
                  <a:pt x="1466928" y="261636"/>
                </a:lnTo>
                <a:lnTo>
                  <a:pt x="1480479" y="263703"/>
                </a:lnTo>
                <a:lnTo>
                  <a:pt x="1595342" y="297820"/>
                </a:lnTo>
                <a:lnTo>
                  <a:pt x="1776019" y="97848"/>
                </a:lnTo>
                <a:lnTo>
                  <a:pt x="2025101" y="241655"/>
                </a:lnTo>
                <a:lnTo>
                  <a:pt x="1945054" y="489460"/>
                </a:lnTo>
                <a:lnTo>
                  <a:pt x="1960114" y="500442"/>
                </a:lnTo>
                <a:cubicBezTo>
                  <a:pt x="1988137" y="524717"/>
                  <a:pt x="2014873" y="550435"/>
                  <a:pt x="2040203" y="577487"/>
                </a:cubicBezTo>
                <a:lnTo>
                  <a:pt x="2048795" y="587678"/>
                </a:lnTo>
                <a:lnTo>
                  <a:pt x="2292425" y="508981"/>
                </a:lnTo>
                <a:lnTo>
                  <a:pt x="2436234" y="758063"/>
                </a:lnTo>
                <a:lnTo>
                  <a:pt x="2254720" y="922061"/>
                </a:lnTo>
                <a:lnTo>
                  <a:pt x="2269408" y="958503"/>
                </a:lnTo>
                <a:lnTo>
                  <a:pt x="2298262" y="1072685"/>
                </a:lnTo>
                <a:lnTo>
                  <a:pt x="2534078" y="1123232"/>
                </a:lnTo>
                <a:lnTo>
                  <a:pt x="2534078" y="1410847"/>
                </a:lnTo>
                <a:lnTo>
                  <a:pt x="2313203" y="1458192"/>
                </a:lnTo>
                <a:lnTo>
                  <a:pt x="2304582" y="1514684"/>
                </a:lnTo>
                <a:cubicBezTo>
                  <a:pt x="2298411" y="1544846"/>
                  <a:pt x="2290956" y="1574542"/>
                  <a:pt x="2282278" y="1603710"/>
                </a:cubicBezTo>
                <a:lnTo>
                  <a:pt x="2273540" y="1629023"/>
                </a:lnTo>
                <a:lnTo>
                  <a:pt x="2436234" y="1776020"/>
                </a:lnTo>
                <a:lnTo>
                  <a:pt x="2292425" y="2025100"/>
                </a:lnTo>
                <a:lnTo>
                  <a:pt x="2092492" y="1960518"/>
                </a:lnTo>
                <a:lnTo>
                  <a:pt x="2067843" y="1994321"/>
                </a:lnTo>
                <a:cubicBezTo>
                  <a:pt x="2043570" y="2022344"/>
                  <a:pt x="2017852" y="2049080"/>
                  <a:pt x="1990801" y="2074411"/>
                </a:cubicBezTo>
                <a:lnTo>
                  <a:pt x="1962409" y="2098344"/>
                </a:lnTo>
                <a:lnTo>
                  <a:pt x="2025101" y="2292424"/>
                </a:lnTo>
                <a:lnTo>
                  <a:pt x="1776019" y="2436231"/>
                </a:lnTo>
                <a:lnTo>
                  <a:pt x="1643806" y="2289901"/>
                </a:lnTo>
                <a:lnTo>
                  <a:pt x="1609783" y="2303617"/>
                </a:lnTo>
                <a:lnTo>
                  <a:pt x="1451683" y="2343567"/>
                </a:lnTo>
                <a:lnTo>
                  <a:pt x="1410848" y="2534078"/>
                </a:lnTo>
                <a:lnTo>
                  <a:pt x="1123232" y="2534078"/>
                </a:lnTo>
                <a:lnTo>
                  <a:pt x="1082311" y="2343169"/>
                </a:lnTo>
                <a:lnTo>
                  <a:pt x="1053603" y="2338789"/>
                </a:lnTo>
                <a:lnTo>
                  <a:pt x="890005" y="2290200"/>
                </a:lnTo>
                <a:lnTo>
                  <a:pt x="758062" y="2436231"/>
                </a:lnTo>
                <a:lnTo>
                  <a:pt x="508981" y="2292424"/>
                </a:lnTo>
                <a:lnTo>
                  <a:pt x="571342" y="2099366"/>
                </a:lnTo>
                <a:lnTo>
                  <a:pt x="449819" y="1974906"/>
                </a:lnTo>
                <a:lnTo>
                  <a:pt x="440167" y="1960976"/>
                </a:lnTo>
                <a:lnTo>
                  <a:pt x="241658" y="2025100"/>
                </a:lnTo>
                <a:lnTo>
                  <a:pt x="97849" y="1776020"/>
                </a:lnTo>
                <a:lnTo>
                  <a:pt x="260658" y="1628918"/>
                </a:lnTo>
                <a:lnTo>
                  <a:pt x="244666" y="1578581"/>
                </a:lnTo>
                <a:lnTo>
                  <a:pt x="220438" y="1458099"/>
                </a:lnTo>
                <a:lnTo>
                  <a:pt x="0" y="1410847"/>
                </a:lnTo>
                <a:lnTo>
                  <a:pt x="0" y="1123232"/>
                </a:lnTo>
                <a:lnTo>
                  <a:pt x="233627" y="1073154"/>
                </a:lnTo>
                <a:lnTo>
                  <a:pt x="244666" y="1023912"/>
                </a:lnTo>
                <a:lnTo>
                  <a:pt x="279901" y="922548"/>
                </a:lnTo>
                <a:lnTo>
                  <a:pt x="97849" y="758063"/>
                </a:lnTo>
                <a:lnTo>
                  <a:pt x="241658" y="508981"/>
                </a:lnTo>
                <a:lnTo>
                  <a:pt x="487184" y="588289"/>
                </a:lnTo>
                <a:lnTo>
                  <a:pt x="540964" y="530257"/>
                </a:lnTo>
                <a:lnTo>
                  <a:pt x="589363" y="490503"/>
                </a:lnTo>
                <a:lnTo>
                  <a:pt x="508981" y="241655"/>
                </a:lnTo>
                <a:lnTo>
                  <a:pt x="758062" y="97848"/>
                </a:lnTo>
                <a:lnTo>
                  <a:pt x="937288" y="296215"/>
                </a:lnTo>
                <a:lnTo>
                  <a:pt x="1053603" y="263703"/>
                </a:lnTo>
                <a:lnTo>
                  <a:pt x="1067151" y="261636"/>
                </a:lnTo>
                <a:close/>
              </a:path>
            </a:pathLst>
          </a:custGeom>
          <a:solidFill>
            <a:schemeClr val="accent3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3">
                <a:lumMod val="50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文本框 38"/>
          <p:cNvSpPr txBox="1"/>
          <p:nvPr/>
        </p:nvSpPr>
        <p:spPr>
          <a:xfrm>
            <a:off x="4060368" y="2850813"/>
            <a:ext cx="7500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任意多边形 31"/>
          <p:cNvSpPr/>
          <p:nvPr/>
        </p:nvSpPr>
        <p:spPr>
          <a:xfrm>
            <a:off x="4613794" y="2479351"/>
            <a:ext cx="1570709" cy="1570709"/>
          </a:xfrm>
          <a:custGeom>
            <a:avLst/>
            <a:gdLst>
              <a:gd name="connsiteX0" fmla="*/ 1042841 w 2094279"/>
              <a:gd name="connsiteY0" fmla="*/ 621456 h 2094279"/>
              <a:gd name="connsiteX1" fmla="*/ 617158 w 2094279"/>
              <a:gd name="connsiteY1" fmla="*/ 1047139 h 2094279"/>
              <a:gd name="connsiteX2" fmla="*/ 1042841 w 2094279"/>
              <a:gd name="connsiteY2" fmla="*/ 1472822 h 2094279"/>
              <a:gd name="connsiteX3" fmla="*/ 1468524 w 2094279"/>
              <a:gd name="connsiteY3" fmla="*/ 1047139 h 2094279"/>
              <a:gd name="connsiteX4" fmla="*/ 1042841 w 2094279"/>
              <a:gd name="connsiteY4" fmla="*/ 621456 h 2094279"/>
              <a:gd name="connsiteX5" fmla="*/ 928291 w 2094279"/>
              <a:gd name="connsiteY5" fmla="*/ 0 h 2094279"/>
              <a:gd name="connsiteX6" fmla="*/ 1165990 w 2094279"/>
              <a:gd name="connsiteY6" fmla="*/ 0 h 2094279"/>
              <a:gd name="connsiteX7" fmla="*/ 1212337 w 2094279"/>
              <a:gd name="connsiteY7" fmla="*/ 216228 h 2094279"/>
              <a:gd name="connsiteX8" fmla="*/ 1223536 w 2094279"/>
              <a:gd name="connsiteY8" fmla="*/ 217936 h 2094279"/>
              <a:gd name="connsiteX9" fmla="*/ 1318464 w 2094279"/>
              <a:gd name="connsiteY9" fmla="*/ 246132 h 2094279"/>
              <a:gd name="connsiteX10" fmla="*/ 1467784 w 2094279"/>
              <a:gd name="connsiteY10" fmla="*/ 80866 h 2094279"/>
              <a:gd name="connsiteX11" fmla="*/ 1673637 w 2094279"/>
              <a:gd name="connsiteY11" fmla="*/ 199715 h 2094279"/>
              <a:gd name="connsiteX12" fmla="*/ 1607482 w 2094279"/>
              <a:gd name="connsiteY12" fmla="*/ 404512 h 2094279"/>
              <a:gd name="connsiteX13" fmla="*/ 1619929 w 2094279"/>
              <a:gd name="connsiteY13" fmla="*/ 413588 h 2094279"/>
              <a:gd name="connsiteX14" fmla="*/ 1686118 w 2094279"/>
              <a:gd name="connsiteY14" fmla="*/ 477262 h 2094279"/>
              <a:gd name="connsiteX15" fmla="*/ 1693219 w 2094279"/>
              <a:gd name="connsiteY15" fmla="*/ 485684 h 2094279"/>
              <a:gd name="connsiteX16" fmla="*/ 1894566 w 2094279"/>
              <a:gd name="connsiteY16" fmla="*/ 420645 h 2094279"/>
              <a:gd name="connsiteX17" fmla="*/ 2013416 w 2094279"/>
              <a:gd name="connsiteY17" fmla="*/ 626498 h 2094279"/>
              <a:gd name="connsiteX18" fmla="*/ 1863405 w 2094279"/>
              <a:gd name="connsiteY18" fmla="*/ 762034 h 2094279"/>
              <a:gd name="connsiteX19" fmla="*/ 1875544 w 2094279"/>
              <a:gd name="connsiteY19" fmla="*/ 792151 h 2094279"/>
              <a:gd name="connsiteX20" fmla="*/ 1899390 w 2094279"/>
              <a:gd name="connsiteY20" fmla="*/ 886516 h 2094279"/>
              <a:gd name="connsiteX21" fmla="*/ 2094279 w 2094279"/>
              <a:gd name="connsiteY21" fmla="*/ 928291 h 2094279"/>
              <a:gd name="connsiteX22" fmla="*/ 2094279 w 2094279"/>
              <a:gd name="connsiteY22" fmla="*/ 1165989 h 2094279"/>
              <a:gd name="connsiteX23" fmla="*/ 1911738 w 2094279"/>
              <a:gd name="connsiteY23" fmla="*/ 1205117 h 2094279"/>
              <a:gd name="connsiteX24" fmla="*/ 1904613 w 2094279"/>
              <a:gd name="connsiteY24" fmla="*/ 1251805 h 2094279"/>
              <a:gd name="connsiteX25" fmla="*/ 1886180 w 2094279"/>
              <a:gd name="connsiteY25" fmla="*/ 1325380 h 2094279"/>
              <a:gd name="connsiteX26" fmla="*/ 1878958 w 2094279"/>
              <a:gd name="connsiteY26" fmla="*/ 1346300 h 2094279"/>
              <a:gd name="connsiteX27" fmla="*/ 2013416 w 2094279"/>
              <a:gd name="connsiteY27" fmla="*/ 1467785 h 2094279"/>
              <a:gd name="connsiteX28" fmla="*/ 1894566 w 2094279"/>
              <a:gd name="connsiteY28" fmla="*/ 1673636 h 2094279"/>
              <a:gd name="connsiteX29" fmla="*/ 1729332 w 2094279"/>
              <a:gd name="connsiteY29" fmla="*/ 1620262 h 2094279"/>
              <a:gd name="connsiteX30" fmla="*/ 1708961 w 2094279"/>
              <a:gd name="connsiteY30" fmla="*/ 1648199 h 2094279"/>
              <a:gd name="connsiteX31" fmla="*/ 1645290 w 2094279"/>
              <a:gd name="connsiteY31" fmla="*/ 1714389 h 2094279"/>
              <a:gd name="connsiteX32" fmla="*/ 1621825 w 2094279"/>
              <a:gd name="connsiteY32" fmla="*/ 1734168 h 2094279"/>
              <a:gd name="connsiteX33" fmla="*/ 1673637 w 2094279"/>
              <a:gd name="connsiteY33" fmla="*/ 1894565 h 2094279"/>
              <a:gd name="connsiteX34" fmla="*/ 1467784 w 2094279"/>
              <a:gd name="connsiteY34" fmla="*/ 2013414 h 2094279"/>
              <a:gd name="connsiteX35" fmla="*/ 1358517 w 2094279"/>
              <a:gd name="connsiteY35" fmla="*/ 1892480 h 2094279"/>
              <a:gd name="connsiteX36" fmla="*/ 1330399 w 2094279"/>
              <a:gd name="connsiteY36" fmla="*/ 1903815 h 2094279"/>
              <a:gd name="connsiteX37" fmla="*/ 1199738 w 2094279"/>
              <a:gd name="connsiteY37" fmla="*/ 1936832 h 2094279"/>
              <a:gd name="connsiteX38" fmla="*/ 1165990 w 2094279"/>
              <a:gd name="connsiteY38" fmla="*/ 2094279 h 2094279"/>
              <a:gd name="connsiteX39" fmla="*/ 928291 w 2094279"/>
              <a:gd name="connsiteY39" fmla="*/ 2094279 h 2094279"/>
              <a:gd name="connsiteX40" fmla="*/ 894472 w 2094279"/>
              <a:gd name="connsiteY40" fmla="*/ 1936503 h 2094279"/>
              <a:gd name="connsiteX41" fmla="*/ 870746 w 2094279"/>
              <a:gd name="connsiteY41" fmla="*/ 1932883 h 2094279"/>
              <a:gd name="connsiteX42" fmla="*/ 735541 w 2094279"/>
              <a:gd name="connsiteY42" fmla="*/ 1892727 h 2094279"/>
              <a:gd name="connsiteX43" fmla="*/ 626497 w 2094279"/>
              <a:gd name="connsiteY43" fmla="*/ 2013414 h 2094279"/>
              <a:gd name="connsiteX44" fmla="*/ 420645 w 2094279"/>
              <a:gd name="connsiteY44" fmla="*/ 1894565 h 2094279"/>
              <a:gd name="connsiteX45" fmla="*/ 472183 w 2094279"/>
              <a:gd name="connsiteY45" fmla="*/ 1735013 h 2094279"/>
              <a:gd name="connsiteX46" fmla="*/ 371751 w 2094279"/>
              <a:gd name="connsiteY46" fmla="*/ 1632153 h 2094279"/>
              <a:gd name="connsiteX47" fmla="*/ 363774 w 2094279"/>
              <a:gd name="connsiteY47" fmla="*/ 1620641 h 2094279"/>
              <a:gd name="connsiteX48" fmla="*/ 199717 w 2094279"/>
              <a:gd name="connsiteY48" fmla="*/ 1673636 h 2094279"/>
              <a:gd name="connsiteX49" fmla="*/ 80867 w 2094279"/>
              <a:gd name="connsiteY49" fmla="*/ 1467785 h 2094279"/>
              <a:gd name="connsiteX50" fmla="*/ 215420 w 2094279"/>
              <a:gd name="connsiteY50" fmla="*/ 1346213 h 2094279"/>
              <a:gd name="connsiteX51" fmla="*/ 202203 w 2094279"/>
              <a:gd name="connsiteY51" fmla="*/ 1304612 h 2094279"/>
              <a:gd name="connsiteX52" fmla="*/ 182180 w 2094279"/>
              <a:gd name="connsiteY52" fmla="*/ 1205040 h 2094279"/>
              <a:gd name="connsiteX53" fmla="*/ 0 w 2094279"/>
              <a:gd name="connsiteY53" fmla="*/ 1165989 h 2094279"/>
              <a:gd name="connsiteX54" fmla="*/ 0 w 2094279"/>
              <a:gd name="connsiteY54" fmla="*/ 928291 h 2094279"/>
              <a:gd name="connsiteX55" fmla="*/ 193080 w 2094279"/>
              <a:gd name="connsiteY55" fmla="*/ 886904 h 2094279"/>
              <a:gd name="connsiteX56" fmla="*/ 202203 w 2094279"/>
              <a:gd name="connsiteY56" fmla="*/ 846208 h 2094279"/>
              <a:gd name="connsiteX57" fmla="*/ 231323 w 2094279"/>
              <a:gd name="connsiteY57" fmla="*/ 762436 h 2094279"/>
              <a:gd name="connsiteX58" fmla="*/ 80867 w 2094279"/>
              <a:gd name="connsiteY58" fmla="*/ 626498 h 2094279"/>
              <a:gd name="connsiteX59" fmla="*/ 199717 w 2094279"/>
              <a:gd name="connsiteY59" fmla="*/ 420645 h 2094279"/>
              <a:gd name="connsiteX60" fmla="*/ 402631 w 2094279"/>
              <a:gd name="connsiteY60" fmla="*/ 486189 h 2094279"/>
              <a:gd name="connsiteX61" fmla="*/ 447078 w 2094279"/>
              <a:gd name="connsiteY61" fmla="*/ 438229 h 2094279"/>
              <a:gd name="connsiteX62" fmla="*/ 487077 w 2094279"/>
              <a:gd name="connsiteY62" fmla="*/ 405374 h 2094279"/>
              <a:gd name="connsiteX63" fmla="*/ 420645 w 2094279"/>
              <a:gd name="connsiteY63" fmla="*/ 199715 h 2094279"/>
              <a:gd name="connsiteX64" fmla="*/ 626497 w 2094279"/>
              <a:gd name="connsiteY64" fmla="*/ 80866 h 2094279"/>
              <a:gd name="connsiteX65" fmla="*/ 774618 w 2094279"/>
              <a:gd name="connsiteY65" fmla="*/ 244806 h 2094279"/>
              <a:gd name="connsiteX66" fmla="*/ 870746 w 2094279"/>
              <a:gd name="connsiteY66" fmla="*/ 217936 h 2094279"/>
              <a:gd name="connsiteX67" fmla="*/ 881943 w 2094279"/>
              <a:gd name="connsiteY67" fmla="*/ 216228 h 2094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094279" h="2094279">
                <a:moveTo>
                  <a:pt x="1042841" y="621456"/>
                </a:moveTo>
                <a:cubicBezTo>
                  <a:pt x="807743" y="621456"/>
                  <a:pt x="617158" y="812041"/>
                  <a:pt x="617158" y="1047139"/>
                </a:cubicBezTo>
                <a:cubicBezTo>
                  <a:pt x="617158" y="1282237"/>
                  <a:pt x="807743" y="1472822"/>
                  <a:pt x="1042841" y="1472822"/>
                </a:cubicBezTo>
                <a:cubicBezTo>
                  <a:pt x="1277939" y="1472822"/>
                  <a:pt x="1468524" y="1282237"/>
                  <a:pt x="1468524" y="1047139"/>
                </a:cubicBezTo>
                <a:cubicBezTo>
                  <a:pt x="1468524" y="812041"/>
                  <a:pt x="1277939" y="621456"/>
                  <a:pt x="1042841" y="621456"/>
                </a:cubicBezTo>
                <a:close/>
                <a:moveTo>
                  <a:pt x="928291" y="0"/>
                </a:moveTo>
                <a:lnTo>
                  <a:pt x="1165990" y="0"/>
                </a:lnTo>
                <a:lnTo>
                  <a:pt x="1212337" y="216228"/>
                </a:lnTo>
                <a:lnTo>
                  <a:pt x="1223536" y="217936"/>
                </a:lnTo>
                <a:lnTo>
                  <a:pt x="1318464" y="246132"/>
                </a:lnTo>
                <a:lnTo>
                  <a:pt x="1467784" y="80866"/>
                </a:lnTo>
                <a:lnTo>
                  <a:pt x="1673637" y="199715"/>
                </a:lnTo>
                <a:lnTo>
                  <a:pt x="1607482" y="404512"/>
                </a:lnTo>
                <a:lnTo>
                  <a:pt x="1619929" y="413588"/>
                </a:lnTo>
                <a:cubicBezTo>
                  <a:pt x="1643088" y="433650"/>
                  <a:pt x="1665184" y="454905"/>
                  <a:pt x="1686118" y="477262"/>
                </a:cubicBezTo>
                <a:lnTo>
                  <a:pt x="1693219" y="485684"/>
                </a:lnTo>
                <a:lnTo>
                  <a:pt x="1894566" y="420645"/>
                </a:lnTo>
                <a:lnTo>
                  <a:pt x="2013416" y="626498"/>
                </a:lnTo>
                <a:lnTo>
                  <a:pt x="1863405" y="762034"/>
                </a:lnTo>
                <a:lnTo>
                  <a:pt x="1875544" y="792151"/>
                </a:lnTo>
                <a:lnTo>
                  <a:pt x="1899390" y="886516"/>
                </a:lnTo>
                <a:lnTo>
                  <a:pt x="2094279" y="928291"/>
                </a:lnTo>
                <a:lnTo>
                  <a:pt x="2094279" y="1165989"/>
                </a:lnTo>
                <a:lnTo>
                  <a:pt x="1911738" y="1205117"/>
                </a:lnTo>
                <a:lnTo>
                  <a:pt x="1904613" y="1251805"/>
                </a:lnTo>
                <a:cubicBezTo>
                  <a:pt x="1899513" y="1276732"/>
                  <a:pt x="1893352" y="1301274"/>
                  <a:pt x="1886180" y="1325380"/>
                </a:cubicBezTo>
                <a:lnTo>
                  <a:pt x="1878958" y="1346300"/>
                </a:lnTo>
                <a:lnTo>
                  <a:pt x="2013416" y="1467785"/>
                </a:lnTo>
                <a:lnTo>
                  <a:pt x="1894566" y="1673636"/>
                </a:lnTo>
                <a:lnTo>
                  <a:pt x="1729332" y="1620262"/>
                </a:lnTo>
                <a:lnTo>
                  <a:pt x="1708961" y="1648199"/>
                </a:lnTo>
                <a:cubicBezTo>
                  <a:pt x="1688901" y="1671358"/>
                  <a:pt x="1667646" y="1693454"/>
                  <a:pt x="1645290" y="1714389"/>
                </a:cubicBezTo>
                <a:lnTo>
                  <a:pt x="1621825" y="1734168"/>
                </a:lnTo>
                <a:lnTo>
                  <a:pt x="1673637" y="1894565"/>
                </a:lnTo>
                <a:lnTo>
                  <a:pt x="1467784" y="2013414"/>
                </a:lnTo>
                <a:lnTo>
                  <a:pt x="1358517" y="1892480"/>
                </a:lnTo>
                <a:lnTo>
                  <a:pt x="1330399" y="1903815"/>
                </a:lnTo>
                <a:lnTo>
                  <a:pt x="1199738" y="1936832"/>
                </a:lnTo>
                <a:lnTo>
                  <a:pt x="1165990" y="2094279"/>
                </a:lnTo>
                <a:lnTo>
                  <a:pt x="928291" y="2094279"/>
                </a:lnTo>
                <a:lnTo>
                  <a:pt x="894472" y="1936503"/>
                </a:lnTo>
                <a:lnTo>
                  <a:pt x="870746" y="1932883"/>
                </a:lnTo>
                <a:lnTo>
                  <a:pt x="735541" y="1892727"/>
                </a:lnTo>
                <a:lnTo>
                  <a:pt x="626497" y="2013414"/>
                </a:lnTo>
                <a:lnTo>
                  <a:pt x="420645" y="1894565"/>
                </a:lnTo>
                <a:lnTo>
                  <a:pt x="472183" y="1735013"/>
                </a:lnTo>
                <a:lnTo>
                  <a:pt x="371751" y="1632153"/>
                </a:lnTo>
                <a:lnTo>
                  <a:pt x="363774" y="1620641"/>
                </a:lnTo>
                <a:lnTo>
                  <a:pt x="199717" y="1673636"/>
                </a:lnTo>
                <a:lnTo>
                  <a:pt x="80867" y="1467785"/>
                </a:lnTo>
                <a:lnTo>
                  <a:pt x="215420" y="1346213"/>
                </a:lnTo>
                <a:lnTo>
                  <a:pt x="202203" y="1304612"/>
                </a:lnTo>
                <a:lnTo>
                  <a:pt x="182180" y="1205040"/>
                </a:lnTo>
                <a:lnTo>
                  <a:pt x="0" y="1165989"/>
                </a:lnTo>
                <a:lnTo>
                  <a:pt x="0" y="928291"/>
                </a:lnTo>
                <a:lnTo>
                  <a:pt x="193080" y="886904"/>
                </a:lnTo>
                <a:lnTo>
                  <a:pt x="202203" y="846208"/>
                </a:lnTo>
                <a:lnTo>
                  <a:pt x="231323" y="762436"/>
                </a:lnTo>
                <a:lnTo>
                  <a:pt x="80867" y="626498"/>
                </a:lnTo>
                <a:lnTo>
                  <a:pt x="199717" y="420645"/>
                </a:lnTo>
                <a:lnTo>
                  <a:pt x="402631" y="486189"/>
                </a:lnTo>
                <a:lnTo>
                  <a:pt x="447078" y="438229"/>
                </a:lnTo>
                <a:lnTo>
                  <a:pt x="487077" y="405374"/>
                </a:lnTo>
                <a:lnTo>
                  <a:pt x="420645" y="199715"/>
                </a:lnTo>
                <a:lnTo>
                  <a:pt x="626497" y="80866"/>
                </a:lnTo>
                <a:lnTo>
                  <a:pt x="774618" y="244806"/>
                </a:lnTo>
                <a:lnTo>
                  <a:pt x="870746" y="217936"/>
                </a:lnTo>
                <a:lnTo>
                  <a:pt x="881943" y="216228"/>
                </a:lnTo>
                <a:close/>
              </a:path>
            </a:pathLst>
          </a:custGeom>
          <a:solidFill>
            <a:schemeClr val="accent4"/>
          </a:solidFill>
          <a:ln w="12700">
            <a:gradFill>
              <a:gsLst>
                <a:gs pos="0">
                  <a:srgbClr val="F3F3F3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342900" dist="177800" dir="10200000" algn="br" rotWithShape="0">
              <a:prstClr val="black">
                <a:alpha val="41000"/>
              </a:prstClr>
            </a:outerShdw>
          </a:effectLst>
          <a:scene3d>
            <a:camera prst="perspectiveContrastingLeftFacing">
              <a:rot lat="21552399" lon="20366100" rev="21191525"/>
            </a:camera>
            <a:lightRig rig="soft" dir="t">
              <a:rot lat="0" lon="0" rev="6600000"/>
            </a:lightRig>
          </a:scene3d>
          <a:sp3d extrusionH="266700">
            <a:extrusionClr>
              <a:schemeClr val="accent4">
                <a:lumMod val="50000"/>
              </a:schemeClr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1" name="文本框 39"/>
          <p:cNvSpPr txBox="1"/>
          <p:nvPr/>
        </p:nvSpPr>
        <p:spPr>
          <a:xfrm>
            <a:off x="4507712" y="3028950"/>
            <a:ext cx="75008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grpSp>
        <p:nvGrpSpPr>
          <p:cNvPr id="52" name="组合 53"/>
          <p:cNvGrpSpPr/>
          <p:nvPr/>
        </p:nvGrpSpPr>
        <p:grpSpPr>
          <a:xfrm flipH="1" flipV="1">
            <a:off x="1345779" y="1602377"/>
            <a:ext cx="2013686" cy="250024"/>
            <a:chOff x="5272248" y="4626108"/>
            <a:chExt cx="2684915" cy="33336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3" name="椭圆 56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任意多边形 57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9" name="Rectangle 40"/>
          <p:cNvSpPr>
            <a:spLocks noChangeArrowheads="1"/>
          </p:cNvSpPr>
          <p:nvPr/>
        </p:nvSpPr>
        <p:spPr bwMode="auto">
          <a:xfrm>
            <a:off x="2777526" y="1542154"/>
            <a:ext cx="155197" cy="12542"/>
          </a:xfrm>
          <a:prstGeom prst="rect">
            <a:avLst/>
          </a:prstGeom>
          <a:solidFill>
            <a:schemeClr val="tx1">
              <a:lumMod val="50000"/>
              <a:lumOff val="50000"/>
              <a:alpha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dirty="0"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2691620" y="1272520"/>
            <a:ext cx="326696" cy="267126"/>
            <a:chOff x="2691620" y="1272520"/>
            <a:chExt cx="326696" cy="267126"/>
          </a:xfrm>
          <a:solidFill>
            <a:schemeClr val="accent1"/>
          </a:solidFill>
        </p:grpSpPr>
        <p:sp>
          <p:nvSpPr>
            <p:cNvPr id="57" name="Freeform 37"/>
            <p:cNvSpPr>
              <a:spLocks noEditPoints="1"/>
            </p:cNvSpPr>
            <p:nvPr/>
          </p:nvSpPr>
          <p:spPr bwMode="auto">
            <a:xfrm>
              <a:off x="2691620" y="1272520"/>
              <a:ext cx="326696" cy="233579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2815464" y="1509233"/>
              <a:ext cx="79009" cy="30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2726735" y="1317354"/>
              <a:ext cx="241730" cy="125412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59"/>
          <p:cNvGrpSpPr/>
          <p:nvPr/>
        </p:nvGrpSpPr>
        <p:grpSpPr>
          <a:xfrm flipH="1">
            <a:off x="1290936" y="3383419"/>
            <a:ext cx="2532694" cy="396761"/>
            <a:chOff x="4580237" y="4436808"/>
            <a:chExt cx="3376925" cy="52901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2" name="椭圆 62"/>
            <p:cNvSpPr/>
            <p:nvPr/>
          </p:nvSpPr>
          <p:spPr>
            <a:xfrm>
              <a:off x="4580237" y="44368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任意多边形 63"/>
            <p:cNvSpPr/>
            <p:nvPr/>
          </p:nvSpPr>
          <p:spPr>
            <a:xfrm>
              <a:off x="4630577" y="4477319"/>
              <a:ext cx="3326585" cy="4885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  <a:gd name="connsiteX0" fmla="*/ 325514 w 3141285"/>
                <a:gd name="connsiteY0" fmla="*/ 0 h 649982"/>
                <a:gd name="connsiteX1" fmla="*/ 0 w 3141285"/>
                <a:gd name="connsiteY1" fmla="*/ 649982 h 649982"/>
                <a:gd name="connsiteX2" fmla="*/ 3141285 w 3141285"/>
                <a:gd name="connsiteY2" fmla="*/ 638628 h 649982"/>
                <a:gd name="connsiteX0" fmla="*/ 0 w 3572787"/>
                <a:gd name="connsiteY0" fmla="*/ 0 h 1149622"/>
                <a:gd name="connsiteX1" fmla="*/ 431502 w 3572787"/>
                <a:gd name="connsiteY1" fmla="*/ 1149622 h 1149622"/>
                <a:gd name="connsiteX2" fmla="*/ 3572787 w 3572787"/>
                <a:gd name="connsiteY2" fmla="*/ 1138268 h 1149622"/>
                <a:gd name="connsiteX0" fmla="*/ 0 w 3572787"/>
                <a:gd name="connsiteY0" fmla="*/ 0 h 1164763"/>
                <a:gd name="connsiteX1" fmla="*/ 376942 w 3572787"/>
                <a:gd name="connsiteY1" fmla="*/ 1164763 h 1164763"/>
                <a:gd name="connsiteX2" fmla="*/ 3572787 w 3572787"/>
                <a:gd name="connsiteY2" fmla="*/ 1138268 h 1164763"/>
                <a:gd name="connsiteX0" fmla="*/ 0 w 3572787"/>
                <a:gd name="connsiteY0" fmla="*/ 0 h 1164763"/>
                <a:gd name="connsiteX1" fmla="*/ 561081 w 3572787"/>
                <a:gd name="connsiteY1" fmla="*/ 1164763 h 1164763"/>
                <a:gd name="connsiteX2" fmla="*/ 3572787 w 3572787"/>
                <a:gd name="connsiteY2" fmla="*/ 1138268 h 116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72787" h="1164763">
                  <a:moveTo>
                    <a:pt x="0" y="0"/>
                  </a:moveTo>
                  <a:lnTo>
                    <a:pt x="561081" y="1164763"/>
                  </a:lnTo>
                  <a:lnTo>
                    <a:pt x="3572787" y="113826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8" name="Freeform 53"/>
          <p:cNvSpPr>
            <a:spLocks noEditPoints="1"/>
          </p:cNvSpPr>
          <p:nvPr/>
        </p:nvSpPr>
        <p:spPr bwMode="auto">
          <a:xfrm>
            <a:off x="2604680" y="3443765"/>
            <a:ext cx="304408" cy="304408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chemeClr val="accent2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dirty="0"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9" name="组合 41"/>
          <p:cNvGrpSpPr/>
          <p:nvPr/>
        </p:nvGrpSpPr>
        <p:grpSpPr>
          <a:xfrm flipV="1">
            <a:off x="5453914" y="2169326"/>
            <a:ext cx="2013686" cy="250024"/>
            <a:chOff x="5272248" y="4626108"/>
            <a:chExt cx="2684915" cy="33336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0" name="椭圆 44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任意多边形 45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710954" y="1876165"/>
            <a:ext cx="385046" cy="238385"/>
            <a:chOff x="5616373" y="1557898"/>
            <a:chExt cx="385046" cy="238385"/>
          </a:xfrm>
          <a:solidFill>
            <a:schemeClr val="accent3"/>
          </a:solidFill>
        </p:grpSpPr>
        <p:sp>
          <p:nvSpPr>
            <p:cNvPr id="84" name="Freeform 47"/>
            <p:cNvSpPr>
              <a:spLocks/>
            </p:cNvSpPr>
            <p:nvPr/>
          </p:nvSpPr>
          <p:spPr bwMode="auto">
            <a:xfrm>
              <a:off x="5712246" y="1557898"/>
              <a:ext cx="193300" cy="238385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" name="Freeform 48"/>
            <p:cNvSpPr>
              <a:spLocks/>
            </p:cNvSpPr>
            <p:nvPr/>
          </p:nvSpPr>
          <p:spPr bwMode="auto">
            <a:xfrm>
              <a:off x="5616373" y="1601947"/>
              <a:ext cx="123080" cy="194336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" name="Freeform 49"/>
            <p:cNvSpPr>
              <a:spLocks/>
            </p:cNvSpPr>
            <p:nvPr/>
          </p:nvSpPr>
          <p:spPr bwMode="auto">
            <a:xfrm>
              <a:off x="5878598" y="1601947"/>
              <a:ext cx="122821" cy="194336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7" name="组合 47"/>
          <p:cNvGrpSpPr/>
          <p:nvPr/>
        </p:nvGrpSpPr>
        <p:grpSpPr>
          <a:xfrm>
            <a:off x="5883100" y="3640986"/>
            <a:ext cx="2013686" cy="250024"/>
            <a:chOff x="5272248" y="4626108"/>
            <a:chExt cx="2684915" cy="333365"/>
          </a:xfrm>
          <a:effectLst>
            <a:outerShdw blurRad="76200" dist="254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88" name="椭圆 50"/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任意多边形 51"/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" fmla="*/ 0 w 2815771"/>
                <a:gd name="connsiteY0" fmla="*/ 0 h 649982"/>
                <a:gd name="connsiteX1" fmla="*/ 254183 w 2815771"/>
                <a:gd name="connsiteY1" fmla="*/ 649982 h 649982"/>
                <a:gd name="connsiteX2" fmla="*/ 2815771 w 2815771"/>
                <a:gd name="connsiteY2" fmla="*/ 638628 h 649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" name="Freeform 57"/>
          <p:cNvSpPr>
            <a:spLocks noEditPoints="1"/>
          </p:cNvSpPr>
          <p:nvPr/>
        </p:nvSpPr>
        <p:spPr bwMode="auto">
          <a:xfrm>
            <a:off x="6262573" y="3596036"/>
            <a:ext cx="268961" cy="269479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dirty="0"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95" name="组合 25"/>
          <p:cNvGrpSpPr/>
          <p:nvPr/>
        </p:nvGrpSpPr>
        <p:grpSpPr>
          <a:xfrm>
            <a:off x="6096000" y="1809750"/>
            <a:ext cx="2615558" cy="817002"/>
            <a:chOff x="503238" y="2770637"/>
            <a:chExt cx="3204356" cy="817002"/>
          </a:xfrm>
        </p:grpSpPr>
        <p:sp>
          <p:nvSpPr>
            <p:cNvPr id="96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25"/>
          <p:cNvGrpSpPr/>
          <p:nvPr/>
        </p:nvGrpSpPr>
        <p:grpSpPr>
          <a:xfrm>
            <a:off x="6528442" y="3562350"/>
            <a:ext cx="2615558" cy="817002"/>
            <a:chOff x="503238" y="2770637"/>
            <a:chExt cx="3204356" cy="817002"/>
          </a:xfrm>
        </p:grpSpPr>
        <p:sp>
          <p:nvSpPr>
            <p:cNvPr id="99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1" name="组合 25"/>
          <p:cNvGrpSpPr/>
          <p:nvPr/>
        </p:nvGrpSpPr>
        <p:grpSpPr>
          <a:xfrm>
            <a:off x="381000" y="3409950"/>
            <a:ext cx="2362200" cy="838200"/>
            <a:chOff x="-523652" y="2770637"/>
            <a:chExt cx="2893963" cy="838200"/>
          </a:xfrm>
        </p:grpSpPr>
        <p:sp>
          <p:nvSpPr>
            <p:cNvPr id="102" name="矩形 26"/>
            <p:cNvSpPr/>
            <p:nvPr/>
          </p:nvSpPr>
          <p:spPr>
            <a:xfrm>
              <a:off x="-523652" y="3165639"/>
              <a:ext cx="2893963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25"/>
          <p:cNvGrpSpPr/>
          <p:nvPr/>
        </p:nvGrpSpPr>
        <p:grpSpPr>
          <a:xfrm>
            <a:off x="457200" y="1200150"/>
            <a:ext cx="2209800" cy="838200"/>
            <a:chOff x="-523652" y="2770637"/>
            <a:chExt cx="2707256" cy="838200"/>
          </a:xfrm>
        </p:grpSpPr>
        <p:sp>
          <p:nvSpPr>
            <p:cNvPr id="105" name="矩形 26"/>
            <p:cNvSpPr/>
            <p:nvPr/>
          </p:nvSpPr>
          <p:spPr>
            <a:xfrm>
              <a:off x="-523652" y="3165639"/>
              <a:ext cx="27072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/>
      <p:bldP spid="47" grpId="0"/>
      <p:bldP spid="48" grpId="0" animBg="1"/>
      <p:bldP spid="49" grpId="0"/>
      <p:bldP spid="50" grpId="0" animBg="1"/>
      <p:bldP spid="51" grpId="0"/>
      <p:bldP spid="78" grpId="0" animBg="1"/>
      <p:bldP spid="9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"/>
          <p:cNvGrpSpPr/>
          <p:nvPr/>
        </p:nvGrpSpPr>
        <p:grpSpPr>
          <a:xfrm>
            <a:off x="1647904" y="1189634"/>
            <a:ext cx="5848193" cy="2938512"/>
            <a:chOff x="3650968" y="2196025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14" name="组合 2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16" name="圆角矩形 4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5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6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7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24" name="圆角矩形 12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圆角矩形 13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矩形 8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9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10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11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3898" y="2353443"/>
              <a:ext cx="3824204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sp>
        <p:nvSpPr>
          <p:cNvPr id="26" name="文本框 27"/>
          <p:cNvSpPr txBox="1"/>
          <p:nvPr/>
        </p:nvSpPr>
        <p:spPr bwMode="auto">
          <a:xfrm>
            <a:off x="758115" y="808642"/>
            <a:ext cx="7627774" cy="56041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grpSp>
        <p:nvGrpSpPr>
          <p:cNvPr id="28" name="组合 29"/>
          <p:cNvGrpSpPr/>
          <p:nvPr/>
        </p:nvGrpSpPr>
        <p:grpSpPr>
          <a:xfrm>
            <a:off x="685800" y="3655571"/>
            <a:ext cx="1781388" cy="1087831"/>
            <a:chOff x="2744012" y="4399037"/>
            <a:chExt cx="2375184" cy="1450442"/>
          </a:xfrm>
        </p:grpSpPr>
        <p:sp>
          <p:nvSpPr>
            <p:cNvPr id="29" name="文本框 30"/>
            <p:cNvSpPr txBox="1"/>
            <p:nvPr/>
          </p:nvSpPr>
          <p:spPr bwMode="auto">
            <a:xfrm>
              <a:off x="2915604" y="4884341"/>
              <a:ext cx="2203592" cy="9651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文本框 31"/>
            <p:cNvSpPr txBox="1"/>
            <p:nvPr/>
          </p:nvSpPr>
          <p:spPr bwMode="auto">
            <a:xfrm>
              <a:off x="2744012" y="4399037"/>
              <a:ext cx="2349784" cy="451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14313" indent="-214313" algn="ctr">
                <a:defRPr/>
              </a:pPr>
              <a:r>
                <a:rPr lang="zh-CN" altLang="en-US" sz="1600" spc="75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</p:grpSp>
      <p:grpSp>
        <p:nvGrpSpPr>
          <p:cNvPr id="31" name="组合 32"/>
          <p:cNvGrpSpPr/>
          <p:nvPr/>
        </p:nvGrpSpPr>
        <p:grpSpPr>
          <a:xfrm>
            <a:off x="2667000" y="3662301"/>
            <a:ext cx="1766994" cy="1060567"/>
            <a:chOff x="2744012" y="4408005"/>
            <a:chExt cx="2355992" cy="1414089"/>
          </a:xfrm>
        </p:grpSpPr>
        <p:sp>
          <p:nvSpPr>
            <p:cNvPr id="32" name="文本框 33"/>
            <p:cNvSpPr txBox="1"/>
            <p:nvPr/>
          </p:nvSpPr>
          <p:spPr bwMode="auto">
            <a:xfrm>
              <a:off x="2845612" y="4856957"/>
              <a:ext cx="2254392" cy="965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文本框 34"/>
            <p:cNvSpPr txBox="1"/>
            <p:nvPr/>
          </p:nvSpPr>
          <p:spPr bwMode="auto">
            <a:xfrm>
              <a:off x="2744012" y="4408005"/>
              <a:ext cx="2349784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14313" indent="-214313" algn="ctr">
                <a:defRPr/>
              </a:pPr>
              <a:r>
                <a:rPr lang="zh-CN" altLang="en-US" sz="1600" spc="75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</p:grpSp>
      <p:grpSp>
        <p:nvGrpSpPr>
          <p:cNvPr id="34" name="组合 35"/>
          <p:cNvGrpSpPr/>
          <p:nvPr/>
        </p:nvGrpSpPr>
        <p:grpSpPr>
          <a:xfrm>
            <a:off x="4671906" y="3662302"/>
            <a:ext cx="1762338" cy="1060568"/>
            <a:chOff x="2744012" y="4408005"/>
            <a:chExt cx="2349784" cy="1414090"/>
          </a:xfrm>
        </p:grpSpPr>
        <p:sp>
          <p:nvSpPr>
            <p:cNvPr id="35" name="文本框 36"/>
            <p:cNvSpPr txBox="1"/>
            <p:nvPr/>
          </p:nvSpPr>
          <p:spPr bwMode="auto">
            <a:xfrm>
              <a:off x="2845612" y="4856958"/>
              <a:ext cx="2203592" cy="965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文本框 37"/>
            <p:cNvSpPr txBox="1"/>
            <p:nvPr/>
          </p:nvSpPr>
          <p:spPr bwMode="auto">
            <a:xfrm>
              <a:off x="2744012" y="4408005"/>
              <a:ext cx="2349784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14313" indent="-214313" algn="ctr">
                <a:defRPr/>
              </a:pPr>
              <a:r>
                <a:rPr lang="zh-CN" altLang="en-US" sz="1600" spc="75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</p:grpSp>
      <p:grpSp>
        <p:nvGrpSpPr>
          <p:cNvPr id="37" name="组合 38"/>
          <p:cNvGrpSpPr/>
          <p:nvPr/>
        </p:nvGrpSpPr>
        <p:grpSpPr>
          <a:xfrm>
            <a:off x="6615006" y="3638551"/>
            <a:ext cx="1766994" cy="1084319"/>
            <a:chOff x="2744012" y="4376337"/>
            <a:chExt cx="2355992" cy="1445758"/>
          </a:xfrm>
        </p:grpSpPr>
        <p:sp>
          <p:nvSpPr>
            <p:cNvPr id="38" name="文本框 39"/>
            <p:cNvSpPr txBox="1"/>
            <p:nvPr/>
          </p:nvSpPr>
          <p:spPr bwMode="auto">
            <a:xfrm>
              <a:off x="2845612" y="4856958"/>
              <a:ext cx="2254392" cy="9651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文本框 40"/>
            <p:cNvSpPr txBox="1"/>
            <p:nvPr/>
          </p:nvSpPr>
          <p:spPr bwMode="auto">
            <a:xfrm>
              <a:off x="2744012" y="4376337"/>
              <a:ext cx="2349784" cy="4514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14313" indent="-214313" algn="ctr">
                <a:defRPr/>
              </a:pPr>
              <a:r>
                <a:rPr lang="zh-CN" altLang="en-US" sz="1600" spc="75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在此添加标题</a:t>
              </a:r>
            </a:p>
          </p:txBody>
        </p:sp>
      </p:grp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3633856" y="2088119"/>
            <a:ext cx="728383" cy="72352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4610312" y="1844389"/>
            <a:ext cx="728383" cy="967259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5595700" y="1608323"/>
            <a:ext cx="718181" cy="1203325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2658670" y="2331851"/>
            <a:ext cx="718181" cy="47979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8"/>
          <p:cNvSpPr txBox="1"/>
          <p:nvPr/>
        </p:nvSpPr>
        <p:spPr>
          <a:xfrm>
            <a:off x="2605732" y="2501271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Impact" panose="020B0806030902050204" pitchFamily="34" charset="0"/>
              </a:rPr>
              <a:t>2012</a:t>
            </a:r>
            <a:endParaRPr lang="zh-CN" altLang="en-US" sz="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9"/>
          <p:cNvSpPr txBox="1"/>
          <p:nvPr/>
        </p:nvSpPr>
        <p:spPr>
          <a:xfrm>
            <a:off x="3586019" y="2501271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Impact" panose="020B0806030902050204" pitchFamily="34" charset="0"/>
              </a:rPr>
              <a:t>2013</a:t>
            </a:r>
            <a:endParaRPr lang="zh-CN" altLang="en-US" sz="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50"/>
          <p:cNvSpPr txBox="1"/>
          <p:nvPr/>
        </p:nvSpPr>
        <p:spPr>
          <a:xfrm>
            <a:off x="4560564" y="2501271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  <a:endParaRPr lang="zh-CN" altLang="en-US" sz="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51"/>
          <p:cNvSpPr txBox="1"/>
          <p:nvPr/>
        </p:nvSpPr>
        <p:spPr>
          <a:xfrm>
            <a:off x="5542762" y="2501271"/>
            <a:ext cx="824056" cy="30008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68580" tIns="34290" rIns="68580" bIns="34290" rtlCol="0">
            <a:spAutoFit/>
            <a:sp3d prstMaterial="softEdge"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sz="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48" name="Group 4"/>
          <p:cNvGrpSpPr>
            <a:grpSpLocks noChangeAspect="1"/>
          </p:cNvGrpSpPr>
          <p:nvPr/>
        </p:nvGrpSpPr>
        <p:grpSpPr bwMode="auto">
          <a:xfrm flipH="1">
            <a:off x="3821906" y="1725321"/>
            <a:ext cx="411461" cy="365171"/>
            <a:chOff x="330" y="1320"/>
            <a:chExt cx="560" cy="497"/>
          </a:xfrm>
        </p:grpSpPr>
        <p:sp>
          <p:nvSpPr>
            <p:cNvPr id="49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00"/>
                            </p:stCondLst>
                            <p:childTnLst>
                              <p:par>
                                <p:cTn id="5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8"/>
          <p:cNvGrpSpPr/>
          <p:nvPr/>
        </p:nvGrpSpPr>
        <p:grpSpPr>
          <a:xfrm>
            <a:off x="3234811" y="1335029"/>
            <a:ext cx="2638658" cy="2985815"/>
            <a:chOff x="3222936" y="1295400"/>
            <a:chExt cx="2638658" cy="2985815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222936" y="1295400"/>
              <a:ext cx="2638658" cy="2985815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22" name="组合 33"/>
            <p:cNvGrpSpPr/>
            <p:nvPr/>
          </p:nvGrpSpPr>
          <p:grpSpPr>
            <a:xfrm>
              <a:off x="4226565" y="2576600"/>
              <a:ext cx="632091" cy="382876"/>
              <a:chOff x="8513763" y="2622551"/>
              <a:chExt cx="765175" cy="473075"/>
            </a:xfrm>
            <a:solidFill>
              <a:schemeClr val="bg1"/>
            </a:solidFill>
          </p:grpSpPr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 dirty="0"/>
              </a:p>
            </p:txBody>
          </p:sp>
        </p:grpSp>
      </p:grpSp>
      <p:grpSp>
        <p:nvGrpSpPr>
          <p:cNvPr id="24" name="Group 120"/>
          <p:cNvGrpSpPr/>
          <p:nvPr/>
        </p:nvGrpSpPr>
        <p:grpSpPr>
          <a:xfrm>
            <a:off x="3545184" y="1357154"/>
            <a:ext cx="922624" cy="1043646"/>
            <a:chOff x="3545184" y="1357154"/>
            <a:chExt cx="922624" cy="1043646"/>
          </a:xfrm>
        </p:grpSpPr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600336" y="1388031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545184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600337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3840644" y="1549364"/>
              <a:ext cx="40971" cy="147438"/>
            </a:xfrm>
            <a:custGeom>
              <a:avLst/>
              <a:gdLst>
                <a:gd name="T0" fmla="*/ 14 w 29"/>
                <a:gd name="T1" fmla="*/ 105 h 105"/>
                <a:gd name="T2" fmla="*/ 14 w 29"/>
                <a:gd name="T3" fmla="*/ 24 h 105"/>
                <a:gd name="T4" fmla="*/ 0 w 29"/>
                <a:gd name="T5" fmla="*/ 24 h 105"/>
                <a:gd name="T6" fmla="*/ 0 w 29"/>
                <a:gd name="T7" fmla="*/ 13 h 105"/>
                <a:gd name="T8" fmla="*/ 11 w 29"/>
                <a:gd name="T9" fmla="*/ 9 h 105"/>
                <a:gd name="T10" fmla="*/ 18 w 29"/>
                <a:gd name="T11" fmla="*/ 0 h 105"/>
                <a:gd name="T12" fmla="*/ 29 w 29"/>
                <a:gd name="T13" fmla="*/ 0 h 105"/>
                <a:gd name="T14" fmla="*/ 29 w 29"/>
                <a:gd name="T15" fmla="*/ 105 h 105"/>
                <a:gd name="T16" fmla="*/ 14 w 29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5">
                  <a:moveTo>
                    <a:pt x="14" y="10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8" y="11"/>
                    <a:pt x="11" y="9"/>
                  </a:cubicBezTo>
                  <a:cubicBezTo>
                    <a:pt x="15" y="7"/>
                    <a:pt x="17" y="4"/>
                    <a:pt x="1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5"/>
                    <a:pt x="29" y="105"/>
                    <a:pt x="29" y="105"/>
                  </a:cubicBezTo>
                  <a:lnTo>
                    <a:pt x="14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6" name="组合 41"/>
            <p:cNvGrpSpPr/>
            <p:nvPr/>
          </p:nvGrpSpPr>
          <p:grpSpPr>
            <a:xfrm>
              <a:off x="3823524" y="1816827"/>
              <a:ext cx="366085" cy="301752"/>
              <a:chOff x="5146675" y="766763"/>
              <a:chExt cx="1590676" cy="1338263"/>
            </a:xfrm>
            <a:solidFill>
              <a:srgbClr val="3666D7"/>
            </a:solidFill>
          </p:grpSpPr>
          <p:sp>
            <p:nvSpPr>
              <p:cNvPr id="44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9"/>
              <p:cNvSpPr>
                <a:spLocks/>
              </p:cNvSpPr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0"/>
              <p:cNvSpPr>
                <a:spLocks/>
              </p:cNvSpPr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1"/>
              <p:cNvSpPr>
                <a:spLocks/>
              </p:cNvSpPr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"/>
              <p:cNvSpPr>
                <a:spLocks/>
              </p:cNvSpPr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3"/>
              <p:cNvSpPr>
                <a:spLocks/>
              </p:cNvSpPr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4"/>
              <p:cNvSpPr>
                <a:spLocks/>
              </p:cNvSpPr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6"/>
              <p:cNvSpPr>
                <a:spLocks/>
              </p:cNvSpPr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7"/>
              <p:cNvSpPr>
                <a:spLocks/>
              </p:cNvSpPr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9"/>
              <p:cNvSpPr>
                <a:spLocks/>
              </p:cNvSpPr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Group 125"/>
          <p:cNvGrpSpPr/>
          <p:nvPr/>
        </p:nvGrpSpPr>
        <p:grpSpPr>
          <a:xfrm>
            <a:off x="3010204" y="2266485"/>
            <a:ext cx="921048" cy="1043646"/>
            <a:chOff x="3010204" y="2266485"/>
            <a:chExt cx="921048" cy="1043646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064568" y="229736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010204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4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4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4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4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3064569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3278876" y="2457150"/>
              <a:ext cx="67759" cy="150527"/>
            </a:xfrm>
            <a:custGeom>
              <a:avLst/>
              <a:gdLst>
                <a:gd name="T0" fmla="*/ 31 w 47"/>
                <a:gd name="T1" fmla="*/ 27 h 107"/>
                <a:gd name="T2" fmla="*/ 31 w 47"/>
                <a:gd name="T3" fmla="*/ 24 h 107"/>
                <a:gd name="T4" fmla="*/ 29 w 47"/>
                <a:gd name="T5" fmla="*/ 18 h 107"/>
                <a:gd name="T6" fmla="*/ 23 w 47"/>
                <a:gd name="T7" fmla="*/ 15 h 107"/>
                <a:gd name="T8" fmla="*/ 17 w 47"/>
                <a:gd name="T9" fmla="*/ 18 h 107"/>
                <a:gd name="T10" fmla="*/ 15 w 47"/>
                <a:gd name="T11" fmla="*/ 24 h 107"/>
                <a:gd name="T12" fmla="*/ 15 w 47"/>
                <a:gd name="T13" fmla="*/ 45 h 107"/>
                <a:gd name="T14" fmla="*/ 27 w 47"/>
                <a:gd name="T15" fmla="*/ 40 h 107"/>
                <a:gd name="T16" fmla="*/ 43 w 47"/>
                <a:gd name="T17" fmla="*/ 48 h 107"/>
                <a:gd name="T18" fmla="*/ 47 w 47"/>
                <a:gd name="T19" fmla="*/ 65 h 107"/>
                <a:gd name="T20" fmla="*/ 47 w 47"/>
                <a:gd name="T21" fmla="*/ 83 h 107"/>
                <a:gd name="T22" fmla="*/ 47 w 47"/>
                <a:gd name="T23" fmla="*/ 83 h 107"/>
                <a:gd name="T24" fmla="*/ 40 w 47"/>
                <a:gd name="T25" fmla="*/ 100 h 107"/>
                <a:gd name="T26" fmla="*/ 23 w 47"/>
                <a:gd name="T27" fmla="*/ 107 h 107"/>
                <a:gd name="T28" fmla="*/ 6 w 47"/>
                <a:gd name="T29" fmla="*/ 99 h 107"/>
                <a:gd name="T30" fmla="*/ 0 w 47"/>
                <a:gd name="T31" fmla="*/ 82 h 107"/>
                <a:gd name="T32" fmla="*/ 0 w 47"/>
                <a:gd name="T33" fmla="*/ 25 h 107"/>
                <a:gd name="T34" fmla="*/ 3 w 47"/>
                <a:gd name="T35" fmla="*/ 11 h 107"/>
                <a:gd name="T36" fmla="*/ 14 w 47"/>
                <a:gd name="T37" fmla="*/ 2 h 107"/>
                <a:gd name="T38" fmla="*/ 23 w 47"/>
                <a:gd name="T39" fmla="*/ 0 h 107"/>
                <a:gd name="T40" fmla="*/ 41 w 47"/>
                <a:gd name="T41" fmla="*/ 7 h 107"/>
                <a:gd name="T42" fmla="*/ 47 w 47"/>
                <a:gd name="T43" fmla="*/ 25 h 107"/>
                <a:gd name="T44" fmla="*/ 47 w 47"/>
                <a:gd name="T45" fmla="*/ 27 h 107"/>
                <a:gd name="T46" fmla="*/ 31 w 47"/>
                <a:gd name="T47" fmla="*/ 27 h 107"/>
                <a:gd name="T48" fmla="*/ 15 w 47"/>
                <a:gd name="T49" fmla="*/ 81 h 107"/>
                <a:gd name="T50" fmla="*/ 17 w 47"/>
                <a:gd name="T51" fmla="*/ 88 h 107"/>
                <a:gd name="T52" fmla="*/ 23 w 47"/>
                <a:gd name="T53" fmla="*/ 91 h 107"/>
                <a:gd name="T54" fmla="*/ 29 w 47"/>
                <a:gd name="T55" fmla="*/ 88 h 107"/>
                <a:gd name="T56" fmla="*/ 31 w 47"/>
                <a:gd name="T57" fmla="*/ 81 h 107"/>
                <a:gd name="T58" fmla="*/ 31 w 47"/>
                <a:gd name="T59" fmla="*/ 62 h 107"/>
                <a:gd name="T60" fmla="*/ 27 w 47"/>
                <a:gd name="T61" fmla="*/ 55 h 107"/>
                <a:gd name="T62" fmla="*/ 23 w 47"/>
                <a:gd name="T63" fmla="*/ 53 h 107"/>
                <a:gd name="T64" fmla="*/ 17 w 47"/>
                <a:gd name="T65" fmla="*/ 56 h 107"/>
                <a:gd name="T66" fmla="*/ 15 w 47"/>
                <a:gd name="T67" fmla="*/ 62 h 107"/>
                <a:gd name="T68" fmla="*/ 15 w 47"/>
                <a:gd name="T69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107">
                  <a:moveTo>
                    <a:pt x="31" y="27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0" y="20"/>
                    <a:pt x="29" y="18"/>
                  </a:cubicBezTo>
                  <a:cubicBezTo>
                    <a:pt x="27" y="16"/>
                    <a:pt x="25" y="15"/>
                    <a:pt x="23" y="15"/>
                  </a:cubicBezTo>
                  <a:cubicBezTo>
                    <a:pt x="20" y="15"/>
                    <a:pt x="18" y="16"/>
                    <a:pt x="17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9" y="42"/>
                    <a:pt x="23" y="40"/>
                    <a:pt x="27" y="40"/>
                  </a:cubicBezTo>
                  <a:cubicBezTo>
                    <a:pt x="34" y="40"/>
                    <a:pt x="39" y="43"/>
                    <a:pt x="43" y="48"/>
                  </a:cubicBezTo>
                  <a:cubicBezTo>
                    <a:pt x="46" y="52"/>
                    <a:pt x="47" y="58"/>
                    <a:pt x="47" y="65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90"/>
                    <a:pt x="44" y="95"/>
                    <a:pt x="40" y="100"/>
                  </a:cubicBezTo>
                  <a:cubicBezTo>
                    <a:pt x="35" y="104"/>
                    <a:pt x="30" y="107"/>
                    <a:pt x="23" y="107"/>
                  </a:cubicBezTo>
                  <a:cubicBezTo>
                    <a:pt x="16" y="107"/>
                    <a:pt x="11" y="104"/>
                    <a:pt x="6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1" y="15"/>
                    <a:pt x="3" y="11"/>
                  </a:cubicBezTo>
                  <a:cubicBezTo>
                    <a:pt x="6" y="7"/>
                    <a:pt x="9" y="4"/>
                    <a:pt x="14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5" y="12"/>
                    <a:pt x="47" y="18"/>
                    <a:pt x="47" y="25"/>
                  </a:cubicBezTo>
                  <a:cubicBezTo>
                    <a:pt x="47" y="27"/>
                    <a:pt x="47" y="27"/>
                    <a:pt x="47" y="27"/>
                  </a:cubicBezTo>
                  <a:lnTo>
                    <a:pt x="31" y="27"/>
                  </a:lnTo>
                  <a:close/>
                  <a:moveTo>
                    <a:pt x="15" y="81"/>
                  </a:moveTo>
                  <a:cubicBezTo>
                    <a:pt x="15" y="84"/>
                    <a:pt x="16" y="86"/>
                    <a:pt x="17" y="88"/>
                  </a:cubicBezTo>
                  <a:cubicBezTo>
                    <a:pt x="18" y="90"/>
                    <a:pt x="20" y="91"/>
                    <a:pt x="23" y="91"/>
                  </a:cubicBezTo>
                  <a:cubicBezTo>
                    <a:pt x="25" y="91"/>
                    <a:pt x="27" y="90"/>
                    <a:pt x="29" y="88"/>
                  </a:cubicBezTo>
                  <a:cubicBezTo>
                    <a:pt x="30" y="86"/>
                    <a:pt x="31" y="84"/>
                    <a:pt x="31" y="8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59"/>
                    <a:pt x="30" y="57"/>
                    <a:pt x="27" y="55"/>
                  </a:cubicBezTo>
                  <a:cubicBezTo>
                    <a:pt x="26" y="54"/>
                    <a:pt x="25" y="53"/>
                    <a:pt x="23" y="53"/>
                  </a:cubicBezTo>
                  <a:cubicBezTo>
                    <a:pt x="20" y="53"/>
                    <a:pt x="18" y="54"/>
                    <a:pt x="17" y="56"/>
                  </a:cubicBezTo>
                  <a:cubicBezTo>
                    <a:pt x="16" y="58"/>
                    <a:pt x="15" y="60"/>
                    <a:pt x="15" y="62"/>
                  </a:cubicBezTo>
                  <a:lnTo>
                    <a:pt x="1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9" name="组合 55"/>
            <p:cNvGrpSpPr/>
            <p:nvPr/>
          </p:nvGrpSpPr>
          <p:grpSpPr>
            <a:xfrm>
              <a:off x="3311488" y="2752230"/>
              <a:ext cx="309455" cy="281349"/>
              <a:chOff x="5278438" y="2973388"/>
              <a:chExt cx="1344613" cy="1247775"/>
            </a:xfrm>
            <a:solidFill>
              <a:srgbClr val="3666D7"/>
            </a:solidFill>
          </p:grpSpPr>
          <p:sp>
            <p:nvSpPr>
              <p:cNvPr id="57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58" name="Freeform 68"/>
              <p:cNvSpPr>
                <a:spLocks/>
              </p:cNvSpPr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59" name="Freeform 69"/>
              <p:cNvSpPr>
                <a:spLocks/>
              </p:cNvSpPr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60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</p:grpSp>
      </p:grpSp>
      <p:grpSp>
        <p:nvGrpSpPr>
          <p:cNvPr id="31" name="Group 124"/>
          <p:cNvGrpSpPr/>
          <p:nvPr/>
        </p:nvGrpSpPr>
        <p:grpSpPr>
          <a:xfrm>
            <a:off x="3545184" y="3175815"/>
            <a:ext cx="922624" cy="1043646"/>
            <a:chOff x="3545184" y="3175815"/>
            <a:chExt cx="922624" cy="1043646"/>
          </a:xfrm>
        </p:grpSpPr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600336" y="3206692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545184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3600337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813068" y="3368025"/>
              <a:ext cx="68546" cy="148983"/>
            </a:xfrm>
            <a:custGeom>
              <a:avLst/>
              <a:gdLst>
                <a:gd name="T0" fmla="*/ 17 w 48"/>
                <a:gd name="T1" fmla="*/ 16 h 106"/>
                <a:gd name="T2" fmla="*/ 17 w 48"/>
                <a:gd name="T3" fmla="*/ 38 h 106"/>
                <a:gd name="T4" fmla="*/ 24 w 48"/>
                <a:gd name="T5" fmla="*/ 33 h 106"/>
                <a:gd name="T6" fmla="*/ 29 w 48"/>
                <a:gd name="T7" fmla="*/ 32 h 106"/>
                <a:gd name="T8" fmla="*/ 44 w 48"/>
                <a:gd name="T9" fmla="*/ 39 h 106"/>
                <a:gd name="T10" fmla="*/ 48 w 48"/>
                <a:gd name="T11" fmla="*/ 57 h 106"/>
                <a:gd name="T12" fmla="*/ 48 w 48"/>
                <a:gd name="T13" fmla="*/ 80 h 106"/>
                <a:gd name="T14" fmla="*/ 41 w 48"/>
                <a:gd name="T15" fmla="*/ 99 h 106"/>
                <a:gd name="T16" fmla="*/ 23 w 48"/>
                <a:gd name="T17" fmla="*/ 106 h 106"/>
                <a:gd name="T18" fmla="*/ 6 w 48"/>
                <a:gd name="T19" fmla="*/ 98 h 106"/>
                <a:gd name="T20" fmla="*/ 0 w 48"/>
                <a:gd name="T21" fmla="*/ 81 h 106"/>
                <a:gd name="T22" fmla="*/ 0 w 48"/>
                <a:gd name="T23" fmla="*/ 78 h 106"/>
                <a:gd name="T24" fmla="*/ 15 w 48"/>
                <a:gd name="T25" fmla="*/ 77 h 106"/>
                <a:gd name="T26" fmla="*/ 15 w 48"/>
                <a:gd name="T27" fmla="*/ 81 h 106"/>
                <a:gd name="T28" fmla="*/ 20 w 48"/>
                <a:gd name="T29" fmla="*/ 89 h 106"/>
                <a:gd name="T30" fmla="*/ 23 w 48"/>
                <a:gd name="T31" fmla="*/ 90 h 106"/>
                <a:gd name="T32" fmla="*/ 33 w 48"/>
                <a:gd name="T33" fmla="*/ 80 h 106"/>
                <a:gd name="T34" fmla="*/ 33 w 48"/>
                <a:gd name="T35" fmla="*/ 54 h 106"/>
                <a:gd name="T36" fmla="*/ 29 w 48"/>
                <a:gd name="T37" fmla="*/ 46 h 106"/>
                <a:gd name="T38" fmla="*/ 25 w 48"/>
                <a:gd name="T39" fmla="*/ 45 h 106"/>
                <a:gd name="T40" fmla="*/ 19 w 48"/>
                <a:gd name="T41" fmla="*/ 48 h 106"/>
                <a:gd name="T42" fmla="*/ 17 w 48"/>
                <a:gd name="T43" fmla="*/ 54 h 106"/>
                <a:gd name="T44" fmla="*/ 17 w 48"/>
                <a:gd name="T45" fmla="*/ 57 h 106"/>
                <a:gd name="T46" fmla="*/ 1 w 48"/>
                <a:gd name="T47" fmla="*/ 57 h 106"/>
                <a:gd name="T48" fmla="*/ 1 w 48"/>
                <a:gd name="T49" fmla="*/ 0 h 106"/>
                <a:gd name="T50" fmla="*/ 47 w 48"/>
                <a:gd name="T51" fmla="*/ 0 h 106"/>
                <a:gd name="T52" fmla="*/ 47 w 48"/>
                <a:gd name="T53" fmla="*/ 16 h 106"/>
                <a:gd name="T54" fmla="*/ 17 w 48"/>
                <a:gd name="T55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06">
                  <a:moveTo>
                    <a:pt x="17" y="16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9" y="36"/>
                    <a:pt x="21" y="34"/>
                    <a:pt x="24" y="33"/>
                  </a:cubicBezTo>
                  <a:cubicBezTo>
                    <a:pt x="25" y="32"/>
                    <a:pt x="27" y="32"/>
                    <a:pt x="29" y="32"/>
                  </a:cubicBezTo>
                  <a:cubicBezTo>
                    <a:pt x="36" y="32"/>
                    <a:pt x="41" y="35"/>
                    <a:pt x="44" y="39"/>
                  </a:cubicBezTo>
                  <a:cubicBezTo>
                    <a:pt x="47" y="44"/>
                    <a:pt x="48" y="49"/>
                    <a:pt x="48" y="5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7"/>
                    <a:pt x="46" y="94"/>
                    <a:pt x="41" y="99"/>
                  </a:cubicBezTo>
                  <a:cubicBezTo>
                    <a:pt x="36" y="103"/>
                    <a:pt x="31" y="106"/>
                    <a:pt x="23" y="106"/>
                  </a:cubicBezTo>
                  <a:cubicBezTo>
                    <a:pt x="17" y="106"/>
                    <a:pt x="11" y="103"/>
                    <a:pt x="6" y="98"/>
                  </a:cubicBezTo>
                  <a:cubicBezTo>
                    <a:pt x="2" y="94"/>
                    <a:pt x="0" y="88"/>
                    <a:pt x="0" y="8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6" y="85"/>
                    <a:pt x="17" y="88"/>
                    <a:pt x="20" y="89"/>
                  </a:cubicBezTo>
                  <a:cubicBezTo>
                    <a:pt x="21" y="89"/>
                    <a:pt x="22" y="90"/>
                    <a:pt x="23" y="90"/>
                  </a:cubicBezTo>
                  <a:cubicBezTo>
                    <a:pt x="30" y="90"/>
                    <a:pt x="33" y="86"/>
                    <a:pt x="33" y="8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1"/>
                    <a:pt x="32" y="48"/>
                    <a:pt x="29" y="46"/>
                  </a:cubicBezTo>
                  <a:cubicBezTo>
                    <a:pt x="28" y="45"/>
                    <a:pt x="27" y="45"/>
                    <a:pt x="25" y="45"/>
                  </a:cubicBezTo>
                  <a:cubicBezTo>
                    <a:pt x="22" y="45"/>
                    <a:pt x="20" y="46"/>
                    <a:pt x="19" y="48"/>
                  </a:cubicBezTo>
                  <a:cubicBezTo>
                    <a:pt x="18" y="50"/>
                    <a:pt x="17" y="52"/>
                    <a:pt x="17" y="54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"/>
                    <a:pt x="47" y="16"/>
                    <a:pt x="47" y="16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3" name="组合 60"/>
            <p:cNvGrpSpPr/>
            <p:nvPr/>
          </p:nvGrpSpPr>
          <p:grpSpPr>
            <a:xfrm>
              <a:off x="3877693" y="3659960"/>
              <a:ext cx="271828" cy="348560"/>
              <a:chOff x="2951163" y="2495550"/>
              <a:chExt cx="1208088" cy="1581150"/>
            </a:xfrm>
            <a:solidFill>
              <a:srgbClr val="3666D7"/>
            </a:solidFill>
          </p:grpSpPr>
          <p:sp>
            <p:nvSpPr>
              <p:cNvPr id="62" name="Freeform 29"/>
              <p:cNvSpPr>
                <a:spLocks/>
              </p:cNvSpPr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0"/>
              <p:cNvSpPr>
                <a:spLocks/>
              </p:cNvSpPr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1"/>
              <p:cNvSpPr>
                <a:spLocks/>
              </p:cNvSpPr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2"/>
              <p:cNvSpPr>
                <a:spLocks/>
              </p:cNvSpPr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4"/>
              <p:cNvSpPr>
                <a:spLocks/>
              </p:cNvSpPr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6"/>
              <p:cNvSpPr>
                <a:spLocks/>
              </p:cNvSpPr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7"/>
              <p:cNvSpPr>
                <a:spLocks/>
              </p:cNvSpPr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Group 123"/>
          <p:cNvGrpSpPr/>
          <p:nvPr/>
        </p:nvGrpSpPr>
        <p:grpSpPr>
          <a:xfrm>
            <a:off x="4616720" y="3175815"/>
            <a:ext cx="922624" cy="1043646"/>
            <a:chOff x="4616720" y="3175815"/>
            <a:chExt cx="922624" cy="1043646"/>
          </a:xfrm>
        </p:grpSpPr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671873" y="320669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616720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671873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4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4877514" y="3368025"/>
              <a:ext cx="76426" cy="147438"/>
            </a:xfrm>
            <a:custGeom>
              <a:avLst/>
              <a:gdLst>
                <a:gd name="T0" fmla="*/ 0 w 97"/>
                <a:gd name="T1" fmla="*/ 120 h 191"/>
                <a:gd name="T2" fmla="*/ 49 w 97"/>
                <a:gd name="T3" fmla="*/ 0 h 191"/>
                <a:gd name="T4" fmla="*/ 78 w 97"/>
                <a:gd name="T5" fmla="*/ 0 h 191"/>
                <a:gd name="T6" fmla="*/ 78 w 97"/>
                <a:gd name="T7" fmla="*/ 120 h 191"/>
                <a:gd name="T8" fmla="*/ 97 w 97"/>
                <a:gd name="T9" fmla="*/ 120 h 191"/>
                <a:gd name="T10" fmla="*/ 97 w 97"/>
                <a:gd name="T11" fmla="*/ 149 h 191"/>
                <a:gd name="T12" fmla="*/ 78 w 97"/>
                <a:gd name="T13" fmla="*/ 149 h 191"/>
                <a:gd name="T14" fmla="*/ 78 w 97"/>
                <a:gd name="T15" fmla="*/ 191 h 191"/>
                <a:gd name="T16" fmla="*/ 49 w 97"/>
                <a:gd name="T17" fmla="*/ 191 h 191"/>
                <a:gd name="T18" fmla="*/ 49 w 97"/>
                <a:gd name="T19" fmla="*/ 149 h 191"/>
                <a:gd name="T20" fmla="*/ 0 w 97"/>
                <a:gd name="T21" fmla="*/ 149 h 191"/>
                <a:gd name="T22" fmla="*/ 0 w 97"/>
                <a:gd name="T23" fmla="*/ 120 h 191"/>
                <a:gd name="T24" fmla="*/ 49 w 97"/>
                <a:gd name="T25" fmla="*/ 120 h 191"/>
                <a:gd name="T26" fmla="*/ 49 w 97"/>
                <a:gd name="T27" fmla="*/ 62 h 191"/>
                <a:gd name="T28" fmla="*/ 25 w 97"/>
                <a:gd name="T29" fmla="*/ 120 h 191"/>
                <a:gd name="T30" fmla="*/ 49 w 97"/>
                <a:gd name="T31" fmla="*/ 1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91">
                  <a:moveTo>
                    <a:pt x="0" y="120"/>
                  </a:moveTo>
                  <a:lnTo>
                    <a:pt x="49" y="0"/>
                  </a:lnTo>
                  <a:lnTo>
                    <a:pt x="78" y="0"/>
                  </a:lnTo>
                  <a:lnTo>
                    <a:pt x="78" y="120"/>
                  </a:lnTo>
                  <a:lnTo>
                    <a:pt x="97" y="120"/>
                  </a:lnTo>
                  <a:lnTo>
                    <a:pt x="97" y="149"/>
                  </a:lnTo>
                  <a:lnTo>
                    <a:pt x="78" y="149"/>
                  </a:lnTo>
                  <a:lnTo>
                    <a:pt x="78" y="191"/>
                  </a:lnTo>
                  <a:lnTo>
                    <a:pt x="49" y="191"/>
                  </a:lnTo>
                  <a:lnTo>
                    <a:pt x="49" y="149"/>
                  </a:lnTo>
                  <a:lnTo>
                    <a:pt x="0" y="149"/>
                  </a:lnTo>
                  <a:lnTo>
                    <a:pt x="0" y="120"/>
                  </a:lnTo>
                  <a:close/>
                  <a:moveTo>
                    <a:pt x="49" y="120"/>
                  </a:moveTo>
                  <a:lnTo>
                    <a:pt x="49" y="62"/>
                  </a:lnTo>
                  <a:lnTo>
                    <a:pt x="25" y="120"/>
                  </a:lnTo>
                  <a:lnTo>
                    <a:pt x="49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70"/>
            <p:cNvGrpSpPr/>
            <p:nvPr/>
          </p:nvGrpSpPr>
          <p:grpSpPr>
            <a:xfrm>
              <a:off x="4881095" y="3679824"/>
              <a:ext cx="402986" cy="305332"/>
              <a:chOff x="3175" y="747713"/>
              <a:chExt cx="1751013" cy="1354138"/>
            </a:xfrm>
            <a:solidFill>
              <a:srgbClr val="3666D7"/>
            </a:solidFill>
          </p:grpSpPr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"/>
              <p:cNvSpPr>
                <a:spLocks/>
              </p:cNvSpPr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Group 122"/>
          <p:cNvGrpSpPr/>
          <p:nvPr/>
        </p:nvGrpSpPr>
        <p:grpSpPr>
          <a:xfrm>
            <a:off x="5153277" y="2266485"/>
            <a:ext cx="921048" cy="1043646"/>
            <a:chOff x="5153277" y="2266485"/>
            <a:chExt cx="921048" cy="1043646"/>
          </a:xfrm>
        </p:grpSpPr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5206853" y="2297362"/>
              <a:ext cx="407342" cy="17831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DD53E"/>
                </a:solidFill>
              </a:endParaRPr>
            </a:p>
          </p:txBody>
        </p:sp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5153277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5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5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206854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5417221" y="2457150"/>
              <a:ext cx="73274" cy="150527"/>
            </a:xfrm>
            <a:custGeom>
              <a:avLst/>
              <a:gdLst>
                <a:gd name="T0" fmla="*/ 24 w 51"/>
                <a:gd name="T1" fmla="*/ 91 h 107"/>
                <a:gd name="T2" fmla="*/ 35 w 51"/>
                <a:gd name="T3" fmla="*/ 81 h 107"/>
                <a:gd name="T4" fmla="*/ 35 w 51"/>
                <a:gd name="T5" fmla="*/ 74 h 107"/>
                <a:gd name="T6" fmla="*/ 18 w 51"/>
                <a:gd name="T7" fmla="*/ 58 h 107"/>
                <a:gd name="T8" fmla="*/ 18 w 51"/>
                <a:gd name="T9" fmla="*/ 45 h 107"/>
                <a:gd name="T10" fmla="*/ 31 w 51"/>
                <a:gd name="T11" fmla="*/ 40 h 107"/>
                <a:gd name="T12" fmla="*/ 35 w 51"/>
                <a:gd name="T13" fmla="*/ 27 h 107"/>
                <a:gd name="T14" fmla="*/ 35 w 51"/>
                <a:gd name="T15" fmla="*/ 24 h 107"/>
                <a:gd name="T16" fmla="*/ 26 w 51"/>
                <a:gd name="T17" fmla="*/ 14 h 107"/>
                <a:gd name="T18" fmla="*/ 19 w 51"/>
                <a:gd name="T19" fmla="*/ 18 h 107"/>
                <a:gd name="T20" fmla="*/ 17 w 51"/>
                <a:gd name="T21" fmla="*/ 26 h 107"/>
                <a:gd name="T22" fmla="*/ 17 w 51"/>
                <a:gd name="T23" fmla="*/ 28 h 107"/>
                <a:gd name="T24" fmla="*/ 2 w 51"/>
                <a:gd name="T25" fmla="*/ 28 h 107"/>
                <a:gd name="T26" fmla="*/ 2 w 51"/>
                <a:gd name="T27" fmla="*/ 26 h 107"/>
                <a:gd name="T28" fmla="*/ 8 w 51"/>
                <a:gd name="T29" fmla="*/ 8 h 107"/>
                <a:gd name="T30" fmla="*/ 26 w 51"/>
                <a:gd name="T31" fmla="*/ 0 h 107"/>
                <a:gd name="T32" fmla="*/ 43 w 51"/>
                <a:gd name="T33" fmla="*/ 7 h 107"/>
                <a:gd name="T34" fmla="*/ 49 w 51"/>
                <a:gd name="T35" fmla="*/ 24 h 107"/>
                <a:gd name="T36" fmla="*/ 49 w 51"/>
                <a:gd name="T37" fmla="*/ 28 h 107"/>
                <a:gd name="T38" fmla="*/ 44 w 51"/>
                <a:gd name="T39" fmla="*/ 45 h 107"/>
                <a:gd name="T40" fmla="*/ 38 w 51"/>
                <a:gd name="T41" fmla="*/ 50 h 107"/>
                <a:gd name="T42" fmla="*/ 49 w 51"/>
                <a:gd name="T43" fmla="*/ 62 h 107"/>
                <a:gd name="T44" fmla="*/ 51 w 51"/>
                <a:gd name="T45" fmla="*/ 72 h 107"/>
                <a:gd name="T46" fmla="*/ 51 w 51"/>
                <a:gd name="T47" fmla="*/ 80 h 107"/>
                <a:gd name="T48" fmla="*/ 43 w 51"/>
                <a:gd name="T49" fmla="*/ 100 h 107"/>
                <a:gd name="T50" fmla="*/ 24 w 51"/>
                <a:gd name="T51" fmla="*/ 107 h 107"/>
                <a:gd name="T52" fmla="*/ 7 w 51"/>
                <a:gd name="T53" fmla="*/ 99 h 107"/>
                <a:gd name="T54" fmla="*/ 0 w 51"/>
                <a:gd name="T55" fmla="*/ 82 h 107"/>
                <a:gd name="T56" fmla="*/ 0 w 51"/>
                <a:gd name="T57" fmla="*/ 79 h 107"/>
                <a:gd name="T58" fmla="*/ 15 w 51"/>
                <a:gd name="T59" fmla="*/ 78 h 107"/>
                <a:gd name="T60" fmla="*/ 15 w 51"/>
                <a:gd name="T61" fmla="*/ 82 h 107"/>
                <a:gd name="T62" fmla="*/ 18 w 51"/>
                <a:gd name="T63" fmla="*/ 88 h 107"/>
                <a:gd name="T64" fmla="*/ 24 w 51"/>
                <a:gd name="T65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107">
                  <a:moveTo>
                    <a:pt x="24" y="91"/>
                  </a:moveTo>
                  <a:cubicBezTo>
                    <a:pt x="31" y="91"/>
                    <a:pt x="35" y="87"/>
                    <a:pt x="35" y="81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64"/>
                    <a:pt x="29" y="58"/>
                    <a:pt x="18" y="58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4" y="45"/>
                    <a:pt x="29" y="43"/>
                    <a:pt x="31" y="40"/>
                  </a:cubicBezTo>
                  <a:cubicBezTo>
                    <a:pt x="34" y="37"/>
                    <a:pt x="35" y="32"/>
                    <a:pt x="35" y="27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2" y="14"/>
                    <a:pt x="26" y="14"/>
                  </a:cubicBezTo>
                  <a:cubicBezTo>
                    <a:pt x="23" y="14"/>
                    <a:pt x="21" y="15"/>
                    <a:pt x="19" y="18"/>
                  </a:cubicBezTo>
                  <a:cubicBezTo>
                    <a:pt x="18" y="20"/>
                    <a:pt x="17" y="22"/>
                    <a:pt x="17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18"/>
                    <a:pt x="4" y="12"/>
                    <a:pt x="8" y="8"/>
                  </a:cubicBezTo>
                  <a:cubicBezTo>
                    <a:pt x="12" y="2"/>
                    <a:pt x="18" y="0"/>
                    <a:pt x="26" y="0"/>
                  </a:cubicBezTo>
                  <a:cubicBezTo>
                    <a:pt x="33" y="0"/>
                    <a:pt x="39" y="2"/>
                    <a:pt x="43" y="7"/>
                  </a:cubicBezTo>
                  <a:cubicBezTo>
                    <a:pt x="47" y="12"/>
                    <a:pt x="49" y="17"/>
                    <a:pt x="49" y="24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35"/>
                    <a:pt x="48" y="41"/>
                    <a:pt x="44" y="45"/>
                  </a:cubicBezTo>
                  <a:cubicBezTo>
                    <a:pt x="42" y="47"/>
                    <a:pt x="40" y="49"/>
                    <a:pt x="38" y="50"/>
                  </a:cubicBezTo>
                  <a:cubicBezTo>
                    <a:pt x="42" y="53"/>
                    <a:pt x="46" y="57"/>
                    <a:pt x="49" y="62"/>
                  </a:cubicBezTo>
                  <a:cubicBezTo>
                    <a:pt x="50" y="65"/>
                    <a:pt x="51" y="68"/>
                    <a:pt x="51" y="72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8"/>
                    <a:pt x="48" y="95"/>
                    <a:pt x="43" y="100"/>
                  </a:cubicBezTo>
                  <a:cubicBezTo>
                    <a:pt x="38" y="104"/>
                    <a:pt x="32" y="107"/>
                    <a:pt x="24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19" y="90"/>
                    <a:pt x="21" y="91"/>
                    <a:pt x="2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" name="组合 75"/>
            <p:cNvGrpSpPr/>
            <p:nvPr/>
          </p:nvGrpSpPr>
          <p:grpSpPr>
            <a:xfrm>
              <a:off x="5445606" y="2768091"/>
              <a:ext cx="337639" cy="371790"/>
              <a:chOff x="279401" y="2698750"/>
              <a:chExt cx="1473200" cy="1655763"/>
            </a:xfrm>
            <a:solidFill>
              <a:srgbClr val="3666D7"/>
            </a:solidFill>
          </p:grpSpPr>
          <p:sp>
            <p:nvSpPr>
              <p:cNvPr id="77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46"/>
              <p:cNvSpPr>
                <a:spLocks/>
              </p:cNvSpPr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7"/>
              <p:cNvSpPr>
                <a:spLocks/>
              </p:cNvSpPr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8"/>
              <p:cNvSpPr>
                <a:spLocks/>
              </p:cNvSpPr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9"/>
              <p:cNvSpPr>
                <a:spLocks/>
              </p:cNvSpPr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2"/>
              <p:cNvSpPr>
                <a:spLocks/>
              </p:cNvSpPr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Group 121"/>
          <p:cNvGrpSpPr/>
          <p:nvPr/>
        </p:nvGrpSpPr>
        <p:grpSpPr>
          <a:xfrm>
            <a:off x="4616720" y="1357154"/>
            <a:ext cx="922624" cy="1043646"/>
            <a:chOff x="4616720" y="1357154"/>
            <a:chExt cx="922624" cy="1043646"/>
          </a:xfrm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671873" y="1388031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616720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671873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880665" y="1549364"/>
              <a:ext cx="73274" cy="147438"/>
            </a:xfrm>
            <a:custGeom>
              <a:avLst/>
              <a:gdLst>
                <a:gd name="T0" fmla="*/ 0 w 51"/>
                <a:gd name="T1" fmla="*/ 30 h 105"/>
                <a:gd name="T2" fmla="*/ 8 w 51"/>
                <a:gd name="T3" fmla="*/ 7 h 105"/>
                <a:gd name="T4" fmla="*/ 26 w 51"/>
                <a:gd name="T5" fmla="*/ 0 h 105"/>
                <a:gd name="T6" fmla="*/ 44 w 51"/>
                <a:gd name="T7" fmla="*/ 8 h 105"/>
                <a:gd name="T8" fmla="*/ 51 w 51"/>
                <a:gd name="T9" fmla="*/ 26 h 105"/>
                <a:gd name="T10" fmla="*/ 47 w 51"/>
                <a:gd name="T11" fmla="*/ 46 h 105"/>
                <a:gd name="T12" fmla="*/ 34 w 51"/>
                <a:gd name="T13" fmla="*/ 65 h 105"/>
                <a:gd name="T14" fmla="*/ 27 w 51"/>
                <a:gd name="T15" fmla="*/ 77 h 105"/>
                <a:gd name="T16" fmla="*/ 24 w 51"/>
                <a:gd name="T17" fmla="*/ 81 h 105"/>
                <a:gd name="T18" fmla="*/ 20 w 51"/>
                <a:gd name="T19" fmla="*/ 88 h 105"/>
                <a:gd name="T20" fmla="*/ 19 w 51"/>
                <a:gd name="T21" fmla="*/ 89 h 105"/>
                <a:gd name="T22" fmla="*/ 50 w 51"/>
                <a:gd name="T23" fmla="*/ 89 h 105"/>
                <a:gd name="T24" fmla="*/ 50 w 51"/>
                <a:gd name="T25" fmla="*/ 105 h 105"/>
                <a:gd name="T26" fmla="*/ 0 w 51"/>
                <a:gd name="T27" fmla="*/ 105 h 105"/>
                <a:gd name="T28" fmla="*/ 0 w 51"/>
                <a:gd name="T29" fmla="*/ 90 h 105"/>
                <a:gd name="T30" fmla="*/ 3 w 51"/>
                <a:gd name="T31" fmla="*/ 84 h 105"/>
                <a:gd name="T32" fmla="*/ 7 w 51"/>
                <a:gd name="T33" fmla="*/ 79 h 105"/>
                <a:gd name="T34" fmla="*/ 11 w 51"/>
                <a:gd name="T35" fmla="*/ 73 h 105"/>
                <a:gd name="T36" fmla="*/ 22 w 51"/>
                <a:gd name="T37" fmla="*/ 57 h 105"/>
                <a:gd name="T38" fmla="*/ 33 w 51"/>
                <a:gd name="T39" fmla="*/ 39 h 105"/>
                <a:gd name="T40" fmla="*/ 36 w 51"/>
                <a:gd name="T41" fmla="*/ 26 h 105"/>
                <a:gd name="T42" fmla="*/ 33 w 51"/>
                <a:gd name="T43" fmla="*/ 18 h 105"/>
                <a:gd name="T44" fmla="*/ 26 w 51"/>
                <a:gd name="T45" fmla="*/ 15 h 105"/>
                <a:gd name="T46" fmla="*/ 17 w 51"/>
                <a:gd name="T47" fmla="*/ 22 h 105"/>
                <a:gd name="T48" fmla="*/ 16 w 51"/>
                <a:gd name="T49" fmla="*/ 28 h 105"/>
                <a:gd name="T50" fmla="*/ 16 w 51"/>
                <a:gd name="T51" fmla="*/ 32 h 105"/>
                <a:gd name="T52" fmla="*/ 0 w 51"/>
                <a:gd name="T53" fmla="*/ 32 h 105"/>
                <a:gd name="T54" fmla="*/ 0 w 51"/>
                <a:gd name="T55" fmla="*/ 3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05">
                  <a:moveTo>
                    <a:pt x="0" y="30"/>
                  </a:moveTo>
                  <a:cubicBezTo>
                    <a:pt x="0" y="20"/>
                    <a:pt x="3" y="12"/>
                    <a:pt x="8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3"/>
                    <a:pt x="44" y="8"/>
                  </a:cubicBezTo>
                  <a:cubicBezTo>
                    <a:pt x="49" y="13"/>
                    <a:pt x="51" y="19"/>
                    <a:pt x="51" y="26"/>
                  </a:cubicBezTo>
                  <a:cubicBezTo>
                    <a:pt x="51" y="33"/>
                    <a:pt x="50" y="40"/>
                    <a:pt x="47" y="46"/>
                  </a:cubicBezTo>
                  <a:cubicBezTo>
                    <a:pt x="45" y="50"/>
                    <a:pt x="41" y="56"/>
                    <a:pt x="34" y="65"/>
                  </a:cubicBezTo>
                  <a:cubicBezTo>
                    <a:pt x="33" y="68"/>
                    <a:pt x="30" y="72"/>
                    <a:pt x="27" y="77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4"/>
                    <a:pt x="21" y="86"/>
                    <a:pt x="20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88"/>
                    <a:pt x="3" y="84"/>
                  </a:cubicBezTo>
                  <a:cubicBezTo>
                    <a:pt x="4" y="83"/>
                    <a:pt x="6" y="81"/>
                    <a:pt x="7" y="7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70"/>
                    <a:pt x="17" y="65"/>
                    <a:pt x="22" y="57"/>
                  </a:cubicBezTo>
                  <a:cubicBezTo>
                    <a:pt x="27" y="51"/>
                    <a:pt x="31" y="44"/>
                    <a:pt x="33" y="39"/>
                  </a:cubicBezTo>
                  <a:cubicBezTo>
                    <a:pt x="35" y="34"/>
                    <a:pt x="36" y="30"/>
                    <a:pt x="36" y="26"/>
                  </a:cubicBezTo>
                  <a:cubicBezTo>
                    <a:pt x="36" y="23"/>
                    <a:pt x="35" y="21"/>
                    <a:pt x="33" y="18"/>
                  </a:cubicBezTo>
                  <a:cubicBezTo>
                    <a:pt x="31" y="16"/>
                    <a:pt x="29" y="15"/>
                    <a:pt x="26" y="15"/>
                  </a:cubicBezTo>
                  <a:cubicBezTo>
                    <a:pt x="22" y="15"/>
                    <a:pt x="18" y="17"/>
                    <a:pt x="17" y="22"/>
                  </a:cubicBezTo>
                  <a:cubicBezTo>
                    <a:pt x="16" y="24"/>
                    <a:pt x="16" y="26"/>
                    <a:pt x="16" y="2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1" name="组合 84"/>
            <p:cNvGrpSpPr/>
            <p:nvPr/>
          </p:nvGrpSpPr>
          <p:grpSpPr>
            <a:xfrm>
              <a:off x="4910858" y="1770045"/>
              <a:ext cx="393305" cy="395317"/>
              <a:chOff x="7673976" y="2593975"/>
              <a:chExt cx="1716088" cy="1760538"/>
            </a:xfrm>
            <a:solidFill>
              <a:srgbClr val="3666D7"/>
            </a:solidFill>
          </p:grpSpPr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7673976" y="2974975"/>
                <a:ext cx="1284288" cy="1379538"/>
              </a:xfrm>
              <a:custGeom>
                <a:avLst/>
                <a:gdLst>
                  <a:gd name="T0" fmla="*/ 415 w 437"/>
                  <a:gd name="T1" fmla="*/ 364 h 470"/>
                  <a:gd name="T2" fmla="*/ 388 w 437"/>
                  <a:gd name="T3" fmla="*/ 335 h 470"/>
                  <a:gd name="T4" fmla="*/ 307 w 437"/>
                  <a:gd name="T5" fmla="*/ 291 h 470"/>
                  <a:gd name="T6" fmla="*/ 273 w 437"/>
                  <a:gd name="T7" fmla="*/ 257 h 470"/>
                  <a:gd name="T8" fmla="*/ 262 w 437"/>
                  <a:gd name="T9" fmla="*/ 240 h 470"/>
                  <a:gd name="T10" fmla="*/ 288 w 437"/>
                  <a:gd name="T11" fmla="*/ 199 h 470"/>
                  <a:gd name="T12" fmla="*/ 294 w 437"/>
                  <a:gd name="T13" fmla="*/ 185 h 470"/>
                  <a:gd name="T14" fmla="*/ 298 w 437"/>
                  <a:gd name="T15" fmla="*/ 147 h 470"/>
                  <a:gd name="T16" fmla="*/ 285 w 437"/>
                  <a:gd name="T17" fmla="*/ 57 h 470"/>
                  <a:gd name="T18" fmla="*/ 280 w 437"/>
                  <a:gd name="T19" fmla="*/ 52 h 470"/>
                  <a:gd name="T20" fmla="*/ 262 w 437"/>
                  <a:gd name="T21" fmla="*/ 37 h 470"/>
                  <a:gd name="T22" fmla="*/ 155 w 437"/>
                  <a:gd name="T23" fmla="*/ 50 h 470"/>
                  <a:gd name="T24" fmla="*/ 140 w 437"/>
                  <a:gd name="T25" fmla="*/ 140 h 470"/>
                  <a:gd name="T26" fmla="*/ 142 w 437"/>
                  <a:gd name="T27" fmla="*/ 179 h 470"/>
                  <a:gd name="T28" fmla="*/ 150 w 437"/>
                  <a:gd name="T29" fmla="*/ 195 h 470"/>
                  <a:gd name="T30" fmla="*/ 153 w 437"/>
                  <a:gd name="T31" fmla="*/ 202 h 470"/>
                  <a:gd name="T32" fmla="*/ 155 w 437"/>
                  <a:gd name="T33" fmla="*/ 201 h 470"/>
                  <a:gd name="T34" fmla="*/ 178 w 437"/>
                  <a:gd name="T35" fmla="*/ 239 h 470"/>
                  <a:gd name="T36" fmla="*/ 159 w 437"/>
                  <a:gd name="T37" fmla="*/ 256 h 470"/>
                  <a:gd name="T38" fmla="*/ 129 w 437"/>
                  <a:gd name="T39" fmla="*/ 291 h 470"/>
                  <a:gd name="T40" fmla="*/ 48 w 437"/>
                  <a:gd name="T41" fmla="*/ 335 h 470"/>
                  <a:gd name="T42" fmla="*/ 21 w 437"/>
                  <a:gd name="T43" fmla="*/ 364 h 470"/>
                  <a:gd name="T44" fmla="*/ 0 w 437"/>
                  <a:gd name="T45" fmla="*/ 451 h 470"/>
                  <a:gd name="T46" fmla="*/ 0 w 437"/>
                  <a:gd name="T47" fmla="*/ 470 h 470"/>
                  <a:gd name="T48" fmla="*/ 437 w 437"/>
                  <a:gd name="T49" fmla="*/ 470 h 470"/>
                  <a:gd name="T50" fmla="*/ 437 w 437"/>
                  <a:gd name="T51" fmla="*/ 451 h 470"/>
                  <a:gd name="T52" fmla="*/ 415 w 437"/>
                  <a:gd name="T53" fmla="*/ 36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7" h="470">
                    <a:moveTo>
                      <a:pt x="415" y="364"/>
                    </a:moveTo>
                    <a:cubicBezTo>
                      <a:pt x="415" y="364"/>
                      <a:pt x="422" y="351"/>
                      <a:pt x="388" y="335"/>
                    </a:cubicBezTo>
                    <a:cubicBezTo>
                      <a:pt x="307" y="291"/>
                      <a:pt x="307" y="291"/>
                      <a:pt x="307" y="291"/>
                    </a:cubicBezTo>
                    <a:cubicBezTo>
                      <a:pt x="273" y="257"/>
                      <a:pt x="273" y="257"/>
                      <a:pt x="273" y="257"/>
                    </a:cubicBezTo>
                    <a:cubicBezTo>
                      <a:pt x="256" y="248"/>
                      <a:pt x="246" y="251"/>
                      <a:pt x="262" y="240"/>
                    </a:cubicBezTo>
                    <a:cubicBezTo>
                      <a:pt x="274" y="230"/>
                      <a:pt x="282" y="216"/>
                      <a:pt x="288" y="199"/>
                    </a:cubicBezTo>
                    <a:cubicBezTo>
                      <a:pt x="289" y="198"/>
                      <a:pt x="292" y="194"/>
                      <a:pt x="294" y="185"/>
                    </a:cubicBezTo>
                    <a:cubicBezTo>
                      <a:pt x="294" y="185"/>
                      <a:pt x="325" y="148"/>
                      <a:pt x="298" y="147"/>
                    </a:cubicBezTo>
                    <a:cubicBezTo>
                      <a:pt x="298" y="147"/>
                      <a:pt x="326" y="96"/>
                      <a:pt x="285" y="57"/>
                    </a:cubicBezTo>
                    <a:cubicBezTo>
                      <a:pt x="285" y="57"/>
                      <a:pt x="283" y="55"/>
                      <a:pt x="280" y="52"/>
                    </a:cubicBezTo>
                    <a:cubicBezTo>
                      <a:pt x="271" y="42"/>
                      <a:pt x="262" y="37"/>
                      <a:pt x="262" y="37"/>
                    </a:cubicBezTo>
                    <a:cubicBezTo>
                      <a:pt x="203" y="0"/>
                      <a:pt x="155" y="50"/>
                      <a:pt x="155" y="50"/>
                    </a:cubicBezTo>
                    <a:cubicBezTo>
                      <a:pt x="113" y="88"/>
                      <a:pt x="140" y="140"/>
                      <a:pt x="140" y="140"/>
                    </a:cubicBezTo>
                    <a:cubicBezTo>
                      <a:pt x="112" y="140"/>
                      <a:pt x="142" y="179"/>
                      <a:pt x="142" y="179"/>
                    </a:cubicBezTo>
                    <a:cubicBezTo>
                      <a:pt x="146" y="197"/>
                      <a:pt x="150" y="195"/>
                      <a:pt x="150" y="195"/>
                    </a:cubicBezTo>
                    <a:cubicBezTo>
                      <a:pt x="152" y="195"/>
                      <a:pt x="152" y="198"/>
                      <a:pt x="153" y="202"/>
                    </a:cubicBezTo>
                    <a:cubicBezTo>
                      <a:pt x="154" y="201"/>
                      <a:pt x="154" y="201"/>
                      <a:pt x="155" y="201"/>
                    </a:cubicBezTo>
                    <a:cubicBezTo>
                      <a:pt x="160" y="216"/>
                      <a:pt x="168" y="229"/>
                      <a:pt x="178" y="239"/>
                    </a:cubicBezTo>
                    <a:cubicBezTo>
                      <a:pt x="187" y="251"/>
                      <a:pt x="163" y="251"/>
                      <a:pt x="159" y="256"/>
                    </a:cubicBezTo>
                    <a:cubicBezTo>
                      <a:pt x="157" y="259"/>
                      <a:pt x="129" y="291"/>
                      <a:pt x="129" y="291"/>
                    </a:cubicBezTo>
                    <a:cubicBezTo>
                      <a:pt x="48" y="335"/>
                      <a:pt x="48" y="335"/>
                      <a:pt x="48" y="335"/>
                    </a:cubicBezTo>
                    <a:cubicBezTo>
                      <a:pt x="15" y="351"/>
                      <a:pt x="21" y="364"/>
                      <a:pt x="21" y="364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437" y="470"/>
                      <a:pt x="437" y="470"/>
                      <a:pt x="437" y="470"/>
                    </a:cubicBezTo>
                    <a:cubicBezTo>
                      <a:pt x="437" y="451"/>
                      <a:pt x="437" y="451"/>
                      <a:pt x="437" y="451"/>
                    </a:cubicBezTo>
                    <a:lnTo>
                      <a:pt x="415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>
                <a:spLocks noEditPoints="1"/>
              </p:cNvSpPr>
              <p:nvPr/>
            </p:nvSpPr>
            <p:spPr bwMode="auto">
              <a:xfrm>
                <a:off x="8540751" y="2593975"/>
                <a:ext cx="849313" cy="739775"/>
              </a:xfrm>
              <a:custGeom>
                <a:avLst/>
                <a:gdLst>
                  <a:gd name="T0" fmla="*/ 143 w 289"/>
                  <a:gd name="T1" fmla="*/ 1 h 252"/>
                  <a:gd name="T2" fmla="*/ 0 w 289"/>
                  <a:gd name="T3" fmla="*/ 111 h 252"/>
                  <a:gd name="T4" fmla="*/ 73 w 289"/>
                  <a:gd name="T5" fmla="*/ 203 h 252"/>
                  <a:gd name="T6" fmla="*/ 47 w 289"/>
                  <a:gd name="T7" fmla="*/ 252 h 252"/>
                  <a:gd name="T8" fmla="*/ 121 w 289"/>
                  <a:gd name="T9" fmla="*/ 216 h 252"/>
                  <a:gd name="T10" fmla="*/ 146 w 289"/>
                  <a:gd name="T11" fmla="*/ 217 h 252"/>
                  <a:gd name="T12" fmla="*/ 288 w 289"/>
                  <a:gd name="T13" fmla="*/ 107 h 252"/>
                  <a:gd name="T14" fmla="*/ 143 w 289"/>
                  <a:gd name="T15" fmla="*/ 1 h 252"/>
                  <a:gd name="T16" fmla="*/ 73 w 289"/>
                  <a:gd name="T17" fmla="*/ 131 h 252"/>
                  <a:gd name="T18" fmla="*/ 55 w 289"/>
                  <a:gd name="T19" fmla="*/ 113 h 252"/>
                  <a:gd name="T20" fmla="*/ 73 w 289"/>
                  <a:gd name="T21" fmla="*/ 95 h 252"/>
                  <a:gd name="T22" fmla="*/ 91 w 289"/>
                  <a:gd name="T23" fmla="*/ 113 h 252"/>
                  <a:gd name="T24" fmla="*/ 73 w 289"/>
                  <a:gd name="T25" fmla="*/ 131 h 252"/>
                  <a:gd name="T26" fmla="*/ 144 w 289"/>
                  <a:gd name="T27" fmla="*/ 131 h 252"/>
                  <a:gd name="T28" fmla="*/ 126 w 289"/>
                  <a:gd name="T29" fmla="*/ 113 h 252"/>
                  <a:gd name="T30" fmla="*/ 144 w 289"/>
                  <a:gd name="T31" fmla="*/ 95 h 252"/>
                  <a:gd name="T32" fmla="*/ 162 w 289"/>
                  <a:gd name="T33" fmla="*/ 113 h 252"/>
                  <a:gd name="T34" fmla="*/ 144 w 289"/>
                  <a:gd name="T35" fmla="*/ 131 h 252"/>
                  <a:gd name="T36" fmla="*/ 216 w 289"/>
                  <a:gd name="T37" fmla="*/ 131 h 252"/>
                  <a:gd name="T38" fmla="*/ 198 w 289"/>
                  <a:gd name="T39" fmla="*/ 113 h 252"/>
                  <a:gd name="T40" fmla="*/ 216 w 289"/>
                  <a:gd name="T41" fmla="*/ 95 h 252"/>
                  <a:gd name="T42" fmla="*/ 233 w 289"/>
                  <a:gd name="T43" fmla="*/ 113 h 252"/>
                  <a:gd name="T44" fmla="*/ 216 w 289"/>
                  <a:gd name="T45" fmla="*/ 1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9" h="252">
                    <a:moveTo>
                      <a:pt x="143" y="1"/>
                    </a:moveTo>
                    <a:cubicBezTo>
                      <a:pt x="63" y="2"/>
                      <a:pt x="0" y="51"/>
                      <a:pt x="0" y="111"/>
                    </a:cubicBezTo>
                    <a:cubicBezTo>
                      <a:pt x="1" y="151"/>
                      <a:pt x="30" y="185"/>
                      <a:pt x="73" y="203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9" y="217"/>
                      <a:pt x="137" y="218"/>
                      <a:pt x="146" y="217"/>
                    </a:cubicBezTo>
                    <a:cubicBezTo>
                      <a:pt x="225" y="216"/>
                      <a:pt x="289" y="167"/>
                      <a:pt x="288" y="107"/>
                    </a:cubicBezTo>
                    <a:cubicBezTo>
                      <a:pt x="287" y="47"/>
                      <a:pt x="222" y="0"/>
                      <a:pt x="143" y="1"/>
                    </a:cubicBezTo>
                    <a:close/>
                    <a:moveTo>
                      <a:pt x="73" y="131"/>
                    </a:moveTo>
                    <a:cubicBezTo>
                      <a:pt x="63" y="131"/>
                      <a:pt x="55" y="123"/>
                      <a:pt x="55" y="113"/>
                    </a:cubicBezTo>
                    <a:cubicBezTo>
                      <a:pt x="55" y="103"/>
                      <a:pt x="63" y="95"/>
                      <a:pt x="73" y="95"/>
                    </a:cubicBezTo>
                    <a:cubicBezTo>
                      <a:pt x="83" y="95"/>
                      <a:pt x="91" y="103"/>
                      <a:pt x="91" y="113"/>
                    </a:cubicBezTo>
                    <a:cubicBezTo>
                      <a:pt x="91" y="123"/>
                      <a:pt x="83" y="131"/>
                      <a:pt x="73" y="131"/>
                    </a:cubicBezTo>
                    <a:close/>
                    <a:moveTo>
                      <a:pt x="144" y="131"/>
                    </a:moveTo>
                    <a:cubicBezTo>
                      <a:pt x="134" y="131"/>
                      <a:pt x="126" y="123"/>
                      <a:pt x="126" y="113"/>
                    </a:cubicBezTo>
                    <a:cubicBezTo>
                      <a:pt x="126" y="103"/>
                      <a:pt x="134" y="95"/>
                      <a:pt x="144" y="95"/>
                    </a:cubicBezTo>
                    <a:cubicBezTo>
                      <a:pt x="154" y="95"/>
                      <a:pt x="162" y="103"/>
                      <a:pt x="162" y="113"/>
                    </a:cubicBezTo>
                    <a:cubicBezTo>
                      <a:pt x="162" y="123"/>
                      <a:pt x="154" y="131"/>
                      <a:pt x="144" y="131"/>
                    </a:cubicBezTo>
                    <a:close/>
                    <a:moveTo>
                      <a:pt x="216" y="131"/>
                    </a:moveTo>
                    <a:cubicBezTo>
                      <a:pt x="206" y="131"/>
                      <a:pt x="198" y="123"/>
                      <a:pt x="198" y="113"/>
                    </a:cubicBezTo>
                    <a:cubicBezTo>
                      <a:pt x="198" y="103"/>
                      <a:pt x="206" y="95"/>
                      <a:pt x="216" y="95"/>
                    </a:cubicBezTo>
                    <a:cubicBezTo>
                      <a:pt x="225" y="95"/>
                      <a:pt x="233" y="103"/>
                      <a:pt x="233" y="113"/>
                    </a:cubicBezTo>
                    <a:cubicBezTo>
                      <a:pt x="233" y="123"/>
                      <a:pt x="225" y="131"/>
                      <a:pt x="216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6" name="组合 25"/>
          <p:cNvGrpSpPr/>
          <p:nvPr/>
        </p:nvGrpSpPr>
        <p:grpSpPr>
          <a:xfrm>
            <a:off x="5861594" y="1139568"/>
            <a:ext cx="2948982" cy="817002"/>
            <a:chOff x="503238" y="2770637"/>
            <a:chExt cx="3204356" cy="817002"/>
          </a:xfrm>
        </p:grpSpPr>
        <p:sp>
          <p:nvSpPr>
            <p:cNvPr id="102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矩形 27"/>
            <p:cNvSpPr/>
            <p:nvPr/>
          </p:nvSpPr>
          <p:spPr>
            <a:xfrm>
              <a:off x="548942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组合 25"/>
          <p:cNvGrpSpPr/>
          <p:nvPr/>
        </p:nvGrpSpPr>
        <p:grpSpPr>
          <a:xfrm>
            <a:off x="6195018" y="2400800"/>
            <a:ext cx="2615558" cy="817002"/>
            <a:chOff x="503238" y="2770637"/>
            <a:chExt cx="3204356" cy="817002"/>
          </a:xfrm>
        </p:grpSpPr>
        <p:sp>
          <p:nvSpPr>
            <p:cNvPr id="105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25"/>
          <p:cNvGrpSpPr/>
          <p:nvPr/>
        </p:nvGrpSpPr>
        <p:grpSpPr>
          <a:xfrm>
            <a:off x="5912544" y="3659960"/>
            <a:ext cx="2615558" cy="817002"/>
            <a:chOff x="503238" y="2770637"/>
            <a:chExt cx="3204356" cy="817002"/>
          </a:xfrm>
        </p:grpSpPr>
        <p:sp>
          <p:nvSpPr>
            <p:cNvPr id="108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9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25"/>
          <p:cNvGrpSpPr/>
          <p:nvPr/>
        </p:nvGrpSpPr>
        <p:grpSpPr>
          <a:xfrm>
            <a:off x="451261" y="1358779"/>
            <a:ext cx="2711690" cy="578322"/>
            <a:chOff x="774220" y="2729987"/>
            <a:chExt cx="2946515" cy="578322"/>
          </a:xfrm>
        </p:grpSpPr>
        <p:sp>
          <p:nvSpPr>
            <p:cNvPr id="111" name="矩形 26"/>
            <p:cNvSpPr/>
            <p:nvPr/>
          </p:nvSpPr>
          <p:spPr>
            <a:xfrm>
              <a:off x="774220" y="3053880"/>
              <a:ext cx="2933372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25"/>
          <p:cNvGrpSpPr/>
          <p:nvPr/>
        </p:nvGrpSpPr>
        <p:grpSpPr>
          <a:xfrm>
            <a:off x="0" y="2490371"/>
            <a:ext cx="2961076" cy="578322"/>
            <a:chOff x="503238" y="2729987"/>
            <a:chExt cx="3217497" cy="578322"/>
          </a:xfrm>
        </p:grpSpPr>
        <p:sp>
          <p:nvSpPr>
            <p:cNvPr id="114" name="矩形 26"/>
            <p:cNvSpPr/>
            <p:nvPr/>
          </p:nvSpPr>
          <p:spPr>
            <a:xfrm>
              <a:off x="503238" y="3053880"/>
              <a:ext cx="3204356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5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1" name="组合 25"/>
          <p:cNvGrpSpPr/>
          <p:nvPr/>
        </p:nvGrpSpPr>
        <p:grpSpPr>
          <a:xfrm>
            <a:off x="139118" y="3654483"/>
            <a:ext cx="2961076" cy="578322"/>
            <a:chOff x="503238" y="2729987"/>
            <a:chExt cx="3217497" cy="578322"/>
          </a:xfrm>
        </p:grpSpPr>
        <p:sp>
          <p:nvSpPr>
            <p:cNvPr id="117" name="矩形 26"/>
            <p:cNvSpPr/>
            <p:nvPr/>
          </p:nvSpPr>
          <p:spPr>
            <a:xfrm>
              <a:off x="503238" y="3053880"/>
              <a:ext cx="3204356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8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7" name="TextBox 106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1201265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7"/>
          <p:cNvSpPr>
            <a:spLocks/>
          </p:cNvSpPr>
          <p:nvPr/>
        </p:nvSpPr>
        <p:spPr bwMode="auto">
          <a:xfrm>
            <a:off x="1201265" y="2096322"/>
            <a:ext cx="234888" cy="44394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1503082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9"/>
          <p:cNvSpPr>
            <a:spLocks/>
          </p:cNvSpPr>
          <p:nvPr/>
        </p:nvSpPr>
        <p:spPr bwMode="auto">
          <a:xfrm>
            <a:off x="1803637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0"/>
          <p:cNvSpPr>
            <a:spLocks/>
          </p:cNvSpPr>
          <p:nvPr/>
        </p:nvSpPr>
        <p:spPr bwMode="auto">
          <a:xfrm>
            <a:off x="2101666" y="1093339"/>
            <a:ext cx="236149" cy="1446926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1"/>
          <p:cNvSpPr>
            <a:spLocks/>
          </p:cNvSpPr>
          <p:nvPr/>
        </p:nvSpPr>
        <p:spPr bwMode="auto">
          <a:xfrm>
            <a:off x="1503082" y="1794036"/>
            <a:ext cx="234888" cy="746229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2"/>
          <p:cNvSpPr>
            <a:spLocks/>
          </p:cNvSpPr>
          <p:nvPr/>
        </p:nvSpPr>
        <p:spPr bwMode="auto">
          <a:xfrm>
            <a:off x="1803637" y="1481630"/>
            <a:ext cx="236149" cy="1058634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2101666" y="1276734"/>
            <a:ext cx="236149" cy="1263531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4"/>
          <p:cNvSpPr>
            <a:spLocks/>
          </p:cNvSpPr>
          <p:nvPr/>
        </p:nvSpPr>
        <p:spPr bwMode="auto">
          <a:xfrm>
            <a:off x="308522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5"/>
          <p:cNvSpPr>
            <a:spLocks/>
          </p:cNvSpPr>
          <p:nvPr/>
        </p:nvSpPr>
        <p:spPr bwMode="auto">
          <a:xfrm>
            <a:off x="3385776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6"/>
          <p:cNvSpPr>
            <a:spLocks/>
          </p:cNvSpPr>
          <p:nvPr/>
        </p:nvSpPr>
        <p:spPr bwMode="auto">
          <a:xfrm>
            <a:off x="3687594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7"/>
          <p:cNvSpPr>
            <a:spLocks/>
          </p:cNvSpPr>
          <p:nvPr/>
        </p:nvSpPr>
        <p:spPr bwMode="auto">
          <a:xfrm>
            <a:off x="3989412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8"/>
          <p:cNvSpPr>
            <a:spLocks/>
          </p:cNvSpPr>
          <p:nvPr/>
        </p:nvSpPr>
        <p:spPr bwMode="auto">
          <a:xfrm>
            <a:off x="3085221" y="2325250"/>
            <a:ext cx="234888" cy="21501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9"/>
          <p:cNvSpPr>
            <a:spLocks/>
          </p:cNvSpPr>
          <p:nvPr/>
        </p:nvSpPr>
        <p:spPr bwMode="auto">
          <a:xfrm>
            <a:off x="3385776" y="1800357"/>
            <a:ext cx="236149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0"/>
          <p:cNvSpPr>
            <a:spLocks/>
          </p:cNvSpPr>
          <p:nvPr/>
        </p:nvSpPr>
        <p:spPr bwMode="auto">
          <a:xfrm>
            <a:off x="3687594" y="1276734"/>
            <a:ext cx="236149" cy="1263531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1"/>
          <p:cNvSpPr>
            <a:spLocks/>
          </p:cNvSpPr>
          <p:nvPr/>
        </p:nvSpPr>
        <p:spPr bwMode="auto">
          <a:xfrm>
            <a:off x="3989412" y="1985020"/>
            <a:ext cx="236149" cy="555245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2"/>
          <p:cNvSpPr>
            <a:spLocks/>
          </p:cNvSpPr>
          <p:nvPr/>
        </p:nvSpPr>
        <p:spPr bwMode="auto">
          <a:xfrm>
            <a:off x="492519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3"/>
          <p:cNvSpPr>
            <a:spLocks/>
          </p:cNvSpPr>
          <p:nvPr/>
        </p:nvSpPr>
        <p:spPr bwMode="auto">
          <a:xfrm>
            <a:off x="5227016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552883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5"/>
          <p:cNvSpPr>
            <a:spLocks/>
          </p:cNvSpPr>
          <p:nvPr/>
        </p:nvSpPr>
        <p:spPr bwMode="auto">
          <a:xfrm>
            <a:off x="582938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6"/>
          <p:cNvSpPr>
            <a:spLocks/>
          </p:cNvSpPr>
          <p:nvPr/>
        </p:nvSpPr>
        <p:spPr bwMode="auto">
          <a:xfrm>
            <a:off x="5829388" y="1270408"/>
            <a:ext cx="236149" cy="1269855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7"/>
          <p:cNvSpPr>
            <a:spLocks/>
          </p:cNvSpPr>
          <p:nvPr/>
        </p:nvSpPr>
        <p:spPr bwMode="auto">
          <a:xfrm>
            <a:off x="5528831" y="1505663"/>
            <a:ext cx="234888" cy="1034603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8"/>
          <p:cNvSpPr>
            <a:spLocks/>
          </p:cNvSpPr>
          <p:nvPr/>
        </p:nvSpPr>
        <p:spPr bwMode="auto">
          <a:xfrm>
            <a:off x="5227016" y="1800357"/>
            <a:ext cx="234888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9"/>
          <p:cNvSpPr>
            <a:spLocks/>
          </p:cNvSpPr>
          <p:nvPr/>
        </p:nvSpPr>
        <p:spPr bwMode="auto">
          <a:xfrm>
            <a:off x="4925198" y="2106441"/>
            <a:ext cx="236149" cy="433825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0"/>
          <p:cNvSpPr>
            <a:spLocks/>
          </p:cNvSpPr>
          <p:nvPr/>
        </p:nvSpPr>
        <p:spPr bwMode="auto">
          <a:xfrm>
            <a:off x="6820735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1"/>
          <p:cNvSpPr>
            <a:spLocks/>
          </p:cNvSpPr>
          <p:nvPr/>
        </p:nvSpPr>
        <p:spPr bwMode="auto">
          <a:xfrm>
            <a:off x="7118765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2"/>
          <p:cNvSpPr>
            <a:spLocks/>
          </p:cNvSpPr>
          <p:nvPr/>
        </p:nvSpPr>
        <p:spPr bwMode="auto">
          <a:xfrm>
            <a:off x="742058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3"/>
          <p:cNvSpPr>
            <a:spLocks/>
          </p:cNvSpPr>
          <p:nvPr/>
        </p:nvSpPr>
        <p:spPr bwMode="auto">
          <a:xfrm>
            <a:off x="7722399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7722399" y="1284322"/>
            <a:ext cx="234888" cy="125594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>
            <a:off x="7420581" y="1394359"/>
            <a:ext cx="234888" cy="1145904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6"/>
          <p:cNvSpPr>
            <a:spLocks/>
          </p:cNvSpPr>
          <p:nvPr/>
        </p:nvSpPr>
        <p:spPr bwMode="auto">
          <a:xfrm>
            <a:off x="7118765" y="2231654"/>
            <a:ext cx="236149" cy="30861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7"/>
          <p:cNvSpPr>
            <a:spLocks/>
          </p:cNvSpPr>
          <p:nvPr/>
        </p:nvSpPr>
        <p:spPr bwMode="auto">
          <a:xfrm>
            <a:off x="6820735" y="1658700"/>
            <a:ext cx="236149" cy="88156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38"/>
          <p:cNvSpPr>
            <a:spLocks noChangeArrowheads="1"/>
          </p:cNvSpPr>
          <p:nvPr/>
        </p:nvSpPr>
        <p:spPr bwMode="auto">
          <a:xfrm>
            <a:off x="1463934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9"/>
          <p:cNvSpPr>
            <a:spLocks noEditPoints="1"/>
          </p:cNvSpPr>
          <p:nvPr/>
        </p:nvSpPr>
        <p:spPr bwMode="auto">
          <a:xfrm>
            <a:off x="1605781" y="2920626"/>
            <a:ext cx="316153" cy="32067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40"/>
          <p:cNvSpPr>
            <a:spLocks noChangeArrowheads="1"/>
          </p:cNvSpPr>
          <p:nvPr/>
        </p:nvSpPr>
        <p:spPr bwMode="auto">
          <a:xfrm>
            <a:off x="3355051" y="2781463"/>
            <a:ext cx="598072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41"/>
          <p:cNvSpPr>
            <a:spLocks noChangeArrowheads="1"/>
          </p:cNvSpPr>
          <p:nvPr/>
        </p:nvSpPr>
        <p:spPr bwMode="auto">
          <a:xfrm>
            <a:off x="5201759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3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42"/>
          <p:cNvSpPr>
            <a:spLocks noChangeArrowheads="1"/>
          </p:cNvSpPr>
          <p:nvPr/>
        </p:nvSpPr>
        <p:spPr bwMode="auto">
          <a:xfrm>
            <a:off x="7078036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4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3"/>
          <p:cNvSpPr>
            <a:spLocks noEditPoints="1"/>
          </p:cNvSpPr>
          <p:nvPr/>
        </p:nvSpPr>
        <p:spPr bwMode="auto">
          <a:xfrm>
            <a:off x="5374050" y="2981130"/>
            <a:ext cx="247686" cy="199670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4"/>
          <p:cNvSpPr>
            <a:spLocks noEditPoints="1"/>
          </p:cNvSpPr>
          <p:nvPr/>
        </p:nvSpPr>
        <p:spPr bwMode="auto">
          <a:xfrm>
            <a:off x="3482289" y="2932351"/>
            <a:ext cx="342332" cy="298492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5"/>
          <p:cNvSpPr>
            <a:spLocks noEditPoints="1"/>
          </p:cNvSpPr>
          <p:nvPr/>
        </p:nvSpPr>
        <p:spPr bwMode="auto">
          <a:xfrm>
            <a:off x="7249199" y="2937888"/>
            <a:ext cx="253730" cy="28235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72756" tIns="36378" rIns="72756" bIns="3637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990600" y="3770882"/>
            <a:ext cx="1563797" cy="1038474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348594" y="346567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893139" y="3770882"/>
            <a:ext cx="1602661" cy="1038474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3251132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737264" y="3770882"/>
            <a:ext cx="1587336" cy="1038474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065588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6612595" y="3783982"/>
            <a:ext cx="1585429" cy="1038474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970588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8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3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8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9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5" grpId="0" animBg="1"/>
      <p:bldP spid="48" grpId="0" animBg="1"/>
      <p:bldP spid="54" grpId="0" animBg="1"/>
      <p:bldP spid="57" grpId="0" animBg="1"/>
      <p:bldP spid="64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4" grpId="0" animBg="1"/>
      <p:bldP spid="85" grpId="0" animBg="1"/>
      <p:bldP spid="86" grpId="0" animBg="1"/>
      <p:bldP spid="91" grpId="0"/>
      <p:bldP spid="93" grpId="0"/>
      <p:bldP spid="95" grpId="0"/>
      <p:bldP spid="9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Group 9"/>
          <p:cNvGrpSpPr>
            <a:grpSpLocks/>
          </p:cNvGrpSpPr>
          <p:nvPr/>
        </p:nvGrpSpPr>
        <p:grpSpPr bwMode="auto">
          <a:xfrm>
            <a:off x="1119188" y="1352550"/>
            <a:ext cx="6728706" cy="2892867"/>
            <a:chOff x="0" y="-9523"/>
            <a:chExt cx="8972558" cy="3856324"/>
          </a:xfrm>
        </p:grpSpPr>
        <p:grpSp>
          <p:nvGrpSpPr>
            <p:cNvPr id="22" name="Group 10"/>
            <p:cNvGrpSpPr>
              <a:grpSpLocks/>
            </p:cNvGrpSpPr>
            <p:nvPr/>
          </p:nvGrpSpPr>
          <p:grpSpPr bwMode="auto">
            <a:xfrm>
              <a:off x="76896" y="-9523"/>
              <a:ext cx="8840630" cy="3856324"/>
              <a:chOff x="0" y="-7117"/>
              <a:chExt cx="6607175" cy="2882080"/>
            </a:xfrm>
          </p:grpSpPr>
          <p:sp>
            <p:nvSpPr>
              <p:cNvPr id="29" name="Freeform 104"/>
              <p:cNvSpPr>
                <a:spLocks noChangeArrowheads="1"/>
              </p:cNvSpPr>
              <p:nvPr/>
            </p:nvSpPr>
            <p:spPr bwMode="auto">
              <a:xfrm>
                <a:off x="3273425" y="1936750"/>
                <a:ext cx="863600" cy="938213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6"/>
                  <a:gd name="T22" fmla="*/ 0 h 952"/>
                  <a:gd name="T23" fmla="*/ 876 w 876"/>
                  <a:gd name="T24" fmla="*/ 952 h 9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Freeform 105"/>
              <p:cNvSpPr>
                <a:spLocks noChangeArrowheads="1"/>
              </p:cNvSpPr>
              <p:nvPr/>
            </p:nvSpPr>
            <p:spPr bwMode="auto">
              <a:xfrm>
                <a:off x="3273425" y="1936750"/>
                <a:ext cx="863600" cy="938213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6"/>
                  <a:gd name="T22" fmla="*/ 0 h 952"/>
                  <a:gd name="T23" fmla="*/ 876 w 876"/>
                  <a:gd name="T24" fmla="*/ 952 h 9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Freeform 106"/>
              <p:cNvSpPr>
                <a:spLocks noChangeArrowheads="1"/>
              </p:cNvSpPr>
              <p:nvPr/>
            </p:nvSpPr>
            <p:spPr bwMode="auto">
              <a:xfrm>
                <a:off x="2266950" y="1936750"/>
                <a:ext cx="866775" cy="938213"/>
              </a:xfrm>
              <a:custGeom>
                <a:avLst/>
                <a:gdLst>
                  <a:gd name="T0" fmla="*/ 854256123 w 878"/>
                  <a:gd name="T1" fmla="*/ 29138806 h 952"/>
                  <a:gd name="T2" fmla="*/ 443668360 w 878"/>
                  <a:gd name="T3" fmla="*/ 244763215 h 952"/>
                  <a:gd name="T4" fmla="*/ 484532161 w 878"/>
                  <a:gd name="T5" fmla="*/ 0 h 952"/>
                  <a:gd name="T6" fmla="*/ 159564590 w 878"/>
                  <a:gd name="T7" fmla="*/ 0 h 952"/>
                  <a:gd name="T8" fmla="*/ 0 w 878"/>
                  <a:gd name="T9" fmla="*/ 924662129 h 952"/>
                  <a:gd name="T10" fmla="*/ 854256123 w 878"/>
                  <a:gd name="T11" fmla="*/ 477871696 h 952"/>
                  <a:gd name="T12" fmla="*/ 854256123 w 878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8"/>
                  <a:gd name="T22" fmla="*/ 0 h 952"/>
                  <a:gd name="T23" fmla="*/ 878 w 878"/>
                  <a:gd name="T24" fmla="*/ 952 h 9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Freeform 107"/>
              <p:cNvSpPr>
                <a:spLocks noChangeArrowheads="1"/>
              </p:cNvSpPr>
              <p:nvPr/>
            </p:nvSpPr>
            <p:spPr bwMode="auto">
              <a:xfrm>
                <a:off x="2266950" y="1936750"/>
                <a:ext cx="866775" cy="938213"/>
              </a:xfrm>
              <a:custGeom>
                <a:avLst/>
                <a:gdLst>
                  <a:gd name="T0" fmla="*/ 878 w 878"/>
                  <a:gd name="T1" fmla="*/ 30 h 952"/>
                  <a:gd name="T2" fmla="*/ 456 w 878"/>
                  <a:gd name="T3" fmla="*/ 252 h 952"/>
                  <a:gd name="T4" fmla="*/ 498 w 878"/>
                  <a:gd name="T5" fmla="*/ 0 h 952"/>
                  <a:gd name="T6" fmla="*/ 164 w 878"/>
                  <a:gd name="T7" fmla="*/ 0 h 952"/>
                  <a:gd name="T8" fmla="*/ 0 w 878"/>
                  <a:gd name="T9" fmla="*/ 952 h 952"/>
                  <a:gd name="T10" fmla="*/ 878 w 878"/>
                  <a:gd name="T11" fmla="*/ 492 h 952"/>
                  <a:gd name="T12" fmla="*/ 878 w 878"/>
                  <a:gd name="T13" fmla="*/ 30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78"/>
                  <a:gd name="T22" fmla="*/ 0 h 952"/>
                  <a:gd name="T23" fmla="*/ 878 w 878"/>
                  <a:gd name="T24" fmla="*/ 952 h 95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Freeform 108"/>
              <p:cNvSpPr>
                <a:spLocks noChangeArrowheads="1"/>
              </p:cNvSpPr>
              <p:nvPr/>
            </p:nvSpPr>
            <p:spPr bwMode="auto">
              <a:xfrm>
                <a:off x="3201987" y="0"/>
                <a:ext cx="1511300" cy="1778000"/>
              </a:xfrm>
              <a:custGeom>
                <a:avLst/>
                <a:gdLst>
                  <a:gd name="T0" fmla="*/ 460241095 w 1534"/>
                  <a:gd name="T1" fmla="*/ 934440516 h 1804"/>
                  <a:gd name="T2" fmla="*/ 0 w 1534"/>
                  <a:gd name="T3" fmla="*/ 0 h 1804"/>
                  <a:gd name="T4" fmla="*/ 0 w 1534"/>
                  <a:gd name="T5" fmla="*/ 679947018 h 1804"/>
                  <a:gd name="T6" fmla="*/ 238859290 w 1534"/>
                  <a:gd name="T7" fmla="*/ 1165622896 h 1804"/>
                  <a:gd name="T8" fmla="*/ 774835825 w 1534"/>
                  <a:gd name="T9" fmla="*/ 1243330563 h 1804"/>
                  <a:gd name="T10" fmla="*/ 388389322 w 1534"/>
                  <a:gd name="T11" fmla="*/ 1622157906 h 1804"/>
                  <a:gd name="T12" fmla="*/ 409750474 w 1534"/>
                  <a:gd name="T13" fmla="*/ 1752319530 h 1804"/>
                  <a:gd name="T14" fmla="*/ 802023462 w 1534"/>
                  <a:gd name="T15" fmla="*/ 1752319530 h 1804"/>
                  <a:gd name="T16" fmla="*/ 1489471863 w 1534"/>
                  <a:gd name="T17" fmla="*/ 1084029057 h 1804"/>
                  <a:gd name="T18" fmla="*/ 460241095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34"/>
                  <a:gd name="T31" fmla="*/ 0 h 1804"/>
                  <a:gd name="T32" fmla="*/ 1534 w 1534"/>
                  <a:gd name="T33" fmla="*/ 1804 h 18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Freeform 109"/>
              <p:cNvSpPr>
                <a:spLocks noChangeArrowheads="1"/>
              </p:cNvSpPr>
              <p:nvPr/>
            </p:nvSpPr>
            <p:spPr bwMode="auto">
              <a:xfrm>
                <a:off x="1690687" y="0"/>
                <a:ext cx="1511300" cy="1778000"/>
              </a:xfrm>
              <a:custGeom>
                <a:avLst/>
                <a:gdLst>
                  <a:gd name="T0" fmla="*/ 1029230767 w 1534"/>
                  <a:gd name="T1" fmla="*/ 934440516 h 1804"/>
                  <a:gd name="T2" fmla="*/ 0 w 1534"/>
                  <a:gd name="T3" fmla="*/ 1084029057 h 1804"/>
                  <a:gd name="T4" fmla="*/ 687448400 w 1534"/>
                  <a:gd name="T5" fmla="*/ 1752319530 h 1804"/>
                  <a:gd name="T6" fmla="*/ 1079721389 w 1534"/>
                  <a:gd name="T7" fmla="*/ 1752319530 h 1804"/>
                  <a:gd name="T8" fmla="*/ 1103024374 w 1534"/>
                  <a:gd name="T9" fmla="*/ 1622157906 h 1804"/>
                  <a:gd name="T10" fmla="*/ 714636037 w 1534"/>
                  <a:gd name="T11" fmla="*/ 1243330563 h 1804"/>
                  <a:gd name="T12" fmla="*/ 1250612572 w 1534"/>
                  <a:gd name="T13" fmla="*/ 1165622896 h 1804"/>
                  <a:gd name="T14" fmla="*/ 1489471863 w 1534"/>
                  <a:gd name="T15" fmla="*/ 679947018 h 1804"/>
                  <a:gd name="T16" fmla="*/ 1489471863 w 1534"/>
                  <a:gd name="T17" fmla="*/ 0 h 1804"/>
                  <a:gd name="T18" fmla="*/ 1029230767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34"/>
                  <a:gd name="T31" fmla="*/ 0 h 1804"/>
                  <a:gd name="T32" fmla="*/ 1534 w 1534"/>
                  <a:gd name="T33" fmla="*/ 1804 h 180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任意多边形 42"/>
              <p:cNvSpPr>
                <a:spLocks/>
              </p:cNvSpPr>
              <p:nvPr/>
            </p:nvSpPr>
            <p:spPr bwMode="auto">
              <a:xfrm flipH="1">
                <a:off x="0" y="404813"/>
                <a:ext cx="2736850" cy="615950"/>
              </a:xfrm>
              <a:custGeom>
                <a:avLst/>
                <a:gdLst>
                  <a:gd name="T0" fmla="*/ 0 w 2896333"/>
                  <a:gd name="T1" fmla="*/ 581025 h 581025"/>
                  <a:gd name="T2" fmla="*/ 333375 w 2896333"/>
                  <a:gd name="T3" fmla="*/ 0 h 581025"/>
                  <a:gd name="T4" fmla="*/ 2896333 w 2896333"/>
                  <a:gd name="T5" fmla="*/ 0 h 581025"/>
                  <a:gd name="T6" fmla="*/ 0 60000 65536"/>
                  <a:gd name="T7" fmla="*/ 0 60000 65536"/>
                  <a:gd name="T8" fmla="*/ 0 60000 65536"/>
                  <a:gd name="T9" fmla="*/ 0 w 2896333"/>
                  <a:gd name="T10" fmla="*/ 0 h 581025"/>
                  <a:gd name="T11" fmla="*/ 2896333 w 2896333"/>
                  <a:gd name="T12" fmla="*/ 581025 h 5810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96333" h="581025">
                    <a:moveTo>
                      <a:pt x="0" y="581025"/>
                    </a:moveTo>
                    <a:lnTo>
                      <a:pt x="333375" y="0"/>
                    </a:lnTo>
                    <a:lnTo>
                      <a:pt x="2896333" y="0"/>
                    </a:lnTo>
                  </a:path>
                </a:pathLst>
              </a:custGeom>
              <a:noFill/>
              <a:ln w="12700" cap="flat" cmpd="sng">
                <a:solidFill>
                  <a:srgbClr val="BFBFBF"/>
                </a:solidFill>
                <a:prstDash val="dash"/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>
                <a:off x="332362" y="-7117"/>
                <a:ext cx="2291809" cy="12648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此处添加标题内容</a:t>
                </a:r>
                <a:endParaRPr lang="en-US" sz="16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  <a:endParaRPr lang="en-US" sz="1200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</a:p>
              <a:p>
                <a:pPr algn="just">
                  <a:lnSpc>
                    <a:spcPct val="150000"/>
                  </a:lnSpc>
                </a:pPr>
                <a:endParaRPr lang="zh-CN" altLang="en-US" sz="1100" b="1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</p:txBody>
          </p:sp>
          <p:sp>
            <p:nvSpPr>
              <p:cNvPr id="37" name="任意多边形 44"/>
              <p:cNvSpPr>
                <a:spLocks/>
              </p:cNvSpPr>
              <p:nvPr/>
            </p:nvSpPr>
            <p:spPr bwMode="auto">
              <a:xfrm flipH="1">
                <a:off x="9525" y="1930400"/>
                <a:ext cx="2433637" cy="620713"/>
              </a:xfrm>
              <a:custGeom>
                <a:avLst/>
                <a:gdLst>
                  <a:gd name="T0" fmla="*/ 0 w 2528430"/>
                  <a:gd name="T1" fmla="*/ 587027 h 587027"/>
                  <a:gd name="T2" fmla="*/ 333375 w 2528430"/>
                  <a:gd name="T3" fmla="*/ 6002 h 587027"/>
                  <a:gd name="T4" fmla="*/ 2528430 w 2528430"/>
                  <a:gd name="T5" fmla="*/ 0 h 587027"/>
                  <a:gd name="T6" fmla="*/ 0 60000 65536"/>
                  <a:gd name="T7" fmla="*/ 0 60000 65536"/>
                  <a:gd name="T8" fmla="*/ 0 60000 65536"/>
                  <a:gd name="T9" fmla="*/ 0 w 2528430"/>
                  <a:gd name="T10" fmla="*/ 0 h 587027"/>
                  <a:gd name="T11" fmla="*/ 2528430 w 2528430"/>
                  <a:gd name="T12" fmla="*/ 587027 h 5870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28430" h="587027">
                    <a:moveTo>
                      <a:pt x="0" y="587027"/>
                    </a:moveTo>
                    <a:lnTo>
                      <a:pt x="333375" y="6002"/>
                    </a:lnTo>
                    <a:lnTo>
                      <a:pt x="2528430" y="0"/>
                    </a:lnTo>
                  </a:path>
                </a:pathLst>
              </a:custGeom>
              <a:noFill/>
              <a:ln w="12700" cap="flat" cmpd="sng">
                <a:solidFill>
                  <a:srgbClr val="BFBFBF"/>
                </a:solidFill>
                <a:prstDash val="dash"/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8" name="任意多边形 47"/>
              <p:cNvSpPr>
                <a:spLocks/>
              </p:cNvSpPr>
              <p:nvPr/>
            </p:nvSpPr>
            <p:spPr bwMode="auto">
              <a:xfrm>
                <a:off x="3849687" y="414338"/>
                <a:ext cx="2736850" cy="615950"/>
              </a:xfrm>
              <a:custGeom>
                <a:avLst/>
                <a:gdLst>
                  <a:gd name="T0" fmla="*/ 0 w 2896333"/>
                  <a:gd name="T1" fmla="*/ 581025 h 581025"/>
                  <a:gd name="T2" fmla="*/ 333375 w 2896333"/>
                  <a:gd name="T3" fmla="*/ 0 h 581025"/>
                  <a:gd name="T4" fmla="*/ 2896333 w 2896333"/>
                  <a:gd name="T5" fmla="*/ 0 h 581025"/>
                  <a:gd name="T6" fmla="*/ 0 60000 65536"/>
                  <a:gd name="T7" fmla="*/ 0 60000 65536"/>
                  <a:gd name="T8" fmla="*/ 0 60000 65536"/>
                  <a:gd name="T9" fmla="*/ 0 w 2896333"/>
                  <a:gd name="T10" fmla="*/ 0 h 581025"/>
                  <a:gd name="T11" fmla="*/ 2896333 w 2896333"/>
                  <a:gd name="T12" fmla="*/ 581025 h 5810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96333" h="581025">
                    <a:moveTo>
                      <a:pt x="0" y="581025"/>
                    </a:moveTo>
                    <a:lnTo>
                      <a:pt x="333375" y="0"/>
                    </a:lnTo>
                    <a:lnTo>
                      <a:pt x="2896333" y="0"/>
                    </a:lnTo>
                  </a:path>
                </a:pathLst>
              </a:custGeom>
              <a:noFill/>
              <a:ln w="12700" cap="flat" cmpd="sng">
                <a:solidFill>
                  <a:srgbClr val="BFBFBF"/>
                </a:solidFill>
                <a:prstDash val="dash"/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9" name="任意多边形 48"/>
              <p:cNvSpPr>
                <a:spLocks/>
              </p:cNvSpPr>
              <p:nvPr/>
            </p:nvSpPr>
            <p:spPr bwMode="auto">
              <a:xfrm>
                <a:off x="3894137" y="1930400"/>
                <a:ext cx="2713038" cy="620713"/>
              </a:xfrm>
              <a:custGeom>
                <a:avLst/>
                <a:gdLst>
                  <a:gd name="T0" fmla="*/ 0 w 2528430"/>
                  <a:gd name="T1" fmla="*/ 587027 h 587027"/>
                  <a:gd name="T2" fmla="*/ 333375 w 2528430"/>
                  <a:gd name="T3" fmla="*/ 6002 h 587027"/>
                  <a:gd name="T4" fmla="*/ 2528430 w 2528430"/>
                  <a:gd name="T5" fmla="*/ 0 h 587027"/>
                  <a:gd name="T6" fmla="*/ 0 60000 65536"/>
                  <a:gd name="T7" fmla="*/ 0 60000 65536"/>
                  <a:gd name="T8" fmla="*/ 0 60000 65536"/>
                  <a:gd name="T9" fmla="*/ 0 w 2528430"/>
                  <a:gd name="T10" fmla="*/ 0 h 587027"/>
                  <a:gd name="T11" fmla="*/ 2528430 w 2528430"/>
                  <a:gd name="T12" fmla="*/ 587027 h 5870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28430" h="587027">
                    <a:moveTo>
                      <a:pt x="0" y="587027"/>
                    </a:moveTo>
                    <a:lnTo>
                      <a:pt x="333375" y="6002"/>
                    </a:lnTo>
                    <a:lnTo>
                      <a:pt x="2528430" y="0"/>
                    </a:lnTo>
                  </a:path>
                </a:pathLst>
              </a:custGeom>
              <a:noFill/>
              <a:ln w="12700" cap="flat" cmpd="sng">
                <a:solidFill>
                  <a:srgbClr val="BFBFBF"/>
                </a:solidFill>
                <a:prstDash val="dash"/>
                <a:miter lim="800000"/>
                <a:headEnd type="oval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0" name="Oval 54"/>
              <p:cNvSpPr>
                <a:spLocks noChangeArrowheads="1"/>
              </p:cNvSpPr>
              <p:nvPr/>
            </p:nvSpPr>
            <p:spPr bwMode="auto">
              <a:xfrm>
                <a:off x="2693987" y="984250"/>
                <a:ext cx="82550" cy="82550"/>
              </a:xfrm>
              <a:prstGeom prst="ellipse">
                <a:avLst/>
              </a:prstGeom>
              <a:gradFill rotWithShape="1">
                <a:gsLst>
                  <a:gs pos="0">
                    <a:srgbClr val="9B9B9B"/>
                  </a:gs>
                  <a:gs pos="50000">
                    <a:srgbClr val="8D8D8D"/>
                  </a:gs>
                  <a:gs pos="100000">
                    <a:srgbClr val="79797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2" name="Oval 54"/>
              <p:cNvSpPr>
                <a:spLocks noChangeArrowheads="1"/>
              </p:cNvSpPr>
              <p:nvPr/>
            </p:nvSpPr>
            <p:spPr bwMode="auto">
              <a:xfrm>
                <a:off x="3802062" y="990600"/>
                <a:ext cx="82550" cy="82550"/>
              </a:xfrm>
              <a:prstGeom prst="ellipse">
                <a:avLst/>
              </a:prstGeom>
              <a:gradFill rotWithShape="1">
                <a:gsLst>
                  <a:gs pos="0">
                    <a:srgbClr val="9B9B9B"/>
                  </a:gs>
                  <a:gs pos="50000">
                    <a:srgbClr val="8D8D8D"/>
                  </a:gs>
                  <a:gs pos="100000">
                    <a:srgbClr val="79797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5" name="Oval 54"/>
              <p:cNvSpPr>
                <a:spLocks noChangeArrowheads="1"/>
              </p:cNvSpPr>
              <p:nvPr/>
            </p:nvSpPr>
            <p:spPr bwMode="auto">
              <a:xfrm>
                <a:off x="3849687" y="2509838"/>
                <a:ext cx="82550" cy="82550"/>
              </a:xfrm>
              <a:prstGeom prst="ellipse">
                <a:avLst/>
              </a:prstGeom>
              <a:gradFill rotWithShape="1">
                <a:gsLst>
                  <a:gs pos="0">
                    <a:srgbClr val="9B9B9B"/>
                  </a:gs>
                  <a:gs pos="50000">
                    <a:srgbClr val="8D8D8D"/>
                  </a:gs>
                  <a:gs pos="100000">
                    <a:srgbClr val="79797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7" name="Oval 54"/>
              <p:cNvSpPr>
                <a:spLocks noChangeArrowheads="1"/>
              </p:cNvSpPr>
              <p:nvPr/>
            </p:nvSpPr>
            <p:spPr bwMode="auto">
              <a:xfrm>
                <a:off x="2409825" y="2509838"/>
                <a:ext cx="82550" cy="82550"/>
              </a:xfrm>
              <a:prstGeom prst="ellipse">
                <a:avLst/>
              </a:prstGeom>
              <a:gradFill rotWithShape="1">
                <a:gsLst>
                  <a:gs pos="0">
                    <a:srgbClr val="9B9B9B"/>
                  </a:gs>
                  <a:gs pos="50000">
                    <a:srgbClr val="8D8D8D"/>
                  </a:gs>
                  <a:gs pos="100000">
                    <a:srgbClr val="797979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8" name="矩形 1"/>
              <p:cNvSpPr>
                <a:spLocks noChangeArrowheads="1"/>
              </p:cNvSpPr>
              <p:nvPr/>
            </p:nvSpPr>
            <p:spPr bwMode="auto">
              <a:xfrm>
                <a:off x="332363" y="1511201"/>
                <a:ext cx="2291809" cy="12648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此处添加标题内容</a:t>
                </a:r>
                <a:endParaRPr lang="en-US" sz="16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  <a:endParaRPr lang="en-US" sz="1200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</a:p>
              <a:p>
                <a:pPr algn="just">
                  <a:lnSpc>
                    <a:spcPct val="150000"/>
                  </a:lnSpc>
                </a:pPr>
                <a:endParaRPr lang="zh-CN" altLang="en-US" sz="1100" b="1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</p:txBody>
          </p:sp>
          <p:sp>
            <p:nvSpPr>
              <p:cNvPr id="59" name="矩形 1"/>
              <p:cNvSpPr>
                <a:spLocks noChangeArrowheads="1"/>
              </p:cNvSpPr>
              <p:nvPr/>
            </p:nvSpPr>
            <p:spPr bwMode="auto">
              <a:xfrm>
                <a:off x="3936351" y="-7117"/>
                <a:ext cx="2291809" cy="12648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此处添加标题内容</a:t>
                </a:r>
                <a:endParaRPr lang="en-US" sz="16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  <a:endParaRPr lang="en-US" sz="1200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</a:p>
              <a:p>
                <a:pPr algn="r">
                  <a:lnSpc>
                    <a:spcPct val="150000"/>
                  </a:lnSpc>
                </a:pPr>
                <a:endParaRPr lang="zh-CN" altLang="en-US" sz="1100" b="1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</p:txBody>
          </p:sp>
          <p:sp>
            <p:nvSpPr>
              <p:cNvPr id="60" name="矩形 1"/>
              <p:cNvSpPr>
                <a:spLocks noChangeArrowheads="1"/>
              </p:cNvSpPr>
              <p:nvPr/>
            </p:nvSpPr>
            <p:spPr bwMode="auto">
              <a:xfrm>
                <a:off x="3991097" y="1526333"/>
                <a:ext cx="2291809" cy="12648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此处添加标题内容</a:t>
                </a:r>
                <a:endParaRPr lang="en-US" sz="16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  <a:endParaRPr lang="en-US" sz="1200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  <a:sym typeface="方正兰亭细黑_GBK" charset="-122"/>
                  </a:rPr>
                  <a:t>点击此处添加内容</a:t>
                </a:r>
              </a:p>
              <a:p>
                <a:pPr algn="r">
                  <a:lnSpc>
                    <a:spcPct val="150000"/>
                  </a:lnSpc>
                </a:pPr>
                <a:endParaRPr lang="zh-CN" altLang="en-US" sz="1100" b="1" dirty="0">
                  <a:latin typeface="微软雅黑" pitchFamily="34" charset="-122"/>
                  <a:ea typeface="微软雅黑" pitchFamily="34" charset="-122"/>
                  <a:sym typeface="方正兰亭细黑_GBK" charset="-122"/>
                </a:endParaRPr>
              </a:p>
            </p:txBody>
          </p:sp>
        </p:grpSp>
        <p:pic>
          <p:nvPicPr>
            <p:cNvPr id="23" name="图片 29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41" y="281021"/>
              <a:ext cx="502575" cy="50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图片 30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biLevel thresh="5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1061" y="167678"/>
              <a:ext cx="502575" cy="50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31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biLevel thresh="5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80688"/>
              <a:ext cx="596675" cy="59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图片 32"/>
            <p:cNvPicPr>
              <a:picLocks noChangeAspect="1" noChangeArrowheads="1"/>
            </p:cNvPicPr>
            <p:nvPr/>
          </p:nvPicPr>
          <p:blipFill>
            <a:blip r:embed="rId6" cstate="print">
              <a:grayscl/>
              <a:biLevel thresh="50000"/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0699" y="2106801"/>
              <a:ext cx="551859" cy="551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2438400" y="3384887"/>
            <a:ext cx="39501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</a:rPr>
              <a:t>谢 谢 聆 听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371" b="36644"/>
          <a:stretch/>
        </p:blipFill>
        <p:spPr>
          <a:xfrm>
            <a:off x="-20432" y="2447925"/>
            <a:ext cx="9183482" cy="2409825"/>
          </a:xfrm>
          <a:prstGeom prst="rect">
            <a:avLst/>
          </a:prstGeom>
        </p:spPr>
      </p:pic>
      <p:grpSp>
        <p:nvGrpSpPr>
          <p:cNvPr id="23" name="组合 5"/>
          <p:cNvGrpSpPr/>
          <p:nvPr/>
        </p:nvGrpSpPr>
        <p:grpSpPr>
          <a:xfrm rot="5400000">
            <a:off x="2934209" y="1605866"/>
            <a:ext cx="1465040" cy="1194234"/>
            <a:chOff x="3456897" y="3211271"/>
            <a:chExt cx="1232193" cy="1004428"/>
          </a:xfrm>
        </p:grpSpPr>
        <p:sp>
          <p:nvSpPr>
            <p:cNvPr id="24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椭圆 7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3"/>
          <p:cNvGrpSpPr/>
          <p:nvPr/>
        </p:nvGrpSpPr>
        <p:grpSpPr>
          <a:xfrm rot="5400000">
            <a:off x="4249913" y="1616582"/>
            <a:ext cx="1465040" cy="1194234"/>
            <a:chOff x="3456897" y="3211271"/>
            <a:chExt cx="1232193" cy="1004428"/>
          </a:xfrm>
        </p:grpSpPr>
        <p:sp>
          <p:nvSpPr>
            <p:cNvPr id="27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椭圆 25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6"/>
          <p:cNvGrpSpPr/>
          <p:nvPr/>
        </p:nvGrpSpPr>
        <p:grpSpPr>
          <a:xfrm rot="5400000">
            <a:off x="1618505" y="1616582"/>
            <a:ext cx="1465040" cy="1194234"/>
            <a:chOff x="3456897" y="3211271"/>
            <a:chExt cx="1232193" cy="1004428"/>
          </a:xfrm>
        </p:grpSpPr>
        <p:sp>
          <p:nvSpPr>
            <p:cNvPr id="30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椭圆 28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29"/>
          <p:cNvGrpSpPr/>
          <p:nvPr/>
        </p:nvGrpSpPr>
        <p:grpSpPr>
          <a:xfrm rot="5400000">
            <a:off x="302801" y="1616582"/>
            <a:ext cx="1465040" cy="1194234"/>
            <a:chOff x="3456897" y="3211271"/>
            <a:chExt cx="1232193" cy="1004428"/>
          </a:xfrm>
        </p:grpSpPr>
        <p:sp>
          <p:nvSpPr>
            <p:cNvPr id="33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椭圆 31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17"/>
          <p:cNvSpPr txBox="1"/>
          <p:nvPr/>
        </p:nvSpPr>
        <p:spPr>
          <a:xfrm>
            <a:off x="651537" y="1812661"/>
            <a:ext cx="78438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8"/>
          <p:cNvSpPr txBox="1"/>
          <p:nvPr/>
        </p:nvSpPr>
        <p:spPr>
          <a:xfrm>
            <a:off x="1982019" y="1814911"/>
            <a:ext cx="7542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9"/>
          <p:cNvSpPr txBox="1"/>
          <p:nvPr/>
        </p:nvSpPr>
        <p:spPr>
          <a:xfrm>
            <a:off x="3322531" y="1766887"/>
            <a:ext cx="73289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20"/>
          <p:cNvSpPr txBox="1"/>
          <p:nvPr/>
        </p:nvSpPr>
        <p:spPr>
          <a:xfrm>
            <a:off x="4602610" y="1778297"/>
            <a:ext cx="78879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"/>
          <p:cNvSpPr/>
          <p:nvPr/>
        </p:nvSpPr>
        <p:spPr>
          <a:xfrm>
            <a:off x="5791201" y="773080"/>
            <a:ext cx="3048000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多年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的商品营销经验使得我们拥有了与众多知名厂商企业的采购渠道，多年的产品销售经验使得我们掌握了众多的高新技术产品信息，开心购物拥有最齐全的商品信息和优质服务，是客户一站式购物的理想选择。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47" t="2345" r="18736" b="2345"/>
          <a:stretch>
            <a:fillRect/>
          </a:stretch>
        </p:blipFill>
        <p:spPr>
          <a:xfrm>
            <a:off x="2658734" y="2768974"/>
            <a:ext cx="1872051" cy="1872051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9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65" t="1307" r="20518" b="3383"/>
          <a:stretch>
            <a:fillRect/>
          </a:stretch>
        </p:blipFill>
        <p:spPr>
          <a:xfrm>
            <a:off x="4622442" y="868413"/>
            <a:ext cx="1872051" cy="1872051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10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57" t="2345" r="11502" b="2345"/>
          <a:stretch>
            <a:fillRect/>
          </a:stretch>
        </p:blipFill>
        <p:spPr>
          <a:xfrm>
            <a:off x="6586149" y="2768974"/>
            <a:ext cx="1872051" cy="1872051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0" t="2345" r="18230" b="2345"/>
          <a:stretch>
            <a:fillRect/>
          </a:stretch>
        </p:blipFill>
        <p:spPr>
          <a:xfrm>
            <a:off x="695026" y="868413"/>
            <a:ext cx="1872051" cy="1872051"/>
          </a:xfrm>
          <a:custGeom>
            <a:avLst/>
            <a:gdLst>
              <a:gd name="connsiteX0" fmla="*/ 0 w 1888700"/>
              <a:gd name="connsiteY0" fmla="*/ 0 h 1888700"/>
              <a:gd name="connsiteX1" fmla="*/ 1888700 w 1888700"/>
              <a:gd name="connsiteY1" fmla="*/ 0 h 1888700"/>
              <a:gd name="connsiteX2" fmla="*/ 1888700 w 1888700"/>
              <a:gd name="connsiteY2" fmla="*/ 1888700 h 1888700"/>
              <a:gd name="connsiteX3" fmla="*/ 0 w 1888700"/>
              <a:gd name="connsiteY3" fmla="*/ 1888700 h 188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8700" h="1888700">
                <a:moveTo>
                  <a:pt x="0" y="0"/>
                </a:moveTo>
                <a:lnTo>
                  <a:pt x="1888700" y="0"/>
                </a:lnTo>
                <a:lnTo>
                  <a:pt x="1888700" y="1888700"/>
                </a:lnTo>
                <a:lnTo>
                  <a:pt x="0" y="1888700"/>
                </a:lnTo>
                <a:close/>
              </a:path>
            </a:pathLst>
          </a:custGeom>
        </p:spPr>
      </p:pic>
      <p:grpSp>
        <p:nvGrpSpPr>
          <p:cNvPr id="12" name="组合 4"/>
          <p:cNvGrpSpPr/>
          <p:nvPr/>
        </p:nvGrpSpPr>
        <p:grpSpPr>
          <a:xfrm>
            <a:off x="695026" y="2768974"/>
            <a:ext cx="1872051" cy="1872051"/>
            <a:chOff x="690413" y="2899241"/>
            <a:chExt cx="1872051" cy="1872051"/>
          </a:xfrm>
        </p:grpSpPr>
        <p:sp>
          <p:nvSpPr>
            <p:cNvPr id="13" name="矩形 14"/>
            <p:cNvSpPr/>
            <p:nvPr/>
          </p:nvSpPr>
          <p:spPr>
            <a:xfrm>
              <a:off x="690413" y="2899241"/>
              <a:ext cx="1872051" cy="187205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31"/>
            <p:cNvGrpSpPr/>
            <p:nvPr/>
          </p:nvGrpSpPr>
          <p:grpSpPr>
            <a:xfrm>
              <a:off x="985413" y="3405016"/>
              <a:ext cx="1300587" cy="971217"/>
              <a:chOff x="4984441" y="3422897"/>
              <a:chExt cx="1300587" cy="971217"/>
            </a:xfrm>
          </p:grpSpPr>
          <p:sp>
            <p:nvSpPr>
              <p:cNvPr id="15" name="文本框 28"/>
              <p:cNvSpPr txBox="1"/>
              <p:nvPr/>
            </p:nvSpPr>
            <p:spPr>
              <a:xfrm>
                <a:off x="5002978" y="3422897"/>
                <a:ext cx="12820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34%</a:t>
                </a:r>
                <a:endParaRPr lang="zh-CN" altLang="en-US" sz="32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  <p:cxnSp>
            <p:nvCxnSpPr>
              <p:cNvPr id="16" name="直接连接符 29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文本框 30"/>
              <p:cNvSpPr txBox="1"/>
              <p:nvPr/>
            </p:nvSpPr>
            <p:spPr>
              <a:xfrm>
                <a:off x="4984441" y="4024782"/>
                <a:ext cx="12820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From 2014 </a:t>
                </a:r>
                <a:endParaRPr lang="zh-CN" altLang="en-US" sz="18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</p:grpSp>
      </p:grpSp>
      <p:grpSp>
        <p:nvGrpSpPr>
          <p:cNvPr id="18" name="组合 1"/>
          <p:cNvGrpSpPr/>
          <p:nvPr/>
        </p:nvGrpSpPr>
        <p:grpSpPr>
          <a:xfrm>
            <a:off x="6586149" y="868413"/>
            <a:ext cx="1872051" cy="1872051"/>
            <a:chOff x="6581536" y="941981"/>
            <a:chExt cx="1872051" cy="1872051"/>
          </a:xfrm>
        </p:grpSpPr>
        <p:sp>
          <p:nvSpPr>
            <p:cNvPr id="19" name="矩形 24"/>
            <p:cNvSpPr/>
            <p:nvPr/>
          </p:nvSpPr>
          <p:spPr>
            <a:xfrm>
              <a:off x="6581536" y="941981"/>
              <a:ext cx="1872051" cy="18720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32"/>
            <p:cNvGrpSpPr/>
            <p:nvPr/>
          </p:nvGrpSpPr>
          <p:grpSpPr>
            <a:xfrm>
              <a:off x="6876536" y="1443317"/>
              <a:ext cx="1339714" cy="1231106"/>
              <a:chOff x="4984441" y="3418459"/>
              <a:chExt cx="1339714" cy="1231106"/>
            </a:xfrm>
          </p:grpSpPr>
          <p:sp>
            <p:nvSpPr>
              <p:cNvPr id="25" name="文本框 33"/>
              <p:cNvSpPr txBox="1"/>
              <p:nvPr/>
            </p:nvSpPr>
            <p:spPr>
              <a:xfrm>
                <a:off x="4984441" y="3418459"/>
                <a:ext cx="12820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59%</a:t>
                </a:r>
                <a:endParaRPr lang="zh-CN" altLang="en-US" sz="32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  <p:cxnSp>
            <p:nvCxnSpPr>
              <p:cNvPr id="26" name="直接连接符 34"/>
              <p:cNvCxnSpPr/>
              <p:nvPr/>
            </p:nvCxnSpPr>
            <p:spPr>
              <a:xfrm>
                <a:off x="5149911" y="4014126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35"/>
              <p:cNvSpPr txBox="1"/>
              <p:nvPr/>
            </p:nvSpPr>
            <p:spPr>
              <a:xfrm>
                <a:off x="5042105" y="4003234"/>
                <a:ext cx="12820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From 2015 </a:t>
                </a:r>
                <a:endParaRPr lang="zh-CN" altLang="en-US" sz="18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</p:grpSp>
      </p:grpSp>
      <p:grpSp>
        <p:nvGrpSpPr>
          <p:cNvPr id="28" name="组合 3"/>
          <p:cNvGrpSpPr/>
          <p:nvPr/>
        </p:nvGrpSpPr>
        <p:grpSpPr>
          <a:xfrm>
            <a:off x="2658734" y="868413"/>
            <a:ext cx="1872051" cy="1872051"/>
            <a:chOff x="2654121" y="941981"/>
            <a:chExt cx="1872051" cy="1872051"/>
          </a:xfrm>
        </p:grpSpPr>
        <p:sp>
          <p:nvSpPr>
            <p:cNvPr id="29" name="矩形 23"/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44"/>
            <p:cNvGrpSpPr/>
            <p:nvPr/>
          </p:nvGrpSpPr>
          <p:grpSpPr>
            <a:xfrm>
              <a:off x="2700301" y="1244582"/>
              <a:ext cx="1779691" cy="1488447"/>
              <a:chOff x="2700301" y="1332022"/>
              <a:chExt cx="1779691" cy="1488447"/>
            </a:xfrm>
          </p:grpSpPr>
          <p:sp>
            <p:nvSpPr>
              <p:cNvPr id="31" name="Freeform 63"/>
              <p:cNvSpPr>
                <a:spLocks noChangeAspect="1"/>
              </p:cNvSpPr>
              <p:nvPr/>
            </p:nvSpPr>
            <p:spPr bwMode="auto">
              <a:xfrm>
                <a:off x="3235952" y="1332022"/>
                <a:ext cx="708388" cy="687441"/>
              </a:xfrm>
              <a:custGeom>
                <a:avLst/>
                <a:gdLst>
                  <a:gd name="T0" fmla="*/ 244 w 312"/>
                  <a:gd name="T1" fmla="*/ 0 h 303"/>
                  <a:gd name="T2" fmla="*/ 209 w 312"/>
                  <a:gd name="T3" fmla="*/ 12 h 303"/>
                  <a:gd name="T4" fmla="*/ 181 w 312"/>
                  <a:gd name="T5" fmla="*/ 49 h 303"/>
                  <a:gd name="T6" fmla="*/ 198 w 312"/>
                  <a:gd name="T7" fmla="*/ 112 h 303"/>
                  <a:gd name="T8" fmla="*/ 195 w 312"/>
                  <a:gd name="T9" fmla="*/ 112 h 303"/>
                  <a:gd name="T10" fmla="*/ 177 w 312"/>
                  <a:gd name="T11" fmla="*/ 92 h 303"/>
                  <a:gd name="T12" fmla="*/ 92 w 312"/>
                  <a:gd name="T13" fmla="*/ 177 h 303"/>
                  <a:gd name="T14" fmla="*/ 71 w 312"/>
                  <a:gd name="T15" fmla="*/ 174 h 303"/>
                  <a:gd name="T16" fmla="*/ 29 w 312"/>
                  <a:gd name="T17" fmla="*/ 192 h 303"/>
                  <a:gd name="T18" fmla="*/ 7 w 312"/>
                  <a:gd name="T19" fmla="*/ 255 h 303"/>
                  <a:gd name="T20" fmla="*/ 14 w 312"/>
                  <a:gd name="T21" fmla="*/ 266 h 303"/>
                  <a:gd name="T22" fmla="*/ 14 w 312"/>
                  <a:gd name="T23" fmla="*/ 266 h 303"/>
                  <a:gd name="T24" fmla="*/ 53 w 312"/>
                  <a:gd name="T25" fmla="*/ 228 h 303"/>
                  <a:gd name="T26" fmla="*/ 80 w 312"/>
                  <a:gd name="T27" fmla="*/ 255 h 303"/>
                  <a:gd name="T28" fmla="*/ 40 w 312"/>
                  <a:gd name="T29" fmla="*/ 296 h 303"/>
                  <a:gd name="T30" fmla="*/ 70 w 312"/>
                  <a:gd name="T31" fmla="*/ 303 h 303"/>
                  <a:gd name="T32" fmla="*/ 100 w 312"/>
                  <a:gd name="T33" fmla="*/ 295 h 303"/>
                  <a:gd name="T34" fmla="*/ 134 w 312"/>
                  <a:gd name="T35" fmla="*/ 244 h 303"/>
                  <a:gd name="T36" fmla="*/ 116 w 312"/>
                  <a:gd name="T37" fmla="*/ 191 h 303"/>
                  <a:gd name="T38" fmla="*/ 118 w 312"/>
                  <a:gd name="T39" fmla="*/ 190 h 303"/>
                  <a:gd name="T40" fmla="*/ 138 w 312"/>
                  <a:gd name="T41" fmla="*/ 209 h 303"/>
                  <a:gd name="T42" fmla="*/ 222 w 312"/>
                  <a:gd name="T43" fmla="*/ 126 h 303"/>
                  <a:gd name="T44" fmla="*/ 245 w 312"/>
                  <a:gd name="T45" fmla="*/ 129 h 303"/>
                  <a:gd name="T46" fmla="*/ 256 w 312"/>
                  <a:gd name="T47" fmla="*/ 127 h 303"/>
                  <a:gd name="T48" fmla="*/ 298 w 312"/>
                  <a:gd name="T49" fmla="*/ 97 h 303"/>
                  <a:gd name="T50" fmla="*/ 302 w 312"/>
                  <a:gd name="T51" fmla="*/ 34 h 303"/>
                  <a:gd name="T52" fmla="*/ 260 w 312"/>
                  <a:gd name="T53" fmla="*/ 75 h 303"/>
                  <a:gd name="T54" fmla="*/ 234 w 312"/>
                  <a:gd name="T55" fmla="*/ 48 h 303"/>
                  <a:gd name="T56" fmla="*/ 274 w 312"/>
                  <a:gd name="T57" fmla="*/ 7 h 303"/>
                  <a:gd name="T58" fmla="*/ 244 w 312"/>
                  <a:gd name="T5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12" h="303">
                    <a:moveTo>
                      <a:pt x="244" y="0"/>
                    </a:moveTo>
                    <a:cubicBezTo>
                      <a:pt x="231" y="0"/>
                      <a:pt x="219" y="4"/>
                      <a:pt x="209" y="12"/>
                    </a:cubicBezTo>
                    <a:cubicBezTo>
                      <a:pt x="197" y="22"/>
                      <a:pt x="185" y="34"/>
                      <a:pt x="181" y="49"/>
                    </a:cubicBezTo>
                    <a:cubicBezTo>
                      <a:pt x="175" y="72"/>
                      <a:pt x="184" y="94"/>
                      <a:pt x="198" y="112"/>
                    </a:cubicBezTo>
                    <a:cubicBezTo>
                      <a:pt x="197" y="112"/>
                      <a:pt x="196" y="112"/>
                      <a:pt x="195" y="112"/>
                    </a:cubicBezTo>
                    <a:cubicBezTo>
                      <a:pt x="185" y="112"/>
                      <a:pt x="181" y="101"/>
                      <a:pt x="177" y="92"/>
                    </a:cubicBezTo>
                    <a:cubicBezTo>
                      <a:pt x="148" y="120"/>
                      <a:pt x="121" y="150"/>
                      <a:pt x="92" y="177"/>
                    </a:cubicBezTo>
                    <a:cubicBezTo>
                      <a:pt x="85" y="175"/>
                      <a:pt x="78" y="174"/>
                      <a:pt x="71" y="174"/>
                    </a:cubicBezTo>
                    <a:cubicBezTo>
                      <a:pt x="55" y="174"/>
                      <a:pt x="39" y="180"/>
                      <a:pt x="29" y="192"/>
                    </a:cubicBezTo>
                    <a:cubicBezTo>
                      <a:pt x="11" y="207"/>
                      <a:pt x="0" y="232"/>
                      <a:pt x="7" y="255"/>
                    </a:cubicBezTo>
                    <a:cubicBezTo>
                      <a:pt x="9" y="258"/>
                      <a:pt x="9" y="266"/>
                      <a:pt x="14" y="266"/>
                    </a:cubicBezTo>
                    <a:cubicBezTo>
                      <a:pt x="14" y="266"/>
                      <a:pt x="14" y="266"/>
                      <a:pt x="14" y="266"/>
                    </a:cubicBezTo>
                    <a:cubicBezTo>
                      <a:pt x="28" y="254"/>
                      <a:pt x="40" y="240"/>
                      <a:pt x="53" y="228"/>
                    </a:cubicBezTo>
                    <a:cubicBezTo>
                      <a:pt x="62" y="236"/>
                      <a:pt x="71" y="246"/>
                      <a:pt x="80" y="255"/>
                    </a:cubicBezTo>
                    <a:cubicBezTo>
                      <a:pt x="67" y="269"/>
                      <a:pt x="53" y="282"/>
                      <a:pt x="40" y="296"/>
                    </a:cubicBezTo>
                    <a:cubicBezTo>
                      <a:pt x="49" y="300"/>
                      <a:pt x="60" y="303"/>
                      <a:pt x="70" y="303"/>
                    </a:cubicBezTo>
                    <a:cubicBezTo>
                      <a:pt x="81" y="303"/>
                      <a:pt x="91" y="300"/>
                      <a:pt x="100" y="295"/>
                    </a:cubicBezTo>
                    <a:cubicBezTo>
                      <a:pt x="117" y="282"/>
                      <a:pt x="133" y="265"/>
                      <a:pt x="134" y="244"/>
                    </a:cubicBezTo>
                    <a:cubicBezTo>
                      <a:pt x="137" y="224"/>
                      <a:pt x="127" y="206"/>
                      <a:pt x="116" y="191"/>
                    </a:cubicBezTo>
                    <a:cubicBezTo>
                      <a:pt x="117" y="190"/>
                      <a:pt x="117" y="190"/>
                      <a:pt x="118" y="190"/>
                    </a:cubicBezTo>
                    <a:cubicBezTo>
                      <a:pt x="128" y="190"/>
                      <a:pt x="133" y="202"/>
                      <a:pt x="138" y="209"/>
                    </a:cubicBezTo>
                    <a:cubicBezTo>
                      <a:pt x="166" y="182"/>
                      <a:pt x="194" y="153"/>
                      <a:pt x="222" y="126"/>
                    </a:cubicBezTo>
                    <a:cubicBezTo>
                      <a:pt x="230" y="127"/>
                      <a:pt x="237" y="129"/>
                      <a:pt x="245" y="129"/>
                    </a:cubicBezTo>
                    <a:cubicBezTo>
                      <a:pt x="249" y="129"/>
                      <a:pt x="252" y="128"/>
                      <a:pt x="256" y="127"/>
                    </a:cubicBezTo>
                    <a:cubicBezTo>
                      <a:pt x="274" y="125"/>
                      <a:pt x="286" y="110"/>
                      <a:pt x="298" y="97"/>
                    </a:cubicBezTo>
                    <a:cubicBezTo>
                      <a:pt x="312" y="79"/>
                      <a:pt x="311" y="54"/>
                      <a:pt x="302" y="34"/>
                    </a:cubicBezTo>
                    <a:cubicBezTo>
                      <a:pt x="287" y="47"/>
                      <a:pt x="274" y="62"/>
                      <a:pt x="260" y="75"/>
                    </a:cubicBezTo>
                    <a:cubicBezTo>
                      <a:pt x="251" y="66"/>
                      <a:pt x="242" y="57"/>
                      <a:pt x="234" y="48"/>
                    </a:cubicBezTo>
                    <a:cubicBezTo>
                      <a:pt x="247" y="34"/>
                      <a:pt x="261" y="20"/>
                      <a:pt x="274" y="7"/>
                    </a:cubicBezTo>
                    <a:cubicBezTo>
                      <a:pt x="265" y="2"/>
                      <a:pt x="255" y="0"/>
                      <a:pt x="24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32" name="矩形 55"/>
              <p:cNvSpPr/>
              <p:nvPr/>
            </p:nvSpPr>
            <p:spPr>
              <a:xfrm>
                <a:off x="2700301" y="2063339"/>
                <a:ext cx="1779691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点击鼠标右键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更换图片，或者单击选中图片，右键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设置图片格式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填充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图片或纹理填充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文件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选择想要的图片</a:t>
                </a:r>
                <a:endParaRPr lang="zh-CN" altLang="en-US" sz="900" dirty="0">
                  <a:solidFill>
                    <a:schemeClr val="bg1"/>
                  </a:solidFill>
                  <a:latin typeface="Franklin Gothic Medium Cond" panose="020B0606030402020204" pitchFamily="34" charset="0"/>
                  <a:ea typeface="Hiragino Sans GB W3" panose="020B0300000000000000" pitchFamily="34" charset="-122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33" name="组合 2"/>
          <p:cNvGrpSpPr/>
          <p:nvPr/>
        </p:nvGrpSpPr>
        <p:grpSpPr>
          <a:xfrm>
            <a:off x="4622442" y="2768974"/>
            <a:ext cx="1872051" cy="1872051"/>
            <a:chOff x="4617829" y="2899241"/>
            <a:chExt cx="1872051" cy="1872051"/>
          </a:xfrm>
        </p:grpSpPr>
        <p:sp>
          <p:nvSpPr>
            <p:cNvPr id="34" name="矩形 22"/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43"/>
            <p:cNvGrpSpPr/>
            <p:nvPr/>
          </p:nvGrpSpPr>
          <p:grpSpPr>
            <a:xfrm>
              <a:off x="4664009" y="3205386"/>
              <a:ext cx="1779691" cy="1481359"/>
              <a:chOff x="4664008" y="3300636"/>
              <a:chExt cx="1779691" cy="1481359"/>
            </a:xfrm>
          </p:grpSpPr>
          <p:grpSp>
            <p:nvGrpSpPr>
              <p:cNvPr id="36" name="组合 36"/>
              <p:cNvGrpSpPr>
                <a:grpSpLocks noChangeAspect="1"/>
              </p:cNvGrpSpPr>
              <p:nvPr/>
            </p:nvGrpSpPr>
            <p:grpSpPr>
              <a:xfrm>
                <a:off x="5165110" y="3300636"/>
                <a:ext cx="777487" cy="687441"/>
                <a:chOff x="3676115" y="1160462"/>
                <a:chExt cx="5659574" cy="5004107"/>
              </a:xfrm>
              <a:solidFill>
                <a:schemeClr val="bg1"/>
              </a:solidFill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3676115" y="2915504"/>
                  <a:ext cx="4433135" cy="3249065"/>
                </a:xfrm>
                <a:custGeom>
                  <a:avLst/>
                  <a:gdLst>
                    <a:gd name="connsiteX0" fmla="*/ 1383752 w 4433135"/>
                    <a:gd name="connsiteY0" fmla="*/ 867104 h 3249065"/>
                    <a:gd name="connsiteX1" fmla="*/ 1258108 w 4433135"/>
                    <a:gd name="connsiteY1" fmla="*/ 868142 h 3249065"/>
                    <a:gd name="connsiteX2" fmla="*/ 1210263 w 4433135"/>
                    <a:gd name="connsiteY2" fmla="*/ 944893 h 3249065"/>
                    <a:gd name="connsiteX3" fmla="*/ 1459057 w 4433135"/>
                    <a:gd name="connsiteY3" fmla="*/ 2196531 h 3249065"/>
                    <a:gd name="connsiteX4" fmla="*/ 1733368 w 4433135"/>
                    <a:gd name="connsiteY4" fmla="*/ 2583239 h 3249065"/>
                    <a:gd name="connsiteX5" fmla="*/ 2049146 w 4433135"/>
                    <a:gd name="connsiteY5" fmla="*/ 2583239 h 3249065"/>
                    <a:gd name="connsiteX6" fmla="*/ 2103371 w 4433135"/>
                    <a:gd name="connsiteY6" fmla="*/ 2456304 h 3249065"/>
                    <a:gd name="connsiteX7" fmla="*/ 1832248 w 4433135"/>
                    <a:gd name="connsiteY7" fmla="*/ 1054116 h 3249065"/>
                    <a:gd name="connsiteX8" fmla="*/ 1720610 w 4433135"/>
                    <a:gd name="connsiteY8" fmla="*/ 868142 h 3249065"/>
                    <a:gd name="connsiteX9" fmla="*/ 1511289 w 4433135"/>
                    <a:gd name="connsiteY9" fmla="*/ 867589 h 3249065"/>
                    <a:gd name="connsiteX10" fmla="*/ 1383752 w 4433135"/>
                    <a:gd name="connsiteY10" fmla="*/ 867104 h 3249065"/>
                    <a:gd name="connsiteX11" fmla="*/ 146071 w 4433135"/>
                    <a:gd name="connsiteY11" fmla="*/ 0 h 3249065"/>
                    <a:gd name="connsiteX12" fmla="*/ 882914 w 4433135"/>
                    <a:gd name="connsiteY12" fmla="*/ 0 h 3249065"/>
                    <a:gd name="connsiteX13" fmla="*/ 880954 w 4433135"/>
                    <a:gd name="connsiteY13" fmla="*/ 74488 h 3249065"/>
                    <a:gd name="connsiteX14" fmla="*/ 1122741 w 4433135"/>
                    <a:gd name="connsiteY14" fmla="*/ 461420 h 3249065"/>
                    <a:gd name="connsiteX15" fmla="*/ 1786399 w 4433135"/>
                    <a:gd name="connsiteY15" fmla="*/ 283593 h 3249065"/>
                    <a:gd name="connsiteX16" fmla="*/ 1950131 w 4433135"/>
                    <a:gd name="connsiteY16" fmla="*/ 0 h 3249065"/>
                    <a:gd name="connsiteX17" fmla="*/ 2992123 w 4433135"/>
                    <a:gd name="connsiteY17" fmla="*/ 0 h 3249065"/>
                    <a:gd name="connsiteX18" fmla="*/ 2975391 w 4433135"/>
                    <a:gd name="connsiteY18" fmla="*/ 34734 h 3249065"/>
                    <a:gd name="connsiteX19" fmla="*/ 2853142 w 4433135"/>
                    <a:gd name="connsiteY19" fmla="*/ 640253 h 3249065"/>
                    <a:gd name="connsiteX20" fmla="*/ 2861174 w 4433135"/>
                    <a:gd name="connsiteY20" fmla="*/ 799307 h 3249065"/>
                    <a:gd name="connsiteX21" fmla="*/ 2870542 w 4433135"/>
                    <a:gd name="connsiteY21" fmla="*/ 860687 h 3249065"/>
                    <a:gd name="connsiteX22" fmla="*/ 2849298 w 4433135"/>
                    <a:gd name="connsiteY22" fmla="*/ 859746 h 3249065"/>
                    <a:gd name="connsiteX23" fmla="*/ 2617108 w 4433135"/>
                    <a:gd name="connsiteY23" fmla="*/ 855875 h 3249065"/>
                    <a:gd name="connsiteX24" fmla="*/ 2511161 w 4433135"/>
                    <a:gd name="connsiteY24" fmla="*/ 856055 h 3249065"/>
                    <a:gd name="connsiteX25" fmla="*/ 2397787 w 4433135"/>
                    <a:gd name="connsiteY25" fmla="*/ 858300 h 3249065"/>
                    <a:gd name="connsiteX26" fmla="*/ 2267900 w 4433135"/>
                    <a:gd name="connsiteY26" fmla="*/ 1007867 h 3249065"/>
                    <a:gd name="connsiteX27" fmla="*/ 2452890 w 4433135"/>
                    <a:gd name="connsiteY27" fmla="*/ 2491724 h 3249065"/>
                    <a:gd name="connsiteX28" fmla="*/ 2523737 w 4433135"/>
                    <a:gd name="connsiteY28" fmla="*/ 2594059 h 3249065"/>
                    <a:gd name="connsiteX29" fmla="*/ 2783511 w 4433135"/>
                    <a:gd name="connsiteY29" fmla="*/ 2590123 h 3249065"/>
                    <a:gd name="connsiteX30" fmla="*/ 2846486 w 4433135"/>
                    <a:gd name="connsiteY30" fmla="*/ 2479916 h 3249065"/>
                    <a:gd name="connsiteX31" fmla="*/ 2980514 w 4433135"/>
                    <a:gd name="connsiteY31" fmla="*/ 1369603 h 3249065"/>
                    <a:gd name="connsiteX32" fmla="*/ 2991426 w 4433135"/>
                    <a:gd name="connsiteY32" fmla="*/ 1279059 h 3249065"/>
                    <a:gd name="connsiteX33" fmla="*/ 3040898 w 4433135"/>
                    <a:gd name="connsiteY33" fmla="*/ 1381756 h 3249065"/>
                    <a:gd name="connsiteX34" fmla="*/ 3308774 w 4433135"/>
                    <a:gd name="connsiteY34" fmla="*/ 1740245 h 3249065"/>
                    <a:gd name="connsiteX35" fmla="*/ 3336412 w 4433135"/>
                    <a:gd name="connsiteY35" fmla="*/ 1765365 h 3249065"/>
                    <a:gd name="connsiteX36" fmla="*/ 3296438 w 4433135"/>
                    <a:gd name="connsiteY36" fmla="*/ 1973342 h 3249065"/>
                    <a:gd name="connsiteX37" fmla="*/ 3203877 w 4433135"/>
                    <a:gd name="connsiteY37" fmla="*/ 2456304 h 3249065"/>
                    <a:gd name="connsiteX38" fmla="*/ 3258102 w 4433135"/>
                    <a:gd name="connsiteY38" fmla="*/ 2583239 h 3249065"/>
                    <a:gd name="connsiteX39" fmla="*/ 3573880 w 4433135"/>
                    <a:gd name="connsiteY39" fmla="*/ 2583239 h 3249065"/>
                    <a:gd name="connsiteX40" fmla="*/ 3848192 w 4433135"/>
                    <a:gd name="connsiteY40" fmla="*/ 2196531 h 3249065"/>
                    <a:gd name="connsiteX41" fmla="*/ 3860345 w 4433135"/>
                    <a:gd name="connsiteY41" fmla="*/ 2138945 h 3249065"/>
                    <a:gd name="connsiteX42" fmla="*/ 3868876 w 4433135"/>
                    <a:gd name="connsiteY42" fmla="*/ 2097649 h 3249065"/>
                    <a:gd name="connsiteX43" fmla="*/ 3946171 w 4433135"/>
                    <a:gd name="connsiteY43" fmla="*/ 2125939 h 3249065"/>
                    <a:gd name="connsiteX44" fmla="*/ 4408766 w 4433135"/>
                    <a:gd name="connsiteY44" fmla="*/ 2195877 h 3249065"/>
                    <a:gd name="connsiteX45" fmla="*/ 4433135 w 4433135"/>
                    <a:gd name="connsiteY45" fmla="*/ 2194647 h 3249065"/>
                    <a:gd name="connsiteX46" fmla="*/ 4229977 w 4433135"/>
                    <a:gd name="connsiteY46" fmla="*/ 2999465 h 3249065"/>
                    <a:gd name="connsiteX47" fmla="*/ 3976107 w 4433135"/>
                    <a:gd name="connsiteY47" fmla="*/ 3247430 h 3249065"/>
                    <a:gd name="connsiteX48" fmla="*/ 1337046 w 4433135"/>
                    <a:gd name="connsiteY48" fmla="*/ 3247430 h 3249065"/>
                    <a:gd name="connsiteX49" fmla="*/ 1035944 w 4433135"/>
                    <a:gd name="connsiteY49" fmla="*/ 3023080 h 3249065"/>
                    <a:gd name="connsiteX50" fmla="*/ 507540 w 4433135"/>
                    <a:gd name="connsiteY50" fmla="*/ 904676 h 3249065"/>
                    <a:gd name="connsiteX51" fmla="*/ 501007 w 4433135"/>
                    <a:gd name="connsiteY51" fmla="*/ 876408 h 3249065"/>
                    <a:gd name="connsiteX52" fmla="*/ 146071 w 4433135"/>
                    <a:gd name="connsiteY52" fmla="*/ 876408 h 3249065"/>
                    <a:gd name="connsiteX53" fmla="*/ 0 w 4433135"/>
                    <a:gd name="connsiteY53" fmla="*/ 730337 h 3249065"/>
                    <a:gd name="connsiteX54" fmla="*/ 0 w 4433135"/>
                    <a:gd name="connsiteY54" fmla="*/ 146071 h 3249065"/>
                    <a:gd name="connsiteX55" fmla="*/ 146071 w 4433135"/>
                    <a:gd name="connsiteY55" fmla="*/ 0 h 324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4433135" h="3249065">
                      <a:moveTo>
                        <a:pt x="1383752" y="867104"/>
                      </a:moveTo>
                      <a:cubicBezTo>
                        <a:pt x="1340842" y="867128"/>
                        <a:pt x="1298245" y="867404"/>
                        <a:pt x="1258108" y="868142"/>
                      </a:cubicBezTo>
                      <a:cubicBezTo>
                        <a:pt x="1226200" y="868728"/>
                        <a:pt x="1200798" y="897345"/>
                        <a:pt x="1210263" y="944893"/>
                      </a:cubicBezTo>
                      <a:cubicBezTo>
                        <a:pt x="1255501" y="1172141"/>
                        <a:pt x="1399244" y="1917234"/>
                        <a:pt x="1459057" y="2196531"/>
                      </a:cubicBezTo>
                      <a:cubicBezTo>
                        <a:pt x="1517533" y="2469589"/>
                        <a:pt x="1583985" y="2577827"/>
                        <a:pt x="1733368" y="2583239"/>
                      </a:cubicBezTo>
                      <a:cubicBezTo>
                        <a:pt x="1882751" y="2588652"/>
                        <a:pt x="1965151" y="2586683"/>
                        <a:pt x="2049146" y="2583239"/>
                      </a:cubicBezTo>
                      <a:cubicBezTo>
                        <a:pt x="2114849" y="2580546"/>
                        <a:pt x="2126761" y="2578319"/>
                        <a:pt x="2103371" y="2456304"/>
                      </a:cubicBezTo>
                      <a:cubicBezTo>
                        <a:pt x="2054855" y="2203216"/>
                        <a:pt x="1887410" y="1326877"/>
                        <a:pt x="1832248" y="1054116"/>
                      </a:cubicBezTo>
                      <a:cubicBezTo>
                        <a:pt x="1820648" y="996757"/>
                        <a:pt x="1822680" y="866667"/>
                        <a:pt x="1720610" y="868142"/>
                      </a:cubicBezTo>
                      <a:cubicBezTo>
                        <a:pt x="1669576" y="868880"/>
                        <a:pt x="1594087" y="868142"/>
                        <a:pt x="1511289" y="867589"/>
                      </a:cubicBezTo>
                      <a:cubicBezTo>
                        <a:pt x="1469890" y="867313"/>
                        <a:pt x="1426663" y="867082"/>
                        <a:pt x="1383752" y="867104"/>
                      </a:cubicBezTo>
                      <a:close/>
                      <a:moveTo>
                        <a:pt x="146071" y="0"/>
                      </a:moveTo>
                      <a:lnTo>
                        <a:pt x="882914" y="0"/>
                      </a:lnTo>
                      <a:lnTo>
                        <a:pt x="880954" y="74488"/>
                      </a:lnTo>
                      <a:cubicBezTo>
                        <a:pt x="891949" y="230061"/>
                        <a:pt x="977510" y="377571"/>
                        <a:pt x="1122741" y="461420"/>
                      </a:cubicBezTo>
                      <a:cubicBezTo>
                        <a:pt x="1355110" y="595579"/>
                        <a:pt x="1652240" y="515962"/>
                        <a:pt x="1786399" y="283593"/>
                      </a:cubicBezTo>
                      <a:lnTo>
                        <a:pt x="1950131" y="0"/>
                      </a:lnTo>
                      <a:lnTo>
                        <a:pt x="2992123" y="0"/>
                      </a:lnTo>
                      <a:lnTo>
                        <a:pt x="2975391" y="34734"/>
                      </a:lnTo>
                      <a:cubicBezTo>
                        <a:pt x="2896672" y="220847"/>
                        <a:pt x="2853142" y="425466"/>
                        <a:pt x="2853142" y="640253"/>
                      </a:cubicBezTo>
                      <a:cubicBezTo>
                        <a:pt x="2853142" y="693950"/>
                        <a:pt x="2855863" y="747011"/>
                        <a:pt x="2861174" y="799307"/>
                      </a:cubicBezTo>
                      <a:lnTo>
                        <a:pt x="2870542" y="860687"/>
                      </a:lnTo>
                      <a:lnTo>
                        <a:pt x="2849298" y="859746"/>
                      </a:lnTo>
                      <a:cubicBezTo>
                        <a:pt x="2785069" y="857540"/>
                        <a:pt x="2699546" y="856201"/>
                        <a:pt x="2617108" y="855875"/>
                      </a:cubicBezTo>
                      <a:cubicBezTo>
                        <a:pt x="2580470" y="855730"/>
                        <a:pt x="2544440" y="855786"/>
                        <a:pt x="2511161" y="856055"/>
                      </a:cubicBezTo>
                      <a:cubicBezTo>
                        <a:pt x="2466789" y="856415"/>
                        <a:pt x="2427307" y="857152"/>
                        <a:pt x="2397787" y="858300"/>
                      </a:cubicBezTo>
                      <a:cubicBezTo>
                        <a:pt x="2279708" y="862892"/>
                        <a:pt x="2261098" y="953733"/>
                        <a:pt x="2267900" y="1007867"/>
                      </a:cubicBezTo>
                      <a:cubicBezTo>
                        <a:pt x="2330617" y="1506995"/>
                        <a:pt x="2441738" y="2400541"/>
                        <a:pt x="2452890" y="2491724"/>
                      </a:cubicBezTo>
                      <a:cubicBezTo>
                        <a:pt x="2464042" y="2582907"/>
                        <a:pt x="2468634" y="2577660"/>
                        <a:pt x="2523737" y="2594059"/>
                      </a:cubicBezTo>
                      <a:lnTo>
                        <a:pt x="2783511" y="2590123"/>
                      </a:lnTo>
                      <a:cubicBezTo>
                        <a:pt x="2840561" y="2589259"/>
                        <a:pt x="2834023" y="2573068"/>
                        <a:pt x="2846486" y="2479916"/>
                      </a:cubicBezTo>
                      <a:cubicBezTo>
                        <a:pt x="2855055" y="2415875"/>
                        <a:pt x="2930735" y="1783074"/>
                        <a:pt x="2980514" y="1369603"/>
                      </a:cubicBezTo>
                      <a:lnTo>
                        <a:pt x="2991426" y="1279059"/>
                      </a:lnTo>
                      <a:lnTo>
                        <a:pt x="3040898" y="1381756"/>
                      </a:lnTo>
                      <a:cubicBezTo>
                        <a:pt x="3112742" y="1514009"/>
                        <a:pt x="3203207" y="1634678"/>
                        <a:pt x="3308774" y="1740245"/>
                      </a:cubicBezTo>
                      <a:lnTo>
                        <a:pt x="3336412" y="1765365"/>
                      </a:lnTo>
                      <a:lnTo>
                        <a:pt x="3296438" y="1973342"/>
                      </a:lnTo>
                      <a:cubicBezTo>
                        <a:pt x="3256989" y="2178844"/>
                        <a:pt x="3222071" y="2361396"/>
                        <a:pt x="3203877" y="2456304"/>
                      </a:cubicBezTo>
                      <a:cubicBezTo>
                        <a:pt x="3180486" y="2578319"/>
                        <a:pt x="3192398" y="2580546"/>
                        <a:pt x="3258102" y="2583239"/>
                      </a:cubicBezTo>
                      <a:cubicBezTo>
                        <a:pt x="3342096" y="2586683"/>
                        <a:pt x="3424497" y="2588652"/>
                        <a:pt x="3573880" y="2583239"/>
                      </a:cubicBezTo>
                      <a:cubicBezTo>
                        <a:pt x="3723264" y="2577827"/>
                        <a:pt x="3789714" y="2469589"/>
                        <a:pt x="3848192" y="2196531"/>
                      </a:cubicBezTo>
                      <a:cubicBezTo>
                        <a:pt x="3851930" y="2179075"/>
                        <a:pt x="3855996" y="2159800"/>
                        <a:pt x="3860345" y="2138945"/>
                      </a:cubicBezTo>
                      <a:lnTo>
                        <a:pt x="3868876" y="2097649"/>
                      </a:lnTo>
                      <a:lnTo>
                        <a:pt x="3946171" y="2125939"/>
                      </a:lnTo>
                      <a:cubicBezTo>
                        <a:pt x="4092305" y="2171392"/>
                        <a:pt x="4247676" y="2195877"/>
                        <a:pt x="4408766" y="2195877"/>
                      </a:cubicBezTo>
                      <a:lnTo>
                        <a:pt x="4433135" y="2194647"/>
                      </a:lnTo>
                      <a:lnTo>
                        <a:pt x="4229977" y="2999465"/>
                      </a:lnTo>
                      <a:cubicBezTo>
                        <a:pt x="4192585" y="3135255"/>
                        <a:pt x="4084504" y="3248248"/>
                        <a:pt x="3976107" y="3247430"/>
                      </a:cubicBezTo>
                      <a:cubicBezTo>
                        <a:pt x="3103632" y="3240841"/>
                        <a:pt x="1474260" y="3253335"/>
                        <a:pt x="1337046" y="3247430"/>
                      </a:cubicBezTo>
                      <a:cubicBezTo>
                        <a:pt x="1199831" y="3241526"/>
                        <a:pt x="1075123" y="3182143"/>
                        <a:pt x="1035944" y="3023080"/>
                      </a:cubicBezTo>
                      <a:cubicBezTo>
                        <a:pt x="943259" y="2646780"/>
                        <a:pt x="638350" y="1461446"/>
                        <a:pt x="507540" y="904676"/>
                      </a:cubicBezTo>
                      <a:lnTo>
                        <a:pt x="501007" y="876408"/>
                      </a:lnTo>
                      <a:lnTo>
                        <a:pt x="146071" y="876408"/>
                      </a:lnTo>
                      <a:cubicBezTo>
                        <a:pt x="65398" y="876408"/>
                        <a:pt x="0" y="811010"/>
                        <a:pt x="0" y="730337"/>
                      </a:cubicBezTo>
                      <a:lnTo>
                        <a:pt x="0" y="146071"/>
                      </a:lnTo>
                      <a:cubicBezTo>
                        <a:pt x="0" y="65398"/>
                        <a:pt x="65398" y="0"/>
                        <a:pt x="1460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  <p:sp>
              <p:nvSpPr>
                <p:cNvPr id="39" name="圆角矩形 38"/>
                <p:cNvSpPr/>
                <p:nvPr/>
              </p:nvSpPr>
              <p:spPr>
                <a:xfrm rot="18000000">
                  <a:off x="4361123" y="1903929"/>
                  <a:ext cx="2151747" cy="66481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 rot="3600000" flipH="1">
                  <a:off x="6549512" y="1435724"/>
                  <a:ext cx="1070472" cy="664814"/>
                </a:xfrm>
                <a:custGeom>
                  <a:avLst/>
                  <a:gdLst>
                    <a:gd name="connsiteX0" fmla="*/ 1013702 w 1070472"/>
                    <a:gd name="connsiteY0" fmla="*/ 146555 h 664814"/>
                    <a:gd name="connsiteX1" fmla="*/ 738065 w 1070472"/>
                    <a:gd name="connsiteY1" fmla="*/ 0 h 664814"/>
                    <a:gd name="connsiteX2" fmla="*/ 0 w 1070472"/>
                    <a:gd name="connsiteY2" fmla="*/ 0 h 664814"/>
                    <a:gd name="connsiteX3" fmla="*/ 4980 w 1070472"/>
                    <a:gd name="connsiteY3" fmla="*/ 17857 h 664814"/>
                    <a:gd name="connsiteX4" fmla="*/ 21373 w 1070472"/>
                    <a:gd name="connsiteY4" fmla="*/ 616834 h 664814"/>
                    <a:gd name="connsiteX5" fmla="*/ 10941 w 1070472"/>
                    <a:gd name="connsiteY5" fmla="*/ 664814 h 664814"/>
                    <a:gd name="connsiteX6" fmla="*/ 738065 w 1070472"/>
                    <a:gd name="connsiteY6" fmla="*/ 664814 h 664814"/>
                    <a:gd name="connsiteX7" fmla="*/ 1070472 w 1070472"/>
                    <a:gd name="connsiteY7" fmla="*/ 332407 h 664814"/>
                    <a:gd name="connsiteX8" fmla="*/ 1013702 w 1070472"/>
                    <a:gd name="connsiteY8" fmla="*/ 146555 h 664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0472" h="664814">
                      <a:moveTo>
                        <a:pt x="1013702" y="146555"/>
                      </a:moveTo>
                      <a:cubicBezTo>
                        <a:pt x="953966" y="58134"/>
                        <a:pt x="852804" y="0"/>
                        <a:pt x="738065" y="0"/>
                      </a:cubicBezTo>
                      <a:lnTo>
                        <a:pt x="0" y="0"/>
                      </a:lnTo>
                      <a:lnTo>
                        <a:pt x="4980" y="17857"/>
                      </a:lnTo>
                      <a:cubicBezTo>
                        <a:pt x="49918" y="216899"/>
                        <a:pt x="54365" y="420356"/>
                        <a:pt x="21373" y="616834"/>
                      </a:cubicBezTo>
                      <a:lnTo>
                        <a:pt x="10941" y="664814"/>
                      </a:lnTo>
                      <a:lnTo>
                        <a:pt x="738065" y="664814"/>
                      </a:lnTo>
                      <a:cubicBezTo>
                        <a:pt x="921648" y="664814"/>
                        <a:pt x="1070472" y="515990"/>
                        <a:pt x="1070472" y="332407"/>
                      </a:cubicBezTo>
                      <a:cubicBezTo>
                        <a:pt x="1070472" y="263563"/>
                        <a:pt x="1049544" y="199608"/>
                        <a:pt x="1013702" y="1465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6834073" y="2304949"/>
                  <a:ext cx="2501616" cy="2501616"/>
                </a:xfrm>
                <a:custGeom>
                  <a:avLst/>
                  <a:gdLst>
                    <a:gd name="connsiteX0" fmla="*/ 1250808 w 2501616"/>
                    <a:gd name="connsiteY0" fmla="*/ 432015 h 2501616"/>
                    <a:gd name="connsiteX1" fmla="*/ 1054370 w 2501616"/>
                    <a:gd name="connsiteY1" fmla="*/ 628453 h 2501616"/>
                    <a:gd name="connsiteX2" fmla="*/ 1054370 w 2501616"/>
                    <a:gd name="connsiteY2" fmla="*/ 1086456 h 2501616"/>
                    <a:gd name="connsiteX3" fmla="*/ 628453 w 2501616"/>
                    <a:gd name="connsiteY3" fmla="*/ 1086456 h 2501616"/>
                    <a:gd name="connsiteX4" fmla="*/ 432015 w 2501616"/>
                    <a:gd name="connsiteY4" fmla="*/ 1282894 h 2501616"/>
                    <a:gd name="connsiteX5" fmla="*/ 628453 w 2501616"/>
                    <a:gd name="connsiteY5" fmla="*/ 1479332 h 2501616"/>
                    <a:gd name="connsiteX6" fmla="*/ 1054370 w 2501616"/>
                    <a:gd name="connsiteY6" fmla="*/ 1479332 h 2501616"/>
                    <a:gd name="connsiteX7" fmla="*/ 1054370 w 2501616"/>
                    <a:gd name="connsiteY7" fmla="*/ 1873163 h 2501616"/>
                    <a:gd name="connsiteX8" fmla="*/ 1250808 w 2501616"/>
                    <a:gd name="connsiteY8" fmla="*/ 2069601 h 2501616"/>
                    <a:gd name="connsiteX9" fmla="*/ 1447246 w 2501616"/>
                    <a:gd name="connsiteY9" fmla="*/ 1873163 h 2501616"/>
                    <a:gd name="connsiteX10" fmla="*/ 1447246 w 2501616"/>
                    <a:gd name="connsiteY10" fmla="*/ 1479332 h 2501616"/>
                    <a:gd name="connsiteX11" fmla="*/ 1873163 w 2501616"/>
                    <a:gd name="connsiteY11" fmla="*/ 1479332 h 2501616"/>
                    <a:gd name="connsiteX12" fmla="*/ 2069601 w 2501616"/>
                    <a:gd name="connsiteY12" fmla="*/ 1282894 h 2501616"/>
                    <a:gd name="connsiteX13" fmla="*/ 1873163 w 2501616"/>
                    <a:gd name="connsiteY13" fmla="*/ 1086456 h 2501616"/>
                    <a:gd name="connsiteX14" fmla="*/ 1447246 w 2501616"/>
                    <a:gd name="connsiteY14" fmla="*/ 1086456 h 2501616"/>
                    <a:gd name="connsiteX15" fmla="*/ 1447246 w 2501616"/>
                    <a:gd name="connsiteY15" fmla="*/ 628453 h 2501616"/>
                    <a:gd name="connsiteX16" fmla="*/ 1250808 w 2501616"/>
                    <a:gd name="connsiteY16" fmla="*/ 432015 h 2501616"/>
                    <a:gd name="connsiteX17" fmla="*/ 1250808 w 2501616"/>
                    <a:gd name="connsiteY17" fmla="*/ 0 h 2501616"/>
                    <a:gd name="connsiteX18" fmla="*/ 2501616 w 2501616"/>
                    <a:gd name="connsiteY18" fmla="*/ 1250808 h 2501616"/>
                    <a:gd name="connsiteX19" fmla="*/ 1250808 w 2501616"/>
                    <a:gd name="connsiteY19" fmla="*/ 2501616 h 2501616"/>
                    <a:gd name="connsiteX20" fmla="*/ 0 w 2501616"/>
                    <a:gd name="connsiteY20" fmla="*/ 1250808 h 2501616"/>
                    <a:gd name="connsiteX21" fmla="*/ 1250808 w 2501616"/>
                    <a:gd name="connsiteY21" fmla="*/ 0 h 250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501616" h="2501616">
                      <a:moveTo>
                        <a:pt x="1250808" y="432015"/>
                      </a:moveTo>
                      <a:cubicBezTo>
                        <a:pt x="1142318" y="432015"/>
                        <a:pt x="1054370" y="519963"/>
                        <a:pt x="1054370" y="628453"/>
                      </a:cubicBezTo>
                      <a:lnTo>
                        <a:pt x="1054370" y="1086456"/>
                      </a:lnTo>
                      <a:lnTo>
                        <a:pt x="628453" y="1086456"/>
                      </a:lnTo>
                      <a:cubicBezTo>
                        <a:pt x="519963" y="1086456"/>
                        <a:pt x="432015" y="1174404"/>
                        <a:pt x="432015" y="1282894"/>
                      </a:cubicBezTo>
                      <a:cubicBezTo>
                        <a:pt x="432015" y="1391384"/>
                        <a:pt x="519963" y="1479332"/>
                        <a:pt x="628453" y="1479332"/>
                      </a:cubicBezTo>
                      <a:lnTo>
                        <a:pt x="1054370" y="1479332"/>
                      </a:lnTo>
                      <a:lnTo>
                        <a:pt x="1054370" y="1873163"/>
                      </a:lnTo>
                      <a:cubicBezTo>
                        <a:pt x="1054370" y="1981653"/>
                        <a:pt x="1142318" y="2069601"/>
                        <a:pt x="1250808" y="2069601"/>
                      </a:cubicBezTo>
                      <a:cubicBezTo>
                        <a:pt x="1359298" y="2069601"/>
                        <a:pt x="1447246" y="1981653"/>
                        <a:pt x="1447246" y="1873163"/>
                      </a:cubicBezTo>
                      <a:lnTo>
                        <a:pt x="1447246" y="1479332"/>
                      </a:lnTo>
                      <a:lnTo>
                        <a:pt x="1873163" y="1479332"/>
                      </a:lnTo>
                      <a:cubicBezTo>
                        <a:pt x="1981653" y="1479332"/>
                        <a:pt x="2069601" y="1391384"/>
                        <a:pt x="2069601" y="1282894"/>
                      </a:cubicBezTo>
                      <a:cubicBezTo>
                        <a:pt x="2069601" y="1174404"/>
                        <a:pt x="1981653" y="1086456"/>
                        <a:pt x="1873163" y="1086456"/>
                      </a:cubicBezTo>
                      <a:lnTo>
                        <a:pt x="1447246" y="1086456"/>
                      </a:lnTo>
                      <a:lnTo>
                        <a:pt x="1447246" y="628453"/>
                      </a:lnTo>
                      <a:cubicBezTo>
                        <a:pt x="1447246" y="519963"/>
                        <a:pt x="1359298" y="432015"/>
                        <a:pt x="1250808" y="432015"/>
                      </a:cubicBezTo>
                      <a:close/>
                      <a:moveTo>
                        <a:pt x="1250808" y="0"/>
                      </a:moveTo>
                      <a:cubicBezTo>
                        <a:pt x="1941610" y="0"/>
                        <a:pt x="2501616" y="560006"/>
                        <a:pt x="2501616" y="1250808"/>
                      </a:cubicBezTo>
                      <a:cubicBezTo>
                        <a:pt x="2501616" y="1941610"/>
                        <a:pt x="1941610" y="2501616"/>
                        <a:pt x="1250808" y="2501616"/>
                      </a:cubicBezTo>
                      <a:cubicBezTo>
                        <a:pt x="560006" y="2501616"/>
                        <a:pt x="0" y="1941610"/>
                        <a:pt x="0" y="1250808"/>
                      </a:cubicBezTo>
                      <a:cubicBezTo>
                        <a:pt x="0" y="560006"/>
                        <a:pt x="560006" y="0"/>
                        <a:pt x="12508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/>
                </a:p>
              </p:txBody>
            </p:sp>
          </p:grpSp>
          <p:sp>
            <p:nvSpPr>
              <p:cNvPr id="37" name="矩形 55"/>
              <p:cNvSpPr/>
              <p:nvPr/>
            </p:nvSpPr>
            <p:spPr>
              <a:xfrm>
                <a:off x="4664008" y="4024865"/>
                <a:ext cx="1779691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点击鼠标右键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更换图片，或者单击选中图片，右键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设置图片格式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填充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图片或纹理填充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文件</a:t>
                </a:r>
                <a:r>
                  <a:rPr lang="en-US" altLang="zh-CN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9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选择想要的图片</a:t>
                </a:r>
                <a:endParaRPr lang="zh-CN" altLang="en-US" sz="900" dirty="0">
                  <a:solidFill>
                    <a:schemeClr val="bg1"/>
                  </a:solidFill>
                  <a:latin typeface="Franklin Gothic Medium Cond" panose="020B0606030402020204" pitchFamily="34" charset="0"/>
                  <a:ea typeface="Hiragino Sans GB W3" panose="020B0300000000000000" pitchFamily="34" charset="-122"/>
                  <a:cs typeface="Open Sans" panose="020B0606030504020204" pitchFamily="34" charset="0"/>
                </a:endParaRPr>
              </a:p>
            </p:txBody>
          </p:sp>
        </p:grp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5"/>
          <p:cNvSpPr/>
          <p:nvPr/>
        </p:nvSpPr>
        <p:spPr>
          <a:xfrm rot="2700000">
            <a:off x="6739145" y="2205628"/>
            <a:ext cx="757305" cy="757305"/>
          </a:xfrm>
          <a:prstGeom prst="roundRect">
            <a:avLst/>
          </a:prstGeom>
          <a:solidFill>
            <a:schemeClr val="accent5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sp>
        <p:nvSpPr>
          <p:cNvPr id="26" name="圆角矩形 3"/>
          <p:cNvSpPr/>
          <p:nvPr/>
        </p:nvSpPr>
        <p:spPr>
          <a:xfrm rot="2700000">
            <a:off x="3053161" y="2852323"/>
            <a:ext cx="757305" cy="757305"/>
          </a:xfrm>
          <a:prstGeom prst="roundRect">
            <a:avLst/>
          </a:prstGeom>
          <a:solidFill>
            <a:schemeClr val="accent2"/>
          </a:solidFill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sp>
        <p:nvSpPr>
          <p:cNvPr id="27" name="圆角矩形 2"/>
          <p:cNvSpPr/>
          <p:nvPr/>
        </p:nvSpPr>
        <p:spPr>
          <a:xfrm rot="2700000">
            <a:off x="4281822" y="2205628"/>
            <a:ext cx="757305" cy="757305"/>
          </a:xfrm>
          <a:prstGeom prst="roundRect">
            <a:avLst/>
          </a:prstGeom>
          <a:solidFill>
            <a:schemeClr val="accent3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sp>
        <p:nvSpPr>
          <p:cNvPr id="28" name="圆角矩形 4"/>
          <p:cNvSpPr/>
          <p:nvPr/>
        </p:nvSpPr>
        <p:spPr>
          <a:xfrm rot="2700000">
            <a:off x="5510483" y="2852322"/>
            <a:ext cx="757305" cy="757305"/>
          </a:xfrm>
          <a:prstGeom prst="roundRect">
            <a:avLst/>
          </a:prstGeom>
          <a:solidFill>
            <a:schemeClr val="accent4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grpSp>
        <p:nvGrpSpPr>
          <p:cNvPr id="29" name="组合 11"/>
          <p:cNvGrpSpPr/>
          <p:nvPr/>
        </p:nvGrpSpPr>
        <p:grpSpPr>
          <a:xfrm>
            <a:off x="4281822" y="2556898"/>
            <a:ext cx="757305" cy="757305"/>
            <a:chOff x="570909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圆角矩形 47"/>
            <p:cNvSpPr/>
            <p:nvPr/>
          </p:nvSpPr>
          <p:spPr>
            <a:xfrm rot="2700000">
              <a:off x="570909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31" name="圆角矩形 44"/>
            <p:cNvSpPr/>
            <p:nvPr/>
          </p:nvSpPr>
          <p:spPr>
            <a:xfrm rot="2700000">
              <a:off x="570909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</p:grpSp>
      <p:grpSp>
        <p:nvGrpSpPr>
          <p:cNvPr id="32" name="组合 13"/>
          <p:cNvGrpSpPr/>
          <p:nvPr/>
        </p:nvGrpSpPr>
        <p:grpSpPr>
          <a:xfrm>
            <a:off x="6739145" y="2556898"/>
            <a:ext cx="757305" cy="757305"/>
            <a:chOff x="898552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圆角矩形 50"/>
            <p:cNvSpPr/>
            <p:nvPr/>
          </p:nvSpPr>
          <p:spPr>
            <a:xfrm rot="2700000">
              <a:off x="898552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34" name="圆角矩形 45"/>
            <p:cNvSpPr/>
            <p:nvPr/>
          </p:nvSpPr>
          <p:spPr>
            <a:xfrm rot="2700000">
              <a:off x="898552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</p:grpSp>
      <p:grpSp>
        <p:nvGrpSpPr>
          <p:cNvPr id="35" name="组合 10"/>
          <p:cNvGrpSpPr/>
          <p:nvPr/>
        </p:nvGrpSpPr>
        <p:grpSpPr>
          <a:xfrm>
            <a:off x="3053161" y="2556898"/>
            <a:ext cx="757305" cy="757305"/>
            <a:chOff x="4070881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56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37" name="圆角矩形 61"/>
            <p:cNvSpPr/>
            <p:nvPr/>
          </p:nvSpPr>
          <p:spPr>
            <a:xfrm rot="2700000">
              <a:off x="407088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</p:grpSp>
      <p:grpSp>
        <p:nvGrpSpPr>
          <p:cNvPr id="38" name="组合 12"/>
          <p:cNvGrpSpPr/>
          <p:nvPr/>
        </p:nvGrpSpPr>
        <p:grpSpPr>
          <a:xfrm>
            <a:off x="5510483" y="2556898"/>
            <a:ext cx="757305" cy="757305"/>
            <a:chOff x="7347311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圆角矩形 59"/>
            <p:cNvSpPr/>
            <p:nvPr/>
          </p:nvSpPr>
          <p:spPr>
            <a:xfrm rot="2700000">
              <a:off x="734731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40" name="圆角矩形 62"/>
            <p:cNvSpPr/>
            <p:nvPr/>
          </p:nvSpPr>
          <p:spPr>
            <a:xfrm rot="2700000">
              <a:off x="7347311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</p:grpSp>
      <p:sp>
        <p:nvSpPr>
          <p:cNvPr id="41" name="圆角矩形 1"/>
          <p:cNvSpPr/>
          <p:nvPr/>
        </p:nvSpPr>
        <p:spPr>
          <a:xfrm rot="2700000">
            <a:off x="1824500" y="2205630"/>
            <a:ext cx="757305" cy="757305"/>
          </a:xfrm>
          <a:prstGeom prst="roundRect">
            <a:avLst/>
          </a:prstGeom>
          <a:solidFill>
            <a:schemeClr val="accent1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grpSp>
        <p:nvGrpSpPr>
          <p:cNvPr id="42" name="组合 9"/>
          <p:cNvGrpSpPr/>
          <p:nvPr/>
        </p:nvGrpSpPr>
        <p:grpSpPr>
          <a:xfrm>
            <a:off x="1824500" y="2556898"/>
            <a:ext cx="757305" cy="757305"/>
            <a:chOff x="2432666" y="3409197"/>
            <a:chExt cx="1009740" cy="1009740"/>
          </a:xfrm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圆角矩形 53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86000">
                  <a:schemeClr val="bg1">
                    <a:lumMod val="75000"/>
                  </a:schemeClr>
                </a:gs>
                <a:gs pos="29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44" name="圆角矩形 46"/>
            <p:cNvSpPr/>
            <p:nvPr/>
          </p:nvSpPr>
          <p:spPr>
            <a:xfrm rot="2700000">
              <a:off x="2432666" y="3409197"/>
              <a:ext cx="1009740" cy="100974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900997" y="3788956"/>
            <a:ext cx="2154900" cy="753945"/>
            <a:chOff x="4900997" y="3788956"/>
            <a:chExt cx="2154900" cy="753945"/>
          </a:xfrm>
        </p:grpSpPr>
        <p:sp>
          <p:nvSpPr>
            <p:cNvPr id="49" name="文本框 28"/>
            <p:cNvSpPr txBox="1"/>
            <p:nvPr/>
          </p:nvSpPr>
          <p:spPr>
            <a:xfrm flipH="1">
              <a:off x="4900997" y="3950822"/>
              <a:ext cx="523220" cy="51552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4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04</a:t>
              </a:r>
              <a:endParaRPr lang="zh-CN" altLang="en-US" sz="2800" dirty="0">
                <a:solidFill>
                  <a:schemeClr val="accent4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50" name="文本框 30"/>
            <p:cNvSpPr txBox="1"/>
            <p:nvPr/>
          </p:nvSpPr>
          <p:spPr>
            <a:xfrm flipH="1">
              <a:off x="5378515" y="3788956"/>
              <a:ext cx="1369606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sym typeface="+mn-lt"/>
                </a:rPr>
                <a:t>点击添加标题</a:t>
              </a:r>
              <a:endParaRPr lang="en-US" altLang="zh-CN" sz="1600" b="1" dirty="0" smtClean="0">
                <a:solidFill>
                  <a:schemeClr val="tx2">
                    <a:lumMod val="50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52" name="文本框 31"/>
            <p:cNvSpPr txBox="1"/>
            <p:nvPr/>
          </p:nvSpPr>
          <p:spPr>
            <a:xfrm flipH="1">
              <a:off x="5378515" y="4104319"/>
              <a:ext cx="1677382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点击添加标题文字添加</a:t>
              </a:r>
              <a:endParaRPr lang="en-US" altLang="zh-CN" sz="1200" dirty="0" smtClean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添加标题文字添加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261841" y="1352550"/>
            <a:ext cx="2154900" cy="753945"/>
            <a:chOff x="1261841" y="1352550"/>
            <a:chExt cx="2154900" cy="753945"/>
          </a:xfrm>
        </p:grpSpPr>
        <p:sp>
          <p:nvSpPr>
            <p:cNvPr id="53" name="文本框 32"/>
            <p:cNvSpPr txBox="1"/>
            <p:nvPr/>
          </p:nvSpPr>
          <p:spPr>
            <a:xfrm flipH="1">
              <a:off x="1261841" y="1514416"/>
              <a:ext cx="478336" cy="51552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1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01</a:t>
              </a:r>
              <a:endParaRPr lang="zh-CN" altLang="en-US" sz="2800" dirty="0">
                <a:solidFill>
                  <a:schemeClr val="accent1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54" name="文本框 34"/>
            <p:cNvSpPr txBox="1"/>
            <p:nvPr/>
          </p:nvSpPr>
          <p:spPr>
            <a:xfrm flipH="1">
              <a:off x="1739359" y="1352550"/>
              <a:ext cx="1369606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1"/>
                  </a:solidFill>
                  <a:latin typeface="+mn-ea"/>
                  <a:sym typeface="+mn-lt"/>
                </a:rPr>
                <a:t>点击添加标题</a:t>
              </a:r>
              <a:endParaRPr lang="en-US" altLang="zh-CN" sz="1600" b="1" dirty="0" smtClean="0">
                <a:solidFill>
                  <a:schemeClr val="accent1"/>
                </a:solidFill>
                <a:latin typeface="+mn-ea"/>
                <a:sym typeface="+mn-lt"/>
              </a:endParaRPr>
            </a:p>
          </p:txBody>
        </p:sp>
        <p:sp>
          <p:nvSpPr>
            <p:cNvPr id="55" name="文本框 35"/>
            <p:cNvSpPr txBox="1"/>
            <p:nvPr/>
          </p:nvSpPr>
          <p:spPr>
            <a:xfrm flipH="1">
              <a:off x="1739359" y="1667913"/>
              <a:ext cx="1677382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点击添加标题文字添加</a:t>
              </a:r>
              <a:endParaRPr lang="en-US" altLang="zh-CN" sz="1200" dirty="0" smtClean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添加标题文字添加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631570" y="1352550"/>
            <a:ext cx="2154899" cy="753945"/>
            <a:chOff x="3631570" y="1352550"/>
            <a:chExt cx="2154899" cy="753945"/>
          </a:xfrm>
        </p:grpSpPr>
        <p:sp>
          <p:nvSpPr>
            <p:cNvPr id="56" name="文本框 36"/>
            <p:cNvSpPr txBox="1"/>
            <p:nvPr/>
          </p:nvSpPr>
          <p:spPr>
            <a:xfrm flipH="1">
              <a:off x="3631570" y="1514416"/>
              <a:ext cx="534442" cy="51552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3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03</a:t>
              </a:r>
              <a:endParaRPr lang="zh-CN" altLang="en-US" sz="2800" dirty="0">
                <a:solidFill>
                  <a:schemeClr val="accent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57" name="文本框 38"/>
            <p:cNvSpPr txBox="1"/>
            <p:nvPr/>
          </p:nvSpPr>
          <p:spPr>
            <a:xfrm flipH="1">
              <a:off x="4109088" y="1352550"/>
              <a:ext cx="1369606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3"/>
                  </a:solidFill>
                  <a:latin typeface="+mn-ea"/>
                  <a:sym typeface="+mn-lt"/>
                </a:rPr>
                <a:t>点击添加标题</a:t>
              </a:r>
              <a:endParaRPr lang="en-US" altLang="zh-CN" sz="1600" b="1" dirty="0" smtClean="0">
                <a:solidFill>
                  <a:schemeClr val="accent3"/>
                </a:solidFill>
                <a:latin typeface="+mn-ea"/>
                <a:sym typeface="+mn-lt"/>
              </a:endParaRPr>
            </a:p>
          </p:txBody>
        </p:sp>
        <p:sp>
          <p:nvSpPr>
            <p:cNvPr id="67" name="文本框 39"/>
            <p:cNvSpPr txBox="1"/>
            <p:nvPr/>
          </p:nvSpPr>
          <p:spPr>
            <a:xfrm flipH="1">
              <a:off x="4109087" y="1667913"/>
              <a:ext cx="1677382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点击添加标题文字添加</a:t>
              </a:r>
              <a:endParaRPr lang="en-US" altLang="zh-CN" sz="1200" dirty="0" smtClean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添加标题文字添加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088892" y="1352550"/>
            <a:ext cx="2154900" cy="753945"/>
            <a:chOff x="6088892" y="1352550"/>
            <a:chExt cx="2154900" cy="753945"/>
          </a:xfrm>
        </p:grpSpPr>
        <p:sp>
          <p:nvSpPr>
            <p:cNvPr id="68" name="文本框 40"/>
            <p:cNvSpPr txBox="1"/>
            <p:nvPr/>
          </p:nvSpPr>
          <p:spPr>
            <a:xfrm flipH="1">
              <a:off x="6088892" y="1514416"/>
              <a:ext cx="536044" cy="51552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5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05</a:t>
              </a:r>
              <a:endParaRPr lang="zh-CN" altLang="en-US" sz="2800" dirty="0">
                <a:solidFill>
                  <a:schemeClr val="accent5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74" name="文本框 42"/>
            <p:cNvSpPr txBox="1"/>
            <p:nvPr/>
          </p:nvSpPr>
          <p:spPr>
            <a:xfrm flipH="1">
              <a:off x="6566410" y="1352550"/>
              <a:ext cx="1369606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5"/>
                  </a:solidFill>
                  <a:latin typeface="+mn-ea"/>
                  <a:sym typeface="+mn-lt"/>
                </a:rPr>
                <a:t>点击添加标题</a:t>
              </a:r>
              <a:endParaRPr lang="en-US" altLang="zh-CN" sz="1600" b="1" dirty="0" smtClean="0">
                <a:solidFill>
                  <a:schemeClr val="accent5"/>
                </a:solidFill>
                <a:latin typeface="+mn-ea"/>
                <a:sym typeface="+mn-lt"/>
              </a:endParaRPr>
            </a:p>
          </p:txBody>
        </p:sp>
        <p:sp>
          <p:nvSpPr>
            <p:cNvPr id="75" name="文本框 43"/>
            <p:cNvSpPr txBox="1"/>
            <p:nvPr/>
          </p:nvSpPr>
          <p:spPr>
            <a:xfrm flipH="1">
              <a:off x="6566410" y="1667913"/>
              <a:ext cx="1677382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点击添加标题文字添加</a:t>
              </a:r>
              <a:endParaRPr lang="en-US" altLang="zh-CN" sz="1200" dirty="0" smtClean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添加标题文字添加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</p:txBody>
        </p:sp>
      </p:grpSp>
      <p:sp>
        <p:nvSpPr>
          <p:cNvPr id="77" name="KSO_Shape"/>
          <p:cNvSpPr>
            <a:spLocks noChangeAspect="1"/>
          </p:cNvSpPr>
          <p:nvPr/>
        </p:nvSpPr>
        <p:spPr>
          <a:xfrm>
            <a:off x="2042244" y="2781346"/>
            <a:ext cx="321817" cy="30840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+mn-ea"/>
              <a:sym typeface="+mn-lt"/>
            </a:endParaRPr>
          </a:p>
        </p:txBody>
      </p:sp>
      <p:sp>
        <p:nvSpPr>
          <p:cNvPr id="78" name="KSO_Shape"/>
          <p:cNvSpPr>
            <a:spLocks noChangeAspect="1"/>
          </p:cNvSpPr>
          <p:nvPr/>
        </p:nvSpPr>
        <p:spPr>
          <a:xfrm>
            <a:off x="3254594" y="2752220"/>
            <a:ext cx="354440" cy="366662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sp>
        <p:nvSpPr>
          <p:cNvPr id="80" name="KSO_Shape"/>
          <p:cNvSpPr>
            <a:spLocks noChangeAspect="1"/>
          </p:cNvSpPr>
          <p:nvPr/>
        </p:nvSpPr>
        <p:spPr>
          <a:xfrm>
            <a:off x="4494714" y="2782774"/>
            <a:ext cx="331523" cy="305553"/>
          </a:xfrm>
          <a:custGeom>
            <a:avLst/>
            <a:gdLst/>
            <a:ahLst/>
            <a:cxnLst/>
            <a:rect l="l" t="t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sp>
        <p:nvSpPr>
          <p:cNvPr id="82" name="KSO_Shape"/>
          <p:cNvSpPr>
            <a:spLocks noChangeAspect="1"/>
          </p:cNvSpPr>
          <p:nvPr/>
        </p:nvSpPr>
        <p:spPr>
          <a:xfrm>
            <a:off x="6960901" y="2724950"/>
            <a:ext cx="313793" cy="421200"/>
          </a:xfrm>
          <a:custGeom>
            <a:avLst/>
            <a:gdLst/>
            <a:ahLst/>
            <a:cxnLst/>
            <a:rect l="l" t="t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>
              <a:latin typeface="+mn-ea"/>
              <a:sym typeface="+mn-lt"/>
            </a:endParaRPr>
          </a:p>
        </p:txBody>
      </p:sp>
      <p:sp>
        <p:nvSpPr>
          <p:cNvPr id="83" name="KSO_Shape"/>
          <p:cNvSpPr>
            <a:spLocks noChangeAspect="1"/>
          </p:cNvSpPr>
          <p:nvPr/>
        </p:nvSpPr>
        <p:spPr>
          <a:xfrm>
            <a:off x="5691021" y="2803144"/>
            <a:ext cx="396232" cy="264814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en-US">
              <a:latin typeface="+mn-ea"/>
              <a:sym typeface="+mn-lt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2226439" y="3788956"/>
            <a:ext cx="2128576" cy="745376"/>
            <a:chOff x="2226439" y="3788956"/>
            <a:chExt cx="2128576" cy="745376"/>
          </a:xfrm>
        </p:grpSpPr>
        <p:sp>
          <p:nvSpPr>
            <p:cNvPr id="46" name="文本框 25"/>
            <p:cNvSpPr txBox="1"/>
            <p:nvPr/>
          </p:nvSpPr>
          <p:spPr>
            <a:xfrm flipH="1">
              <a:off x="2226439" y="3950822"/>
              <a:ext cx="523220" cy="515526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accent2"/>
                  </a:solidFill>
                  <a:effectLst>
                    <a:innerShdw blurRad="25400" dist="12700" dir="135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  <a:sym typeface="+mn-lt"/>
                </a:rPr>
                <a:t>02</a:t>
              </a:r>
              <a:endParaRPr lang="zh-CN" altLang="en-US" sz="2800" dirty="0">
                <a:solidFill>
                  <a:schemeClr val="accent2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  <a:sym typeface="+mn-lt"/>
              </a:endParaRPr>
            </a:p>
          </p:txBody>
        </p:sp>
        <p:sp>
          <p:nvSpPr>
            <p:cNvPr id="47" name="文本框 24"/>
            <p:cNvSpPr txBox="1"/>
            <p:nvPr/>
          </p:nvSpPr>
          <p:spPr>
            <a:xfrm flipH="1">
              <a:off x="2703957" y="3788956"/>
              <a:ext cx="1369606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2">
                      <a:lumMod val="50000"/>
                    </a:schemeClr>
                  </a:solidFill>
                  <a:latin typeface="+mn-ea"/>
                  <a:sym typeface="+mn-lt"/>
                </a:rPr>
                <a:t>点击添加标题</a:t>
              </a:r>
              <a:endParaRPr lang="en-US" altLang="zh-CN" sz="1600" b="1" dirty="0" smtClean="0">
                <a:solidFill>
                  <a:schemeClr val="tx2">
                    <a:lumMod val="50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85" name="文本框 31"/>
            <p:cNvSpPr txBox="1"/>
            <p:nvPr/>
          </p:nvSpPr>
          <p:spPr>
            <a:xfrm flipH="1">
              <a:off x="2677633" y="4095750"/>
              <a:ext cx="1677382" cy="438582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点击添加标题文字添加</a:t>
              </a:r>
              <a:endParaRPr lang="en-US" altLang="zh-CN" sz="1200" dirty="0" smtClean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点击</a:t>
              </a:r>
              <a:r>
                <a:rPr lang="zh-CN" altLang="en-US" sz="1200" dirty="0" smtClean="0">
                  <a:solidFill>
                    <a:schemeClr val="tx1">
                      <a:lumMod val="50000"/>
                    </a:schemeClr>
                  </a:solidFill>
                  <a:latin typeface="+mn-ea"/>
                  <a:sym typeface="+mn-lt"/>
                </a:rPr>
                <a:t>添加标题文字添加</a:t>
              </a:r>
              <a:endParaRPr lang="zh-CN" altLang="en-US" sz="1200" dirty="0">
                <a:solidFill>
                  <a:schemeClr val="tx1">
                    <a:lumMod val="50000"/>
                  </a:schemeClr>
                </a:solidFill>
                <a:latin typeface="+mn-ea"/>
                <a:sym typeface="+mn-lt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41" grpId="0" animBg="1"/>
      <p:bldP spid="77" grpId="0" animBg="1"/>
      <p:bldP spid="78" grpId="0" animBg="1"/>
      <p:bldP spid="80" grpId="0" animBg="1"/>
      <p:bldP spid="82" grpId="0" animBg="1"/>
      <p:bldP spid="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等腰三角形 21"/>
          <p:cNvSpPr/>
          <p:nvPr/>
        </p:nvSpPr>
        <p:spPr bwMode="auto">
          <a:xfrm rot="16200000" flipH="1">
            <a:off x="4581202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等腰三角形 21"/>
          <p:cNvSpPr/>
          <p:nvPr/>
        </p:nvSpPr>
        <p:spPr bwMode="auto">
          <a:xfrm rot="5400000">
            <a:off x="2481868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椭圆 5"/>
          <p:cNvSpPr/>
          <p:nvPr/>
        </p:nvSpPr>
        <p:spPr bwMode="auto">
          <a:xfrm>
            <a:off x="2463415" y="1453421"/>
            <a:ext cx="2672612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83" name="椭圆 6"/>
          <p:cNvSpPr/>
          <p:nvPr/>
        </p:nvSpPr>
        <p:spPr bwMode="auto">
          <a:xfrm>
            <a:off x="4062563" y="1453421"/>
            <a:ext cx="2673775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84" name="直接连接符 7"/>
          <p:cNvCxnSpPr>
            <a:cxnSpLocks noChangeShapeType="1"/>
          </p:cNvCxnSpPr>
          <p:nvPr/>
        </p:nvCxnSpPr>
        <p:spPr bwMode="auto">
          <a:xfrm>
            <a:off x="3197278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85" name="直接连接符 8"/>
          <p:cNvCxnSpPr>
            <a:cxnSpLocks noChangeShapeType="1"/>
          </p:cNvCxnSpPr>
          <p:nvPr/>
        </p:nvCxnSpPr>
        <p:spPr bwMode="auto">
          <a:xfrm>
            <a:off x="2973978" y="2714896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86" name="直接连接符 9"/>
          <p:cNvCxnSpPr>
            <a:cxnSpLocks noChangeShapeType="1"/>
          </p:cNvCxnSpPr>
          <p:nvPr/>
        </p:nvCxnSpPr>
        <p:spPr bwMode="auto">
          <a:xfrm flipV="1">
            <a:off x="3197277" y="3107357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4" name="直接连接符 10"/>
          <p:cNvCxnSpPr>
            <a:cxnSpLocks noChangeShapeType="1"/>
          </p:cNvCxnSpPr>
          <p:nvPr/>
        </p:nvCxnSpPr>
        <p:spPr bwMode="auto">
          <a:xfrm flipH="1" flipV="1">
            <a:off x="5638449" y="3098012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7" name="直接连接符 11"/>
          <p:cNvCxnSpPr>
            <a:cxnSpLocks noChangeShapeType="1"/>
          </p:cNvCxnSpPr>
          <p:nvPr/>
        </p:nvCxnSpPr>
        <p:spPr bwMode="auto">
          <a:xfrm flipH="1">
            <a:off x="5854770" y="2712560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0" name="直接连接符 12"/>
          <p:cNvCxnSpPr>
            <a:cxnSpLocks noChangeShapeType="1"/>
          </p:cNvCxnSpPr>
          <p:nvPr/>
        </p:nvCxnSpPr>
        <p:spPr bwMode="auto">
          <a:xfrm flipH="1">
            <a:off x="5652405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103" name="组合 13"/>
          <p:cNvGrpSpPr/>
          <p:nvPr/>
        </p:nvGrpSpPr>
        <p:grpSpPr>
          <a:xfrm>
            <a:off x="3829959" y="1945163"/>
            <a:ext cx="1542159" cy="1548812"/>
            <a:chOff x="5014912" y="2584450"/>
            <a:chExt cx="2105025" cy="2105025"/>
          </a:xfrm>
        </p:grpSpPr>
        <p:sp>
          <p:nvSpPr>
            <p:cNvPr id="106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 smtClean="0">
                  <a:solidFill>
                    <a:srgbClr val="4D4D4D"/>
                  </a:solidFill>
                  <a:latin typeface="Impact" pitchFamily="34" charset="0"/>
                  <a:ea typeface="微软雅黑" pitchFamily="34" charset="-122"/>
                </a:rPr>
                <a:t>文字说明</a:t>
              </a:r>
              <a:endParaRPr lang="zh-CN" altLang="en-US" sz="1600" b="1" kern="0" dirty="0">
                <a:solidFill>
                  <a:srgbClr val="4D4D4D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108" name="Oval 19"/>
          <p:cNvSpPr>
            <a:spLocks noChangeArrowheads="1"/>
          </p:cNvSpPr>
          <p:nvPr/>
        </p:nvSpPr>
        <p:spPr bwMode="auto">
          <a:xfrm>
            <a:off x="2476207" y="1516496"/>
            <a:ext cx="726886" cy="73002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09" name="Oval 19"/>
          <p:cNvSpPr>
            <a:spLocks noChangeArrowheads="1"/>
          </p:cNvSpPr>
          <p:nvPr/>
        </p:nvSpPr>
        <p:spPr bwMode="auto">
          <a:xfrm>
            <a:off x="6033875" y="1528174"/>
            <a:ext cx="726885" cy="731189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10" name="Oval 19"/>
          <p:cNvSpPr>
            <a:spLocks noChangeArrowheads="1"/>
          </p:cNvSpPr>
          <p:nvPr/>
        </p:nvSpPr>
        <p:spPr bwMode="auto">
          <a:xfrm>
            <a:off x="6364172" y="2376167"/>
            <a:ext cx="728048" cy="731189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11" name="Oval 110"/>
          <p:cNvSpPr>
            <a:spLocks noChangeArrowheads="1"/>
          </p:cNvSpPr>
          <p:nvPr/>
        </p:nvSpPr>
        <p:spPr bwMode="auto">
          <a:xfrm>
            <a:off x="6069927" y="3214815"/>
            <a:ext cx="728048" cy="731189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12" name="Oval 19"/>
          <p:cNvSpPr>
            <a:spLocks noChangeArrowheads="1"/>
          </p:cNvSpPr>
          <p:nvPr/>
        </p:nvSpPr>
        <p:spPr bwMode="auto">
          <a:xfrm>
            <a:off x="2150562" y="2348134"/>
            <a:ext cx="728048" cy="731189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13" name="Oval 19"/>
          <p:cNvSpPr>
            <a:spLocks noChangeArrowheads="1"/>
          </p:cNvSpPr>
          <p:nvPr/>
        </p:nvSpPr>
        <p:spPr bwMode="auto">
          <a:xfrm>
            <a:off x="2448295" y="3210142"/>
            <a:ext cx="728048" cy="731189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itchFamily="34" charset="0"/>
                <a:ea typeface="微软雅黑" pitchFamily="34" charset="-122"/>
              </a:rPr>
              <a:t>添加文本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96054" y="1428750"/>
            <a:ext cx="1593307" cy="787950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6922084" y="1428750"/>
            <a:ext cx="1571743" cy="787950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401097" y="2391830"/>
            <a:ext cx="1571743" cy="787950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264511" y="2391830"/>
            <a:ext cx="1571743" cy="787950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6940989" y="3230478"/>
            <a:ext cx="1571743" cy="787950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696054" y="3230478"/>
            <a:ext cx="1571743" cy="787950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4" grpId="0" animBg="1"/>
      <p:bldP spid="77" grpId="0" animBg="1"/>
      <p:bldP spid="83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118"/>
          <p:cNvGrpSpPr/>
          <p:nvPr/>
        </p:nvGrpSpPr>
        <p:grpSpPr>
          <a:xfrm>
            <a:off x="400620" y="2841905"/>
            <a:ext cx="8203895" cy="328532"/>
            <a:chOff x="534438" y="3368953"/>
            <a:chExt cx="10944224" cy="438144"/>
          </a:xfrm>
          <a:solidFill>
            <a:schemeClr val="accent3"/>
          </a:solidFill>
        </p:grpSpPr>
        <p:sp>
          <p:nvSpPr>
            <p:cNvPr id="28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29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30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31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32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33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34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35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36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</p:grpSp>
      </p:grpSp>
      <p:cxnSp>
        <p:nvCxnSpPr>
          <p:cNvPr id="37" name="肘形连接符 128"/>
          <p:cNvCxnSpPr>
            <a:stCxn id="39" idx="3"/>
            <a:endCxn id="42" idx="1"/>
          </p:cNvCxnSpPr>
          <p:nvPr/>
        </p:nvCxnSpPr>
        <p:spPr>
          <a:xfrm rot="5400000" flipH="1" flipV="1">
            <a:off x="810374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129"/>
          <p:cNvGrpSpPr/>
          <p:nvPr/>
        </p:nvGrpSpPr>
        <p:grpSpPr>
          <a:xfrm>
            <a:off x="764831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39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0" name="文本框 64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132"/>
          <p:cNvGrpSpPr/>
          <p:nvPr/>
        </p:nvGrpSpPr>
        <p:grpSpPr>
          <a:xfrm>
            <a:off x="1201925" y="1861117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42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3" name="文本框 66"/>
            <p:cNvSpPr txBox="1"/>
            <p:nvPr/>
          </p:nvSpPr>
          <p:spPr>
            <a:xfrm>
              <a:off x="1853742" y="1997873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轻点此处输入文字内容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4" name="肘形连接符 135"/>
          <p:cNvCxnSpPr>
            <a:stCxn id="46" idx="3"/>
            <a:endCxn id="49" idx="1"/>
          </p:cNvCxnSpPr>
          <p:nvPr/>
        </p:nvCxnSpPr>
        <p:spPr>
          <a:xfrm rot="5400000" flipH="1" flipV="1">
            <a:off x="2744660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136"/>
          <p:cNvGrpSpPr/>
          <p:nvPr/>
        </p:nvGrpSpPr>
        <p:grpSpPr>
          <a:xfrm>
            <a:off x="2699117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46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72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139"/>
          <p:cNvGrpSpPr/>
          <p:nvPr/>
        </p:nvGrpSpPr>
        <p:grpSpPr>
          <a:xfrm>
            <a:off x="3136212" y="1861118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49" name="矩形 1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文本框 75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轻点此处输入文字内容</a:t>
              </a:r>
              <a:endParaRPr lang="zh-CN" altLang="en-US" dirty="0"/>
            </a:p>
          </p:txBody>
        </p:sp>
      </p:grpSp>
      <p:cxnSp>
        <p:nvCxnSpPr>
          <p:cNvPr id="51" name="肘形连接符 142"/>
          <p:cNvCxnSpPr>
            <a:stCxn id="53" idx="3"/>
            <a:endCxn id="56" idx="1"/>
          </p:cNvCxnSpPr>
          <p:nvPr/>
        </p:nvCxnSpPr>
        <p:spPr>
          <a:xfrm rot="5400000" flipH="1" flipV="1">
            <a:off x="4678947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143"/>
          <p:cNvGrpSpPr/>
          <p:nvPr/>
        </p:nvGrpSpPr>
        <p:grpSpPr>
          <a:xfrm>
            <a:off x="4633404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53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79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146"/>
          <p:cNvGrpSpPr/>
          <p:nvPr/>
        </p:nvGrpSpPr>
        <p:grpSpPr>
          <a:xfrm>
            <a:off x="5070499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56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7" name="文本框 82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58" name="肘形连接符 149"/>
          <p:cNvCxnSpPr>
            <a:stCxn id="60" idx="3"/>
            <a:endCxn id="63" idx="1"/>
          </p:cNvCxnSpPr>
          <p:nvPr/>
        </p:nvCxnSpPr>
        <p:spPr>
          <a:xfrm rot="5400000" flipH="1" flipV="1">
            <a:off x="6613233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150"/>
          <p:cNvGrpSpPr/>
          <p:nvPr/>
        </p:nvGrpSpPr>
        <p:grpSpPr>
          <a:xfrm>
            <a:off x="6515204" y="2754197"/>
            <a:ext cx="539779" cy="507177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60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86"/>
            <p:cNvSpPr txBox="1"/>
            <p:nvPr/>
          </p:nvSpPr>
          <p:spPr>
            <a:xfrm>
              <a:off x="1039738" y="3298193"/>
              <a:ext cx="720080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153"/>
          <p:cNvGrpSpPr/>
          <p:nvPr/>
        </p:nvGrpSpPr>
        <p:grpSpPr>
          <a:xfrm>
            <a:off x="7004786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63" name="矩形 1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4" name="文本框 89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65" name="肘形连接符 156"/>
          <p:cNvCxnSpPr>
            <a:stCxn id="67" idx="0"/>
            <a:endCxn id="70" idx="1"/>
          </p:cNvCxnSpPr>
          <p:nvPr/>
        </p:nvCxnSpPr>
        <p:spPr>
          <a:xfrm rot="16200000" flipH="1">
            <a:off x="1758965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157"/>
          <p:cNvGrpSpPr/>
          <p:nvPr/>
        </p:nvGrpSpPr>
        <p:grpSpPr>
          <a:xfrm>
            <a:off x="1731973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67" name="六边形 15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8" name="文本框 93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160"/>
          <p:cNvGrpSpPr/>
          <p:nvPr/>
        </p:nvGrpSpPr>
        <p:grpSpPr>
          <a:xfrm>
            <a:off x="2169070" y="3534511"/>
            <a:ext cx="1059449" cy="657044"/>
            <a:chOff x="1853741" y="1952625"/>
            <a:chExt cx="1413334" cy="876262"/>
          </a:xfrm>
          <a:solidFill>
            <a:schemeClr val="bg1">
              <a:lumMod val="75000"/>
            </a:schemeClr>
          </a:solidFill>
        </p:grpSpPr>
        <p:sp>
          <p:nvSpPr>
            <p:cNvPr id="70" name="矩形 1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1" name="文本框 96"/>
            <p:cNvSpPr txBox="1"/>
            <p:nvPr/>
          </p:nvSpPr>
          <p:spPr>
            <a:xfrm>
              <a:off x="1853741" y="1997872"/>
              <a:ext cx="1413333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2" name="肘形连接符 163"/>
          <p:cNvCxnSpPr>
            <a:stCxn id="74" idx="0"/>
            <a:endCxn id="77" idx="1"/>
          </p:cNvCxnSpPr>
          <p:nvPr/>
        </p:nvCxnSpPr>
        <p:spPr>
          <a:xfrm rot="16200000" flipH="1">
            <a:off x="3693251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164"/>
          <p:cNvGrpSpPr/>
          <p:nvPr/>
        </p:nvGrpSpPr>
        <p:grpSpPr>
          <a:xfrm>
            <a:off x="3666260" y="2754197"/>
            <a:ext cx="437095" cy="507177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74" name="六边形 16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101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167"/>
          <p:cNvGrpSpPr/>
          <p:nvPr/>
        </p:nvGrpSpPr>
        <p:grpSpPr>
          <a:xfrm>
            <a:off x="4103356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77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8" name="文本框 104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79" name="肘形连接符 170"/>
          <p:cNvCxnSpPr>
            <a:stCxn id="81" idx="0"/>
            <a:endCxn id="84" idx="1"/>
          </p:cNvCxnSpPr>
          <p:nvPr/>
        </p:nvCxnSpPr>
        <p:spPr>
          <a:xfrm rot="16200000" flipH="1">
            <a:off x="5627538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171"/>
          <p:cNvGrpSpPr/>
          <p:nvPr/>
        </p:nvGrpSpPr>
        <p:grpSpPr>
          <a:xfrm>
            <a:off x="5573617" y="2754197"/>
            <a:ext cx="475042" cy="507177"/>
            <a:chOff x="1073832" y="3090803"/>
            <a:chExt cx="633719" cy="676392"/>
          </a:xfrm>
          <a:solidFill>
            <a:srgbClr val="005DA2"/>
          </a:solidFill>
        </p:grpSpPr>
        <p:sp>
          <p:nvSpPr>
            <p:cNvPr id="81" name="六边形 17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2" name="文本框 108"/>
            <p:cNvSpPr txBox="1"/>
            <p:nvPr/>
          </p:nvSpPr>
          <p:spPr>
            <a:xfrm>
              <a:off x="1073832" y="3271523"/>
              <a:ext cx="633719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174"/>
          <p:cNvGrpSpPr/>
          <p:nvPr/>
        </p:nvGrpSpPr>
        <p:grpSpPr>
          <a:xfrm>
            <a:off x="6037642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84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5" name="文本框 111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177"/>
          <p:cNvGrpSpPr/>
          <p:nvPr/>
        </p:nvGrpSpPr>
        <p:grpSpPr>
          <a:xfrm>
            <a:off x="7486806" y="2754197"/>
            <a:ext cx="511355" cy="507177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87" name="六边形 1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8" name="文本框 114"/>
            <p:cNvSpPr txBox="1"/>
            <p:nvPr/>
          </p:nvSpPr>
          <p:spPr>
            <a:xfrm>
              <a:off x="1045689" y="3298193"/>
              <a:ext cx="682162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矩形 64"/>
          <p:cNvSpPr/>
          <p:nvPr/>
        </p:nvSpPr>
        <p:spPr>
          <a:xfrm>
            <a:off x="3114598" y="951945"/>
            <a:ext cx="2880301" cy="3476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809624" y="205085"/>
            <a:ext cx="8181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defPPr>
              <a:defRPr lang="zh-CN"/>
            </a:defPPr>
            <a:lvl1pPr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342900" indent="1143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685800" indent="2286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028700" indent="3429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371600" indent="457200" algn="l" defTabSz="685800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点击此处添加标题内容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Pentagon 78"/>
          <p:cNvSpPr/>
          <p:nvPr/>
        </p:nvSpPr>
        <p:spPr>
          <a:xfrm rot="5400000">
            <a:off x="1021976" y="1984707"/>
            <a:ext cx="2484276" cy="1350150"/>
          </a:xfrm>
          <a:prstGeom prst="homePlate">
            <a:avLst>
              <a:gd name="adj" fmla="val 31766"/>
            </a:avLst>
          </a:prstGeom>
          <a:solidFill>
            <a:schemeClr val="accent1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99" name="Oval 76"/>
          <p:cNvSpPr/>
          <p:nvPr/>
        </p:nvSpPr>
        <p:spPr>
          <a:xfrm>
            <a:off x="1589039" y="2821800"/>
            <a:ext cx="1350150" cy="1350150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00" name="TextBox 79"/>
          <p:cNvSpPr txBox="1"/>
          <p:nvPr/>
        </p:nvSpPr>
        <p:spPr>
          <a:xfrm>
            <a:off x="1798924" y="2884885"/>
            <a:ext cx="930383" cy="83869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chemeClr val="accent1"/>
                </a:solidFill>
              </a:rPr>
              <a:t>01</a:t>
            </a:r>
            <a:endParaRPr lang="en-US" sz="5000" b="1" dirty="0">
              <a:solidFill>
                <a:schemeClr val="accent1"/>
              </a:solidFill>
            </a:endParaRPr>
          </a:p>
        </p:txBody>
      </p:sp>
      <p:sp>
        <p:nvSpPr>
          <p:cNvPr id="101" name="TextBox 80"/>
          <p:cNvSpPr txBox="1"/>
          <p:nvPr/>
        </p:nvSpPr>
        <p:spPr>
          <a:xfrm>
            <a:off x="1784494" y="3543106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600" cap="sm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sz="1600" cap="sm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Pentagon 143"/>
          <p:cNvSpPr/>
          <p:nvPr/>
        </p:nvSpPr>
        <p:spPr>
          <a:xfrm rot="5400000">
            <a:off x="2613301" y="1984707"/>
            <a:ext cx="2484276" cy="1350150"/>
          </a:xfrm>
          <a:prstGeom prst="homePlate">
            <a:avLst>
              <a:gd name="adj" fmla="val 31766"/>
            </a:avLst>
          </a:prstGeom>
          <a:solidFill>
            <a:schemeClr val="accent2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03" name="Oval 147"/>
          <p:cNvSpPr/>
          <p:nvPr/>
        </p:nvSpPr>
        <p:spPr>
          <a:xfrm>
            <a:off x="3180364" y="2821800"/>
            <a:ext cx="1350150" cy="1350150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04" name="TextBox 145"/>
          <p:cNvSpPr txBox="1"/>
          <p:nvPr/>
        </p:nvSpPr>
        <p:spPr>
          <a:xfrm>
            <a:off x="3390247" y="2884885"/>
            <a:ext cx="930383" cy="83869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chemeClr val="accent2"/>
                </a:solidFill>
              </a:rPr>
              <a:t>02</a:t>
            </a:r>
            <a:endParaRPr lang="en-US" sz="5000" b="1" dirty="0">
              <a:solidFill>
                <a:schemeClr val="accent2"/>
              </a:solidFill>
            </a:endParaRPr>
          </a:p>
        </p:txBody>
      </p:sp>
      <p:sp>
        <p:nvSpPr>
          <p:cNvPr id="105" name="TextBox 146"/>
          <p:cNvSpPr txBox="1"/>
          <p:nvPr/>
        </p:nvSpPr>
        <p:spPr>
          <a:xfrm>
            <a:off x="3375818" y="3543106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600" cap="small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sz="1600" cap="small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Pentagon 150"/>
          <p:cNvSpPr/>
          <p:nvPr/>
        </p:nvSpPr>
        <p:spPr>
          <a:xfrm rot="5400000">
            <a:off x="4204625" y="1984707"/>
            <a:ext cx="2484276" cy="1350150"/>
          </a:xfrm>
          <a:prstGeom prst="homePlate">
            <a:avLst>
              <a:gd name="adj" fmla="val 31766"/>
            </a:avLst>
          </a:prstGeom>
          <a:solidFill>
            <a:schemeClr val="accent3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0" name="Oval 154"/>
          <p:cNvSpPr/>
          <p:nvPr/>
        </p:nvSpPr>
        <p:spPr>
          <a:xfrm>
            <a:off x="4771688" y="2821800"/>
            <a:ext cx="1350150" cy="1350150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4" name="TextBox 152"/>
          <p:cNvSpPr txBox="1"/>
          <p:nvPr/>
        </p:nvSpPr>
        <p:spPr>
          <a:xfrm>
            <a:off x="4981572" y="2884885"/>
            <a:ext cx="930383" cy="83869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chemeClr val="accent2"/>
                </a:solidFill>
              </a:rPr>
              <a:t>03</a:t>
            </a:r>
            <a:endParaRPr lang="en-US" sz="5000" b="1" dirty="0">
              <a:solidFill>
                <a:schemeClr val="accent2"/>
              </a:solidFill>
            </a:endParaRPr>
          </a:p>
        </p:txBody>
      </p:sp>
      <p:sp>
        <p:nvSpPr>
          <p:cNvPr id="118" name="TextBox 153"/>
          <p:cNvSpPr txBox="1"/>
          <p:nvPr/>
        </p:nvSpPr>
        <p:spPr>
          <a:xfrm>
            <a:off x="4967144" y="3543106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600" cap="small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sz="1600" cap="small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Pentagon 157"/>
          <p:cNvSpPr/>
          <p:nvPr/>
        </p:nvSpPr>
        <p:spPr>
          <a:xfrm rot="5400000">
            <a:off x="5795951" y="1984707"/>
            <a:ext cx="2484276" cy="1350150"/>
          </a:xfrm>
          <a:prstGeom prst="homePlate">
            <a:avLst>
              <a:gd name="adj" fmla="val 31766"/>
            </a:avLst>
          </a:prstGeom>
          <a:solidFill>
            <a:schemeClr val="accent4"/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20" name="Oval 161"/>
          <p:cNvSpPr/>
          <p:nvPr/>
        </p:nvSpPr>
        <p:spPr>
          <a:xfrm>
            <a:off x="6363014" y="2821800"/>
            <a:ext cx="1350150" cy="1350150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21" name="TextBox 159"/>
          <p:cNvSpPr txBox="1"/>
          <p:nvPr/>
        </p:nvSpPr>
        <p:spPr>
          <a:xfrm>
            <a:off x="6572898" y="2884885"/>
            <a:ext cx="930383" cy="83869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chemeClr val="accent4"/>
                </a:solidFill>
              </a:rPr>
              <a:t>04</a:t>
            </a:r>
            <a:endParaRPr lang="en-US" sz="5000" b="1" dirty="0">
              <a:solidFill>
                <a:schemeClr val="accent4"/>
              </a:solidFill>
            </a:endParaRPr>
          </a:p>
        </p:txBody>
      </p:sp>
      <p:sp>
        <p:nvSpPr>
          <p:cNvPr id="122" name="TextBox 160"/>
          <p:cNvSpPr txBox="1"/>
          <p:nvPr/>
        </p:nvSpPr>
        <p:spPr>
          <a:xfrm>
            <a:off x="6558468" y="3543106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600" cap="small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文字说明</a:t>
            </a:r>
            <a:endParaRPr lang="en-US" sz="1600" cap="small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" name="组合 30"/>
          <p:cNvGrpSpPr/>
          <p:nvPr/>
        </p:nvGrpSpPr>
        <p:grpSpPr>
          <a:xfrm>
            <a:off x="1639466" y="1725182"/>
            <a:ext cx="1378967" cy="811492"/>
            <a:chOff x="3658206" y="2768280"/>
            <a:chExt cx="1838623" cy="1081987"/>
          </a:xfrm>
        </p:grpSpPr>
        <p:sp>
          <p:nvSpPr>
            <p:cNvPr id="124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57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点击输入文字说明细节内容</a:t>
              </a:r>
              <a:endParaRPr 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5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Calibri" panose="020F0502020204030204" pitchFamily="34" charset="0"/>
                </a:rPr>
                <a:t>标题内容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6" name="组合 33"/>
          <p:cNvGrpSpPr/>
          <p:nvPr/>
        </p:nvGrpSpPr>
        <p:grpSpPr>
          <a:xfrm>
            <a:off x="3249522" y="1725183"/>
            <a:ext cx="1378967" cy="811492"/>
            <a:chOff x="3658206" y="2768280"/>
            <a:chExt cx="1838623" cy="1081987"/>
          </a:xfrm>
        </p:grpSpPr>
        <p:sp>
          <p:nvSpPr>
            <p:cNvPr id="127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57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点击输入文字说明细节内容</a:t>
              </a:r>
              <a:endParaRPr 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8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rPr>
                <a:t>标题内容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9" name="组合 37"/>
          <p:cNvGrpSpPr/>
          <p:nvPr/>
        </p:nvGrpSpPr>
        <p:grpSpPr>
          <a:xfrm>
            <a:off x="4859578" y="1725183"/>
            <a:ext cx="1378967" cy="811492"/>
            <a:chOff x="3658206" y="2768280"/>
            <a:chExt cx="1838623" cy="1081987"/>
          </a:xfrm>
        </p:grpSpPr>
        <p:sp>
          <p:nvSpPr>
            <p:cNvPr id="130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57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点击输入文字说明细节内容</a:t>
              </a:r>
              <a:r>
                <a:rPr lang="en-US" sz="11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. </a:t>
              </a:r>
            </a:p>
          </p:txBody>
        </p:sp>
        <p:sp>
          <p:nvSpPr>
            <p:cNvPr id="131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rPr>
                <a:t>标题内容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2" name="组合 40"/>
          <p:cNvGrpSpPr/>
          <p:nvPr/>
        </p:nvGrpSpPr>
        <p:grpSpPr>
          <a:xfrm>
            <a:off x="6469633" y="1725183"/>
            <a:ext cx="1378967" cy="811492"/>
            <a:chOff x="3658206" y="2768280"/>
            <a:chExt cx="1838623" cy="1081987"/>
          </a:xfrm>
        </p:grpSpPr>
        <p:sp>
          <p:nvSpPr>
            <p:cNvPr id="133" name="矩形 47"/>
            <p:cNvSpPr>
              <a:spLocks noChangeArrowheads="1"/>
            </p:cNvSpPr>
            <p:nvPr/>
          </p:nvSpPr>
          <p:spPr bwMode="auto">
            <a:xfrm>
              <a:off x="3658206" y="3275752"/>
              <a:ext cx="1711816" cy="574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  <a:sym typeface="Calibri" panose="020F0502020204030204" pitchFamily="34" charset="0"/>
                </a:rPr>
                <a:t>点击输入文字说明细节内容</a:t>
              </a:r>
              <a:endParaRPr 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4" name="文本框 48"/>
            <p:cNvSpPr>
              <a:spLocks noChangeArrowheads="1"/>
            </p:cNvSpPr>
            <p:nvPr/>
          </p:nvSpPr>
          <p:spPr bwMode="auto">
            <a:xfrm>
              <a:off x="3676450" y="2768280"/>
              <a:ext cx="1820379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rPr>
                <a:t>标题内容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/>
      <p:bldP spid="101" grpId="0"/>
      <p:bldP spid="102" grpId="0" animBg="1"/>
      <p:bldP spid="103" grpId="0" animBg="1"/>
      <p:bldP spid="104" grpId="0"/>
      <p:bldP spid="105" grpId="0"/>
      <p:bldP spid="106" grpId="0" animBg="1"/>
      <p:bldP spid="110" grpId="0" animBg="1"/>
      <p:bldP spid="114" grpId="0"/>
      <p:bldP spid="118" grpId="0"/>
      <p:bldP spid="119" grpId="0" animBg="1"/>
      <p:bldP spid="120" grpId="0" animBg="1"/>
      <p:bldP spid="121" grpId="0"/>
      <p:bldP spid="122" grpId="0"/>
    </p:bldLst>
  </p:timing>
</p:sld>
</file>

<file path=ppt/theme/theme1.xml><?xml version="1.0" encoding="utf-8"?>
<a:theme xmlns:a="http://schemas.openxmlformats.org/drawingml/2006/main" name="Office Theme">
  <a:themeElements>
    <a:clrScheme name="商务多彩蓝粉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75E"/>
      </a:accent1>
      <a:accent2>
        <a:srgbClr val="FF5215"/>
      </a:accent2>
      <a:accent3>
        <a:srgbClr val="31859C"/>
      </a:accent3>
      <a:accent4>
        <a:srgbClr val="FF8860"/>
      </a:accent4>
      <a:accent5>
        <a:srgbClr val="262626"/>
      </a:accent5>
      <a:accent6>
        <a:srgbClr val="31859C"/>
      </a:accent6>
      <a:hlink>
        <a:srgbClr val="0000FF"/>
      </a:hlink>
      <a:folHlink>
        <a:srgbClr val="800080"/>
      </a:folHlink>
    </a:clrScheme>
    <a:fontScheme name="Custom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商务多彩蓝粉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7375E"/>
      </a:accent1>
      <a:accent2>
        <a:srgbClr val="FF5215"/>
      </a:accent2>
      <a:accent3>
        <a:srgbClr val="31859C"/>
      </a:accent3>
      <a:accent4>
        <a:srgbClr val="FF8860"/>
      </a:accent4>
      <a:accent5>
        <a:srgbClr val="262626"/>
      </a:accent5>
      <a:accent6>
        <a:srgbClr val="31859C"/>
      </a:accent6>
      <a:hlink>
        <a:srgbClr val="0000FF"/>
      </a:hlink>
      <a:folHlink>
        <a:srgbClr val="800080"/>
      </a:folHlink>
    </a:clrScheme>
    <a:fontScheme name="Custom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24-浅色-办公趣味-多彩</Template>
  <TotalTime>3820</TotalTime>
  <Words>5382</Words>
  <Application>Microsoft Office PowerPoint</Application>
  <PresentationFormat>On-screen Show (16:9)</PresentationFormat>
  <Paragraphs>399</Paragraphs>
  <Slides>38</Slides>
  <Notes>37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Custom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20151223-s40</dc:title>
  <dc:creator>TangC14</dc:creator>
  <cp:lastModifiedBy>TangC14</cp:lastModifiedBy>
  <cp:revision>356</cp:revision>
  <dcterms:created xsi:type="dcterms:W3CDTF">2015-07-29T09:05:45Z</dcterms:created>
  <dcterms:modified xsi:type="dcterms:W3CDTF">2016-01-14T08:23:42Z</dcterms:modified>
</cp:coreProperties>
</file>