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61" r:id="rId3"/>
    <p:sldId id="325" r:id="rId4"/>
    <p:sldId id="326" r:id="rId5"/>
    <p:sldId id="300" r:id="rId6"/>
    <p:sldId id="301" r:id="rId7"/>
    <p:sldId id="302" r:id="rId8"/>
    <p:sldId id="324" r:id="rId9"/>
    <p:sldId id="303" r:id="rId10"/>
    <p:sldId id="304" r:id="rId11"/>
    <p:sldId id="305" r:id="rId12"/>
    <p:sldId id="306" r:id="rId13"/>
    <p:sldId id="307" r:id="rId14"/>
    <p:sldId id="316" r:id="rId15"/>
    <p:sldId id="317" r:id="rId16"/>
    <p:sldId id="318" r:id="rId17"/>
    <p:sldId id="319" r:id="rId18"/>
    <p:sldId id="320" r:id="rId19"/>
    <p:sldId id="321" r:id="rId20"/>
    <p:sldId id="322" r:id="rId21"/>
    <p:sldId id="323" r:id="rId22"/>
    <p:sldId id="308" r:id="rId23"/>
    <p:sldId id="309" r:id="rId24"/>
    <p:sldId id="310" r:id="rId25"/>
    <p:sldId id="311" r:id="rId26"/>
    <p:sldId id="312" r:id="rId27"/>
    <p:sldId id="313" r:id="rId28"/>
    <p:sldId id="299"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6160"/>
    <a:srgbClr val="D3A004"/>
    <a:srgbClr val="205400"/>
    <a:srgbClr val="B22C9F"/>
    <a:srgbClr val="C832B3"/>
    <a:srgbClr val="88B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82" autoAdjust="0"/>
    <p:restoredTop sz="94660"/>
  </p:normalViewPr>
  <p:slideViewPr>
    <p:cSldViewPr>
      <p:cViewPr>
        <p:scale>
          <a:sx n="125" d="100"/>
          <a:sy n="125" d="100"/>
        </p:scale>
        <p:origin x="-1584" y="-54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E3E44-C48F-4FC2-A693-7CED8DA7799F}" type="datetimeFigureOut">
              <a:rPr lang="zh-CN" altLang="en-US" smtClean="0"/>
              <a:t>2014/8/23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1AC9B1-FD06-4238-BED2-875F2116BDBE}" type="slidenum">
              <a:rPr lang="zh-CN" altLang="en-US" smtClean="0"/>
              <a:t>‹#›</a:t>
            </a:fld>
            <a:endParaRPr lang="zh-CN" altLang="en-US"/>
          </a:p>
        </p:txBody>
      </p:sp>
    </p:spTree>
    <p:extLst>
      <p:ext uri="{BB962C8B-B14F-4D97-AF65-F5344CB8AC3E}">
        <p14:creationId xmlns:p14="http://schemas.microsoft.com/office/powerpoint/2010/main" val="3640018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a:t>
            </a:fld>
            <a:endParaRPr lang="zh-CN" altLang="en-US"/>
          </a:p>
        </p:txBody>
      </p:sp>
    </p:spTree>
    <p:extLst>
      <p:ext uri="{BB962C8B-B14F-4D97-AF65-F5344CB8AC3E}">
        <p14:creationId xmlns:p14="http://schemas.microsoft.com/office/powerpoint/2010/main" val="3853254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10</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11</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13</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14</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16</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17</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19</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20</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21</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23</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24</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26</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27</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4062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4062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6</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7</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9</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090363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25319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555186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885146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4007377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078987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951631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968966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648107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7369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2014/8/23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368615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296AA53-2C50-4A48-BAD7-DCB50DE8D4B2}" type="datetimeFigureOut">
              <a:rPr lang="zh-CN" altLang="en-US" smtClean="0"/>
              <a:t>2014/8/23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987695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audio1.wav"/><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2" y="3448"/>
            <a:ext cx="3261509" cy="5143500"/>
          </a:xfrm>
          <a:prstGeom prst="rect">
            <a:avLst/>
          </a:prstGeom>
        </p:spPr>
      </p:pic>
      <p:sp>
        <p:nvSpPr>
          <p:cNvPr id="6" name="标题 1"/>
          <p:cNvSpPr txBox="1">
            <a:spLocks/>
          </p:cNvSpPr>
          <p:nvPr/>
        </p:nvSpPr>
        <p:spPr>
          <a:xfrm>
            <a:off x="-180528" y="1851670"/>
            <a:ext cx="5760640"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lvl="0" algn="ctr">
              <a:defRPr/>
            </a:pPr>
            <a:r>
              <a:rPr lang="zh-CN" altLang="en-US" sz="3800" b="1" noProof="0" dirty="0" smtClean="0">
                <a:solidFill>
                  <a:srgbClr val="626160"/>
                </a:solidFill>
              </a:rPr>
              <a:t>商务团队</a:t>
            </a:r>
            <a:r>
              <a:rPr kumimoji="0" lang="en-US" altLang="zh-CN" sz="3800" b="1" i="0" u="none" strike="noStrike" kern="1200" cap="none" spc="0" normalizeH="0" baseline="0" noProof="0" dirty="0" smtClean="0">
                <a:ln>
                  <a:noFill/>
                </a:ln>
                <a:solidFill>
                  <a:srgbClr val="626160"/>
                </a:solidFill>
                <a:effectLst/>
                <a:uLnTx/>
                <a:uFillTx/>
              </a:rPr>
              <a:t>PPT</a:t>
            </a:r>
            <a:r>
              <a:rPr kumimoji="0" lang="zh-CN" altLang="en-US" sz="3800" b="1" i="0" u="none" strike="noStrike" kern="1200" cap="none" spc="0" normalizeH="0" baseline="0" noProof="0" dirty="0" smtClean="0">
                <a:ln>
                  <a:noFill/>
                </a:ln>
                <a:solidFill>
                  <a:srgbClr val="626160"/>
                </a:solidFill>
                <a:effectLst/>
                <a:uLnTx/>
                <a:uFillTx/>
              </a:rPr>
              <a:t>模板</a:t>
            </a:r>
            <a:endParaRPr kumimoji="0" lang="zh-CN" altLang="en-US" sz="3800" b="1" i="0" u="none" strike="noStrike" kern="1200" cap="none" spc="0" normalizeH="0" baseline="0" noProof="0" dirty="0">
              <a:ln>
                <a:noFill/>
              </a:ln>
              <a:solidFill>
                <a:srgbClr val="626160"/>
              </a:solidFill>
              <a:effectLst/>
              <a:uLnTx/>
              <a:uFillTx/>
            </a:endParaRPr>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166"/>
            <a:ext cx="342596" cy="5143500"/>
          </a:xfrm>
          <a:prstGeom prst="rect">
            <a:avLst/>
          </a:prstGeom>
        </p:spPr>
      </p:pic>
      <p:sp>
        <p:nvSpPr>
          <p:cNvPr id="7" name="副标题 2"/>
          <p:cNvSpPr txBox="1">
            <a:spLocks/>
          </p:cNvSpPr>
          <p:nvPr/>
        </p:nvSpPr>
        <p:spPr>
          <a:xfrm>
            <a:off x="1210595" y="2715766"/>
            <a:ext cx="2798460"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ctr">
              <a:spcBef>
                <a:spcPts val="0"/>
              </a:spcBef>
              <a:spcAft>
                <a:spcPts val="400"/>
              </a:spcAft>
              <a:buSzPct val="70000"/>
              <a:buNone/>
            </a:pPr>
            <a:r>
              <a:rPr lang="zh-CN" altLang="en-US" sz="2200" dirty="0" smtClean="0">
                <a:solidFill>
                  <a:srgbClr val="626160"/>
                </a:solidFill>
              </a:rPr>
              <a:t>适用于工</a:t>
            </a:r>
            <a:r>
              <a:rPr lang="zh-CN" altLang="en-US" sz="2200" dirty="0">
                <a:solidFill>
                  <a:srgbClr val="626160"/>
                </a:solidFill>
              </a:rPr>
              <a:t>作</a:t>
            </a:r>
            <a:r>
              <a:rPr lang="zh-CN" altLang="en-US" sz="2200" dirty="0" smtClean="0">
                <a:solidFill>
                  <a:srgbClr val="626160"/>
                </a:solidFill>
              </a:rPr>
              <a:t>总结汇报</a:t>
            </a:r>
            <a:endParaRPr lang="zh-CN" altLang="en-US" sz="2200" dirty="0">
              <a:solidFill>
                <a:srgbClr val="626160"/>
              </a:solidFill>
            </a:endParaRPr>
          </a:p>
        </p:txBody>
      </p:sp>
      <p:sp>
        <p:nvSpPr>
          <p:cNvPr id="8" name="燕尾形 7"/>
          <p:cNvSpPr/>
          <p:nvPr/>
        </p:nvSpPr>
        <p:spPr>
          <a:xfrm>
            <a:off x="971600" y="2839435"/>
            <a:ext cx="176512" cy="176512"/>
          </a:xfrm>
          <a:prstGeom prst="chevron">
            <a:avLst/>
          </a:prstGeom>
          <a:solidFill>
            <a:srgbClr val="626160"/>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9" name="燕尾形 8"/>
          <p:cNvSpPr/>
          <p:nvPr/>
        </p:nvSpPr>
        <p:spPr>
          <a:xfrm>
            <a:off x="1187624" y="2839435"/>
            <a:ext cx="176512" cy="176512"/>
          </a:xfrm>
          <a:prstGeom prst="chevron">
            <a:avLst/>
          </a:prstGeom>
          <a:solidFill>
            <a:srgbClr val="626160"/>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nvGrpSpPr>
          <p:cNvPr id="10" name="组合 9"/>
          <p:cNvGrpSpPr/>
          <p:nvPr/>
        </p:nvGrpSpPr>
        <p:grpSpPr>
          <a:xfrm>
            <a:off x="973493" y="4183364"/>
            <a:ext cx="2158347" cy="232083"/>
            <a:chOff x="5104903" y="4155926"/>
            <a:chExt cx="3211514" cy="360362"/>
          </a:xfrm>
        </p:grpSpPr>
        <p:grpSp>
          <p:nvGrpSpPr>
            <p:cNvPr id="12" name="Group 12"/>
            <p:cNvGrpSpPr>
              <a:grpSpLocks/>
            </p:cNvGrpSpPr>
            <p:nvPr/>
          </p:nvGrpSpPr>
          <p:grpSpPr bwMode="auto">
            <a:xfrm>
              <a:off x="6938466" y="4155926"/>
              <a:ext cx="1377951" cy="360362"/>
              <a:chOff x="0" y="0"/>
              <a:chExt cx="868" cy="227"/>
            </a:xfrm>
          </p:grpSpPr>
          <p:sp>
            <p:nvSpPr>
              <p:cNvPr id="18" name="Rectangle 13"/>
              <p:cNvSpPr>
                <a:spLocks noChangeArrowheads="1"/>
              </p:cNvSpPr>
              <p:nvPr/>
            </p:nvSpPr>
            <p:spPr bwMode="auto">
              <a:xfrm>
                <a:off x="303" y="1"/>
                <a:ext cx="565" cy="22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1400" dirty="0" smtClean="0">
                    <a:solidFill>
                      <a:srgbClr val="626160"/>
                    </a:solidFill>
                    <a:ea typeface="黑体" pitchFamily="49" charset="-122"/>
                  </a:rPr>
                  <a:t>设计部</a:t>
                </a:r>
                <a:endParaRPr lang="zh-CN" altLang="zh-CN" sz="1400" dirty="0">
                  <a:solidFill>
                    <a:srgbClr val="626160"/>
                  </a:solidFill>
                  <a:ea typeface="黑体" pitchFamily="49" charset="-122"/>
                </a:endParaRPr>
              </a:p>
            </p:txBody>
          </p:sp>
          <p:sp>
            <p:nvSpPr>
              <p:cNvPr id="19" name="Rectangle 14"/>
              <p:cNvSpPr>
                <a:spLocks noChangeArrowheads="1"/>
              </p:cNvSpPr>
              <p:nvPr/>
            </p:nvSpPr>
            <p:spPr bwMode="auto">
              <a:xfrm>
                <a:off x="0" y="0"/>
                <a:ext cx="316" cy="227"/>
              </a:xfrm>
              <a:prstGeom prst="rect">
                <a:avLst/>
              </a:prstGeom>
              <a:solidFill>
                <a:srgbClr val="D3A00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pic>
            <p:nvPicPr>
              <p:cNvPr id="20" name="Picture 15" descr="R"/>
              <p:cNvPicPr>
                <a:picLocks noChangeAspect="1" noChangeArrowheads="1"/>
              </p:cNvPicPr>
              <p:nvPr/>
            </p:nvPicPr>
            <p:blipFill>
              <a:blip r:embed="rId7" cstate="print">
                <a:extLst>
                  <a:ext uri="{28A0092B-C50C-407E-A947-70E740481C1C}">
                    <a14:useLocalDpi xmlns:a14="http://schemas.microsoft.com/office/drawing/2010/main" val="0"/>
                  </a:ext>
                </a:extLst>
              </a:blip>
              <a:srcRect l="21938" t="21938" r="21600" b="21600"/>
              <a:stretch>
                <a:fillRect/>
              </a:stretch>
            </p:blipFill>
            <p:spPr bwMode="auto">
              <a:xfrm>
                <a:off x="60" y="21"/>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3" name="Group 16"/>
            <p:cNvGrpSpPr>
              <a:grpSpLocks/>
            </p:cNvGrpSpPr>
            <p:nvPr/>
          </p:nvGrpSpPr>
          <p:grpSpPr bwMode="auto">
            <a:xfrm>
              <a:off x="5104903" y="4155926"/>
              <a:ext cx="1379538" cy="360362"/>
              <a:chOff x="0" y="0"/>
              <a:chExt cx="869" cy="227"/>
            </a:xfrm>
          </p:grpSpPr>
          <p:grpSp>
            <p:nvGrpSpPr>
              <p:cNvPr id="14" name="Group 17"/>
              <p:cNvGrpSpPr>
                <a:grpSpLocks/>
              </p:cNvGrpSpPr>
              <p:nvPr/>
            </p:nvGrpSpPr>
            <p:grpSpPr bwMode="auto">
              <a:xfrm>
                <a:off x="0" y="0"/>
                <a:ext cx="869" cy="227"/>
                <a:chOff x="0" y="0"/>
                <a:chExt cx="2171" cy="568"/>
              </a:xfrm>
            </p:grpSpPr>
            <p:sp>
              <p:nvSpPr>
                <p:cNvPr id="16" name="Rectangle 18"/>
                <p:cNvSpPr>
                  <a:spLocks noChangeArrowheads="1"/>
                </p:cNvSpPr>
                <p:nvPr/>
              </p:nvSpPr>
              <p:spPr bwMode="auto">
                <a:xfrm>
                  <a:off x="759" y="2"/>
                  <a:ext cx="1412" cy="56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1400" dirty="0" smtClean="0">
                      <a:solidFill>
                        <a:srgbClr val="626160"/>
                      </a:solidFill>
                      <a:ea typeface="黑体" pitchFamily="49" charset="-122"/>
                    </a:rPr>
                    <a:t>我图网</a:t>
                  </a:r>
                  <a:endParaRPr lang="zh-CN" altLang="zh-CN" sz="1400" dirty="0">
                    <a:solidFill>
                      <a:srgbClr val="626160"/>
                    </a:solidFill>
                    <a:ea typeface="黑体" pitchFamily="49" charset="-122"/>
                  </a:endParaRPr>
                </a:p>
              </p:txBody>
            </p:sp>
            <p:sp>
              <p:nvSpPr>
                <p:cNvPr id="17" name="Rectangle 19"/>
                <p:cNvSpPr>
                  <a:spLocks noChangeArrowheads="1"/>
                </p:cNvSpPr>
                <p:nvPr/>
              </p:nvSpPr>
              <p:spPr bwMode="auto">
                <a:xfrm>
                  <a:off x="0" y="0"/>
                  <a:ext cx="791" cy="567"/>
                </a:xfrm>
                <a:prstGeom prst="rect">
                  <a:avLst/>
                </a:prstGeom>
                <a:solidFill>
                  <a:srgbClr val="D3A00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pic>
            <p:nvPicPr>
              <p:cNvPr id="15" name="Picture 20" descr="YZM"/>
              <p:cNvPicPr>
                <a:picLocks noChangeAspect="1" noChangeArrowheads="1"/>
              </p:cNvPicPr>
              <p:nvPr/>
            </p:nvPicPr>
            <p:blipFill>
              <a:blip r:embed="rId8" cstate="print">
                <a:extLst>
                  <a:ext uri="{28A0092B-C50C-407E-A947-70E740481C1C}">
                    <a14:useLocalDpi xmlns:a14="http://schemas.microsoft.com/office/drawing/2010/main" val="0"/>
                  </a:ext>
                </a:extLst>
              </a:blip>
              <a:srcRect l="19418" t="19418" r="16699" b="16699"/>
              <a:stretch>
                <a:fillRect/>
              </a:stretch>
            </p:blipFill>
            <p:spPr bwMode="auto">
              <a:xfrm>
                <a:off x="53" y="24"/>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spTree>
    <p:extLst>
      <p:ext uri="{BB962C8B-B14F-4D97-AF65-F5344CB8AC3E}">
        <p14:creationId xmlns:p14="http://schemas.microsoft.com/office/powerpoint/2010/main" val="25535745"/>
      </p:ext>
    </p:extLst>
  </p:cSld>
  <p:clrMapOvr>
    <a:masterClrMapping/>
  </p:clrMapOvr>
  <mc:AlternateContent xmlns:mc="http://schemas.openxmlformats.org/markup-compatibility/2006">
    <mc:Choice xmlns:p14="http://schemas.microsoft.com/office/powerpoint/2010/main" Requires="p14">
      <p:transition spd="slow" p14:dur="3000" advClick="0" advTm="4000">
        <p14:shred/>
        <p:sndAc>
          <p:stSnd>
            <p:snd r:embed="rId3" name="背景音乐-二代.wav"/>
          </p:stSnd>
        </p:sndAc>
      </p:transition>
    </mc:Choice>
    <mc:Fallback>
      <p:transition spd="slow" advClick="0" advTm="4000">
        <p:fade/>
        <p:sndAc>
          <p:stSnd>
            <p:snd r:embed="rId3" name="背景音乐-二代.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childTnLst>
                          </p:cTn>
                        </p:par>
                        <p:par>
                          <p:cTn id="26" fill="hold">
                            <p:stCondLst>
                              <p:cond delay="275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3466576" y="1602071"/>
            <a:ext cx="3863110" cy="1696990"/>
            <a:chOff x="3466576" y="1561249"/>
            <a:chExt cx="3863110" cy="1696990"/>
          </a:xfrm>
        </p:grpSpPr>
        <p:sp>
          <p:nvSpPr>
            <p:cNvPr id="7" name="矩形 2"/>
            <p:cNvSpPr/>
            <p:nvPr/>
          </p:nvSpPr>
          <p:spPr>
            <a:xfrm rot="10800000">
              <a:off x="3466576" y="1561249"/>
              <a:ext cx="3863110" cy="1696990"/>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D3A004"/>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8" name="TextBox 11"/>
            <p:cNvSpPr txBox="1">
              <a:spLocks noChangeArrowheads="1"/>
            </p:cNvSpPr>
            <p:nvPr/>
          </p:nvSpPr>
          <p:spPr bwMode="auto">
            <a:xfrm flipH="1">
              <a:off x="5091535" y="1850612"/>
              <a:ext cx="1798819" cy="38265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点击添加</a:t>
              </a:r>
              <a:r>
                <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    </a:t>
              </a:r>
              <a:endParaRPr kumimoji="0" lang="en-US" altLang="zh-CN"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9" name="组合 8"/>
          <p:cNvGrpSpPr/>
          <p:nvPr/>
        </p:nvGrpSpPr>
        <p:grpSpPr>
          <a:xfrm>
            <a:off x="2202285" y="2302302"/>
            <a:ext cx="3863110" cy="1696990"/>
            <a:chOff x="2202285" y="2261480"/>
            <a:chExt cx="3863110" cy="1696990"/>
          </a:xfrm>
        </p:grpSpPr>
        <p:sp>
          <p:nvSpPr>
            <p:cNvPr id="10" name="矩形 2"/>
            <p:cNvSpPr/>
            <p:nvPr/>
          </p:nvSpPr>
          <p:spPr>
            <a:xfrm>
              <a:off x="2202285" y="2261480"/>
              <a:ext cx="3863110" cy="1696990"/>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62616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11" name="TextBox 10"/>
            <p:cNvSpPr txBox="1">
              <a:spLocks noChangeArrowheads="1"/>
            </p:cNvSpPr>
            <p:nvPr/>
          </p:nvSpPr>
          <p:spPr bwMode="auto">
            <a:xfrm flipH="1">
              <a:off x="2663337" y="3350561"/>
              <a:ext cx="1798819" cy="38265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点击添加</a:t>
              </a:r>
              <a:r>
                <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    </a:t>
              </a:r>
              <a:endParaRPr kumimoji="0" lang="en-US" altLang="zh-CN"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12" name="组合 11"/>
          <p:cNvGrpSpPr/>
          <p:nvPr/>
        </p:nvGrpSpPr>
        <p:grpSpPr>
          <a:xfrm>
            <a:off x="1443775" y="1388436"/>
            <a:ext cx="2208174" cy="1554227"/>
            <a:chOff x="1142976" y="1500174"/>
            <a:chExt cx="2208174" cy="1554227"/>
          </a:xfrm>
        </p:grpSpPr>
        <p:sp>
          <p:nvSpPr>
            <p:cNvPr id="13" name="任意多边形 12"/>
            <p:cNvSpPr/>
            <p:nvPr/>
          </p:nvSpPr>
          <p:spPr>
            <a:xfrm>
              <a:off x="2438445" y="1980630"/>
              <a:ext cx="912705" cy="1073771"/>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rgbClr val="626160"/>
              </a:solidFill>
              <a:prstDash val="sysDot"/>
              <a:headEnd type="oval"/>
              <a:tailEnd type="triangle"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cs typeface="+mn-cs"/>
              </a:endParaRPr>
            </a:p>
          </p:txBody>
        </p:sp>
        <p:cxnSp>
          <p:nvCxnSpPr>
            <p:cNvPr id="14" name="直接连接符 13"/>
            <p:cNvCxnSpPr/>
            <p:nvPr/>
          </p:nvCxnSpPr>
          <p:spPr>
            <a:xfrm>
              <a:off x="2438445" y="1500174"/>
              <a:ext cx="0" cy="911446"/>
            </a:xfrm>
            <a:prstGeom prst="line">
              <a:avLst/>
            </a:prstGeom>
            <a:noFill/>
            <a:ln w="12700" cap="flat" cmpd="sng" algn="ctr">
              <a:solidFill>
                <a:srgbClr val="626160"/>
              </a:solidFill>
              <a:prstDash val="solid"/>
              <a:headEnd type="oval" w="sm" len="sm"/>
              <a:tailEnd type="oval" w="sm" len="sm"/>
            </a:ln>
            <a:effectLst/>
          </p:spPr>
        </p:cxnSp>
        <p:sp>
          <p:nvSpPr>
            <p:cNvPr id="15" name="TextBox 11"/>
            <p:cNvSpPr txBox="1">
              <a:spLocks noChangeArrowheads="1"/>
            </p:cNvSpPr>
            <p:nvPr/>
          </p:nvSpPr>
          <p:spPr bwMode="auto">
            <a:xfrm flipH="1">
              <a:off x="1142976" y="1516289"/>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16" name="TextBox 15"/>
            <p:cNvSpPr txBox="1">
              <a:spLocks noChangeArrowheads="1"/>
            </p:cNvSpPr>
            <p:nvPr/>
          </p:nvSpPr>
          <p:spPr bwMode="auto">
            <a:xfrm flipH="1">
              <a:off x="1142976" y="2065451"/>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nvGrpSpPr>
          <p:cNvPr id="17" name="组合 16"/>
          <p:cNvGrpSpPr/>
          <p:nvPr/>
        </p:nvGrpSpPr>
        <p:grpSpPr>
          <a:xfrm>
            <a:off x="5854481" y="2870655"/>
            <a:ext cx="2317919" cy="1429287"/>
            <a:chOff x="5553682" y="4750084"/>
            <a:chExt cx="2317919" cy="1429287"/>
          </a:xfrm>
        </p:grpSpPr>
        <p:sp>
          <p:nvSpPr>
            <p:cNvPr id="18" name="任意多边形 17"/>
            <p:cNvSpPr/>
            <p:nvPr/>
          </p:nvSpPr>
          <p:spPr>
            <a:xfrm flipH="1" flipV="1">
              <a:off x="5553682" y="4750084"/>
              <a:ext cx="1035872" cy="883388"/>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rgbClr val="D3A004"/>
              </a:solidFill>
              <a:prstDash val="sysDot"/>
              <a:headEnd type="oval"/>
              <a:tailEnd type="triangle"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cs typeface="+mn-cs"/>
              </a:endParaRPr>
            </a:p>
          </p:txBody>
        </p:sp>
        <p:cxnSp>
          <p:nvCxnSpPr>
            <p:cNvPr id="21" name="直接连接符 20"/>
            <p:cNvCxnSpPr/>
            <p:nvPr/>
          </p:nvCxnSpPr>
          <p:spPr>
            <a:xfrm>
              <a:off x="6576132" y="4882103"/>
              <a:ext cx="0" cy="1250621"/>
            </a:xfrm>
            <a:prstGeom prst="line">
              <a:avLst/>
            </a:prstGeom>
            <a:noFill/>
            <a:ln w="12700" cap="flat" cmpd="sng" algn="ctr">
              <a:solidFill>
                <a:srgbClr val="D3A004"/>
              </a:solidFill>
              <a:prstDash val="solid"/>
              <a:headEnd type="oval" w="sm" len="sm"/>
              <a:tailEnd type="oval" w="sm" len="sm"/>
            </a:ln>
            <a:effectLst/>
          </p:spPr>
        </p:cxnSp>
        <p:sp>
          <p:nvSpPr>
            <p:cNvPr id="22" name="TextBox 11"/>
            <p:cNvSpPr txBox="1">
              <a:spLocks noChangeArrowheads="1"/>
            </p:cNvSpPr>
            <p:nvPr/>
          </p:nvSpPr>
          <p:spPr bwMode="auto">
            <a:xfrm flipH="1">
              <a:off x="6576132" y="5106280"/>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23" name="TextBox 11"/>
            <p:cNvSpPr txBox="1">
              <a:spLocks noChangeArrowheads="1"/>
            </p:cNvSpPr>
            <p:nvPr/>
          </p:nvSpPr>
          <p:spPr bwMode="auto">
            <a:xfrm flipH="1">
              <a:off x="6576132" y="5655442"/>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3465780"/>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2557044" y="2627103"/>
            <a:ext cx="4034032" cy="1296143"/>
            <a:chOff x="2557044" y="2483087"/>
            <a:chExt cx="4034032" cy="1296143"/>
          </a:xfrm>
        </p:grpSpPr>
        <p:sp>
          <p:nvSpPr>
            <p:cNvPr id="7" name="Line 34"/>
            <p:cNvSpPr>
              <a:spLocks noChangeShapeType="1"/>
            </p:cNvSpPr>
            <p:nvPr/>
          </p:nvSpPr>
          <p:spPr bwMode="auto">
            <a:xfrm rot="618245" flipV="1">
              <a:off x="4879539" y="2483087"/>
              <a:ext cx="117053" cy="1046336"/>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8" name="Line 35"/>
            <p:cNvSpPr>
              <a:spLocks noChangeShapeType="1"/>
            </p:cNvSpPr>
            <p:nvPr/>
          </p:nvSpPr>
          <p:spPr bwMode="auto">
            <a:xfrm rot="618245" flipH="1" flipV="1">
              <a:off x="4208628" y="2554460"/>
              <a:ext cx="432523" cy="849346"/>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9" name="Line 36"/>
            <p:cNvSpPr>
              <a:spLocks noChangeShapeType="1"/>
            </p:cNvSpPr>
            <p:nvPr/>
          </p:nvSpPr>
          <p:spPr bwMode="auto">
            <a:xfrm rot="618245" flipH="1" flipV="1">
              <a:off x="3363565" y="2982702"/>
              <a:ext cx="1029206" cy="466783"/>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0" name="Line 37"/>
            <p:cNvSpPr>
              <a:spLocks noChangeShapeType="1"/>
            </p:cNvSpPr>
            <p:nvPr/>
          </p:nvSpPr>
          <p:spPr bwMode="auto">
            <a:xfrm rot="618245" flipH="1">
              <a:off x="2557044" y="3566538"/>
              <a:ext cx="1750079" cy="24267"/>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1" name="Line 38"/>
            <p:cNvSpPr>
              <a:spLocks noChangeShapeType="1"/>
            </p:cNvSpPr>
            <p:nvPr/>
          </p:nvSpPr>
          <p:spPr bwMode="auto">
            <a:xfrm rot="618245" flipV="1">
              <a:off x="5096515" y="2825680"/>
              <a:ext cx="662346" cy="765124"/>
            </a:xfrm>
            <a:prstGeom prst="line">
              <a:avLst/>
            </a:prstGeom>
            <a:noFill/>
            <a:ln w="9525">
              <a:solidFill>
                <a:srgbClr val="D3A004"/>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2" name="Line 39"/>
            <p:cNvSpPr>
              <a:spLocks noChangeShapeType="1"/>
            </p:cNvSpPr>
            <p:nvPr/>
          </p:nvSpPr>
          <p:spPr bwMode="auto">
            <a:xfrm rot="618245" flipV="1">
              <a:off x="5293506" y="3303883"/>
              <a:ext cx="1297570" cy="475347"/>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sp>
        <p:nvSpPr>
          <p:cNvPr id="13" name="Oval 20"/>
          <p:cNvSpPr>
            <a:spLocks noChangeArrowheads="1"/>
          </p:cNvSpPr>
          <p:nvPr/>
        </p:nvSpPr>
        <p:spPr bwMode="auto">
          <a:xfrm>
            <a:off x="3770394" y="1720659"/>
            <a:ext cx="807948" cy="805094"/>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3</a:t>
            </a:r>
          </a:p>
        </p:txBody>
      </p:sp>
      <p:sp>
        <p:nvSpPr>
          <p:cNvPr id="14" name="Oval 25"/>
          <p:cNvSpPr>
            <a:spLocks noChangeArrowheads="1"/>
          </p:cNvSpPr>
          <p:nvPr/>
        </p:nvSpPr>
        <p:spPr bwMode="auto">
          <a:xfrm>
            <a:off x="4918081" y="1754919"/>
            <a:ext cx="807949" cy="805093"/>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4</a:t>
            </a:r>
          </a:p>
        </p:txBody>
      </p:sp>
      <p:sp>
        <p:nvSpPr>
          <p:cNvPr id="15" name="Oval 5"/>
          <p:cNvSpPr>
            <a:spLocks noChangeArrowheads="1"/>
          </p:cNvSpPr>
          <p:nvPr/>
        </p:nvSpPr>
        <p:spPr bwMode="auto">
          <a:xfrm>
            <a:off x="1714836" y="3091030"/>
            <a:ext cx="807948" cy="805094"/>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1</a:t>
            </a:r>
          </a:p>
        </p:txBody>
      </p:sp>
      <p:sp>
        <p:nvSpPr>
          <p:cNvPr id="16" name="Oval 30"/>
          <p:cNvSpPr>
            <a:spLocks noChangeArrowheads="1"/>
          </p:cNvSpPr>
          <p:nvPr/>
        </p:nvSpPr>
        <p:spPr bwMode="auto">
          <a:xfrm>
            <a:off x="6733823" y="3125290"/>
            <a:ext cx="807948" cy="805094"/>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6</a:t>
            </a:r>
          </a:p>
        </p:txBody>
      </p:sp>
      <p:sp>
        <p:nvSpPr>
          <p:cNvPr id="17" name="Oval 10"/>
          <p:cNvSpPr>
            <a:spLocks noChangeArrowheads="1"/>
          </p:cNvSpPr>
          <p:nvPr/>
        </p:nvSpPr>
        <p:spPr bwMode="auto">
          <a:xfrm>
            <a:off x="2554192" y="2285936"/>
            <a:ext cx="807949" cy="805093"/>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2</a:t>
            </a:r>
          </a:p>
        </p:txBody>
      </p:sp>
      <p:sp>
        <p:nvSpPr>
          <p:cNvPr id="18" name="Oval 15"/>
          <p:cNvSpPr>
            <a:spLocks noChangeArrowheads="1"/>
          </p:cNvSpPr>
          <p:nvPr/>
        </p:nvSpPr>
        <p:spPr bwMode="auto">
          <a:xfrm>
            <a:off x="5891613" y="2261671"/>
            <a:ext cx="807948" cy="805094"/>
          </a:xfrm>
          <a:prstGeom prst="ellipse">
            <a:avLst/>
          </a:prstGeom>
          <a:solidFill>
            <a:srgbClr val="D3A004"/>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080808"/>
                </a:solidFill>
                <a:effectLst/>
                <a:uLnTx/>
                <a:uFillTx/>
              </a:rPr>
              <a:t>5</a:t>
            </a:r>
          </a:p>
        </p:txBody>
      </p:sp>
      <p:grpSp>
        <p:nvGrpSpPr>
          <p:cNvPr id="21" name="组合 20"/>
          <p:cNvGrpSpPr/>
          <p:nvPr/>
        </p:nvGrpSpPr>
        <p:grpSpPr>
          <a:xfrm>
            <a:off x="467544" y="1119694"/>
            <a:ext cx="8280920" cy="1884104"/>
            <a:chOff x="467544" y="975678"/>
            <a:chExt cx="8280920" cy="1884104"/>
          </a:xfrm>
        </p:grpSpPr>
        <p:sp>
          <p:nvSpPr>
            <p:cNvPr id="22" name="Rectangle 58"/>
            <p:cNvSpPr>
              <a:spLocks noChangeArrowheads="1"/>
            </p:cNvSpPr>
            <p:nvPr/>
          </p:nvSpPr>
          <p:spPr bwMode="auto">
            <a:xfrm>
              <a:off x="2771800" y="1001374"/>
              <a:ext cx="1781483" cy="44394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3" name="Rectangle 61"/>
            <p:cNvSpPr>
              <a:spLocks noChangeArrowheads="1"/>
            </p:cNvSpPr>
            <p:nvPr/>
          </p:nvSpPr>
          <p:spPr bwMode="auto">
            <a:xfrm>
              <a:off x="5022765" y="975678"/>
              <a:ext cx="1781483" cy="44394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4" name="Rectangle 64"/>
            <p:cNvSpPr>
              <a:spLocks noChangeArrowheads="1"/>
            </p:cNvSpPr>
            <p:nvPr/>
          </p:nvSpPr>
          <p:spPr bwMode="auto">
            <a:xfrm>
              <a:off x="467544" y="2355726"/>
              <a:ext cx="1781483" cy="443992"/>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5" name="Rectangle 67"/>
            <p:cNvSpPr>
              <a:spLocks noChangeArrowheads="1"/>
            </p:cNvSpPr>
            <p:nvPr/>
          </p:nvSpPr>
          <p:spPr bwMode="auto">
            <a:xfrm>
              <a:off x="6966981" y="2415838"/>
              <a:ext cx="1781483" cy="44394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6" name="Rectangle 70"/>
            <p:cNvSpPr>
              <a:spLocks noChangeArrowheads="1"/>
            </p:cNvSpPr>
            <p:nvPr/>
          </p:nvSpPr>
          <p:spPr bwMode="auto">
            <a:xfrm>
              <a:off x="1187624" y="1553754"/>
              <a:ext cx="1781484" cy="44399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a:solidFill>
                    <a:srgbClr val="000000"/>
                  </a:solidFill>
                  <a:latin typeface="微软雅黑" pitchFamily="34" charset="-122"/>
                </a:rPr>
                <a:t>单击此处添加文字内容</a:t>
              </a:r>
            </a:p>
          </p:txBody>
        </p:sp>
        <p:sp>
          <p:nvSpPr>
            <p:cNvPr id="27" name="Rectangle 73"/>
            <p:cNvSpPr>
              <a:spLocks noChangeArrowheads="1"/>
            </p:cNvSpPr>
            <p:nvPr/>
          </p:nvSpPr>
          <p:spPr bwMode="auto">
            <a:xfrm>
              <a:off x="6750958" y="1641105"/>
              <a:ext cx="1781482" cy="498598"/>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dirty="0">
                  <a:solidFill>
                    <a:srgbClr val="D3A004"/>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dirty="0">
                  <a:solidFill>
                    <a:srgbClr val="D3A004"/>
                  </a:solidFill>
                  <a:latin typeface="微软雅黑" pitchFamily="34" charset="-122"/>
                </a:rPr>
                <a:t>单击此处添加文字内容</a:t>
              </a:r>
            </a:p>
          </p:txBody>
        </p:sp>
      </p:grpSp>
      <p:sp>
        <p:nvSpPr>
          <p:cNvPr id="28" name="Oval 44"/>
          <p:cNvSpPr>
            <a:spLocks noChangeArrowheads="1"/>
          </p:cNvSpPr>
          <p:nvPr/>
        </p:nvSpPr>
        <p:spPr bwMode="gray">
          <a:xfrm>
            <a:off x="4004502" y="3506427"/>
            <a:ext cx="1313274" cy="1297571"/>
          </a:xfrm>
          <a:prstGeom prst="ellipse">
            <a:avLst/>
          </a:prstGeom>
          <a:solidFill>
            <a:srgbClr val="D3A004"/>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rPr>
              <a:t>添加文字</a:t>
            </a:r>
          </a:p>
        </p:txBody>
      </p:sp>
    </p:spTree>
    <p:extLst>
      <p:ext uri="{BB962C8B-B14F-4D97-AF65-F5344CB8AC3E}">
        <p14:creationId xmlns:p14="http://schemas.microsoft.com/office/powerpoint/2010/main" val="2492858614"/>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animBg="1"/>
      <p:bldP spid="15" grpId="0" animBg="1"/>
      <p:bldP spid="16" grpId="0" animBg="1"/>
      <p:bldP spid="17" grpId="0" animBg="1"/>
      <p:bldP spid="18"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827584" y="2477908"/>
            <a:ext cx="3426600" cy="841766"/>
            <a:chOff x="971600" y="2333892"/>
            <a:chExt cx="3426600" cy="841766"/>
          </a:xfrm>
        </p:grpSpPr>
        <p:sp>
          <p:nvSpPr>
            <p:cNvPr id="7" name="AutoShape 2"/>
            <p:cNvSpPr>
              <a:spLocks noChangeArrowheads="1"/>
            </p:cNvSpPr>
            <p:nvPr/>
          </p:nvSpPr>
          <p:spPr bwMode="auto">
            <a:xfrm>
              <a:off x="971600" y="2333892"/>
              <a:ext cx="3263364" cy="841766"/>
            </a:xfrm>
            <a:prstGeom prst="homePlate">
              <a:avLst>
                <a:gd name="adj" fmla="val 42959"/>
              </a:avLst>
            </a:prstGeom>
            <a:solidFill>
              <a:srgbClr val="080808">
                <a:lumMod val="10000"/>
                <a:lumOff val="90000"/>
              </a:srgbClr>
            </a:solidFill>
            <a:ln w="9525">
              <a:noFill/>
              <a:miter lim="800000"/>
              <a:headEnd/>
              <a:tailEnd/>
            </a:ln>
            <a:effectLst/>
          </p:spPr>
          <p:txBody>
            <a:bodyPr wrap="none" lIns="115196" tIns="57598" rIns="115196" bIns="57598" anchor="ctr"/>
            <a:lstStyle/>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p:txBody>
        </p:sp>
        <p:sp>
          <p:nvSpPr>
            <p:cNvPr id="8" name="AutoShape 3"/>
            <p:cNvSpPr>
              <a:spLocks noChangeArrowheads="1"/>
            </p:cNvSpPr>
            <p:nvPr/>
          </p:nvSpPr>
          <p:spPr bwMode="auto">
            <a:xfrm>
              <a:off x="3692204" y="2333892"/>
              <a:ext cx="705996" cy="840608"/>
            </a:xfrm>
            <a:prstGeom prst="chevron">
              <a:avLst>
                <a:gd name="adj" fmla="val 55472"/>
              </a:avLst>
            </a:prstGeom>
            <a:solidFill>
              <a:srgbClr val="D3A004"/>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endParaRPr>
            </a:p>
          </p:txBody>
        </p:sp>
      </p:grpSp>
      <p:grpSp>
        <p:nvGrpSpPr>
          <p:cNvPr id="9" name="组合 8"/>
          <p:cNvGrpSpPr/>
          <p:nvPr/>
        </p:nvGrpSpPr>
        <p:grpSpPr>
          <a:xfrm>
            <a:off x="827584" y="3602193"/>
            <a:ext cx="4980064" cy="841765"/>
            <a:chOff x="971600" y="3458177"/>
            <a:chExt cx="4980064" cy="841765"/>
          </a:xfrm>
        </p:grpSpPr>
        <p:sp>
          <p:nvSpPr>
            <p:cNvPr id="10" name="AutoShape 4"/>
            <p:cNvSpPr>
              <a:spLocks noChangeArrowheads="1"/>
            </p:cNvSpPr>
            <p:nvPr/>
          </p:nvSpPr>
          <p:spPr bwMode="auto">
            <a:xfrm>
              <a:off x="971600" y="3458177"/>
              <a:ext cx="4819549" cy="841765"/>
            </a:xfrm>
            <a:prstGeom prst="homePlate">
              <a:avLst>
                <a:gd name="adj" fmla="val 42101"/>
              </a:avLst>
            </a:prstGeom>
            <a:solidFill>
              <a:srgbClr val="080808">
                <a:lumMod val="10000"/>
                <a:lumOff val="90000"/>
              </a:srgbClr>
            </a:solidFill>
            <a:ln w="9525">
              <a:noFill/>
              <a:miter lim="800000"/>
              <a:headEnd/>
              <a:tailEnd/>
            </a:ln>
            <a:effectLst/>
          </p:spPr>
          <p:txBody>
            <a:bodyPr wrap="none" lIns="115196" tIns="57598" rIns="115196" bIns="57598" anchor="ctr"/>
            <a:lstStyle/>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p:txBody>
        </p:sp>
        <p:sp>
          <p:nvSpPr>
            <p:cNvPr id="11" name="AutoShape 5"/>
            <p:cNvSpPr>
              <a:spLocks noChangeArrowheads="1"/>
            </p:cNvSpPr>
            <p:nvPr/>
          </p:nvSpPr>
          <p:spPr bwMode="auto">
            <a:xfrm>
              <a:off x="5247028" y="3458177"/>
              <a:ext cx="704636" cy="840608"/>
            </a:xfrm>
            <a:prstGeom prst="chevron">
              <a:avLst>
                <a:gd name="adj" fmla="val 55472"/>
              </a:avLst>
            </a:prstGeom>
            <a:solidFill>
              <a:srgbClr val="626160"/>
            </a:solidFill>
            <a:ln w="9525">
              <a:solidFill>
                <a:srgbClr val="62616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endParaRPr>
            </a:p>
          </p:txBody>
        </p:sp>
      </p:grpSp>
      <p:grpSp>
        <p:nvGrpSpPr>
          <p:cNvPr id="12" name="组合 11"/>
          <p:cNvGrpSpPr/>
          <p:nvPr/>
        </p:nvGrpSpPr>
        <p:grpSpPr>
          <a:xfrm>
            <a:off x="827584" y="1419622"/>
            <a:ext cx="7002834" cy="840608"/>
            <a:chOff x="971600" y="1275606"/>
            <a:chExt cx="7002834" cy="840608"/>
          </a:xfrm>
        </p:grpSpPr>
        <p:sp>
          <p:nvSpPr>
            <p:cNvPr id="13" name="AutoShape 6"/>
            <p:cNvSpPr>
              <a:spLocks noChangeArrowheads="1"/>
            </p:cNvSpPr>
            <p:nvPr/>
          </p:nvSpPr>
          <p:spPr bwMode="auto">
            <a:xfrm>
              <a:off x="971600" y="1275606"/>
              <a:ext cx="6763421" cy="840608"/>
            </a:xfrm>
            <a:prstGeom prst="homePlate">
              <a:avLst>
                <a:gd name="adj" fmla="val 40076"/>
              </a:avLst>
            </a:prstGeom>
            <a:solidFill>
              <a:srgbClr val="080808">
                <a:lumMod val="10000"/>
                <a:lumOff val="90000"/>
              </a:srgbClr>
            </a:solidFill>
            <a:ln w="9525">
              <a:noFill/>
              <a:miter lim="800000"/>
              <a:headEnd/>
              <a:tailEnd/>
            </a:ln>
            <a:effectLst/>
          </p:spPr>
          <p:txBody>
            <a:bodyPr wrap="none" lIns="115196" tIns="57598" rIns="115196" bIns="57598" anchor="ctr"/>
            <a:lstStyle/>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p:txBody>
        </p:sp>
        <p:sp>
          <p:nvSpPr>
            <p:cNvPr id="14" name="AutoShape 7"/>
            <p:cNvSpPr>
              <a:spLocks noChangeArrowheads="1"/>
            </p:cNvSpPr>
            <p:nvPr/>
          </p:nvSpPr>
          <p:spPr bwMode="auto">
            <a:xfrm>
              <a:off x="7268437" y="1275606"/>
              <a:ext cx="705997" cy="839450"/>
            </a:xfrm>
            <a:prstGeom prst="chevron">
              <a:avLst>
                <a:gd name="adj" fmla="val 55472"/>
              </a:avLst>
            </a:prstGeom>
            <a:solidFill>
              <a:srgbClr val="626160"/>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endParaRPr>
            </a:p>
          </p:txBody>
        </p:sp>
      </p:grpSp>
      <p:grpSp>
        <p:nvGrpSpPr>
          <p:cNvPr id="15" name="组合 14"/>
          <p:cNvGrpSpPr/>
          <p:nvPr/>
        </p:nvGrpSpPr>
        <p:grpSpPr>
          <a:xfrm>
            <a:off x="6025835" y="3116709"/>
            <a:ext cx="2290581" cy="1399257"/>
            <a:chOff x="553227" y="3404741"/>
            <a:chExt cx="2290581" cy="1399257"/>
          </a:xfrm>
        </p:grpSpPr>
        <p:sp>
          <p:nvSpPr>
            <p:cNvPr id="16" name="TextBox 15"/>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17" name="TextBox 16"/>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spTree>
    <p:extLst>
      <p:ext uri="{BB962C8B-B14F-4D97-AF65-F5344CB8AC3E}">
        <p14:creationId xmlns:p14="http://schemas.microsoft.com/office/powerpoint/2010/main" val="2428977227"/>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755576" y="1056667"/>
            <a:ext cx="2088232" cy="2107083"/>
            <a:chOff x="755576" y="1015763"/>
            <a:chExt cx="2088232" cy="2107083"/>
          </a:xfrm>
        </p:grpSpPr>
        <p:sp>
          <p:nvSpPr>
            <p:cNvPr id="7" name="同心圆 4"/>
            <p:cNvSpPr/>
            <p:nvPr/>
          </p:nvSpPr>
          <p:spPr>
            <a:xfrm>
              <a:off x="755576" y="1015763"/>
              <a:ext cx="2088232" cy="2107083"/>
            </a:xfrm>
            <a:custGeom>
              <a:avLst/>
              <a:gdLst/>
              <a:ahLst/>
              <a:cxnLst/>
              <a:rect l="l" t="t" r="r" b="b"/>
              <a:pathLst>
                <a:path w="2088232" h="2107083">
                  <a:moveTo>
                    <a:pt x="936104" y="458304"/>
                  </a:moveTo>
                  <a:cubicBezTo>
                    <a:pt x="542504" y="458304"/>
                    <a:pt x="223429" y="777379"/>
                    <a:pt x="223429" y="1170979"/>
                  </a:cubicBezTo>
                  <a:cubicBezTo>
                    <a:pt x="223429" y="1564579"/>
                    <a:pt x="542504" y="1883654"/>
                    <a:pt x="936104" y="1883654"/>
                  </a:cubicBezTo>
                  <a:cubicBezTo>
                    <a:pt x="1329704" y="1883654"/>
                    <a:pt x="1648779" y="1564579"/>
                    <a:pt x="1648779" y="1170979"/>
                  </a:cubicBezTo>
                  <a:cubicBezTo>
                    <a:pt x="1648779" y="777379"/>
                    <a:pt x="1329704" y="458304"/>
                    <a:pt x="936104" y="458304"/>
                  </a:cubicBezTo>
                  <a:close/>
                  <a:moveTo>
                    <a:pt x="1743633" y="0"/>
                  </a:moveTo>
                  <a:cubicBezTo>
                    <a:pt x="1933950" y="0"/>
                    <a:pt x="2088232" y="154282"/>
                    <a:pt x="2088232" y="344599"/>
                  </a:cubicBezTo>
                  <a:cubicBezTo>
                    <a:pt x="2088232" y="534916"/>
                    <a:pt x="1933950" y="689198"/>
                    <a:pt x="1743633" y="689198"/>
                  </a:cubicBezTo>
                  <a:lnTo>
                    <a:pt x="1737218" y="688551"/>
                  </a:lnTo>
                  <a:cubicBezTo>
                    <a:pt x="1823246" y="829000"/>
                    <a:pt x="1872208" y="994272"/>
                    <a:pt x="1872208" y="1170979"/>
                  </a:cubicBezTo>
                  <a:cubicBezTo>
                    <a:pt x="1872208" y="1687975"/>
                    <a:pt x="1453100" y="2107083"/>
                    <a:pt x="936104" y="2107083"/>
                  </a:cubicBezTo>
                  <a:cubicBezTo>
                    <a:pt x="419108" y="2107083"/>
                    <a:pt x="0" y="1687975"/>
                    <a:pt x="0" y="1170979"/>
                  </a:cubicBezTo>
                  <a:cubicBezTo>
                    <a:pt x="0" y="653983"/>
                    <a:pt x="419108" y="234875"/>
                    <a:pt x="936104" y="234875"/>
                  </a:cubicBezTo>
                  <a:cubicBezTo>
                    <a:pt x="1105253" y="234875"/>
                    <a:pt x="1263923" y="279738"/>
                    <a:pt x="1400475" y="358895"/>
                  </a:cubicBezTo>
                  <a:cubicBezTo>
                    <a:pt x="1399132" y="354186"/>
                    <a:pt x="1399034" y="349404"/>
                    <a:pt x="1399034" y="344599"/>
                  </a:cubicBezTo>
                  <a:cubicBezTo>
                    <a:pt x="1399034" y="154282"/>
                    <a:pt x="1553316" y="0"/>
                    <a:pt x="1743633" y="0"/>
                  </a:cubicBezTo>
                  <a:close/>
                </a:path>
              </a:pathLst>
            </a:cu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D3A004"/>
                </a:solidFill>
                <a:effectLst/>
                <a:uLnTx/>
                <a:uFillTx/>
                <a:latin typeface="Calibri"/>
                <a:ea typeface="宋体"/>
                <a:cs typeface="+mn-cs"/>
              </a:endParaRPr>
            </a:p>
          </p:txBody>
        </p:sp>
        <p:sp>
          <p:nvSpPr>
            <p:cNvPr id="8" name="TextBox 7"/>
            <p:cNvSpPr txBox="1"/>
            <p:nvPr/>
          </p:nvSpPr>
          <p:spPr>
            <a:xfrm>
              <a:off x="1073932" y="1951867"/>
              <a:ext cx="12241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80808"/>
                  </a:solidFill>
                  <a:effectLst/>
                  <a:uLnTx/>
                  <a:uFillTx/>
                </a:rPr>
                <a:t>  标题</a:t>
              </a:r>
            </a:p>
          </p:txBody>
        </p:sp>
        <p:sp>
          <p:nvSpPr>
            <p:cNvPr id="9" name="TextBox 8"/>
            <p:cNvSpPr txBox="1"/>
            <p:nvPr/>
          </p:nvSpPr>
          <p:spPr>
            <a:xfrm>
              <a:off x="2298068" y="1024891"/>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rPr>
                <a:t>A</a:t>
              </a:r>
              <a:endParaRPr kumimoji="0" lang="zh-CN" altLang="en-US" sz="2800" b="1" i="0" u="none" strike="noStrike" kern="0" cap="none" spc="0" normalizeH="0" baseline="0" noProof="0" dirty="0" smtClean="0">
                <a:ln>
                  <a:noFill/>
                </a:ln>
                <a:solidFill>
                  <a:srgbClr val="FFFFFF"/>
                </a:solidFill>
                <a:effectLst/>
                <a:uLnTx/>
                <a:uFillTx/>
              </a:endParaRPr>
            </a:p>
          </p:txBody>
        </p:sp>
      </p:grpSp>
      <p:grpSp>
        <p:nvGrpSpPr>
          <p:cNvPr id="10" name="组合 9"/>
          <p:cNvGrpSpPr/>
          <p:nvPr/>
        </p:nvGrpSpPr>
        <p:grpSpPr>
          <a:xfrm>
            <a:off x="3527884" y="1056667"/>
            <a:ext cx="2088232" cy="2107083"/>
            <a:chOff x="3527884" y="1015763"/>
            <a:chExt cx="2088232" cy="2107083"/>
          </a:xfrm>
        </p:grpSpPr>
        <p:sp>
          <p:nvSpPr>
            <p:cNvPr id="11" name="同心圆 4"/>
            <p:cNvSpPr/>
            <p:nvPr/>
          </p:nvSpPr>
          <p:spPr>
            <a:xfrm>
              <a:off x="3527884" y="1015763"/>
              <a:ext cx="2088232" cy="2107083"/>
            </a:xfrm>
            <a:custGeom>
              <a:avLst/>
              <a:gdLst/>
              <a:ahLst/>
              <a:cxnLst/>
              <a:rect l="l" t="t" r="r" b="b"/>
              <a:pathLst>
                <a:path w="2088232" h="2107083">
                  <a:moveTo>
                    <a:pt x="936104" y="458304"/>
                  </a:moveTo>
                  <a:cubicBezTo>
                    <a:pt x="542504" y="458304"/>
                    <a:pt x="223429" y="777379"/>
                    <a:pt x="223429" y="1170979"/>
                  </a:cubicBezTo>
                  <a:cubicBezTo>
                    <a:pt x="223429" y="1564579"/>
                    <a:pt x="542504" y="1883654"/>
                    <a:pt x="936104" y="1883654"/>
                  </a:cubicBezTo>
                  <a:cubicBezTo>
                    <a:pt x="1329704" y="1883654"/>
                    <a:pt x="1648779" y="1564579"/>
                    <a:pt x="1648779" y="1170979"/>
                  </a:cubicBezTo>
                  <a:cubicBezTo>
                    <a:pt x="1648779" y="777379"/>
                    <a:pt x="1329704" y="458304"/>
                    <a:pt x="936104" y="458304"/>
                  </a:cubicBezTo>
                  <a:close/>
                  <a:moveTo>
                    <a:pt x="1743633" y="0"/>
                  </a:moveTo>
                  <a:cubicBezTo>
                    <a:pt x="1933950" y="0"/>
                    <a:pt x="2088232" y="154282"/>
                    <a:pt x="2088232" y="344599"/>
                  </a:cubicBezTo>
                  <a:cubicBezTo>
                    <a:pt x="2088232" y="534916"/>
                    <a:pt x="1933950" y="689198"/>
                    <a:pt x="1743633" y="689198"/>
                  </a:cubicBezTo>
                  <a:lnTo>
                    <a:pt x="1737218" y="688551"/>
                  </a:lnTo>
                  <a:cubicBezTo>
                    <a:pt x="1823246" y="829000"/>
                    <a:pt x="1872208" y="994272"/>
                    <a:pt x="1872208" y="1170979"/>
                  </a:cubicBezTo>
                  <a:cubicBezTo>
                    <a:pt x="1872208" y="1687975"/>
                    <a:pt x="1453100" y="2107083"/>
                    <a:pt x="936104" y="2107083"/>
                  </a:cubicBezTo>
                  <a:cubicBezTo>
                    <a:pt x="419108" y="2107083"/>
                    <a:pt x="0" y="1687975"/>
                    <a:pt x="0" y="1170979"/>
                  </a:cubicBezTo>
                  <a:cubicBezTo>
                    <a:pt x="0" y="653983"/>
                    <a:pt x="419108" y="234875"/>
                    <a:pt x="936104" y="234875"/>
                  </a:cubicBezTo>
                  <a:cubicBezTo>
                    <a:pt x="1105253" y="234875"/>
                    <a:pt x="1263923" y="279738"/>
                    <a:pt x="1400475" y="358895"/>
                  </a:cubicBezTo>
                  <a:cubicBezTo>
                    <a:pt x="1399132" y="354186"/>
                    <a:pt x="1399034" y="349404"/>
                    <a:pt x="1399034" y="344599"/>
                  </a:cubicBezTo>
                  <a:cubicBezTo>
                    <a:pt x="1399034" y="154282"/>
                    <a:pt x="1553316" y="0"/>
                    <a:pt x="1743633" y="0"/>
                  </a:cubicBezTo>
                  <a:close/>
                </a:path>
              </a:pathLst>
            </a:cu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Calibri"/>
                <a:ea typeface="宋体"/>
                <a:cs typeface="+mn-cs"/>
              </a:endParaRPr>
            </a:p>
          </p:txBody>
        </p:sp>
        <p:sp>
          <p:nvSpPr>
            <p:cNvPr id="12" name="TextBox 11"/>
            <p:cNvSpPr txBox="1"/>
            <p:nvPr/>
          </p:nvSpPr>
          <p:spPr>
            <a:xfrm>
              <a:off x="3851920" y="1951867"/>
              <a:ext cx="12241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80808"/>
                  </a:solidFill>
                  <a:effectLst/>
                  <a:uLnTx/>
                  <a:uFillTx/>
                </a:rPr>
                <a:t>  标题</a:t>
              </a:r>
            </a:p>
          </p:txBody>
        </p:sp>
        <p:sp>
          <p:nvSpPr>
            <p:cNvPr id="13" name="TextBox 12"/>
            <p:cNvSpPr txBox="1"/>
            <p:nvPr/>
          </p:nvSpPr>
          <p:spPr>
            <a:xfrm>
              <a:off x="5076689" y="1042626"/>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rPr>
                <a:t>B</a:t>
              </a:r>
              <a:endParaRPr kumimoji="0" lang="zh-CN" altLang="en-US" sz="2800" b="1" i="0" u="none" strike="noStrike" kern="0" cap="none" spc="0" normalizeH="0" baseline="0" noProof="0" dirty="0" smtClean="0">
                <a:ln>
                  <a:noFill/>
                </a:ln>
                <a:solidFill>
                  <a:srgbClr val="FFFFFF"/>
                </a:solidFill>
                <a:effectLst/>
                <a:uLnTx/>
                <a:uFillTx/>
              </a:endParaRPr>
            </a:p>
          </p:txBody>
        </p:sp>
      </p:grpSp>
      <p:grpSp>
        <p:nvGrpSpPr>
          <p:cNvPr id="14" name="组合 13"/>
          <p:cNvGrpSpPr/>
          <p:nvPr/>
        </p:nvGrpSpPr>
        <p:grpSpPr>
          <a:xfrm>
            <a:off x="6300192" y="1056667"/>
            <a:ext cx="2088232" cy="2107083"/>
            <a:chOff x="6300192" y="1015763"/>
            <a:chExt cx="2088232" cy="2107083"/>
          </a:xfrm>
        </p:grpSpPr>
        <p:sp>
          <p:nvSpPr>
            <p:cNvPr id="15" name="同心圆 4"/>
            <p:cNvSpPr/>
            <p:nvPr/>
          </p:nvSpPr>
          <p:spPr>
            <a:xfrm>
              <a:off x="6300192" y="1015763"/>
              <a:ext cx="2088232" cy="2107083"/>
            </a:xfrm>
            <a:custGeom>
              <a:avLst/>
              <a:gdLst/>
              <a:ahLst/>
              <a:cxnLst/>
              <a:rect l="l" t="t" r="r" b="b"/>
              <a:pathLst>
                <a:path w="2088232" h="2107083">
                  <a:moveTo>
                    <a:pt x="936104" y="458304"/>
                  </a:moveTo>
                  <a:cubicBezTo>
                    <a:pt x="542504" y="458304"/>
                    <a:pt x="223429" y="777379"/>
                    <a:pt x="223429" y="1170979"/>
                  </a:cubicBezTo>
                  <a:cubicBezTo>
                    <a:pt x="223429" y="1564579"/>
                    <a:pt x="542504" y="1883654"/>
                    <a:pt x="936104" y="1883654"/>
                  </a:cubicBezTo>
                  <a:cubicBezTo>
                    <a:pt x="1329704" y="1883654"/>
                    <a:pt x="1648779" y="1564579"/>
                    <a:pt x="1648779" y="1170979"/>
                  </a:cubicBezTo>
                  <a:cubicBezTo>
                    <a:pt x="1648779" y="777379"/>
                    <a:pt x="1329704" y="458304"/>
                    <a:pt x="936104" y="458304"/>
                  </a:cubicBezTo>
                  <a:close/>
                  <a:moveTo>
                    <a:pt x="1743633" y="0"/>
                  </a:moveTo>
                  <a:cubicBezTo>
                    <a:pt x="1933950" y="0"/>
                    <a:pt x="2088232" y="154282"/>
                    <a:pt x="2088232" y="344599"/>
                  </a:cubicBezTo>
                  <a:cubicBezTo>
                    <a:pt x="2088232" y="534916"/>
                    <a:pt x="1933950" y="689198"/>
                    <a:pt x="1743633" y="689198"/>
                  </a:cubicBezTo>
                  <a:lnTo>
                    <a:pt x="1737218" y="688551"/>
                  </a:lnTo>
                  <a:cubicBezTo>
                    <a:pt x="1823246" y="829000"/>
                    <a:pt x="1872208" y="994272"/>
                    <a:pt x="1872208" y="1170979"/>
                  </a:cubicBezTo>
                  <a:cubicBezTo>
                    <a:pt x="1872208" y="1687975"/>
                    <a:pt x="1453100" y="2107083"/>
                    <a:pt x="936104" y="2107083"/>
                  </a:cubicBezTo>
                  <a:cubicBezTo>
                    <a:pt x="419108" y="2107083"/>
                    <a:pt x="0" y="1687975"/>
                    <a:pt x="0" y="1170979"/>
                  </a:cubicBezTo>
                  <a:cubicBezTo>
                    <a:pt x="0" y="653983"/>
                    <a:pt x="419108" y="234875"/>
                    <a:pt x="936104" y="234875"/>
                  </a:cubicBezTo>
                  <a:cubicBezTo>
                    <a:pt x="1105253" y="234875"/>
                    <a:pt x="1263923" y="279738"/>
                    <a:pt x="1400475" y="358895"/>
                  </a:cubicBezTo>
                  <a:cubicBezTo>
                    <a:pt x="1399132" y="354186"/>
                    <a:pt x="1399034" y="349404"/>
                    <a:pt x="1399034" y="344599"/>
                  </a:cubicBezTo>
                  <a:cubicBezTo>
                    <a:pt x="1399034" y="154282"/>
                    <a:pt x="1553316" y="0"/>
                    <a:pt x="1743633" y="0"/>
                  </a:cubicBezTo>
                  <a:close/>
                </a:path>
              </a:pathLst>
            </a:cu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Calibri"/>
                <a:ea typeface="宋体"/>
                <a:cs typeface="+mn-cs"/>
              </a:endParaRPr>
            </a:p>
          </p:txBody>
        </p:sp>
        <p:sp>
          <p:nvSpPr>
            <p:cNvPr id="16" name="TextBox 15"/>
            <p:cNvSpPr txBox="1"/>
            <p:nvPr/>
          </p:nvSpPr>
          <p:spPr>
            <a:xfrm>
              <a:off x="6588224" y="1975878"/>
              <a:ext cx="12241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80808"/>
                  </a:solidFill>
                  <a:effectLst/>
                  <a:uLnTx/>
                  <a:uFillTx/>
                </a:rPr>
                <a:t>  标题</a:t>
              </a:r>
            </a:p>
          </p:txBody>
        </p:sp>
        <p:sp>
          <p:nvSpPr>
            <p:cNvPr id="17" name="TextBox 16"/>
            <p:cNvSpPr txBox="1"/>
            <p:nvPr/>
          </p:nvSpPr>
          <p:spPr>
            <a:xfrm>
              <a:off x="7819839" y="1042626"/>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rPr>
                <a:t>C</a:t>
              </a:r>
              <a:endParaRPr kumimoji="0" lang="zh-CN" altLang="en-US" sz="2800" b="1" i="0" u="none" strike="noStrike" kern="0" cap="none" spc="0" normalizeH="0" baseline="0" noProof="0" dirty="0" smtClean="0">
                <a:ln>
                  <a:noFill/>
                </a:ln>
                <a:solidFill>
                  <a:srgbClr val="FFFFFF"/>
                </a:solidFill>
                <a:effectLst/>
                <a:uLnTx/>
                <a:uFillTx/>
              </a:endParaRPr>
            </a:p>
          </p:txBody>
        </p:sp>
      </p:grpSp>
      <p:grpSp>
        <p:nvGrpSpPr>
          <p:cNvPr id="18" name="组合 17"/>
          <p:cNvGrpSpPr/>
          <p:nvPr/>
        </p:nvGrpSpPr>
        <p:grpSpPr>
          <a:xfrm>
            <a:off x="553227" y="3445645"/>
            <a:ext cx="7835197" cy="1430361"/>
            <a:chOff x="553227" y="3404741"/>
            <a:chExt cx="7835197" cy="1430361"/>
          </a:xfrm>
        </p:grpSpPr>
        <p:grpSp>
          <p:nvGrpSpPr>
            <p:cNvPr id="21" name="组合 20"/>
            <p:cNvGrpSpPr/>
            <p:nvPr/>
          </p:nvGrpSpPr>
          <p:grpSpPr>
            <a:xfrm>
              <a:off x="553227" y="3404741"/>
              <a:ext cx="2290581" cy="1399257"/>
              <a:chOff x="553227" y="3404741"/>
              <a:chExt cx="2290581" cy="1399257"/>
            </a:xfrm>
          </p:grpSpPr>
          <p:sp>
            <p:nvSpPr>
              <p:cNvPr id="28" name="TextBox 27"/>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29" name="TextBox 28"/>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grpSp>
          <p:nvGrpSpPr>
            <p:cNvPr id="22" name="组合 21"/>
            <p:cNvGrpSpPr/>
            <p:nvPr/>
          </p:nvGrpSpPr>
          <p:grpSpPr>
            <a:xfrm>
              <a:off x="3361539" y="3435846"/>
              <a:ext cx="2290581" cy="1399256"/>
              <a:chOff x="553227" y="3404741"/>
              <a:chExt cx="2290581" cy="1399257"/>
            </a:xfrm>
          </p:grpSpPr>
          <p:sp>
            <p:nvSpPr>
              <p:cNvPr id="26" name="TextBox 25"/>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27" name="TextBox 26"/>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grpSp>
          <p:nvGrpSpPr>
            <p:cNvPr id="23" name="组合 22"/>
            <p:cNvGrpSpPr/>
            <p:nvPr/>
          </p:nvGrpSpPr>
          <p:grpSpPr>
            <a:xfrm>
              <a:off x="6097843" y="3435846"/>
              <a:ext cx="2290581" cy="1399256"/>
              <a:chOff x="553227" y="3404741"/>
              <a:chExt cx="2290581" cy="1399257"/>
            </a:xfrm>
          </p:grpSpPr>
          <p:sp>
            <p:nvSpPr>
              <p:cNvPr id="24" name="TextBox 23"/>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25" name="TextBox 24"/>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grpSp>
    </p:spTree>
    <p:extLst>
      <p:ext uri="{BB962C8B-B14F-4D97-AF65-F5344CB8AC3E}">
        <p14:creationId xmlns:p14="http://schemas.microsoft.com/office/powerpoint/2010/main" val="2681967034"/>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Group 29"/>
          <p:cNvGrpSpPr>
            <a:grpSpLocks/>
          </p:cNvGrpSpPr>
          <p:nvPr/>
        </p:nvGrpSpPr>
        <p:grpSpPr bwMode="auto">
          <a:xfrm>
            <a:off x="2555875" y="2057425"/>
            <a:ext cx="5761038" cy="2515363"/>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1" name="Line 34"/>
            <p:cNvSpPr>
              <a:spLocks noChangeShapeType="1"/>
            </p:cNvSpPr>
            <p:nvPr/>
          </p:nvSpPr>
          <p:spPr bwMode="auto">
            <a:xfrm flipH="1">
              <a:off x="1519" y="3294"/>
              <a:ext cx="726" cy="0"/>
            </a:xfrm>
            <a:prstGeom prst="line">
              <a:avLst/>
            </a:prstGeom>
            <a:noFill/>
            <a:ln w="25400">
              <a:solidFill>
                <a:srgbClr val="9E9E9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sp>
        <p:nvSpPr>
          <p:cNvPr id="12" name="Text Box 41"/>
          <p:cNvSpPr txBox="1">
            <a:spLocks noChangeArrowheads="1"/>
          </p:cNvSpPr>
          <p:nvPr/>
        </p:nvSpPr>
        <p:spPr bwMode="auto">
          <a:xfrm>
            <a:off x="682625" y="771551"/>
            <a:ext cx="2844800" cy="169277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b="1" dirty="0">
                <a:solidFill>
                  <a:srgbClr val="080808"/>
                </a:solidFill>
                <a:latin typeface="微软雅黑" pitchFamily="34" charset="-122"/>
                <a:ea typeface="微软雅黑" pitchFamily="34" charset="-122"/>
              </a:rPr>
              <a:t>单击填加标题</a:t>
            </a:r>
            <a:endParaRPr lang="en-US" altLang="ko-KR" sz="1600" b="1" dirty="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rgbClr val="080808"/>
                </a:solidFill>
                <a:latin typeface="微软雅黑" pitchFamily="34" charset="-122"/>
                <a:ea typeface="微软雅黑" pitchFamily="34" charset="-122"/>
              </a:rPr>
              <a:t>点击</a:t>
            </a:r>
            <a:r>
              <a:rPr lang="zh-CN" altLang="en-US" sz="1100" spc="50" dirty="0">
                <a:ln w="11430"/>
                <a:solidFill>
                  <a:srgbClr val="080808"/>
                </a:solidFill>
                <a:latin typeface="微软雅黑" pitchFamily="34" charset="-122"/>
                <a:ea typeface="微软雅黑" pitchFamily="34" charset="-122"/>
              </a:rPr>
              <a:t>添加文本点击添加</a:t>
            </a:r>
            <a:r>
              <a:rPr lang="zh-CN" altLang="en-US" sz="1100" spc="50" dirty="0" smtClean="0">
                <a:ln w="11430"/>
                <a:solidFill>
                  <a:srgbClr val="080808"/>
                </a:solidFill>
                <a:latin typeface="微软雅黑" pitchFamily="34" charset="-122"/>
                <a:ea typeface="微软雅黑" pitchFamily="34" charset="-122"/>
              </a:rPr>
              <a:t>文本</a:t>
            </a: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rgbClr val="080808"/>
                </a:solidFill>
                <a:latin typeface="微软雅黑" pitchFamily="34" charset="-122"/>
                <a:ea typeface="微软雅黑" pitchFamily="34" charset="-122"/>
              </a:rPr>
              <a:t>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a:t>
            </a: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rgbClr val="080808"/>
                </a:solidFill>
                <a:latin typeface="微软雅黑" pitchFamily="34" charset="-122"/>
                <a:ea typeface="微软雅黑" pitchFamily="34" charset="-122"/>
              </a:rPr>
              <a:t>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a:t>
            </a:r>
            <a:endParaRPr lang="en-US" altLang="zh-CN" sz="1100" spc="50" dirty="0">
              <a:ln w="11430"/>
              <a:solidFill>
                <a:srgbClr val="080808"/>
              </a:solidFill>
              <a:latin typeface="微软雅黑" pitchFamily="34" charset="-122"/>
              <a:ea typeface="微软雅黑" pitchFamily="34" charset="-122"/>
            </a:endParaRPr>
          </a:p>
        </p:txBody>
      </p:sp>
      <p:sp>
        <p:nvSpPr>
          <p:cNvPr id="13" name="AutoShape 44"/>
          <p:cNvSpPr>
            <a:spLocks noChangeArrowheads="1"/>
          </p:cNvSpPr>
          <p:nvPr/>
        </p:nvSpPr>
        <p:spPr bwMode="auto">
          <a:xfrm rot="17429801">
            <a:off x="6356351" y="1072843"/>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D3A004"/>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4" name="Text Box 45"/>
          <p:cNvSpPr txBox="1">
            <a:spLocks noChangeArrowheads="1"/>
          </p:cNvSpPr>
          <p:nvPr/>
        </p:nvSpPr>
        <p:spPr bwMode="auto">
          <a:xfrm>
            <a:off x="5075238" y="3570313"/>
            <a:ext cx="3744912"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b="1" dirty="0" smtClean="0">
                <a:solidFill>
                  <a:srgbClr val="080808"/>
                </a:solidFill>
                <a:latin typeface="微软雅黑" pitchFamily="34" charset="-122"/>
                <a:ea typeface="微软雅黑" pitchFamily="34" charset="-122"/>
              </a:rPr>
              <a:t>单击填加标题</a:t>
            </a:r>
            <a:endParaRPr lang="en-US" altLang="ko-KR" sz="1400" b="1" dirty="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solidFill>
                  <a:srgbClr val="080808"/>
                </a:solidFill>
                <a:latin typeface="微软雅黑" pitchFamily="34" charset="-122"/>
                <a:ea typeface="微软雅黑" pitchFamily="34" charset="-122"/>
              </a:rPr>
              <a:t>点击添加文本点击添加文本</a:t>
            </a:r>
            <a:endParaRPr lang="en-US" altLang="zh-CN" sz="1100" spc="50" dirty="0">
              <a:ln w="11430"/>
              <a:solidFill>
                <a:srgbClr val="080808"/>
              </a:solidFill>
              <a:latin typeface="微软雅黑" pitchFamily="34" charset="-122"/>
              <a:ea typeface="微软雅黑" pitchFamily="34" charset="-122"/>
            </a:endParaRPr>
          </a:p>
          <a:p>
            <a:endParaRPr lang="en-US" altLang="ko-KR" sz="1000" dirty="0">
              <a:solidFill>
                <a:srgbClr val="080808"/>
              </a:solidFill>
              <a:latin typeface="Arial" charset="0"/>
            </a:endParaRPr>
          </a:p>
          <a:p>
            <a:r>
              <a:rPr lang="zh-CN" altLang="en-US" sz="1400" b="1" dirty="0">
                <a:solidFill>
                  <a:srgbClr val="080808"/>
                </a:solidFill>
                <a:latin typeface="微软雅黑" pitchFamily="34" charset="-122"/>
                <a:ea typeface="微软雅黑" pitchFamily="34" charset="-122"/>
              </a:rPr>
              <a:t>单击填加标题</a:t>
            </a:r>
            <a:endParaRPr lang="en-US" altLang="ko-KR" sz="1400" b="1" dirty="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solidFill>
                  <a:srgbClr val="080808"/>
                </a:solidFill>
                <a:latin typeface="微软雅黑" pitchFamily="34" charset="-122"/>
                <a:ea typeface="微软雅黑" pitchFamily="34" charset="-122"/>
              </a:rPr>
              <a:t>点击添加文本点击添加文本</a:t>
            </a:r>
            <a:endParaRPr lang="en-US" altLang="zh-CN" sz="1100" spc="50" dirty="0">
              <a:ln w="11430"/>
              <a:solidFill>
                <a:srgbClr val="080808"/>
              </a:solidFill>
              <a:latin typeface="微软雅黑" pitchFamily="34" charset="-122"/>
              <a:ea typeface="微软雅黑" pitchFamily="34" charset="-122"/>
            </a:endParaRPr>
          </a:p>
        </p:txBody>
      </p:sp>
      <p:grpSp>
        <p:nvGrpSpPr>
          <p:cNvPr id="15" name="组合 14"/>
          <p:cNvGrpSpPr/>
          <p:nvPr/>
        </p:nvGrpSpPr>
        <p:grpSpPr>
          <a:xfrm>
            <a:off x="3779840" y="2992464"/>
            <a:ext cx="973137" cy="944224"/>
            <a:chOff x="3779838" y="2992462"/>
            <a:chExt cx="973137" cy="973138"/>
          </a:xfrm>
          <a:solidFill>
            <a:srgbClr val="626160"/>
          </a:solidFill>
        </p:grpSpPr>
        <p:sp>
          <p:nvSpPr>
            <p:cNvPr id="16" name="Oval 10"/>
            <p:cNvSpPr>
              <a:spLocks noChangeArrowheads="1"/>
            </p:cNvSpPr>
            <p:nvPr/>
          </p:nvSpPr>
          <p:spPr bwMode="auto">
            <a:xfrm>
              <a:off x="3779838" y="2992462"/>
              <a:ext cx="973137" cy="973138"/>
            </a:xfrm>
            <a:prstGeom prst="ellipse">
              <a:avLst/>
            </a:prstGeom>
            <a:solidFill>
              <a:srgbClr val="D3A004"/>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7" name="Text Box 46"/>
            <p:cNvSpPr txBox="1">
              <a:spLocks noChangeArrowheads="1"/>
            </p:cNvSpPr>
            <p:nvPr/>
          </p:nvSpPr>
          <p:spPr bwMode="auto">
            <a:xfrm>
              <a:off x="4036853" y="3265512"/>
              <a:ext cx="492443" cy="475802"/>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18" name="组合 17"/>
          <p:cNvGrpSpPr/>
          <p:nvPr/>
        </p:nvGrpSpPr>
        <p:grpSpPr>
          <a:xfrm>
            <a:off x="2628900" y="3641751"/>
            <a:ext cx="973138" cy="944223"/>
            <a:chOff x="2628900" y="3641749"/>
            <a:chExt cx="973138" cy="973137"/>
          </a:xfrm>
        </p:grpSpPr>
        <p:sp>
          <p:nvSpPr>
            <p:cNvPr id="21" name="Oval 5"/>
            <p:cNvSpPr>
              <a:spLocks noChangeArrowheads="1"/>
            </p:cNvSpPr>
            <p:nvPr/>
          </p:nvSpPr>
          <p:spPr bwMode="auto">
            <a:xfrm>
              <a:off x="2628900" y="3641749"/>
              <a:ext cx="973138" cy="973137"/>
            </a:xfrm>
            <a:prstGeom prst="ellipse">
              <a:avLst/>
            </a:prstGeom>
            <a:solidFill>
              <a:srgbClr val="62616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2" name="Text Box 47"/>
            <p:cNvSpPr txBox="1">
              <a:spLocks noChangeArrowheads="1"/>
            </p:cNvSpPr>
            <p:nvPr/>
          </p:nvSpPr>
          <p:spPr bwMode="auto">
            <a:xfrm>
              <a:off x="2865279" y="3914800"/>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23" name="组合 22"/>
          <p:cNvGrpSpPr/>
          <p:nvPr/>
        </p:nvGrpSpPr>
        <p:grpSpPr>
          <a:xfrm>
            <a:off x="6084890" y="1698652"/>
            <a:ext cx="973137" cy="944223"/>
            <a:chOff x="6084888" y="1698650"/>
            <a:chExt cx="973137" cy="973137"/>
          </a:xfrm>
        </p:grpSpPr>
        <p:sp>
          <p:nvSpPr>
            <p:cNvPr id="24" name="Oval 20"/>
            <p:cNvSpPr>
              <a:spLocks noChangeArrowheads="1"/>
            </p:cNvSpPr>
            <p:nvPr/>
          </p:nvSpPr>
          <p:spPr bwMode="auto">
            <a:xfrm>
              <a:off x="6084888" y="1698650"/>
              <a:ext cx="973137" cy="973137"/>
            </a:xfrm>
            <a:prstGeom prst="ellipse">
              <a:avLst/>
            </a:prstGeom>
            <a:solidFill>
              <a:srgbClr val="D3A004"/>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5" name="Text Box 48"/>
            <p:cNvSpPr txBox="1">
              <a:spLocks noChangeArrowheads="1"/>
            </p:cNvSpPr>
            <p:nvPr/>
          </p:nvSpPr>
          <p:spPr bwMode="auto">
            <a:xfrm>
              <a:off x="6330791" y="19701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26" name="组合 25"/>
          <p:cNvGrpSpPr/>
          <p:nvPr/>
        </p:nvGrpSpPr>
        <p:grpSpPr>
          <a:xfrm>
            <a:off x="4930775" y="2344763"/>
            <a:ext cx="973138" cy="944224"/>
            <a:chOff x="4930775" y="2344762"/>
            <a:chExt cx="973138" cy="973138"/>
          </a:xfrm>
        </p:grpSpPr>
        <p:sp>
          <p:nvSpPr>
            <p:cNvPr id="27" name="Oval 15"/>
            <p:cNvSpPr>
              <a:spLocks noChangeArrowheads="1"/>
            </p:cNvSpPr>
            <p:nvPr/>
          </p:nvSpPr>
          <p:spPr bwMode="auto">
            <a:xfrm>
              <a:off x="4930775" y="2344762"/>
              <a:ext cx="973138" cy="973138"/>
            </a:xfrm>
            <a:prstGeom prst="ellipse">
              <a:avLst/>
            </a:prstGeom>
            <a:solidFill>
              <a:srgbClr val="62616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8" name="Text Box 49"/>
            <p:cNvSpPr txBox="1">
              <a:spLocks noChangeArrowheads="1"/>
            </p:cNvSpPr>
            <p:nvPr/>
          </p:nvSpPr>
          <p:spPr bwMode="auto">
            <a:xfrm>
              <a:off x="5171916" y="26178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29" name="组合 28"/>
          <p:cNvGrpSpPr/>
          <p:nvPr/>
        </p:nvGrpSpPr>
        <p:grpSpPr>
          <a:xfrm>
            <a:off x="7235825" y="1049364"/>
            <a:ext cx="973138" cy="944224"/>
            <a:chOff x="7235825" y="1049362"/>
            <a:chExt cx="973138" cy="973138"/>
          </a:xfrm>
        </p:grpSpPr>
        <p:sp>
          <p:nvSpPr>
            <p:cNvPr id="30" name="Oval 25"/>
            <p:cNvSpPr>
              <a:spLocks noChangeArrowheads="1"/>
            </p:cNvSpPr>
            <p:nvPr/>
          </p:nvSpPr>
          <p:spPr bwMode="auto">
            <a:xfrm>
              <a:off x="7235825" y="1049362"/>
              <a:ext cx="973138" cy="973138"/>
            </a:xfrm>
            <a:prstGeom prst="ellipse">
              <a:avLst/>
            </a:prstGeom>
            <a:solidFill>
              <a:srgbClr val="D3A004"/>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31" name="Text Box 50"/>
            <p:cNvSpPr txBox="1">
              <a:spLocks noChangeArrowheads="1"/>
            </p:cNvSpPr>
            <p:nvPr/>
          </p:nvSpPr>
          <p:spPr bwMode="auto">
            <a:xfrm>
              <a:off x="7459503" y="13224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950300817"/>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000"/>
                            </p:stCondLst>
                            <p:childTnLst>
                              <p:par>
                                <p:cTn id="56" presetID="16" presetClass="entr" presetSubtype="21"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5273331" y="995897"/>
            <a:ext cx="2827061" cy="808342"/>
            <a:chOff x="5505214" y="1341804"/>
            <a:chExt cx="3188529" cy="911696"/>
          </a:xfrm>
        </p:grpSpPr>
        <p:sp>
          <p:nvSpPr>
            <p:cNvPr id="7" name="TextBox 6"/>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01.</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8" name="TextBox 7"/>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grpSp>
        <p:nvGrpSpPr>
          <p:cNvPr id="9" name="组合 8"/>
          <p:cNvGrpSpPr/>
          <p:nvPr/>
        </p:nvGrpSpPr>
        <p:grpSpPr>
          <a:xfrm>
            <a:off x="2660814" y="1038195"/>
            <a:ext cx="3707023" cy="3621787"/>
            <a:chOff x="2660814" y="1013618"/>
            <a:chExt cx="3707023" cy="3621787"/>
          </a:xfrm>
        </p:grpSpPr>
        <p:sp>
          <p:nvSpPr>
            <p:cNvPr id="10" name="等腰三角形 9"/>
            <p:cNvSpPr/>
            <p:nvPr/>
          </p:nvSpPr>
          <p:spPr>
            <a:xfrm rot="21500399">
              <a:off x="3871753" y="1013618"/>
              <a:ext cx="1232971" cy="1062904"/>
            </a:xfrm>
            <a:prstGeom prst="triangle">
              <a:avLst/>
            </a:pr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1" name="等腰三角形 10"/>
            <p:cNvSpPr/>
            <p:nvPr/>
          </p:nvSpPr>
          <p:spPr>
            <a:xfrm rot="4227329">
              <a:off x="5219899" y="1923409"/>
              <a:ext cx="1232971" cy="1062904"/>
            </a:xfrm>
            <a:prstGeom prst="triangle">
              <a:avLst/>
            </a:pr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2" name="等腰三角形 11"/>
            <p:cNvSpPr/>
            <p:nvPr/>
          </p:nvSpPr>
          <p:spPr>
            <a:xfrm rot="8518912">
              <a:off x="4759170" y="3518733"/>
              <a:ext cx="1232971" cy="1062904"/>
            </a:xfrm>
            <a:prstGeom prst="triangle">
              <a:avLst/>
            </a:pr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3" name="等腰三角形 12"/>
            <p:cNvSpPr/>
            <p:nvPr/>
          </p:nvSpPr>
          <p:spPr>
            <a:xfrm rot="12845080">
              <a:off x="3139043" y="3572501"/>
              <a:ext cx="1232971" cy="1062904"/>
            </a:xfrm>
            <a:prstGeom prst="triangle">
              <a:avLst/>
            </a:pr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4" name="等腰三角形 13"/>
            <p:cNvSpPr/>
            <p:nvPr/>
          </p:nvSpPr>
          <p:spPr>
            <a:xfrm rot="17109199">
              <a:off x="2575780" y="2048063"/>
              <a:ext cx="1232971" cy="1062904"/>
            </a:xfrm>
            <a:prstGeom prst="triangle">
              <a:avLst/>
            </a:pr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5" name="TextBox 14"/>
            <p:cNvSpPr txBox="1"/>
            <p:nvPr/>
          </p:nvSpPr>
          <p:spPr>
            <a:xfrm>
              <a:off x="4308886" y="1378133"/>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1</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16" name="TextBox 15"/>
            <p:cNvSpPr txBox="1"/>
            <p:nvPr/>
          </p:nvSpPr>
          <p:spPr>
            <a:xfrm>
              <a:off x="5075024" y="3612701"/>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3</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17" name="TextBox 16"/>
            <p:cNvSpPr txBox="1"/>
            <p:nvPr/>
          </p:nvSpPr>
          <p:spPr>
            <a:xfrm>
              <a:off x="3606593" y="3612701"/>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4</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18" name="TextBox 17"/>
            <p:cNvSpPr txBox="1"/>
            <p:nvPr/>
          </p:nvSpPr>
          <p:spPr>
            <a:xfrm>
              <a:off x="3192133" y="2324895"/>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5</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21" name="TextBox 20"/>
            <p:cNvSpPr txBox="1"/>
            <p:nvPr/>
          </p:nvSpPr>
          <p:spPr>
            <a:xfrm>
              <a:off x="3923928" y="2571750"/>
              <a:ext cx="14142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080808"/>
                  </a:solidFill>
                  <a:effectLst/>
                  <a:uLnTx/>
                  <a:uFillTx/>
                </a:rPr>
                <a:t>标题</a:t>
              </a:r>
            </a:p>
          </p:txBody>
        </p:sp>
        <p:sp>
          <p:nvSpPr>
            <p:cNvPr id="22" name="TextBox 21"/>
            <p:cNvSpPr txBox="1"/>
            <p:nvPr/>
          </p:nvSpPr>
          <p:spPr>
            <a:xfrm>
              <a:off x="5446943" y="2211710"/>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2</a:t>
              </a:r>
              <a:endParaRPr kumimoji="0" lang="zh-CN" altLang="en-US" sz="3600" b="0" i="0" u="none" strike="noStrike" kern="0" cap="none" spc="0" normalizeH="0" baseline="0" noProof="0" dirty="0" smtClean="0">
                <a:ln>
                  <a:noFill/>
                </a:ln>
                <a:solidFill>
                  <a:srgbClr val="FFFFFF"/>
                </a:solidFill>
                <a:effectLst/>
                <a:uLnTx/>
                <a:uFillTx/>
              </a:endParaRPr>
            </a:p>
          </p:txBody>
        </p:sp>
      </p:grpSp>
      <p:grpSp>
        <p:nvGrpSpPr>
          <p:cNvPr id="23" name="组合 22"/>
          <p:cNvGrpSpPr/>
          <p:nvPr/>
        </p:nvGrpSpPr>
        <p:grpSpPr>
          <a:xfrm>
            <a:off x="6229714" y="3019417"/>
            <a:ext cx="2827061" cy="808342"/>
            <a:chOff x="5505214" y="1341804"/>
            <a:chExt cx="3188529" cy="911696"/>
          </a:xfrm>
        </p:grpSpPr>
        <p:sp>
          <p:nvSpPr>
            <p:cNvPr id="24" name="TextBox 23"/>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02.</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25" name="TextBox 24"/>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grpSp>
        <p:nvGrpSpPr>
          <p:cNvPr id="26" name="组合 25"/>
          <p:cNvGrpSpPr/>
          <p:nvPr/>
        </p:nvGrpSpPr>
        <p:grpSpPr>
          <a:xfrm>
            <a:off x="808835" y="3156137"/>
            <a:ext cx="2827061" cy="808342"/>
            <a:chOff x="5505214" y="1341804"/>
            <a:chExt cx="3188529" cy="911696"/>
          </a:xfrm>
        </p:grpSpPr>
        <p:sp>
          <p:nvSpPr>
            <p:cNvPr id="27" name="TextBox 26"/>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04.</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28" name="TextBox 27"/>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grpSp>
        <p:nvGrpSpPr>
          <p:cNvPr id="29" name="组合 28"/>
          <p:cNvGrpSpPr/>
          <p:nvPr/>
        </p:nvGrpSpPr>
        <p:grpSpPr>
          <a:xfrm>
            <a:off x="1168875" y="1156167"/>
            <a:ext cx="2827061" cy="808342"/>
            <a:chOff x="5505214" y="1341804"/>
            <a:chExt cx="3188529" cy="911696"/>
          </a:xfrm>
        </p:grpSpPr>
        <p:sp>
          <p:nvSpPr>
            <p:cNvPr id="30" name="TextBox 29"/>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05.</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31" name="TextBox 30"/>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spTree>
    <p:extLst>
      <p:ext uri="{BB962C8B-B14F-4D97-AF65-F5344CB8AC3E}">
        <p14:creationId xmlns:p14="http://schemas.microsoft.com/office/powerpoint/2010/main" val="1591685680"/>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32" presetClass="emph" presetSubtype="0" fill="hold" nodeType="afterEffect">
                                  <p:stCondLst>
                                    <p:cond delay="0"/>
                                  </p:stCondLst>
                                  <p:childTnLst>
                                    <p:animRot by="120000">
                                      <p:cBhvr>
                                        <p:cTn id="21" dur="100" fill="hold">
                                          <p:stCondLst>
                                            <p:cond delay="0"/>
                                          </p:stCondLst>
                                        </p:cTn>
                                        <p:tgtEl>
                                          <p:spTgt spid="9"/>
                                        </p:tgtEl>
                                        <p:attrNameLst>
                                          <p:attrName>r</p:attrName>
                                        </p:attrNameLst>
                                      </p:cBhvr>
                                    </p:animRot>
                                    <p:animRot by="-240000">
                                      <p:cBhvr>
                                        <p:cTn id="22" dur="200" fill="hold">
                                          <p:stCondLst>
                                            <p:cond delay="200"/>
                                          </p:stCondLst>
                                        </p:cTn>
                                        <p:tgtEl>
                                          <p:spTgt spid="9"/>
                                        </p:tgtEl>
                                        <p:attrNameLst>
                                          <p:attrName>r</p:attrName>
                                        </p:attrNameLst>
                                      </p:cBhvr>
                                    </p:animRot>
                                    <p:animRot by="240000">
                                      <p:cBhvr>
                                        <p:cTn id="23" dur="200" fill="hold">
                                          <p:stCondLst>
                                            <p:cond delay="400"/>
                                          </p:stCondLst>
                                        </p:cTn>
                                        <p:tgtEl>
                                          <p:spTgt spid="9"/>
                                        </p:tgtEl>
                                        <p:attrNameLst>
                                          <p:attrName>r</p:attrName>
                                        </p:attrNameLst>
                                      </p:cBhvr>
                                    </p:animRot>
                                    <p:animRot by="-240000">
                                      <p:cBhvr>
                                        <p:cTn id="24" dur="200" fill="hold">
                                          <p:stCondLst>
                                            <p:cond delay="600"/>
                                          </p:stCondLst>
                                        </p:cTn>
                                        <p:tgtEl>
                                          <p:spTgt spid="9"/>
                                        </p:tgtEl>
                                        <p:attrNameLst>
                                          <p:attrName>r</p:attrName>
                                        </p:attrNameLst>
                                      </p:cBhvr>
                                    </p:animRot>
                                    <p:animRot by="120000">
                                      <p:cBhvr>
                                        <p:cTn id="25" dur="200" fill="hold">
                                          <p:stCondLst>
                                            <p:cond delay="800"/>
                                          </p:stCondLst>
                                        </p:cTn>
                                        <p:tgtEl>
                                          <p:spTgt spid="9"/>
                                        </p:tgtEl>
                                        <p:attrNameLst>
                                          <p:attrName>r</p:attrName>
                                        </p:attrNameLst>
                                      </p:cBhvr>
                                    </p:animRo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直接连接符 3"/>
          <p:cNvSpPr>
            <a:spLocks noChangeShapeType="1"/>
          </p:cNvSpPr>
          <p:nvPr/>
        </p:nvSpPr>
        <p:spPr bwMode="auto">
          <a:xfrm>
            <a:off x="1851808" y="2764133"/>
            <a:ext cx="6647163" cy="0"/>
          </a:xfrm>
          <a:prstGeom prst="line">
            <a:avLst/>
          </a:prstGeom>
          <a:noFill/>
          <a:ln w="3810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7" name="椭圆 12"/>
          <p:cNvSpPr>
            <a:spLocks noChangeArrowheads="1"/>
          </p:cNvSpPr>
          <p:nvPr/>
        </p:nvSpPr>
        <p:spPr bwMode="auto">
          <a:xfrm>
            <a:off x="2698019" y="2674817"/>
            <a:ext cx="182067" cy="182067"/>
          </a:xfrm>
          <a:prstGeom prst="ellipse">
            <a:avLst/>
          </a:prstGeom>
          <a:solidFill>
            <a:srgbClr val="626160"/>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8" name="椭圆 13"/>
          <p:cNvSpPr>
            <a:spLocks noChangeArrowheads="1"/>
          </p:cNvSpPr>
          <p:nvPr/>
        </p:nvSpPr>
        <p:spPr bwMode="auto">
          <a:xfrm>
            <a:off x="4583958" y="2674817"/>
            <a:ext cx="182067" cy="182067"/>
          </a:xfrm>
          <a:prstGeom prst="ellipse">
            <a:avLst/>
          </a:prstGeom>
          <a:solidFill>
            <a:srgbClr val="626160"/>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9" name="椭圆 14"/>
          <p:cNvSpPr>
            <a:spLocks noChangeArrowheads="1"/>
          </p:cNvSpPr>
          <p:nvPr/>
        </p:nvSpPr>
        <p:spPr bwMode="auto">
          <a:xfrm>
            <a:off x="6471042" y="2674817"/>
            <a:ext cx="182067" cy="182067"/>
          </a:xfrm>
          <a:prstGeom prst="ellipse">
            <a:avLst/>
          </a:prstGeom>
          <a:solidFill>
            <a:srgbClr val="D3A004"/>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10" name="椭圆 15"/>
          <p:cNvSpPr>
            <a:spLocks noChangeArrowheads="1"/>
          </p:cNvSpPr>
          <p:nvPr/>
        </p:nvSpPr>
        <p:spPr bwMode="auto">
          <a:xfrm>
            <a:off x="8358127" y="2674817"/>
            <a:ext cx="182067" cy="182067"/>
          </a:xfrm>
          <a:prstGeom prst="ellipse">
            <a:avLst/>
          </a:prstGeom>
          <a:solidFill>
            <a:srgbClr val="626160"/>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11" name="直接连接符 21"/>
          <p:cNvSpPr>
            <a:spLocks noChangeShapeType="1"/>
          </p:cNvSpPr>
          <p:nvPr/>
        </p:nvSpPr>
        <p:spPr bwMode="auto">
          <a:xfrm flipV="1">
            <a:off x="2798786" y="2205336"/>
            <a:ext cx="470626" cy="470626"/>
          </a:xfrm>
          <a:prstGeom prst="line">
            <a:avLst/>
          </a:prstGeom>
          <a:noFill/>
          <a:ln w="635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2" name="直接连接符 27"/>
          <p:cNvSpPr>
            <a:spLocks noChangeShapeType="1"/>
          </p:cNvSpPr>
          <p:nvPr/>
        </p:nvSpPr>
        <p:spPr bwMode="auto">
          <a:xfrm flipV="1">
            <a:off x="6570664" y="2205336"/>
            <a:ext cx="470626" cy="470626"/>
          </a:xfrm>
          <a:prstGeom prst="line">
            <a:avLst/>
          </a:prstGeom>
          <a:noFill/>
          <a:ln w="6350"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3" name="直接连接符 30"/>
          <p:cNvSpPr>
            <a:spLocks noChangeShapeType="1"/>
          </p:cNvSpPr>
          <p:nvPr/>
        </p:nvSpPr>
        <p:spPr bwMode="auto">
          <a:xfrm flipH="1">
            <a:off x="4187762" y="2852303"/>
            <a:ext cx="469481" cy="470626"/>
          </a:xfrm>
          <a:prstGeom prst="line">
            <a:avLst/>
          </a:prstGeom>
          <a:noFill/>
          <a:ln w="635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4" name="直接连接符 33"/>
          <p:cNvSpPr>
            <a:spLocks noChangeShapeType="1"/>
          </p:cNvSpPr>
          <p:nvPr/>
        </p:nvSpPr>
        <p:spPr bwMode="auto">
          <a:xfrm flipH="1">
            <a:off x="7998573" y="2852303"/>
            <a:ext cx="470626" cy="470626"/>
          </a:xfrm>
          <a:prstGeom prst="line">
            <a:avLst/>
          </a:prstGeom>
          <a:noFill/>
          <a:ln w="635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nvGrpSpPr>
          <p:cNvPr id="15" name="组合 14"/>
          <p:cNvGrpSpPr/>
          <p:nvPr/>
        </p:nvGrpSpPr>
        <p:grpSpPr>
          <a:xfrm>
            <a:off x="539551" y="2201901"/>
            <a:ext cx="1297371" cy="1122174"/>
            <a:chOff x="539551" y="2201901"/>
            <a:chExt cx="1297371" cy="1122174"/>
          </a:xfrm>
        </p:grpSpPr>
        <p:sp>
          <p:nvSpPr>
            <p:cNvPr id="16" name="任意多边形 8"/>
            <p:cNvSpPr>
              <a:spLocks noChangeArrowheads="1"/>
            </p:cNvSpPr>
            <p:nvPr/>
          </p:nvSpPr>
          <p:spPr bwMode="auto">
            <a:xfrm rot="5400000">
              <a:off x="627150" y="2114302"/>
              <a:ext cx="1122174" cy="1297371"/>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D3A00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grpSp>
          <p:nvGrpSpPr>
            <p:cNvPr id="17" name="组合 35"/>
            <p:cNvGrpSpPr>
              <a:grpSpLocks/>
            </p:cNvGrpSpPr>
            <p:nvPr/>
          </p:nvGrpSpPr>
          <p:grpSpPr bwMode="auto">
            <a:xfrm>
              <a:off x="627723" y="2440076"/>
              <a:ext cx="924075" cy="480932"/>
              <a:chOff x="0" y="0"/>
              <a:chExt cx="4160635" cy="2169210"/>
            </a:xfrm>
          </p:grpSpPr>
          <p:sp>
            <p:nvSpPr>
              <p:cNvPr id="21" name="直接连接符 36"/>
              <p:cNvSpPr>
                <a:spLocks noChangeShapeType="1"/>
              </p:cNvSpPr>
              <p:nvPr/>
            </p:nvSpPr>
            <p:spPr bwMode="auto">
              <a:xfrm>
                <a:off x="0" y="2169210"/>
                <a:ext cx="4160635" cy="1"/>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22" name="矩形 37"/>
              <p:cNvSpPr>
                <a:spLocks noChangeArrowheads="1"/>
              </p:cNvSpPr>
              <p:nvPr/>
            </p:nvSpPr>
            <p:spPr bwMode="auto">
              <a:xfrm>
                <a:off x="3459030"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3" name="矩形 38"/>
              <p:cNvSpPr>
                <a:spLocks noChangeArrowheads="1"/>
              </p:cNvSpPr>
              <p:nvPr/>
            </p:nvSpPr>
            <p:spPr bwMode="auto">
              <a:xfrm>
                <a:off x="3459030"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4" name="矩形 39"/>
              <p:cNvSpPr>
                <a:spLocks noChangeArrowheads="1"/>
              </p:cNvSpPr>
              <p:nvPr/>
            </p:nvSpPr>
            <p:spPr bwMode="auto">
              <a:xfrm>
                <a:off x="3459030"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5" name="矩形 40"/>
              <p:cNvSpPr>
                <a:spLocks noChangeArrowheads="1"/>
              </p:cNvSpPr>
              <p:nvPr/>
            </p:nvSpPr>
            <p:spPr bwMode="auto">
              <a:xfrm>
                <a:off x="3459030"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6" name="矩形 41"/>
              <p:cNvSpPr>
                <a:spLocks noChangeArrowheads="1"/>
              </p:cNvSpPr>
              <p:nvPr/>
            </p:nvSpPr>
            <p:spPr bwMode="auto">
              <a:xfrm>
                <a:off x="3459030"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7" name="矩形 42"/>
              <p:cNvSpPr>
                <a:spLocks noChangeArrowheads="1"/>
              </p:cNvSpPr>
              <p:nvPr/>
            </p:nvSpPr>
            <p:spPr bwMode="auto">
              <a:xfrm>
                <a:off x="2844784"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8" name="矩形 43"/>
              <p:cNvSpPr>
                <a:spLocks noChangeArrowheads="1"/>
              </p:cNvSpPr>
              <p:nvPr/>
            </p:nvSpPr>
            <p:spPr bwMode="auto">
              <a:xfrm>
                <a:off x="2844784"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9" name="矩形 44"/>
              <p:cNvSpPr>
                <a:spLocks noChangeArrowheads="1"/>
              </p:cNvSpPr>
              <p:nvPr/>
            </p:nvSpPr>
            <p:spPr bwMode="auto">
              <a:xfrm>
                <a:off x="2844784"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0" name="矩形 45"/>
              <p:cNvSpPr>
                <a:spLocks noChangeArrowheads="1"/>
              </p:cNvSpPr>
              <p:nvPr/>
            </p:nvSpPr>
            <p:spPr bwMode="auto">
              <a:xfrm>
                <a:off x="2844784"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1" name="矩形 46"/>
              <p:cNvSpPr>
                <a:spLocks noChangeArrowheads="1"/>
              </p:cNvSpPr>
              <p:nvPr/>
            </p:nvSpPr>
            <p:spPr bwMode="auto">
              <a:xfrm>
                <a:off x="2844784"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2" name="矩形 47"/>
              <p:cNvSpPr>
                <a:spLocks noChangeArrowheads="1"/>
              </p:cNvSpPr>
              <p:nvPr/>
            </p:nvSpPr>
            <p:spPr bwMode="auto">
              <a:xfrm>
                <a:off x="2844784" y="323994"/>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3" name="矩形 48"/>
              <p:cNvSpPr>
                <a:spLocks noChangeArrowheads="1"/>
              </p:cNvSpPr>
              <p:nvPr/>
            </p:nvSpPr>
            <p:spPr bwMode="auto">
              <a:xfrm>
                <a:off x="2844784" y="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4" name="矩形 49"/>
              <p:cNvSpPr>
                <a:spLocks noChangeArrowheads="1"/>
              </p:cNvSpPr>
              <p:nvPr/>
            </p:nvSpPr>
            <p:spPr bwMode="auto">
              <a:xfrm>
                <a:off x="2230539"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5" name="矩形 50"/>
              <p:cNvSpPr>
                <a:spLocks noChangeArrowheads="1"/>
              </p:cNvSpPr>
              <p:nvPr/>
            </p:nvSpPr>
            <p:spPr bwMode="auto">
              <a:xfrm>
                <a:off x="2230539"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6" name="矩形 51"/>
              <p:cNvSpPr>
                <a:spLocks noChangeArrowheads="1"/>
              </p:cNvSpPr>
              <p:nvPr/>
            </p:nvSpPr>
            <p:spPr bwMode="auto">
              <a:xfrm>
                <a:off x="2230539"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7" name="矩形 52"/>
              <p:cNvSpPr>
                <a:spLocks noChangeArrowheads="1"/>
              </p:cNvSpPr>
              <p:nvPr/>
            </p:nvSpPr>
            <p:spPr bwMode="auto">
              <a:xfrm>
                <a:off x="1616294"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8" name="矩形 53"/>
              <p:cNvSpPr>
                <a:spLocks noChangeArrowheads="1"/>
              </p:cNvSpPr>
              <p:nvPr/>
            </p:nvSpPr>
            <p:spPr bwMode="auto">
              <a:xfrm>
                <a:off x="1616294"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9" name="矩形 54"/>
              <p:cNvSpPr>
                <a:spLocks noChangeArrowheads="1"/>
              </p:cNvSpPr>
              <p:nvPr/>
            </p:nvSpPr>
            <p:spPr bwMode="auto">
              <a:xfrm>
                <a:off x="1616294"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0" name="矩形 55"/>
              <p:cNvSpPr>
                <a:spLocks noChangeArrowheads="1"/>
              </p:cNvSpPr>
              <p:nvPr/>
            </p:nvSpPr>
            <p:spPr bwMode="auto">
              <a:xfrm>
                <a:off x="1616294"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1" name="矩形 56"/>
              <p:cNvSpPr>
                <a:spLocks noChangeArrowheads="1"/>
              </p:cNvSpPr>
              <p:nvPr/>
            </p:nvSpPr>
            <p:spPr bwMode="auto">
              <a:xfrm>
                <a:off x="1616294"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2" name="矩形 57"/>
              <p:cNvSpPr>
                <a:spLocks noChangeArrowheads="1"/>
              </p:cNvSpPr>
              <p:nvPr/>
            </p:nvSpPr>
            <p:spPr bwMode="auto">
              <a:xfrm>
                <a:off x="1002049"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3" name="矩形 58"/>
              <p:cNvSpPr>
                <a:spLocks noChangeArrowheads="1"/>
              </p:cNvSpPr>
              <p:nvPr/>
            </p:nvSpPr>
            <p:spPr bwMode="auto">
              <a:xfrm>
                <a:off x="1002049"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4" name="矩形 59"/>
              <p:cNvSpPr>
                <a:spLocks noChangeArrowheads="1"/>
              </p:cNvSpPr>
              <p:nvPr/>
            </p:nvSpPr>
            <p:spPr bwMode="auto">
              <a:xfrm>
                <a:off x="1002049"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5" name="矩形 60"/>
              <p:cNvSpPr>
                <a:spLocks noChangeArrowheads="1"/>
              </p:cNvSpPr>
              <p:nvPr/>
            </p:nvSpPr>
            <p:spPr bwMode="auto">
              <a:xfrm>
                <a:off x="1002049"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6" name="矩形 61"/>
              <p:cNvSpPr>
                <a:spLocks noChangeArrowheads="1"/>
              </p:cNvSpPr>
              <p:nvPr/>
            </p:nvSpPr>
            <p:spPr bwMode="auto">
              <a:xfrm>
                <a:off x="387804"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7" name="矩形 62"/>
              <p:cNvSpPr>
                <a:spLocks noChangeArrowheads="1"/>
              </p:cNvSpPr>
              <p:nvPr/>
            </p:nvSpPr>
            <p:spPr bwMode="auto">
              <a:xfrm>
                <a:off x="387804"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8" name="矩形 63"/>
              <p:cNvSpPr>
                <a:spLocks noChangeArrowheads="1"/>
              </p:cNvSpPr>
              <p:nvPr/>
            </p:nvSpPr>
            <p:spPr bwMode="auto">
              <a:xfrm>
                <a:off x="387804"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9" name="矩形 64"/>
              <p:cNvSpPr>
                <a:spLocks noChangeArrowheads="1"/>
              </p:cNvSpPr>
              <p:nvPr/>
            </p:nvSpPr>
            <p:spPr bwMode="auto">
              <a:xfrm>
                <a:off x="387804"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0" name="矩形 65"/>
              <p:cNvSpPr>
                <a:spLocks noChangeArrowheads="1"/>
              </p:cNvSpPr>
              <p:nvPr/>
            </p:nvSpPr>
            <p:spPr bwMode="auto">
              <a:xfrm>
                <a:off x="387804"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1" name="矩形 66"/>
              <p:cNvSpPr>
                <a:spLocks noChangeArrowheads="1"/>
              </p:cNvSpPr>
              <p:nvPr/>
            </p:nvSpPr>
            <p:spPr bwMode="auto">
              <a:xfrm>
                <a:off x="387804" y="323994"/>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2" name="矩形 67"/>
              <p:cNvSpPr>
                <a:spLocks noChangeArrowheads="1"/>
              </p:cNvSpPr>
              <p:nvPr/>
            </p:nvSpPr>
            <p:spPr bwMode="auto">
              <a:xfrm>
                <a:off x="387804" y="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grpSp>
        <p:sp>
          <p:nvSpPr>
            <p:cNvPr id="18" name="矩形 68"/>
            <p:cNvSpPr>
              <a:spLocks noChangeArrowheads="1"/>
            </p:cNvSpPr>
            <p:nvPr/>
          </p:nvSpPr>
          <p:spPr bwMode="auto">
            <a:xfrm>
              <a:off x="705110" y="295536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12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53" name="组合 52"/>
          <p:cNvGrpSpPr/>
          <p:nvPr/>
        </p:nvGrpSpPr>
        <p:grpSpPr>
          <a:xfrm>
            <a:off x="2898407" y="3133992"/>
            <a:ext cx="1502339" cy="1299661"/>
            <a:chOff x="2898407" y="3133992"/>
            <a:chExt cx="1502339" cy="1299661"/>
          </a:xfrm>
        </p:grpSpPr>
        <p:sp>
          <p:nvSpPr>
            <p:cNvPr id="54" name="任意多边形 71"/>
            <p:cNvSpPr>
              <a:spLocks noChangeArrowheads="1"/>
            </p:cNvSpPr>
            <p:nvPr/>
          </p:nvSpPr>
          <p:spPr bwMode="auto">
            <a:xfrm rot="13762846" flipH="1" flipV="1">
              <a:off x="2999746" y="3032653"/>
              <a:ext cx="1299661"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62616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5" name="文本框 73"/>
            <p:cNvSpPr>
              <a:spLocks noChangeArrowheads="1"/>
            </p:cNvSpPr>
            <p:nvPr/>
          </p:nvSpPr>
          <p:spPr bwMode="auto">
            <a:xfrm>
              <a:off x="3048413" y="3312624"/>
              <a:ext cx="667579" cy="55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02</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56" name="图片 7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5608" y="3381328"/>
              <a:ext cx="368714" cy="34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文本框 75"/>
            <p:cNvSpPr>
              <a:spLocks noChangeArrowheads="1"/>
            </p:cNvSpPr>
            <p:nvPr/>
          </p:nvSpPr>
          <p:spPr bwMode="auto">
            <a:xfrm>
              <a:off x="2973982" y="3818747"/>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58" name="组合 57"/>
          <p:cNvGrpSpPr/>
          <p:nvPr/>
        </p:nvGrpSpPr>
        <p:grpSpPr>
          <a:xfrm>
            <a:off x="3026655" y="1086597"/>
            <a:ext cx="1502339" cy="1300806"/>
            <a:chOff x="3026655" y="1086597"/>
            <a:chExt cx="1502339" cy="1300806"/>
          </a:xfrm>
        </p:grpSpPr>
        <p:sp>
          <p:nvSpPr>
            <p:cNvPr id="59" name="任意多边形 69"/>
            <p:cNvSpPr>
              <a:spLocks noChangeArrowheads="1"/>
            </p:cNvSpPr>
            <p:nvPr/>
          </p:nvSpPr>
          <p:spPr bwMode="auto">
            <a:xfrm rot="13762846">
              <a:off x="3127422" y="985830"/>
              <a:ext cx="1300806"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62616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60" name="文本框 76"/>
            <p:cNvSpPr>
              <a:spLocks noChangeArrowheads="1"/>
            </p:cNvSpPr>
            <p:nvPr/>
          </p:nvSpPr>
          <p:spPr bwMode="auto">
            <a:xfrm>
              <a:off x="3333536" y="1147286"/>
              <a:ext cx="667579" cy="55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01</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61" name="图片 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1877" y="1204540"/>
              <a:ext cx="368714" cy="368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文本框 78"/>
            <p:cNvSpPr>
              <a:spLocks noChangeArrowheads="1"/>
            </p:cNvSpPr>
            <p:nvPr/>
          </p:nvSpPr>
          <p:spPr bwMode="auto">
            <a:xfrm>
              <a:off x="3260251" y="1653410"/>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63" name="组合 62"/>
          <p:cNvGrpSpPr/>
          <p:nvPr/>
        </p:nvGrpSpPr>
        <p:grpSpPr>
          <a:xfrm>
            <a:off x="6809984" y="1086597"/>
            <a:ext cx="1502339" cy="1300806"/>
            <a:chOff x="6809984" y="1086597"/>
            <a:chExt cx="1502339" cy="1300806"/>
          </a:xfrm>
        </p:grpSpPr>
        <p:sp>
          <p:nvSpPr>
            <p:cNvPr id="64" name="任意多边形 70"/>
            <p:cNvSpPr>
              <a:spLocks noChangeArrowheads="1"/>
            </p:cNvSpPr>
            <p:nvPr/>
          </p:nvSpPr>
          <p:spPr bwMode="auto">
            <a:xfrm rot="13762846">
              <a:off x="6910751" y="985830"/>
              <a:ext cx="1300806"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D3A004"/>
            </a:solidFill>
            <a:ln w="12700" cap="flat" cmpd="sng">
              <a:noFill/>
              <a:bevel/>
              <a:headEnd/>
              <a:tailEnd/>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65" name="文本框 79"/>
            <p:cNvSpPr>
              <a:spLocks noChangeArrowheads="1"/>
            </p:cNvSpPr>
            <p:nvPr/>
          </p:nvSpPr>
          <p:spPr bwMode="auto">
            <a:xfrm>
              <a:off x="7114575" y="1147286"/>
              <a:ext cx="667579" cy="55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03</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66" name="图片 8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32916" y="1204540"/>
              <a:ext cx="368714" cy="368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文本框 81"/>
            <p:cNvSpPr>
              <a:spLocks noChangeArrowheads="1"/>
            </p:cNvSpPr>
            <p:nvPr/>
          </p:nvSpPr>
          <p:spPr bwMode="auto">
            <a:xfrm>
              <a:off x="7041290" y="1653410"/>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68" name="组合 67"/>
          <p:cNvGrpSpPr/>
          <p:nvPr/>
        </p:nvGrpSpPr>
        <p:grpSpPr>
          <a:xfrm>
            <a:off x="6704637" y="3143153"/>
            <a:ext cx="1502339" cy="1300806"/>
            <a:chOff x="6704637" y="3143153"/>
            <a:chExt cx="1502339" cy="1300806"/>
          </a:xfrm>
        </p:grpSpPr>
        <p:sp>
          <p:nvSpPr>
            <p:cNvPr id="69" name="任意多边形 72"/>
            <p:cNvSpPr>
              <a:spLocks noChangeArrowheads="1"/>
            </p:cNvSpPr>
            <p:nvPr/>
          </p:nvSpPr>
          <p:spPr bwMode="auto">
            <a:xfrm rot="13762846" flipH="1" flipV="1">
              <a:off x="6805404" y="3042386"/>
              <a:ext cx="1300806"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62616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70" name="文本框 82"/>
            <p:cNvSpPr>
              <a:spLocks noChangeArrowheads="1"/>
            </p:cNvSpPr>
            <p:nvPr/>
          </p:nvSpPr>
          <p:spPr bwMode="auto">
            <a:xfrm>
              <a:off x="6866094" y="3312624"/>
              <a:ext cx="667579" cy="55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04</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71" name="图片 8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83289" y="3369877"/>
              <a:ext cx="368714" cy="368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文本框 84"/>
            <p:cNvSpPr>
              <a:spLocks noChangeArrowheads="1"/>
            </p:cNvSpPr>
            <p:nvPr/>
          </p:nvSpPr>
          <p:spPr bwMode="auto">
            <a:xfrm>
              <a:off x="6791664" y="3818747"/>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spTree>
    <p:extLst>
      <p:ext uri="{BB962C8B-B14F-4D97-AF65-F5344CB8AC3E}">
        <p14:creationId xmlns:p14="http://schemas.microsoft.com/office/powerpoint/2010/main" val="3555131011"/>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1000"/>
                                        <p:tgtEl>
                                          <p:spTgt spid="58"/>
                                        </p:tgtEl>
                                      </p:cBhvr>
                                    </p:animEffect>
                                    <p:anim calcmode="lin" valueType="num">
                                      <p:cBhvr>
                                        <p:cTn id="34" dur="1000" fill="hold"/>
                                        <p:tgtEl>
                                          <p:spTgt spid="58"/>
                                        </p:tgtEl>
                                        <p:attrNameLst>
                                          <p:attrName>ppt_x</p:attrName>
                                        </p:attrNameLst>
                                      </p:cBhvr>
                                      <p:tavLst>
                                        <p:tav tm="0">
                                          <p:val>
                                            <p:strVal val="#ppt_x"/>
                                          </p:val>
                                        </p:tav>
                                        <p:tav tm="100000">
                                          <p:val>
                                            <p:strVal val="#ppt_x"/>
                                          </p:val>
                                        </p:tav>
                                      </p:tavLst>
                                    </p:anim>
                                    <p:anim calcmode="lin" valueType="num">
                                      <p:cBhvr>
                                        <p:cTn id="35" dur="1000" fill="hold"/>
                                        <p:tgtEl>
                                          <p:spTgt spid="58"/>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5000"/>
                            </p:stCondLst>
                            <p:childTnLst>
                              <p:par>
                                <p:cTn id="45" presetID="47" presetClass="entr" presetSubtype="0"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par>
                          <p:cTn id="58" fill="hold">
                            <p:stCondLst>
                              <p:cond delay="7000"/>
                            </p:stCondLst>
                            <p:childTnLst>
                              <p:par>
                                <p:cTn id="59" presetID="42" presetClass="entr" presetSubtype="0" fill="hold"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par>
                          <p:cTn id="68" fill="hold">
                            <p:stCondLst>
                              <p:cond delay="85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9000"/>
                            </p:stCondLst>
                            <p:childTnLst>
                              <p:par>
                                <p:cTn id="73" presetID="47" presetClass="entr" presetSubtype="0" fill="hold"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1000"/>
                                        <p:tgtEl>
                                          <p:spTgt spid="68"/>
                                        </p:tgtEl>
                                      </p:cBhvr>
                                    </p:animEffect>
                                    <p:anim calcmode="lin" valueType="num">
                                      <p:cBhvr>
                                        <p:cTn id="76" dur="1000" fill="hold"/>
                                        <p:tgtEl>
                                          <p:spTgt spid="68"/>
                                        </p:tgtEl>
                                        <p:attrNameLst>
                                          <p:attrName>ppt_x</p:attrName>
                                        </p:attrNameLst>
                                      </p:cBhvr>
                                      <p:tavLst>
                                        <p:tav tm="0">
                                          <p:val>
                                            <p:strVal val="#ppt_x"/>
                                          </p:val>
                                        </p:tav>
                                        <p:tav tm="100000">
                                          <p:val>
                                            <p:strVal val="#ppt_x"/>
                                          </p:val>
                                        </p:tav>
                                      </p:tavLst>
                                    </p:anim>
                                    <p:anim calcmode="lin" valueType="num">
                                      <p:cBhvr>
                                        <p:cTn id="77"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753995" y="1457136"/>
            <a:ext cx="1970672" cy="1980599"/>
            <a:chOff x="753995" y="1457136"/>
            <a:chExt cx="1970672" cy="1980599"/>
          </a:xfrm>
        </p:grpSpPr>
        <p:sp>
          <p:nvSpPr>
            <p:cNvPr id="7" name="Freeform 6"/>
            <p:cNvSpPr>
              <a:spLocks noChangeArrowheads="1"/>
            </p:cNvSpPr>
            <p:nvPr/>
          </p:nvSpPr>
          <p:spPr bwMode="auto">
            <a:xfrm>
              <a:off x="753995" y="1457136"/>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D3A004"/>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8" name="文本框 12"/>
            <p:cNvSpPr>
              <a:spLocks noChangeArrowheads="1"/>
            </p:cNvSpPr>
            <p:nvPr/>
          </p:nvSpPr>
          <p:spPr bwMode="auto">
            <a:xfrm>
              <a:off x="1144902" y="2221578"/>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01</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9"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5030" y="2283627"/>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直接连接符 15"/>
            <p:cNvSpPr>
              <a:spLocks noChangeShapeType="1"/>
            </p:cNvSpPr>
            <p:nvPr/>
          </p:nvSpPr>
          <p:spPr bwMode="auto">
            <a:xfrm>
              <a:off x="1134975" y="2865645"/>
              <a:ext cx="1209953" cy="1241"/>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1" name="矩形 16"/>
            <p:cNvSpPr>
              <a:spLocks noChangeArrowheads="1"/>
            </p:cNvSpPr>
            <p:nvPr/>
          </p:nvSpPr>
          <p:spPr bwMode="auto">
            <a:xfrm>
              <a:off x="1149548" y="2847030"/>
              <a:ext cx="12105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12" name="组合 11"/>
          <p:cNvGrpSpPr/>
          <p:nvPr/>
        </p:nvGrpSpPr>
        <p:grpSpPr>
          <a:xfrm>
            <a:off x="4531530" y="1457136"/>
            <a:ext cx="1970672" cy="1980599"/>
            <a:chOff x="4531530" y="1457136"/>
            <a:chExt cx="1970672" cy="1980599"/>
          </a:xfrm>
        </p:grpSpPr>
        <p:sp>
          <p:nvSpPr>
            <p:cNvPr id="13" name="Freeform 7"/>
            <p:cNvSpPr>
              <a:spLocks noChangeArrowheads="1"/>
            </p:cNvSpPr>
            <p:nvPr/>
          </p:nvSpPr>
          <p:spPr bwMode="auto">
            <a:xfrm>
              <a:off x="4531530" y="1457136"/>
              <a:ext cx="1970672" cy="1980599"/>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626160"/>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14" name="文本框 17"/>
            <p:cNvSpPr>
              <a:spLocks noChangeArrowheads="1"/>
            </p:cNvSpPr>
            <p:nvPr/>
          </p:nvSpPr>
          <p:spPr bwMode="auto">
            <a:xfrm>
              <a:off x="4953462" y="2221578"/>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03</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15"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23589" y="2283627"/>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直接连接符 19"/>
            <p:cNvSpPr>
              <a:spLocks noChangeShapeType="1"/>
            </p:cNvSpPr>
            <p:nvPr/>
          </p:nvSpPr>
          <p:spPr bwMode="auto">
            <a:xfrm>
              <a:off x="4943534" y="2865645"/>
              <a:ext cx="1209952" cy="1241"/>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7" name="矩形 20"/>
            <p:cNvSpPr>
              <a:spLocks noChangeArrowheads="1"/>
            </p:cNvSpPr>
            <p:nvPr/>
          </p:nvSpPr>
          <p:spPr bwMode="auto">
            <a:xfrm>
              <a:off x="4958108" y="2847030"/>
              <a:ext cx="1210588" cy="49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18" name="组合 17"/>
          <p:cNvGrpSpPr/>
          <p:nvPr/>
        </p:nvGrpSpPr>
        <p:grpSpPr>
          <a:xfrm>
            <a:off x="2635316" y="2037913"/>
            <a:ext cx="1958262" cy="1983081"/>
            <a:chOff x="2635316" y="2037913"/>
            <a:chExt cx="1958262" cy="1983081"/>
          </a:xfrm>
        </p:grpSpPr>
        <p:sp>
          <p:nvSpPr>
            <p:cNvPr id="21" name="Freeform 5"/>
            <p:cNvSpPr>
              <a:spLocks noChangeArrowheads="1"/>
            </p:cNvSpPr>
            <p:nvPr/>
          </p:nvSpPr>
          <p:spPr bwMode="auto">
            <a:xfrm>
              <a:off x="2635316" y="2037913"/>
              <a:ext cx="1958262" cy="1983081"/>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8"/>
                <a:gd name="T169" fmla="*/ 0 h 1598"/>
                <a:gd name="T170" fmla="*/ 1578 w 1578"/>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rgbClr val="626160"/>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22" name="文本框 21"/>
            <p:cNvSpPr>
              <a:spLocks noChangeArrowheads="1"/>
            </p:cNvSpPr>
            <p:nvPr/>
          </p:nvSpPr>
          <p:spPr bwMode="auto">
            <a:xfrm>
              <a:off x="3044839" y="2082588"/>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02</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23"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3725" y="2145879"/>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直接连接符 23"/>
            <p:cNvSpPr>
              <a:spLocks noChangeShapeType="1"/>
            </p:cNvSpPr>
            <p:nvPr/>
          </p:nvSpPr>
          <p:spPr bwMode="auto">
            <a:xfrm>
              <a:off x="2991476" y="2695631"/>
              <a:ext cx="1209953" cy="0"/>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25" name="矩形 24"/>
            <p:cNvSpPr>
              <a:spLocks noChangeArrowheads="1"/>
            </p:cNvSpPr>
            <p:nvPr/>
          </p:nvSpPr>
          <p:spPr bwMode="auto">
            <a:xfrm>
              <a:off x="3262531" y="2761403"/>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26" name="组合 25"/>
          <p:cNvGrpSpPr/>
          <p:nvPr/>
        </p:nvGrpSpPr>
        <p:grpSpPr>
          <a:xfrm>
            <a:off x="6569214" y="2037913"/>
            <a:ext cx="1963226" cy="1983081"/>
            <a:chOff x="6569214" y="2037913"/>
            <a:chExt cx="1963226" cy="1983081"/>
          </a:xfrm>
        </p:grpSpPr>
        <p:sp>
          <p:nvSpPr>
            <p:cNvPr id="27" name="Freeform 8"/>
            <p:cNvSpPr>
              <a:spLocks noChangeArrowheads="1"/>
            </p:cNvSpPr>
            <p:nvPr/>
          </p:nvSpPr>
          <p:spPr bwMode="auto">
            <a:xfrm>
              <a:off x="6569214" y="2037913"/>
              <a:ext cx="1963226" cy="1983081"/>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2"/>
                <a:gd name="T169" fmla="*/ 0 h 1598"/>
                <a:gd name="T170" fmla="*/ 1582 w 1582"/>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D3A004"/>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28" name="文本框 25"/>
            <p:cNvSpPr>
              <a:spLocks noChangeArrowheads="1"/>
            </p:cNvSpPr>
            <p:nvPr/>
          </p:nvSpPr>
          <p:spPr bwMode="auto">
            <a:xfrm>
              <a:off x="6962603" y="2082588"/>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04</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29"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91" y="2145879"/>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直接连接符 27"/>
            <p:cNvSpPr>
              <a:spLocks noChangeShapeType="1"/>
            </p:cNvSpPr>
            <p:nvPr/>
          </p:nvSpPr>
          <p:spPr bwMode="auto">
            <a:xfrm>
              <a:off x="6909242" y="2695631"/>
              <a:ext cx="1209952" cy="0"/>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31" name="矩形 28"/>
            <p:cNvSpPr>
              <a:spLocks noChangeArrowheads="1"/>
            </p:cNvSpPr>
            <p:nvPr/>
          </p:nvSpPr>
          <p:spPr bwMode="auto">
            <a:xfrm>
              <a:off x="7180296" y="2761403"/>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32" name="组合 31"/>
          <p:cNvGrpSpPr/>
          <p:nvPr/>
        </p:nvGrpSpPr>
        <p:grpSpPr>
          <a:xfrm>
            <a:off x="971600" y="3499784"/>
            <a:ext cx="5262780" cy="656142"/>
            <a:chOff x="971600" y="3499784"/>
            <a:chExt cx="5262780" cy="656142"/>
          </a:xfrm>
        </p:grpSpPr>
        <p:sp>
          <p:nvSpPr>
            <p:cNvPr id="33" name="矩形 30"/>
            <p:cNvSpPr>
              <a:spLocks noChangeArrowheads="1"/>
            </p:cNvSpPr>
            <p:nvPr/>
          </p:nvSpPr>
          <p:spPr bwMode="auto">
            <a:xfrm>
              <a:off x="971600" y="3499784"/>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sp>
          <p:nvSpPr>
            <p:cNvPr id="34" name="矩形 34"/>
            <p:cNvSpPr>
              <a:spLocks noChangeArrowheads="1"/>
            </p:cNvSpPr>
            <p:nvPr/>
          </p:nvSpPr>
          <p:spPr bwMode="auto">
            <a:xfrm>
              <a:off x="4716016" y="3499784"/>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grpSp>
      <p:grpSp>
        <p:nvGrpSpPr>
          <p:cNvPr id="35" name="组合 34"/>
          <p:cNvGrpSpPr/>
          <p:nvPr/>
        </p:nvGrpSpPr>
        <p:grpSpPr>
          <a:xfrm>
            <a:off x="2843808" y="1257339"/>
            <a:ext cx="5506857" cy="656142"/>
            <a:chOff x="2843808" y="1257339"/>
            <a:chExt cx="5506857" cy="656142"/>
          </a:xfrm>
        </p:grpSpPr>
        <p:sp>
          <p:nvSpPr>
            <p:cNvPr id="36" name="矩形 32"/>
            <p:cNvSpPr>
              <a:spLocks noChangeArrowheads="1"/>
            </p:cNvSpPr>
            <p:nvPr/>
          </p:nvSpPr>
          <p:spPr bwMode="auto">
            <a:xfrm>
              <a:off x="2843808" y="1257339"/>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sp>
          <p:nvSpPr>
            <p:cNvPr id="37" name="矩形 36"/>
            <p:cNvSpPr>
              <a:spLocks noChangeArrowheads="1"/>
            </p:cNvSpPr>
            <p:nvPr/>
          </p:nvSpPr>
          <p:spPr bwMode="auto">
            <a:xfrm>
              <a:off x="6832301" y="1257339"/>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grpSp>
    </p:spTree>
    <p:extLst>
      <p:ext uri="{BB962C8B-B14F-4D97-AF65-F5344CB8AC3E}">
        <p14:creationId xmlns:p14="http://schemas.microsoft.com/office/powerpoint/2010/main" val="3100343867"/>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7" presetClass="entr" presetSubtype="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2"/>
          <p:cNvSpPr>
            <a:spLocks noChangeArrowheads="1"/>
          </p:cNvSpPr>
          <p:nvPr/>
        </p:nvSpPr>
        <p:spPr bwMode="auto">
          <a:xfrm>
            <a:off x="5004048" y="1948102"/>
            <a:ext cx="3573898" cy="2635183"/>
          </a:xfrm>
          <a:prstGeom prst="roundRect">
            <a:avLst>
              <a:gd name="adj" fmla="val 2255"/>
            </a:avLst>
          </a:prstGeom>
          <a:noFill/>
          <a:ln w="3175" cap="flat" cmpd="sng">
            <a:noFill/>
            <a:bevel/>
            <a:headEnd/>
            <a:tailEnd/>
          </a:ln>
        </p:spPr>
        <p:txBody>
          <a:bodyPr lIns="18000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500" dirty="0">
                <a:solidFill>
                  <a:srgbClr val="080808"/>
                </a:solidFill>
                <a:latin typeface="微软雅黑" pitchFamily="34" charset="-122"/>
                <a:ea typeface="微软雅黑" pitchFamily="34" charset="-122"/>
                <a:sym typeface="宋体" pitchFamily="2" charset="-122"/>
              </a:rPr>
              <a:t>单击此处添加段落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a:t>
            </a:r>
            <a:r>
              <a:rPr lang="zh-CN" altLang="en-US" sz="1500" dirty="0" smtClean="0">
                <a:solidFill>
                  <a:srgbClr val="080808"/>
                </a:solidFill>
                <a:latin typeface="微软雅黑" pitchFamily="34" charset="-122"/>
                <a:ea typeface="微软雅黑" pitchFamily="34" charset="-122"/>
                <a:sym typeface="宋体" pitchFamily="2" charset="-122"/>
              </a:rPr>
              <a:t>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endParaRPr lang="zh-CN" altLang="en-US" sz="1500" dirty="0">
              <a:solidFill>
                <a:srgbClr val="080808"/>
              </a:solidFill>
              <a:latin typeface="微软雅黑" panose="020B0503020204020204" pitchFamily="34" charset="-122"/>
              <a:ea typeface="微软雅黑" panose="020B0503020204020204" pitchFamily="34" charset="-122"/>
            </a:endParaRPr>
          </a:p>
        </p:txBody>
      </p:sp>
      <p:sp>
        <p:nvSpPr>
          <p:cNvPr id="7" name="Oval 4"/>
          <p:cNvSpPr>
            <a:spLocks noChangeArrowheads="1"/>
          </p:cNvSpPr>
          <p:nvPr/>
        </p:nvSpPr>
        <p:spPr bwMode="auto">
          <a:xfrm>
            <a:off x="1253111" y="1362125"/>
            <a:ext cx="3020880" cy="3020880"/>
          </a:xfrm>
          <a:prstGeom prst="ellipse">
            <a:avLst/>
          </a:prstGeom>
          <a:noFill/>
          <a:ln w="12700" cmpd="sng">
            <a:solidFill>
              <a:srgbClr val="2B2E3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ln w="12700">
                <a:solidFill>
                  <a:srgbClr val="D3A004">
                    <a:satMod val="155000"/>
                  </a:srgbClr>
                </a:solidFill>
                <a:prstDash val="solid"/>
              </a:ln>
              <a:solidFill>
                <a:srgbClr val="626160">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sym typeface="Impact" pitchFamily="34" charset="0"/>
            </a:endParaRPr>
          </a:p>
        </p:txBody>
      </p:sp>
      <p:grpSp>
        <p:nvGrpSpPr>
          <p:cNvPr id="8" name="组合 7"/>
          <p:cNvGrpSpPr/>
          <p:nvPr/>
        </p:nvGrpSpPr>
        <p:grpSpPr>
          <a:xfrm>
            <a:off x="971600" y="1585047"/>
            <a:ext cx="3545319" cy="3290959"/>
            <a:chOff x="1043608" y="1513039"/>
            <a:chExt cx="3545319" cy="3290959"/>
          </a:xfrm>
        </p:grpSpPr>
        <p:sp>
          <p:nvSpPr>
            <p:cNvPr id="9" name="Oval 5"/>
            <p:cNvSpPr>
              <a:spLocks noChangeArrowheads="1"/>
            </p:cNvSpPr>
            <p:nvPr/>
          </p:nvSpPr>
          <p:spPr bwMode="auto">
            <a:xfrm>
              <a:off x="1043608" y="1513039"/>
              <a:ext cx="1028871" cy="1028871"/>
            </a:xfrm>
            <a:prstGeom prst="ellipse">
              <a:avLst/>
            </a:prstGeom>
            <a:solidFill>
              <a:srgbClr val="D3A004"/>
            </a:solidFill>
            <a:ln w="38100" cmpd="sng">
              <a:solidFill>
                <a:srgbClr val="EBF5FF"/>
              </a:solidFill>
              <a:bevel/>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添加文本</a:t>
              </a:r>
              <a:r>
                <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3</a:t>
              </a:r>
              <a:endPar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0" name="Oval 6"/>
            <p:cNvSpPr>
              <a:spLocks noChangeArrowheads="1"/>
            </p:cNvSpPr>
            <p:nvPr/>
          </p:nvSpPr>
          <p:spPr bwMode="auto">
            <a:xfrm>
              <a:off x="3560056" y="1513039"/>
              <a:ext cx="1028871" cy="1028871"/>
            </a:xfrm>
            <a:prstGeom prst="ellipse">
              <a:avLst/>
            </a:prstGeom>
            <a:solidFill>
              <a:srgbClr val="626160"/>
            </a:solidFill>
            <a:ln w="38100" cmpd="sng">
              <a:solidFill>
                <a:srgbClr val="EBF5FF"/>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添加文本</a:t>
              </a:r>
              <a:r>
                <a:rPr kumimoji="0" lang="en-US" altLang="zh-CN"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1</a:t>
              </a:r>
              <a:endPar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1" name="Oval 7"/>
            <p:cNvSpPr>
              <a:spLocks noChangeArrowheads="1"/>
            </p:cNvSpPr>
            <p:nvPr/>
          </p:nvSpPr>
          <p:spPr bwMode="auto">
            <a:xfrm>
              <a:off x="2348274" y="3775127"/>
              <a:ext cx="1028871" cy="1028871"/>
            </a:xfrm>
            <a:prstGeom prst="ellipse">
              <a:avLst/>
            </a:prstGeom>
            <a:solidFill>
              <a:srgbClr val="626160"/>
            </a:solidFill>
            <a:ln w="38100" cmpd="sng">
              <a:solidFill>
                <a:srgbClr val="EBF5FF"/>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添加文本</a:t>
              </a:r>
              <a:r>
                <a:rPr kumimoji="0" lang="en-US" altLang="zh-CN"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2</a:t>
              </a:r>
              <a:endPar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grpSp>
      <p:sp>
        <p:nvSpPr>
          <p:cNvPr id="12" name="Oval 8"/>
          <p:cNvSpPr>
            <a:spLocks noChangeArrowheads="1"/>
          </p:cNvSpPr>
          <p:nvPr/>
        </p:nvSpPr>
        <p:spPr bwMode="auto">
          <a:xfrm>
            <a:off x="2396301" y="1054893"/>
            <a:ext cx="700204" cy="700204"/>
          </a:xfrm>
          <a:prstGeom prst="ellipse">
            <a:avLst/>
          </a:prstGeom>
          <a:solidFill>
            <a:srgbClr val="626160"/>
          </a:solidFill>
          <a:ln>
            <a:noFill/>
          </a:ln>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文本</a:t>
            </a:r>
            <a:r>
              <a:rPr kumimoji="0" lang="en-US" altLang="zh-CN" sz="1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1</a:t>
            </a:r>
            <a:endParaRPr kumimoji="0" lang="zh-CN" altLang="en-US" sz="1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3" name="Oval 9"/>
          <p:cNvSpPr>
            <a:spLocks noChangeArrowheads="1"/>
          </p:cNvSpPr>
          <p:nvPr/>
        </p:nvSpPr>
        <p:spPr bwMode="auto">
          <a:xfrm>
            <a:off x="3708112" y="3189801"/>
            <a:ext cx="700204" cy="700204"/>
          </a:xfrm>
          <a:prstGeom prst="ellipse">
            <a:avLst/>
          </a:prstGeom>
          <a:solidFill>
            <a:srgbClr val="D3A004"/>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文本</a:t>
            </a:r>
            <a:r>
              <a:rPr kumimoji="0" lang="en-US" altLang="zh-CN"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2</a:t>
            </a:r>
            <a:endPar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4" name="Oval 10"/>
          <p:cNvSpPr>
            <a:spLocks noChangeArrowheads="1"/>
          </p:cNvSpPr>
          <p:nvPr/>
        </p:nvSpPr>
        <p:spPr bwMode="auto">
          <a:xfrm>
            <a:off x="1077345" y="3224096"/>
            <a:ext cx="700204" cy="700204"/>
          </a:xfrm>
          <a:prstGeom prst="ellipse">
            <a:avLst/>
          </a:prstGeom>
          <a:solidFill>
            <a:srgbClr val="626160"/>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文本</a:t>
            </a:r>
            <a:r>
              <a:rPr kumimoji="0" lang="en-US" altLang="zh-CN"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3</a:t>
            </a:r>
            <a:endPar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grpSp>
        <p:nvGrpSpPr>
          <p:cNvPr id="15" name="组合 14"/>
          <p:cNvGrpSpPr/>
          <p:nvPr/>
        </p:nvGrpSpPr>
        <p:grpSpPr>
          <a:xfrm>
            <a:off x="1850428" y="2481023"/>
            <a:ext cx="1787663" cy="1348964"/>
            <a:chOff x="1922436" y="2409015"/>
            <a:chExt cx="1787663" cy="1348964"/>
          </a:xfrm>
        </p:grpSpPr>
        <p:sp>
          <p:nvSpPr>
            <p:cNvPr id="16" name="AutoShape 11"/>
            <p:cNvSpPr>
              <a:spLocks noChangeShapeType="1"/>
            </p:cNvSpPr>
            <p:nvPr/>
          </p:nvSpPr>
          <p:spPr bwMode="auto">
            <a:xfrm flipH="1" flipV="1">
              <a:off x="2854136" y="3350717"/>
              <a:ext cx="8574" cy="407262"/>
            </a:xfrm>
            <a:prstGeom prst="straightConnector1">
              <a:avLst/>
            </a:prstGeom>
            <a:noFill/>
            <a:ln w="9525" cmpd="sng">
              <a:solidFill>
                <a:srgbClr val="2B2E30"/>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D3A004"/>
                </a:solidFill>
                <a:latin typeface="微软雅黑" panose="020B0503020204020204" pitchFamily="34" charset="-122"/>
                <a:ea typeface="微软雅黑" panose="020B0503020204020204" pitchFamily="34" charset="-122"/>
              </a:endParaRPr>
            </a:p>
          </p:txBody>
        </p:sp>
        <p:sp>
          <p:nvSpPr>
            <p:cNvPr id="17" name="AutoShape 12"/>
            <p:cNvSpPr>
              <a:spLocks noChangeShapeType="1"/>
            </p:cNvSpPr>
            <p:nvPr/>
          </p:nvSpPr>
          <p:spPr bwMode="auto">
            <a:xfrm flipH="1">
              <a:off x="3339992" y="2409015"/>
              <a:ext cx="370107" cy="98600"/>
            </a:xfrm>
            <a:prstGeom prst="straightConnector1">
              <a:avLst/>
            </a:prstGeom>
            <a:noFill/>
            <a:ln w="9525" cmpd="sng">
              <a:solidFill>
                <a:srgbClr val="2B2E30"/>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D3A004"/>
                </a:solidFill>
                <a:latin typeface="微软雅黑" panose="020B0503020204020204" pitchFamily="34" charset="-122"/>
                <a:ea typeface="微软雅黑" panose="020B0503020204020204" pitchFamily="34" charset="-122"/>
              </a:endParaRPr>
            </a:p>
          </p:txBody>
        </p:sp>
        <p:sp>
          <p:nvSpPr>
            <p:cNvPr id="18" name="AutoShape 13"/>
            <p:cNvSpPr>
              <a:spLocks noChangeShapeType="1"/>
            </p:cNvSpPr>
            <p:nvPr/>
          </p:nvSpPr>
          <p:spPr bwMode="auto">
            <a:xfrm>
              <a:off x="1922436" y="2409015"/>
              <a:ext cx="445844" cy="98600"/>
            </a:xfrm>
            <a:prstGeom prst="straightConnector1">
              <a:avLst/>
            </a:prstGeom>
            <a:noFill/>
            <a:ln w="9525" cmpd="sng">
              <a:solidFill>
                <a:srgbClr val="2B2E30"/>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D3A004"/>
                </a:solidFill>
                <a:latin typeface="微软雅黑" panose="020B0503020204020204" pitchFamily="34" charset="-122"/>
                <a:ea typeface="微软雅黑" panose="020B0503020204020204" pitchFamily="34" charset="-122"/>
              </a:endParaRPr>
            </a:p>
          </p:txBody>
        </p:sp>
      </p:grpSp>
      <p:sp>
        <p:nvSpPr>
          <p:cNvPr id="21" name="AutoShape 22"/>
          <p:cNvSpPr>
            <a:spLocks noChangeArrowheads="1"/>
          </p:cNvSpPr>
          <p:nvPr/>
        </p:nvSpPr>
        <p:spPr bwMode="auto">
          <a:xfrm>
            <a:off x="5142323" y="1683453"/>
            <a:ext cx="3318109" cy="451560"/>
          </a:xfrm>
          <a:prstGeom prst="roundRect">
            <a:avLst>
              <a:gd name="adj" fmla="val 0"/>
            </a:avLst>
          </a:prstGeom>
          <a:solidFill>
            <a:srgbClr val="D3A004"/>
          </a:solidFill>
          <a:ln w="3175" cap="flat" cmpd="sng">
            <a:solidFill>
              <a:srgbClr val="D7D7D7"/>
            </a:solidFill>
            <a:bevel/>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1"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宋体" pitchFamily="2" charset="-122"/>
              </a:rPr>
              <a:t>单击此处添加文本</a:t>
            </a:r>
            <a:endParaRPr kumimoji="0" lang="zh-CN" altLang="en-US" sz="1800" b="0" i="0" u="none" strike="noStrike" kern="0" cap="none" spc="0" normalizeH="0" baseline="0" noProof="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22" name="Oval 16"/>
          <p:cNvSpPr>
            <a:spLocks noChangeArrowheads="1"/>
          </p:cNvSpPr>
          <p:nvPr/>
        </p:nvSpPr>
        <p:spPr bwMode="auto">
          <a:xfrm>
            <a:off x="2100992" y="2142129"/>
            <a:ext cx="1325340" cy="1296360"/>
          </a:xfrm>
          <a:prstGeom prst="ellipse">
            <a:avLst/>
          </a:prstGeom>
          <a:solidFill>
            <a:srgbClr val="D3A004"/>
          </a:solidFill>
          <a:ln>
            <a:noFill/>
          </a:ln>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1"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标题</a:t>
            </a:r>
            <a:endParaRPr kumimoji="0" lang="zh-CN" altLang="en-US" sz="1800" b="1" i="1"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Tree>
    <p:extLst>
      <p:ext uri="{BB962C8B-B14F-4D97-AF65-F5344CB8AC3E}">
        <p14:creationId xmlns:p14="http://schemas.microsoft.com/office/powerpoint/2010/main" val="580987858"/>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2500"/>
                            </p:stCondLst>
                            <p:childTnLst>
                              <p:par>
                                <p:cTn id="28" presetID="21"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000"/>
                                        <p:tgtEl>
                                          <p:spTgt spid="7"/>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55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7" presetClass="entr" presetSubtype="0"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animBg="1"/>
      <p:bldP spid="12" grpId="0" animBg="1"/>
      <p:bldP spid="13" grpId="0" animBg="1"/>
      <p:bldP spid="14"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直接连接符 28"/>
          <p:cNvSpPr>
            <a:spLocks noChangeShapeType="1"/>
          </p:cNvSpPr>
          <p:nvPr/>
        </p:nvSpPr>
        <p:spPr bwMode="auto">
          <a:xfrm flipH="1">
            <a:off x="6854074" y="1430351"/>
            <a:ext cx="1155550" cy="1921211"/>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7" name="直接连接符 8"/>
          <p:cNvSpPr>
            <a:spLocks noChangeShapeType="1"/>
          </p:cNvSpPr>
          <p:nvPr/>
        </p:nvSpPr>
        <p:spPr bwMode="auto">
          <a:xfrm flipV="1">
            <a:off x="1104560" y="1761593"/>
            <a:ext cx="1231573" cy="182346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8" name="直接连接符 9"/>
          <p:cNvSpPr>
            <a:spLocks noChangeShapeType="1"/>
          </p:cNvSpPr>
          <p:nvPr/>
        </p:nvSpPr>
        <p:spPr bwMode="auto">
          <a:xfrm>
            <a:off x="2336133" y="1761593"/>
            <a:ext cx="1089302" cy="98612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9" name="直接连接符 11"/>
          <p:cNvSpPr>
            <a:spLocks noChangeShapeType="1"/>
          </p:cNvSpPr>
          <p:nvPr/>
        </p:nvSpPr>
        <p:spPr bwMode="auto">
          <a:xfrm flipV="1">
            <a:off x="3423263" y="1269616"/>
            <a:ext cx="1178357" cy="1478105"/>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0" name="直接连接符 14"/>
          <p:cNvSpPr>
            <a:spLocks noChangeShapeType="1"/>
          </p:cNvSpPr>
          <p:nvPr/>
        </p:nvSpPr>
        <p:spPr bwMode="auto">
          <a:xfrm>
            <a:off x="4587502" y="1269616"/>
            <a:ext cx="507182" cy="2068913"/>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1" name="直接连接符 18"/>
          <p:cNvSpPr>
            <a:spLocks noChangeShapeType="1"/>
          </p:cNvSpPr>
          <p:nvPr/>
        </p:nvSpPr>
        <p:spPr bwMode="auto">
          <a:xfrm flipH="1">
            <a:off x="5094684" y="2436027"/>
            <a:ext cx="565829" cy="89272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2" name="直接连接符 20"/>
          <p:cNvSpPr>
            <a:spLocks noChangeShapeType="1"/>
          </p:cNvSpPr>
          <p:nvPr/>
        </p:nvSpPr>
        <p:spPr bwMode="auto">
          <a:xfrm>
            <a:off x="5660513" y="2434941"/>
            <a:ext cx="1193562" cy="75805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3" name="椭圆 22"/>
          <p:cNvSpPr>
            <a:spLocks noChangeArrowheads="1"/>
          </p:cNvSpPr>
          <p:nvPr/>
        </p:nvSpPr>
        <p:spPr bwMode="auto">
          <a:xfrm>
            <a:off x="2261196" y="1713808"/>
            <a:ext cx="196574" cy="196574"/>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椭圆 23"/>
          <p:cNvSpPr>
            <a:spLocks noChangeArrowheads="1"/>
          </p:cNvSpPr>
          <p:nvPr/>
        </p:nvSpPr>
        <p:spPr bwMode="auto">
          <a:xfrm>
            <a:off x="3324433" y="2598933"/>
            <a:ext cx="197660" cy="196574"/>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椭圆 24"/>
          <p:cNvSpPr>
            <a:spLocks noChangeArrowheads="1"/>
          </p:cNvSpPr>
          <p:nvPr/>
        </p:nvSpPr>
        <p:spPr bwMode="auto">
          <a:xfrm>
            <a:off x="4488671" y="1220744"/>
            <a:ext cx="197660"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椭圆 25"/>
          <p:cNvSpPr>
            <a:spLocks noChangeArrowheads="1"/>
          </p:cNvSpPr>
          <p:nvPr/>
        </p:nvSpPr>
        <p:spPr bwMode="auto">
          <a:xfrm>
            <a:off x="4996940" y="3189741"/>
            <a:ext cx="196574"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椭圆 26"/>
          <p:cNvSpPr>
            <a:spLocks noChangeArrowheads="1"/>
          </p:cNvSpPr>
          <p:nvPr/>
        </p:nvSpPr>
        <p:spPr bwMode="auto">
          <a:xfrm>
            <a:off x="5569285" y="2368692"/>
            <a:ext cx="197660"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椭圆 27"/>
          <p:cNvSpPr>
            <a:spLocks noChangeArrowheads="1"/>
          </p:cNvSpPr>
          <p:nvPr/>
        </p:nvSpPr>
        <p:spPr bwMode="auto">
          <a:xfrm>
            <a:off x="6792170" y="3177794"/>
            <a:ext cx="197660"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055688" y="3922820"/>
            <a:ext cx="7092950" cy="443106"/>
            <a:chOff x="1055688" y="3922820"/>
            <a:chExt cx="7092950" cy="443106"/>
          </a:xfrm>
        </p:grpSpPr>
        <p:sp>
          <p:nvSpPr>
            <p:cNvPr id="22" name="矩形 31"/>
            <p:cNvSpPr>
              <a:spLocks noChangeArrowheads="1"/>
            </p:cNvSpPr>
            <p:nvPr/>
          </p:nvSpPr>
          <p:spPr bwMode="auto">
            <a:xfrm>
              <a:off x="1055688" y="3922820"/>
              <a:ext cx="7092950" cy="443106"/>
            </a:xfrm>
            <a:prstGeom prst="rect">
              <a:avLst/>
            </a:prstGeom>
            <a:solidFill>
              <a:srgbClr val="62616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文本框 33"/>
            <p:cNvSpPr>
              <a:spLocks noChangeArrowheads="1"/>
            </p:cNvSpPr>
            <p:nvPr/>
          </p:nvSpPr>
          <p:spPr bwMode="auto">
            <a:xfrm>
              <a:off x="1332629" y="3990155"/>
              <a:ext cx="21894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造字工房悦黑体验版常规体" pitchFamily="50" charset="-122"/>
                </a:rPr>
                <a:t>请输入您需要的内容</a:t>
              </a:r>
            </a:p>
          </p:txBody>
        </p:sp>
        <p:sp>
          <p:nvSpPr>
            <p:cNvPr id="24" name="文本框 34"/>
            <p:cNvSpPr>
              <a:spLocks noChangeArrowheads="1"/>
            </p:cNvSpPr>
            <p:nvPr/>
          </p:nvSpPr>
          <p:spPr bwMode="auto">
            <a:xfrm>
              <a:off x="3646988" y="3998844"/>
              <a:ext cx="2188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造字工房悦黑体验版常规体" pitchFamily="50" charset="-122"/>
                </a:rPr>
                <a:t>请输入您需要的内容</a:t>
              </a:r>
            </a:p>
          </p:txBody>
        </p:sp>
        <p:sp>
          <p:nvSpPr>
            <p:cNvPr id="25" name="文本框 35"/>
            <p:cNvSpPr>
              <a:spLocks noChangeArrowheads="1"/>
            </p:cNvSpPr>
            <p:nvPr/>
          </p:nvSpPr>
          <p:spPr bwMode="auto">
            <a:xfrm>
              <a:off x="5908131" y="3998844"/>
              <a:ext cx="2188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造字工房悦黑体验版常规体" pitchFamily="50" charset="-122"/>
                </a:rPr>
                <a:t>请输入您需要的内容</a:t>
              </a:r>
            </a:p>
          </p:txBody>
        </p:sp>
      </p:grpSp>
      <p:sp>
        <p:nvSpPr>
          <p:cNvPr id="26" name="文本框 36"/>
          <p:cNvSpPr>
            <a:spLocks noChangeArrowheads="1"/>
          </p:cNvSpPr>
          <p:nvPr/>
        </p:nvSpPr>
        <p:spPr bwMode="auto">
          <a:xfrm>
            <a:off x="1628033" y="1203598"/>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2015</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27" name="文本框 37"/>
          <p:cNvSpPr>
            <a:spLocks noChangeArrowheads="1"/>
          </p:cNvSpPr>
          <p:nvPr/>
        </p:nvSpPr>
        <p:spPr bwMode="auto">
          <a:xfrm>
            <a:off x="2647828" y="2791163"/>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2016</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28" name="文本框 38"/>
          <p:cNvSpPr>
            <a:spLocks noChangeArrowheads="1"/>
          </p:cNvSpPr>
          <p:nvPr/>
        </p:nvSpPr>
        <p:spPr bwMode="auto">
          <a:xfrm>
            <a:off x="3841389" y="771550"/>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2017</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29" name="文本框 39"/>
          <p:cNvSpPr>
            <a:spLocks noChangeArrowheads="1"/>
          </p:cNvSpPr>
          <p:nvPr/>
        </p:nvSpPr>
        <p:spPr bwMode="auto">
          <a:xfrm>
            <a:off x="4358346" y="3376541"/>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2018</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30" name="文本框 40"/>
          <p:cNvSpPr>
            <a:spLocks noChangeArrowheads="1"/>
          </p:cNvSpPr>
          <p:nvPr/>
        </p:nvSpPr>
        <p:spPr bwMode="auto">
          <a:xfrm>
            <a:off x="4901368" y="1779662"/>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2019</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内容</a:t>
            </a:r>
            <a:endPar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p:txBody>
      </p:sp>
      <p:sp>
        <p:nvSpPr>
          <p:cNvPr id="31" name="文本框 41"/>
          <p:cNvSpPr>
            <a:spLocks noChangeArrowheads="1"/>
          </p:cNvSpPr>
          <p:nvPr/>
        </p:nvSpPr>
        <p:spPr bwMode="auto">
          <a:xfrm>
            <a:off x="6115564" y="3392831"/>
            <a:ext cx="15508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2020</a:t>
            </a: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Tree>
    <p:extLst>
      <p:ext uri="{BB962C8B-B14F-4D97-AF65-F5344CB8AC3E}">
        <p14:creationId xmlns:p14="http://schemas.microsoft.com/office/powerpoint/2010/main" val="483846476"/>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26" presetClass="emph" presetSubtype="0" fill="hold" grpId="1" nodeType="afterEffect">
                                  <p:stCondLst>
                                    <p:cond delay="0"/>
                                  </p:st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4500"/>
                            </p:stCondLst>
                            <p:childTnLst>
                              <p:par>
                                <p:cTn id="44" presetID="26" presetClass="emph" presetSubtype="0" fill="hold" grpId="1" nodeType="afterEffect">
                                  <p:stCondLst>
                                    <p:cond delay="0"/>
                                  </p:stCondLst>
                                  <p:childTnLst>
                                    <p:animEffect transition="out" filter="fade">
                                      <p:cBhvr>
                                        <p:cTn id="45" dur="500" tmFilter="0, 0; .2, .5; .8, .5; 1, 0"/>
                                        <p:tgtEl>
                                          <p:spTgt spid="14"/>
                                        </p:tgtEl>
                                      </p:cBhvr>
                                    </p:animEffect>
                                    <p:animScale>
                                      <p:cBhvr>
                                        <p:cTn id="46" dur="250" autoRev="1" fill="hold"/>
                                        <p:tgtEl>
                                          <p:spTgt spid="14"/>
                                        </p:tgtEl>
                                      </p:cBhvr>
                                      <p:by x="105000" y="105000"/>
                                    </p:animScale>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childTnLst>
                          </p:cTn>
                        </p:par>
                        <p:par>
                          <p:cTn id="57" fill="hold">
                            <p:stCondLst>
                              <p:cond delay="65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7000"/>
                            </p:stCondLst>
                            <p:childTnLst>
                              <p:par>
                                <p:cTn id="64" presetID="26" presetClass="emph" presetSubtype="0" fill="hold" grpId="1" nodeType="afterEffect">
                                  <p:stCondLst>
                                    <p:cond delay="0"/>
                                  </p:stCondLst>
                                  <p:childTnLst>
                                    <p:animEffect transition="out" filter="fade">
                                      <p:cBhvr>
                                        <p:cTn id="65" dur="500" tmFilter="0, 0; .2, .5; .8, .5; 1, 0"/>
                                        <p:tgtEl>
                                          <p:spTgt spid="15"/>
                                        </p:tgtEl>
                                      </p:cBhvr>
                                    </p:animEffect>
                                    <p:animScale>
                                      <p:cBhvr>
                                        <p:cTn id="66" dur="250" autoRev="1" fill="hold"/>
                                        <p:tgtEl>
                                          <p:spTgt spid="15"/>
                                        </p:tgtEl>
                                      </p:cBhvr>
                                      <p:by x="105000" y="105000"/>
                                    </p:animScale>
                                  </p:childTnLst>
                                </p:cTn>
                              </p:par>
                            </p:childTnLst>
                          </p:cTn>
                        </p:par>
                        <p:par>
                          <p:cTn id="67" fill="hold">
                            <p:stCondLst>
                              <p:cond delay="7500"/>
                            </p:stCondLst>
                            <p:childTnLst>
                              <p:par>
                                <p:cTn id="68" presetID="42"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000"/>
                                        <p:tgtEl>
                                          <p:spTgt spid="28"/>
                                        </p:tgtEl>
                                      </p:cBhvr>
                                    </p:animEffect>
                                    <p:anim calcmode="lin" valueType="num">
                                      <p:cBhvr>
                                        <p:cTn id="71" dur="1000" fill="hold"/>
                                        <p:tgtEl>
                                          <p:spTgt spid="28"/>
                                        </p:tgtEl>
                                        <p:attrNameLst>
                                          <p:attrName>ppt_x</p:attrName>
                                        </p:attrNameLst>
                                      </p:cBhvr>
                                      <p:tavLst>
                                        <p:tav tm="0">
                                          <p:val>
                                            <p:strVal val="#ppt_x"/>
                                          </p:val>
                                        </p:tav>
                                        <p:tav tm="100000">
                                          <p:val>
                                            <p:strVal val="#ppt_x"/>
                                          </p:val>
                                        </p:tav>
                                      </p:tavLst>
                                    </p:anim>
                                    <p:anim calcmode="lin" valueType="num">
                                      <p:cBhvr>
                                        <p:cTn id="72" dur="1000" fill="hold"/>
                                        <p:tgtEl>
                                          <p:spTgt spid="28"/>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22" presetClass="entr" presetSubtype="8"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childTnLst>
                          </p:cTn>
                        </p:par>
                        <p:par>
                          <p:cTn id="77" fill="hold">
                            <p:stCondLst>
                              <p:cond delay="9000"/>
                            </p:stCondLst>
                            <p:childTnLst>
                              <p:par>
                                <p:cTn id="78" presetID="53" presetClass="entr" presetSubtype="16"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9500"/>
                            </p:stCondLst>
                            <p:childTnLst>
                              <p:par>
                                <p:cTn id="84" presetID="26" presetClass="emph" presetSubtype="0" fill="hold" grpId="1" nodeType="afterEffect">
                                  <p:stCondLst>
                                    <p:cond delay="0"/>
                                  </p:stCondLst>
                                  <p:childTnLst>
                                    <p:animEffect transition="out" filter="fade">
                                      <p:cBhvr>
                                        <p:cTn id="85" dur="500" tmFilter="0, 0; .2, .5; .8, .5; 1, 0"/>
                                        <p:tgtEl>
                                          <p:spTgt spid="16"/>
                                        </p:tgtEl>
                                      </p:cBhvr>
                                    </p:animEffect>
                                    <p:animScale>
                                      <p:cBhvr>
                                        <p:cTn id="86" dur="250" autoRev="1" fill="hold"/>
                                        <p:tgtEl>
                                          <p:spTgt spid="16"/>
                                        </p:tgtEl>
                                      </p:cBhvr>
                                      <p:by x="105000" y="105000"/>
                                    </p:animScale>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1000"/>
                                        <p:tgtEl>
                                          <p:spTgt spid="29"/>
                                        </p:tgtEl>
                                      </p:cBhvr>
                                    </p:animEffect>
                                    <p:anim calcmode="lin" valueType="num">
                                      <p:cBhvr>
                                        <p:cTn id="91" dur="1000" fill="hold"/>
                                        <p:tgtEl>
                                          <p:spTgt spid="29"/>
                                        </p:tgtEl>
                                        <p:attrNameLst>
                                          <p:attrName>ppt_x</p:attrName>
                                        </p:attrNameLst>
                                      </p:cBhvr>
                                      <p:tavLst>
                                        <p:tav tm="0">
                                          <p:val>
                                            <p:strVal val="#ppt_x"/>
                                          </p:val>
                                        </p:tav>
                                        <p:tav tm="100000">
                                          <p:val>
                                            <p:strVal val="#ppt_x"/>
                                          </p:val>
                                        </p:tav>
                                      </p:tavLst>
                                    </p:anim>
                                    <p:anim calcmode="lin" valueType="num">
                                      <p:cBhvr>
                                        <p:cTn id="92" dur="1000" fill="hold"/>
                                        <p:tgtEl>
                                          <p:spTgt spid="29"/>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down)">
                                      <p:cBhvr>
                                        <p:cTn id="96" dur="500"/>
                                        <p:tgtEl>
                                          <p:spTgt spid="11"/>
                                        </p:tgtEl>
                                      </p:cBhvr>
                                    </p:animEffect>
                                  </p:childTnLst>
                                </p:cTn>
                              </p:par>
                            </p:childTnLst>
                          </p:cTn>
                        </p:par>
                        <p:par>
                          <p:cTn id="97" fill="hold">
                            <p:stCondLst>
                              <p:cond delay="11500"/>
                            </p:stCondLst>
                            <p:childTnLst>
                              <p:par>
                                <p:cTn id="98" presetID="53" presetClass="entr" presetSubtype="16"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 calcmode="lin" valueType="num">
                                      <p:cBhvr>
                                        <p:cTn id="100" dur="500" fill="hold"/>
                                        <p:tgtEl>
                                          <p:spTgt spid="17"/>
                                        </p:tgtEl>
                                        <p:attrNameLst>
                                          <p:attrName>ppt_w</p:attrName>
                                        </p:attrNameLst>
                                      </p:cBhvr>
                                      <p:tavLst>
                                        <p:tav tm="0">
                                          <p:val>
                                            <p:fltVal val="0"/>
                                          </p:val>
                                        </p:tav>
                                        <p:tav tm="100000">
                                          <p:val>
                                            <p:strVal val="#ppt_w"/>
                                          </p:val>
                                        </p:tav>
                                      </p:tavLst>
                                    </p:anim>
                                    <p:anim calcmode="lin" valueType="num">
                                      <p:cBhvr>
                                        <p:cTn id="101" dur="500" fill="hold"/>
                                        <p:tgtEl>
                                          <p:spTgt spid="17"/>
                                        </p:tgtEl>
                                        <p:attrNameLst>
                                          <p:attrName>ppt_h</p:attrName>
                                        </p:attrNameLst>
                                      </p:cBhvr>
                                      <p:tavLst>
                                        <p:tav tm="0">
                                          <p:val>
                                            <p:fltVal val="0"/>
                                          </p:val>
                                        </p:tav>
                                        <p:tav tm="100000">
                                          <p:val>
                                            <p:strVal val="#ppt_h"/>
                                          </p:val>
                                        </p:tav>
                                      </p:tavLst>
                                    </p:anim>
                                    <p:animEffect transition="in" filter="fade">
                                      <p:cBhvr>
                                        <p:cTn id="102" dur="500"/>
                                        <p:tgtEl>
                                          <p:spTgt spid="17"/>
                                        </p:tgtEl>
                                      </p:cBhvr>
                                    </p:animEffect>
                                  </p:childTnLst>
                                </p:cTn>
                              </p:par>
                            </p:childTnLst>
                          </p:cTn>
                        </p:par>
                        <p:par>
                          <p:cTn id="103" fill="hold">
                            <p:stCondLst>
                              <p:cond delay="12000"/>
                            </p:stCondLst>
                            <p:childTnLst>
                              <p:par>
                                <p:cTn id="104" presetID="26" presetClass="emph" presetSubtype="0" fill="hold" grpId="1" nodeType="afterEffect">
                                  <p:stCondLst>
                                    <p:cond delay="0"/>
                                  </p:stCondLst>
                                  <p:childTnLst>
                                    <p:animEffect transition="out" filter="fade">
                                      <p:cBhvr>
                                        <p:cTn id="105" dur="500" tmFilter="0, 0; .2, .5; .8, .5; 1, 0"/>
                                        <p:tgtEl>
                                          <p:spTgt spid="17"/>
                                        </p:tgtEl>
                                      </p:cBhvr>
                                    </p:animEffect>
                                    <p:animScale>
                                      <p:cBhvr>
                                        <p:cTn id="106" dur="250" autoRev="1" fill="hold"/>
                                        <p:tgtEl>
                                          <p:spTgt spid="17"/>
                                        </p:tgtEl>
                                      </p:cBhvr>
                                      <p:by x="105000" y="105000"/>
                                    </p:animScale>
                                  </p:childTnLst>
                                </p:cTn>
                              </p:par>
                            </p:childTnLst>
                          </p:cTn>
                        </p:par>
                        <p:par>
                          <p:cTn id="107" fill="hold">
                            <p:stCondLst>
                              <p:cond delay="12500"/>
                            </p:stCondLst>
                            <p:childTnLst>
                              <p:par>
                                <p:cTn id="108" presetID="42" presetClass="entr" presetSubtype="0"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1000"/>
                                        <p:tgtEl>
                                          <p:spTgt spid="30"/>
                                        </p:tgtEl>
                                      </p:cBhvr>
                                    </p:animEffect>
                                    <p:anim calcmode="lin" valueType="num">
                                      <p:cBhvr>
                                        <p:cTn id="111" dur="1000" fill="hold"/>
                                        <p:tgtEl>
                                          <p:spTgt spid="30"/>
                                        </p:tgtEl>
                                        <p:attrNameLst>
                                          <p:attrName>ppt_x</p:attrName>
                                        </p:attrNameLst>
                                      </p:cBhvr>
                                      <p:tavLst>
                                        <p:tav tm="0">
                                          <p:val>
                                            <p:strVal val="#ppt_x"/>
                                          </p:val>
                                        </p:tav>
                                        <p:tav tm="100000">
                                          <p:val>
                                            <p:strVal val="#ppt_x"/>
                                          </p:val>
                                        </p:tav>
                                      </p:tavLst>
                                    </p:anim>
                                    <p:anim calcmode="lin" valueType="num">
                                      <p:cBhvr>
                                        <p:cTn id="112" dur="1000" fill="hold"/>
                                        <p:tgtEl>
                                          <p:spTgt spid="30"/>
                                        </p:tgtEl>
                                        <p:attrNameLst>
                                          <p:attrName>ppt_y</p:attrName>
                                        </p:attrNameLst>
                                      </p:cBhvr>
                                      <p:tavLst>
                                        <p:tav tm="0">
                                          <p:val>
                                            <p:strVal val="#ppt_y+.1"/>
                                          </p:val>
                                        </p:tav>
                                        <p:tav tm="100000">
                                          <p:val>
                                            <p:strVal val="#ppt_y"/>
                                          </p:val>
                                        </p:tav>
                                      </p:tavLst>
                                    </p:anim>
                                  </p:childTnLst>
                                </p:cTn>
                              </p:par>
                            </p:childTnLst>
                          </p:cTn>
                        </p:par>
                        <p:par>
                          <p:cTn id="113" fill="hold">
                            <p:stCondLst>
                              <p:cond delay="13500"/>
                            </p:stCondLst>
                            <p:childTnLst>
                              <p:par>
                                <p:cTn id="114" presetID="22" presetClass="entr" presetSubtype="8" fill="hold" grpId="0" nodeType="after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wipe(left)">
                                      <p:cBhvr>
                                        <p:cTn id="116" dur="500"/>
                                        <p:tgtEl>
                                          <p:spTgt spid="12"/>
                                        </p:tgtEl>
                                      </p:cBhvr>
                                    </p:animEffect>
                                  </p:childTnLst>
                                </p:cTn>
                              </p:par>
                            </p:childTnLst>
                          </p:cTn>
                        </p:par>
                        <p:par>
                          <p:cTn id="117" fill="hold">
                            <p:stCondLst>
                              <p:cond delay="14000"/>
                            </p:stCondLst>
                            <p:childTnLst>
                              <p:par>
                                <p:cTn id="118" presetID="53" presetClass="entr" presetSubtype="16" fill="hold" grpId="0" nodeType="afterEffect">
                                  <p:stCondLst>
                                    <p:cond delay="0"/>
                                  </p:stCondLst>
                                  <p:childTnLst>
                                    <p:set>
                                      <p:cBhvr>
                                        <p:cTn id="119" dur="1" fill="hold">
                                          <p:stCondLst>
                                            <p:cond delay="0"/>
                                          </p:stCondLst>
                                        </p:cTn>
                                        <p:tgtEl>
                                          <p:spTgt spid="18"/>
                                        </p:tgtEl>
                                        <p:attrNameLst>
                                          <p:attrName>style.visibility</p:attrName>
                                        </p:attrNameLst>
                                      </p:cBhvr>
                                      <p:to>
                                        <p:strVal val="visible"/>
                                      </p:to>
                                    </p:set>
                                    <p:anim calcmode="lin" valueType="num">
                                      <p:cBhvr>
                                        <p:cTn id="120" dur="500" fill="hold"/>
                                        <p:tgtEl>
                                          <p:spTgt spid="18"/>
                                        </p:tgtEl>
                                        <p:attrNameLst>
                                          <p:attrName>ppt_w</p:attrName>
                                        </p:attrNameLst>
                                      </p:cBhvr>
                                      <p:tavLst>
                                        <p:tav tm="0">
                                          <p:val>
                                            <p:fltVal val="0"/>
                                          </p:val>
                                        </p:tav>
                                        <p:tav tm="100000">
                                          <p:val>
                                            <p:strVal val="#ppt_w"/>
                                          </p:val>
                                        </p:tav>
                                      </p:tavLst>
                                    </p:anim>
                                    <p:anim calcmode="lin" valueType="num">
                                      <p:cBhvr>
                                        <p:cTn id="121" dur="500" fill="hold"/>
                                        <p:tgtEl>
                                          <p:spTgt spid="18"/>
                                        </p:tgtEl>
                                        <p:attrNameLst>
                                          <p:attrName>ppt_h</p:attrName>
                                        </p:attrNameLst>
                                      </p:cBhvr>
                                      <p:tavLst>
                                        <p:tav tm="0">
                                          <p:val>
                                            <p:fltVal val="0"/>
                                          </p:val>
                                        </p:tav>
                                        <p:tav tm="100000">
                                          <p:val>
                                            <p:strVal val="#ppt_h"/>
                                          </p:val>
                                        </p:tav>
                                      </p:tavLst>
                                    </p:anim>
                                    <p:animEffect transition="in" filter="fade">
                                      <p:cBhvr>
                                        <p:cTn id="122" dur="500"/>
                                        <p:tgtEl>
                                          <p:spTgt spid="18"/>
                                        </p:tgtEl>
                                      </p:cBhvr>
                                    </p:animEffect>
                                  </p:childTnLst>
                                </p:cTn>
                              </p:par>
                            </p:childTnLst>
                          </p:cTn>
                        </p:par>
                        <p:par>
                          <p:cTn id="123" fill="hold">
                            <p:stCondLst>
                              <p:cond delay="14500"/>
                            </p:stCondLst>
                            <p:childTnLst>
                              <p:par>
                                <p:cTn id="124" presetID="26" presetClass="emph" presetSubtype="0" fill="hold" grpId="1" nodeType="afterEffect">
                                  <p:stCondLst>
                                    <p:cond delay="0"/>
                                  </p:stCondLst>
                                  <p:childTnLst>
                                    <p:animEffect transition="out" filter="fade">
                                      <p:cBhvr>
                                        <p:cTn id="125" dur="500" tmFilter="0, 0; .2, .5; .8, .5; 1, 0"/>
                                        <p:tgtEl>
                                          <p:spTgt spid="18"/>
                                        </p:tgtEl>
                                      </p:cBhvr>
                                    </p:animEffect>
                                    <p:animScale>
                                      <p:cBhvr>
                                        <p:cTn id="126" dur="250" autoRev="1" fill="hold"/>
                                        <p:tgtEl>
                                          <p:spTgt spid="18"/>
                                        </p:tgtEl>
                                      </p:cBhvr>
                                      <p:by x="105000" y="105000"/>
                                    </p:animScale>
                                  </p:childTnLst>
                                </p:cTn>
                              </p:par>
                            </p:childTnLst>
                          </p:cTn>
                        </p:par>
                        <p:par>
                          <p:cTn id="127" fill="hold">
                            <p:stCondLst>
                              <p:cond delay="15000"/>
                            </p:stCondLst>
                            <p:childTnLst>
                              <p:par>
                                <p:cTn id="128" presetID="42" presetClass="entr" presetSubtype="0" fill="hold" grpId="0" nodeType="after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fade">
                                      <p:cBhvr>
                                        <p:cTn id="130" dur="1000"/>
                                        <p:tgtEl>
                                          <p:spTgt spid="31"/>
                                        </p:tgtEl>
                                      </p:cBhvr>
                                    </p:animEffect>
                                    <p:anim calcmode="lin" valueType="num">
                                      <p:cBhvr>
                                        <p:cTn id="131" dur="1000" fill="hold"/>
                                        <p:tgtEl>
                                          <p:spTgt spid="31"/>
                                        </p:tgtEl>
                                        <p:attrNameLst>
                                          <p:attrName>ppt_x</p:attrName>
                                        </p:attrNameLst>
                                      </p:cBhvr>
                                      <p:tavLst>
                                        <p:tav tm="0">
                                          <p:val>
                                            <p:strVal val="#ppt_x"/>
                                          </p:val>
                                        </p:tav>
                                        <p:tav tm="100000">
                                          <p:val>
                                            <p:strVal val="#ppt_x"/>
                                          </p:val>
                                        </p:tav>
                                      </p:tavLst>
                                    </p:anim>
                                    <p:anim calcmode="lin" valueType="num">
                                      <p:cBhvr>
                                        <p:cTn id="132" dur="1000" fill="hold"/>
                                        <p:tgtEl>
                                          <p:spTgt spid="31"/>
                                        </p:tgtEl>
                                        <p:attrNameLst>
                                          <p:attrName>ppt_y</p:attrName>
                                        </p:attrNameLst>
                                      </p:cBhvr>
                                      <p:tavLst>
                                        <p:tav tm="0">
                                          <p:val>
                                            <p:strVal val="#ppt_y+.1"/>
                                          </p:val>
                                        </p:tav>
                                        <p:tav tm="100000">
                                          <p:val>
                                            <p:strVal val="#ppt_y"/>
                                          </p:val>
                                        </p:tav>
                                      </p:tavLst>
                                    </p:anim>
                                  </p:childTnLst>
                                </p:cTn>
                              </p:par>
                            </p:childTnLst>
                          </p:cTn>
                        </p:par>
                        <p:par>
                          <p:cTn id="133" fill="hold">
                            <p:stCondLst>
                              <p:cond delay="16000"/>
                            </p:stCondLst>
                            <p:childTnLst>
                              <p:par>
                                <p:cTn id="134" presetID="22" presetClass="entr" presetSubtype="4"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Effect transition="in" filter="wipe(down)">
                                      <p:cBhvr>
                                        <p:cTn id="136" dur="500"/>
                                        <p:tgtEl>
                                          <p:spTgt spid="6"/>
                                        </p:tgtEl>
                                      </p:cBhvr>
                                    </p:animEffect>
                                  </p:childTnLst>
                                </p:cTn>
                              </p:par>
                            </p:childTnLst>
                          </p:cTn>
                        </p:par>
                        <p:par>
                          <p:cTn id="137" fill="hold">
                            <p:stCondLst>
                              <p:cond delay="16500"/>
                            </p:stCondLst>
                            <p:childTnLst>
                              <p:par>
                                <p:cTn id="138" presetID="42" presetClass="entr" presetSubtype="0" fill="hold" nodeType="afterEffect">
                                  <p:stCondLst>
                                    <p:cond delay="0"/>
                                  </p:stCondLst>
                                  <p:childTnLst>
                                    <p:set>
                                      <p:cBhvr>
                                        <p:cTn id="139" dur="1" fill="hold">
                                          <p:stCondLst>
                                            <p:cond delay="0"/>
                                          </p:stCondLst>
                                        </p:cTn>
                                        <p:tgtEl>
                                          <p:spTgt spid="21"/>
                                        </p:tgtEl>
                                        <p:attrNameLst>
                                          <p:attrName>style.visibility</p:attrName>
                                        </p:attrNameLst>
                                      </p:cBhvr>
                                      <p:to>
                                        <p:strVal val="visible"/>
                                      </p:to>
                                    </p:set>
                                    <p:animEffect transition="in" filter="fade">
                                      <p:cBhvr>
                                        <p:cTn id="140" dur="1000"/>
                                        <p:tgtEl>
                                          <p:spTgt spid="21"/>
                                        </p:tgtEl>
                                      </p:cBhvr>
                                    </p:animEffect>
                                    <p:anim calcmode="lin" valueType="num">
                                      <p:cBhvr>
                                        <p:cTn id="141" dur="1000" fill="hold"/>
                                        <p:tgtEl>
                                          <p:spTgt spid="21"/>
                                        </p:tgtEl>
                                        <p:attrNameLst>
                                          <p:attrName>ppt_x</p:attrName>
                                        </p:attrNameLst>
                                      </p:cBhvr>
                                      <p:tavLst>
                                        <p:tav tm="0">
                                          <p:val>
                                            <p:strVal val="#ppt_x"/>
                                          </p:val>
                                        </p:tav>
                                        <p:tav tm="100000">
                                          <p:val>
                                            <p:strVal val="#ppt_x"/>
                                          </p:val>
                                        </p:tav>
                                      </p:tavLst>
                                    </p:anim>
                                    <p:anim calcmode="lin" valueType="num">
                                      <p:cBhvr>
                                        <p:cTn id="1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0" grpId="0" animBg="1"/>
      <p:bldP spid="11" grpId="0" animBg="1"/>
      <p:bldP spid="12" grpId="0"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6" grpId="0"/>
      <p:bldP spid="27" grpId="0"/>
      <p:bldP spid="28" grpId="0"/>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chemeClr val="accent1">
                    <a:lumMod val="50000"/>
                  </a:schemeClr>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chemeClr val="accent1">
                    <a:lumMod val="50000"/>
                  </a:schemeClr>
                </a:solidFill>
                <a:effectLst/>
                <a:uLnTx/>
                <a:uFillTx/>
                <a:ea typeface="华文细黑" pitchFamily="2" charset="-122"/>
              </a:endParaRPr>
            </a:p>
          </p:txBody>
        </p:sp>
      </p:grpSp>
      <p:grpSp>
        <p:nvGrpSpPr>
          <p:cNvPr id="37" name="组合 36"/>
          <p:cNvGrpSpPr/>
          <p:nvPr/>
        </p:nvGrpSpPr>
        <p:grpSpPr>
          <a:xfrm>
            <a:off x="971600" y="2117660"/>
            <a:ext cx="2016224" cy="518930"/>
            <a:chOff x="971600" y="1249119"/>
            <a:chExt cx="2016224" cy="518930"/>
          </a:xfrm>
        </p:grpSpPr>
        <p:sp>
          <p:nvSpPr>
            <p:cNvPr id="38" name="Rectangle 6"/>
            <p:cNvSpPr/>
            <p:nvPr/>
          </p:nvSpPr>
          <p:spPr bwMode="auto">
            <a:xfrm>
              <a:off x="971600" y="1275606"/>
              <a:ext cx="2016224" cy="492443"/>
            </a:xfrm>
            <a:prstGeom prst="rect">
              <a:avLst/>
            </a:prstGeom>
            <a:solidFill>
              <a:srgbClr val="D3A004"/>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marL="0" marR="0" lvl="0" indent="0" algn="ctr" defTabSz="68563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39" name="Text Box 14"/>
            <p:cNvSpPr txBox="1">
              <a:spLocks noChangeArrowheads="1"/>
            </p:cNvSpPr>
            <p:nvPr/>
          </p:nvSpPr>
          <p:spPr bwMode="auto">
            <a:xfrm>
              <a:off x="1475656" y="1249119"/>
              <a:ext cx="12961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2600" b="1" i="0" u="none" strike="noStrike" kern="0" cap="none" spc="0" normalizeH="0" baseline="0" noProof="0" dirty="0" smtClean="0">
                  <a:ln>
                    <a:noFill/>
                  </a:ln>
                  <a:solidFill>
                    <a:srgbClr val="FFFFFF"/>
                  </a:solidFill>
                  <a:effectLst/>
                  <a:uLnTx/>
                  <a:uFillTx/>
                  <a:latin typeface="宋体"/>
                </a:rPr>
                <a:t>目</a:t>
              </a:r>
              <a:r>
                <a:rPr kumimoji="0" lang="en-US" altLang="zh-CN" sz="2600" b="1" i="0" u="none" strike="noStrike" kern="0" cap="none" spc="0" normalizeH="0" baseline="0" noProof="0" dirty="0" smtClean="0">
                  <a:ln>
                    <a:noFill/>
                  </a:ln>
                  <a:solidFill>
                    <a:srgbClr val="FFFFFF"/>
                  </a:solidFill>
                  <a:effectLst/>
                  <a:uLnTx/>
                  <a:uFillTx/>
                  <a:latin typeface="宋体"/>
                </a:rPr>
                <a:t> </a:t>
              </a:r>
              <a:r>
                <a:rPr kumimoji="0" lang="zh-CN" altLang="zh-CN" sz="2600" b="1" i="0" u="none" strike="noStrike" kern="0" cap="none" spc="0" normalizeH="0" baseline="0" noProof="0" dirty="0" smtClean="0">
                  <a:ln>
                    <a:noFill/>
                  </a:ln>
                  <a:solidFill>
                    <a:srgbClr val="FFFFFF"/>
                  </a:solidFill>
                  <a:effectLst/>
                  <a:uLnTx/>
                  <a:uFillTx/>
                  <a:latin typeface="宋体"/>
                </a:rPr>
                <a:t>录</a:t>
              </a:r>
            </a:p>
          </p:txBody>
        </p:sp>
      </p:grpSp>
      <p:grpSp>
        <p:nvGrpSpPr>
          <p:cNvPr id="40" name="组合 39"/>
          <p:cNvGrpSpPr/>
          <p:nvPr/>
        </p:nvGrpSpPr>
        <p:grpSpPr>
          <a:xfrm>
            <a:off x="4788024" y="1931839"/>
            <a:ext cx="3325762" cy="2224087"/>
            <a:chOff x="4788024" y="2083023"/>
            <a:chExt cx="3325762" cy="2224087"/>
          </a:xfrm>
        </p:grpSpPr>
        <p:grpSp>
          <p:nvGrpSpPr>
            <p:cNvPr id="41" name="组合 40"/>
            <p:cNvGrpSpPr/>
            <p:nvPr/>
          </p:nvGrpSpPr>
          <p:grpSpPr>
            <a:xfrm>
              <a:off x="4788024" y="2129702"/>
              <a:ext cx="321984" cy="370040"/>
              <a:chOff x="4788024" y="2129702"/>
              <a:chExt cx="321984" cy="370040"/>
            </a:xfrm>
          </p:grpSpPr>
          <p:sp>
            <p:nvSpPr>
              <p:cNvPr id="56" name="椭圆 55"/>
              <p:cNvSpPr/>
              <p:nvPr/>
            </p:nvSpPr>
            <p:spPr>
              <a:xfrm>
                <a:off x="4788024" y="2177758"/>
                <a:ext cx="321984" cy="321984"/>
              </a:xfrm>
              <a:prstGeom prst="ellipse">
                <a:avLst/>
              </a:prstGeom>
              <a:solidFill>
                <a:srgbClr val="D3A004"/>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7" name="Text Box 7"/>
              <p:cNvSpPr txBox="1">
                <a:spLocks noChangeArrowheads="1"/>
              </p:cNvSpPr>
              <p:nvPr/>
            </p:nvSpPr>
            <p:spPr bwMode="auto">
              <a:xfrm>
                <a:off x="4795381" y="2129702"/>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宋体"/>
                  </a:rPr>
                  <a:t>1</a:t>
                </a:r>
              </a:p>
            </p:txBody>
          </p:sp>
        </p:grpSp>
        <p:sp>
          <p:nvSpPr>
            <p:cNvPr id="42" name="Text Box 4"/>
            <p:cNvSpPr txBox="1">
              <a:spLocks noChangeArrowheads="1"/>
            </p:cNvSpPr>
            <p:nvPr/>
          </p:nvSpPr>
          <p:spPr bwMode="auto">
            <a:xfrm>
              <a:off x="5161036" y="2083023"/>
              <a:ext cx="1441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文字标题</a:t>
              </a:r>
              <a:endParaRPr kumimoji="0" lang="zh-CN" altLang="zh-CN" sz="1800" b="0" i="0" u="none" strike="noStrike" kern="0" cap="none" spc="0" normalizeH="0" baseline="0" noProof="0" dirty="0" smtClean="0">
                <a:ln>
                  <a:noFill/>
                </a:ln>
                <a:solidFill>
                  <a:srgbClr val="080808"/>
                </a:solidFill>
                <a:effectLst/>
                <a:uLnTx/>
                <a:uFillTx/>
                <a:latin typeface="宋体"/>
              </a:endParaRPr>
            </a:p>
          </p:txBody>
        </p:sp>
        <p:sp>
          <p:nvSpPr>
            <p:cNvPr id="43" name="Text Box 5"/>
            <p:cNvSpPr txBox="1">
              <a:spLocks noChangeArrowheads="1"/>
            </p:cNvSpPr>
            <p:nvPr/>
          </p:nvSpPr>
          <p:spPr bwMode="auto">
            <a:xfrm>
              <a:off x="5161036" y="2305273"/>
              <a:ext cx="12618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200" b="0" i="0" u="none" strike="noStrike" kern="0" cap="none" spc="0" normalizeH="0" baseline="0" noProof="0" dirty="0" smtClean="0">
                  <a:ln>
                    <a:noFill/>
                  </a:ln>
                  <a:solidFill>
                    <a:srgbClr val="080808"/>
                  </a:solidFill>
                  <a:effectLst/>
                  <a:uLnTx/>
                  <a:uFillTx/>
                  <a:latin typeface="宋体"/>
                </a:rPr>
                <a:t>ANHUI ZHI XING</a:t>
              </a:r>
            </a:p>
          </p:txBody>
        </p:sp>
        <p:sp>
          <p:nvSpPr>
            <p:cNvPr id="44" name="Text Box 8"/>
            <p:cNvSpPr txBox="1">
              <a:spLocks noChangeArrowheads="1"/>
            </p:cNvSpPr>
            <p:nvPr/>
          </p:nvSpPr>
          <p:spPr bwMode="auto">
            <a:xfrm>
              <a:off x="5161036" y="2651348"/>
              <a:ext cx="282575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请输入文字内容标题</a:t>
              </a:r>
            </a:p>
          </p:txBody>
        </p:sp>
        <p:sp>
          <p:nvSpPr>
            <p:cNvPr id="45" name="Text Box 11"/>
            <p:cNvSpPr txBox="1">
              <a:spLocks noChangeArrowheads="1"/>
            </p:cNvSpPr>
            <p:nvPr/>
          </p:nvSpPr>
          <p:spPr bwMode="auto">
            <a:xfrm>
              <a:off x="5161036" y="2881535"/>
              <a:ext cx="295275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80808"/>
                  </a:solidFill>
                  <a:effectLst/>
                  <a:uLnTx/>
                  <a:uFillTx/>
                  <a:latin typeface="宋体"/>
                </a:rPr>
                <a:t>ZHOU ZHUANG,LAI GUO WEI CENG LI KAI</a:t>
              </a:r>
            </a:p>
          </p:txBody>
        </p:sp>
        <p:sp>
          <p:nvSpPr>
            <p:cNvPr id="46" name="Text Box 15"/>
            <p:cNvSpPr txBox="1">
              <a:spLocks noChangeArrowheads="1"/>
            </p:cNvSpPr>
            <p:nvPr/>
          </p:nvSpPr>
          <p:spPr bwMode="auto">
            <a:xfrm>
              <a:off x="5161036" y="3221260"/>
              <a:ext cx="282575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CityWalks寻梦青岛</a:t>
              </a:r>
            </a:p>
          </p:txBody>
        </p:sp>
        <p:sp>
          <p:nvSpPr>
            <p:cNvPr id="47" name="Text Box 16"/>
            <p:cNvSpPr txBox="1">
              <a:spLocks noChangeArrowheads="1"/>
            </p:cNvSpPr>
            <p:nvPr/>
          </p:nvSpPr>
          <p:spPr bwMode="auto">
            <a:xfrm>
              <a:off x="5161036" y="3456210"/>
              <a:ext cx="2952750"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80808"/>
                  </a:solidFill>
                  <a:effectLst/>
                  <a:uLnTx/>
                  <a:uFillTx/>
                  <a:latin typeface="宋体"/>
                </a:rPr>
                <a:t>CITYWALKS XUN MENG QING DAO</a:t>
              </a:r>
            </a:p>
          </p:txBody>
        </p:sp>
        <p:sp>
          <p:nvSpPr>
            <p:cNvPr id="48" name="Text Box 19"/>
            <p:cNvSpPr txBox="1">
              <a:spLocks noChangeArrowheads="1"/>
            </p:cNvSpPr>
            <p:nvPr/>
          </p:nvSpPr>
          <p:spPr bwMode="auto">
            <a:xfrm>
              <a:off x="5161036" y="3797523"/>
              <a:ext cx="282575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解读文字</a:t>
              </a:r>
            </a:p>
          </p:txBody>
        </p:sp>
        <p:sp>
          <p:nvSpPr>
            <p:cNvPr id="49" name="Text Box 20"/>
            <p:cNvSpPr txBox="1">
              <a:spLocks noChangeArrowheads="1"/>
            </p:cNvSpPr>
            <p:nvPr/>
          </p:nvSpPr>
          <p:spPr bwMode="auto">
            <a:xfrm>
              <a:off x="5161036" y="4032473"/>
              <a:ext cx="29527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080808"/>
                  </a:solidFill>
                  <a:effectLst/>
                  <a:uLnTx/>
                  <a:uFillTx/>
                  <a:latin typeface="宋体"/>
                </a:rPr>
                <a:t>JIE DU XIANG XI</a:t>
              </a:r>
            </a:p>
          </p:txBody>
        </p:sp>
        <p:sp>
          <p:nvSpPr>
            <p:cNvPr id="50" name="椭圆 49"/>
            <p:cNvSpPr/>
            <p:nvPr/>
          </p:nvSpPr>
          <p:spPr>
            <a:xfrm>
              <a:off x="4788024" y="2787774"/>
              <a:ext cx="321984" cy="321984"/>
            </a:xfrm>
            <a:prstGeom prst="ellipse">
              <a:avLst/>
            </a:prstGeom>
            <a:solidFill>
              <a:srgbClr val="626160"/>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1" name="Text Box 7"/>
            <p:cNvSpPr txBox="1">
              <a:spLocks noChangeArrowheads="1"/>
            </p:cNvSpPr>
            <p:nvPr/>
          </p:nvSpPr>
          <p:spPr bwMode="auto">
            <a:xfrm>
              <a:off x="4795381" y="2739718"/>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FFF"/>
                  </a:solidFill>
                  <a:effectLst/>
                  <a:uLnTx/>
                  <a:uFillTx/>
                  <a:latin typeface="宋体"/>
                </a:rPr>
                <a:t>2</a:t>
              </a:r>
              <a:endParaRPr kumimoji="0" lang="zh-CN" altLang="en-US" sz="1800" b="1" i="0" u="none" strike="noStrike" kern="0" cap="none" spc="0" normalizeH="0" baseline="0" noProof="0" dirty="0" smtClean="0">
                <a:ln>
                  <a:noFill/>
                </a:ln>
                <a:solidFill>
                  <a:srgbClr val="FFFFFF"/>
                </a:solidFill>
                <a:effectLst/>
                <a:uLnTx/>
                <a:uFillTx/>
                <a:latin typeface="宋体"/>
              </a:endParaRPr>
            </a:p>
          </p:txBody>
        </p:sp>
        <p:sp>
          <p:nvSpPr>
            <p:cNvPr id="52" name="椭圆 51"/>
            <p:cNvSpPr/>
            <p:nvPr/>
          </p:nvSpPr>
          <p:spPr>
            <a:xfrm>
              <a:off x="4788024" y="3363838"/>
              <a:ext cx="321984" cy="321984"/>
            </a:xfrm>
            <a:prstGeom prst="ellipse">
              <a:avLst/>
            </a:prstGeom>
            <a:solidFill>
              <a:srgbClr val="626160"/>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3" name="Text Box 7"/>
            <p:cNvSpPr txBox="1">
              <a:spLocks noChangeArrowheads="1"/>
            </p:cNvSpPr>
            <p:nvPr/>
          </p:nvSpPr>
          <p:spPr bwMode="auto">
            <a:xfrm>
              <a:off x="4795381" y="3315782"/>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FFF"/>
                  </a:solidFill>
                  <a:effectLst/>
                  <a:uLnTx/>
                  <a:uFillTx/>
                  <a:latin typeface="宋体"/>
                </a:rPr>
                <a:t>3</a:t>
              </a:r>
              <a:endParaRPr kumimoji="0" lang="zh-CN" altLang="en-US" sz="1800" b="1" i="0" u="none" strike="noStrike" kern="0" cap="none" spc="0" normalizeH="0" baseline="0" noProof="0" dirty="0" smtClean="0">
                <a:ln>
                  <a:noFill/>
                </a:ln>
                <a:solidFill>
                  <a:srgbClr val="FFFFFF"/>
                </a:solidFill>
                <a:effectLst/>
                <a:uLnTx/>
                <a:uFillTx/>
                <a:latin typeface="宋体"/>
              </a:endParaRPr>
            </a:p>
          </p:txBody>
        </p:sp>
        <p:sp>
          <p:nvSpPr>
            <p:cNvPr id="54" name="椭圆 53"/>
            <p:cNvSpPr/>
            <p:nvPr/>
          </p:nvSpPr>
          <p:spPr>
            <a:xfrm>
              <a:off x="4788024" y="3939902"/>
              <a:ext cx="321984" cy="321984"/>
            </a:xfrm>
            <a:prstGeom prst="ellipse">
              <a:avLst/>
            </a:prstGeom>
            <a:solidFill>
              <a:srgbClr val="D3A004"/>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5" name="Text Box 7"/>
            <p:cNvSpPr txBox="1">
              <a:spLocks noChangeArrowheads="1"/>
            </p:cNvSpPr>
            <p:nvPr/>
          </p:nvSpPr>
          <p:spPr bwMode="auto">
            <a:xfrm>
              <a:off x="4795381" y="3891846"/>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FFF"/>
                  </a:solidFill>
                  <a:effectLst/>
                  <a:uLnTx/>
                  <a:uFillTx/>
                  <a:latin typeface="宋体"/>
                </a:rPr>
                <a:t>4</a:t>
              </a:r>
              <a:endParaRPr kumimoji="0" lang="zh-CN" altLang="en-US" sz="1800" b="1" i="0" u="none" strike="noStrike" kern="0" cap="none" spc="0" normalizeH="0" baseline="0" noProof="0" dirty="0" smtClean="0">
                <a:ln>
                  <a:noFill/>
                </a:ln>
                <a:solidFill>
                  <a:srgbClr val="FFFFFF"/>
                </a:solidFill>
                <a:effectLst/>
                <a:uLnTx/>
                <a:uFillTx/>
                <a:latin typeface="宋体"/>
              </a:endParaRPr>
            </a:p>
          </p:txBody>
        </p:sp>
      </p:grpSp>
    </p:spTree>
    <p:extLst>
      <p:ext uri="{BB962C8B-B14F-4D97-AF65-F5344CB8AC3E}">
        <p14:creationId xmlns:p14="http://schemas.microsoft.com/office/powerpoint/2010/main" val="2804850094"/>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0-#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矩形 4"/>
          <p:cNvSpPr>
            <a:spLocks noChangeArrowheads="1"/>
          </p:cNvSpPr>
          <p:nvPr/>
        </p:nvSpPr>
        <p:spPr bwMode="auto">
          <a:xfrm>
            <a:off x="854313" y="1419622"/>
            <a:ext cx="875117" cy="875117"/>
          </a:xfrm>
          <a:prstGeom prst="rect">
            <a:avLst/>
          </a:prstGeom>
          <a:solidFill>
            <a:srgbClr val="D3A004"/>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矩形 7"/>
          <p:cNvSpPr>
            <a:spLocks noChangeArrowheads="1"/>
          </p:cNvSpPr>
          <p:nvPr/>
        </p:nvSpPr>
        <p:spPr bwMode="auto">
          <a:xfrm>
            <a:off x="1107446" y="2543050"/>
            <a:ext cx="643681" cy="613546"/>
          </a:xfrm>
          <a:prstGeom prst="rect">
            <a:avLst/>
          </a:prstGeom>
          <a:solidFill>
            <a:srgbClr val="62616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矩形 8"/>
          <p:cNvSpPr>
            <a:spLocks noChangeArrowheads="1"/>
          </p:cNvSpPr>
          <p:nvPr/>
        </p:nvSpPr>
        <p:spPr bwMode="auto">
          <a:xfrm>
            <a:off x="964005" y="2975787"/>
            <a:ext cx="360413" cy="361619"/>
          </a:xfrm>
          <a:prstGeom prst="rect">
            <a:avLst/>
          </a:prstGeom>
          <a:solidFill>
            <a:srgbClr val="62616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矩形 10"/>
          <p:cNvSpPr>
            <a:spLocks noChangeArrowheads="1"/>
          </p:cNvSpPr>
          <p:nvPr/>
        </p:nvSpPr>
        <p:spPr bwMode="auto">
          <a:xfrm>
            <a:off x="2166989" y="2674438"/>
            <a:ext cx="697923" cy="667789"/>
          </a:xfrm>
          <a:prstGeom prst="rect">
            <a:avLst/>
          </a:prstGeom>
          <a:solidFill>
            <a:srgbClr val="D3A004"/>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01563" y="2017498"/>
            <a:ext cx="552071" cy="553276"/>
            <a:chOff x="1195958" y="1729466"/>
            <a:chExt cx="552071" cy="553276"/>
          </a:xfrm>
        </p:grpSpPr>
        <p:sp>
          <p:nvSpPr>
            <p:cNvPr id="11" name="矩形 6"/>
            <p:cNvSpPr>
              <a:spLocks noChangeArrowheads="1"/>
            </p:cNvSpPr>
            <p:nvPr/>
          </p:nvSpPr>
          <p:spPr bwMode="auto">
            <a:xfrm>
              <a:off x="1195958" y="1729466"/>
              <a:ext cx="552071" cy="553276"/>
            </a:xfrm>
            <a:prstGeom prst="rect">
              <a:avLst/>
            </a:prstGeom>
            <a:solidFill>
              <a:srgbClr val="62616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12" name="图片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4443" y="1810227"/>
              <a:ext cx="382111" cy="382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429287" y="3168650"/>
            <a:ext cx="873911" cy="875117"/>
            <a:chOff x="1223682" y="2880618"/>
            <a:chExt cx="873911" cy="875117"/>
          </a:xfrm>
        </p:grpSpPr>
        <p:sp>
          <p:nvSpPr>
            <p:cNvPr id="14" name="矩形 9"/>
            <p:cNvSpPr>
              <a:spLocks noChangeArrowheads="1"/>
            </p:cNvSpPr>
            <p:nvPr/>
          </p:nvSpPr>
          <p:spPr bwMode="auto">
            <a:xfrm>
              <a:off x="1223682" y="2880618"/>
              <a:ext cx="873911" cy="875117"/>
            </a:xfrm>
            <a:prstGeom prst="rect">
              <a:avLst/>
            </a:prstGeom>
            <a:solidFill>
              <a:srgbClr val="D3A00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15"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4848" y="3009596"/>
              <a:ext cx="543633" cy="54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707255" y="3568841"/>
            <a:ext cx="873912" cy="875117"/>
            <a:chOff x="501650" y="3280809"/>
            <a:chExt cx="873912" cy="875117"/>
          </a:xfrm>
        </p:grpSpPr>
        <p:sp>
          <p:nvSpPr>
            <p:cNvPr id="17" name="矩形 11"/>
            <p:cNvSpPr>
              <a:spLocks noChangeArrowheads="1"/>
            </p:cNvSpPr>
            <p:nvPr/>
          </p:nvSpPr>
          <p:spPr bwMode="auto">
            <a:xfrm>
              <a:off x="501650" y="3280809"/>
              <a:ext cx="873912" cy="875117"/>
            </a:xfrm>
            <a:prstGeom prst="rect">
              <a:avLst/>
            </a:prstGeom>
            <a:solidFill>
              <a:srgbClr val="62616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18" name="图片 16"/>
            <p:cNvPicPr>
              <a:picLocks noChangeAspect="1" noChangeArrowheads="1"/>
            </p:cNvPicPr>
            <p:nvPr/>
          </p:nvPicPr>
          <p:blipFill>
            <a:blip r:embed="rId5" cstate="print">
              <a:grayscl/>
              <a:biLevel thresh="50000"/>
              <a:extLst>
                <a:ext uri="{28A0092B-C50C-407E-A947-70E740481C1C}">
                  <a14:useLocalDpi xmlns:a14="http://schemas.microsoft.com/office/drawing/2010/main" val="0"/>
                </a:ext>
              </a:extLst>
            </a:blip>
            <a:srcRect/>
            <a:stretch>
              <a:fillRect/>
            </a:stretch>
          </p:blipFill>
          <p:spPr bwMode="auto">
            <a:xfrm>
              <a:off x="739113" y="3501397"/>
              <a:ext cx="455639" cy="456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直接连接符 69"/>
          <p:cNvSpPr>
            <a:spLocks noChangeShapeType="1"/>
          </p:cNvSpPr>
          <p:nvPr/>
        </p:nvSpPr>
        <p:spPr bwMode="auto">
          <a:xfrm>
            <a:off x="3303120" y="2882217"/>
            <a:ext cx="5085562" cy="1205"/>
          </a:xfrm>
          <a:prstGeom prst="line">
            <a:avLst/>
          </a:prstGeom>
          <a:noFill/>
          <a:ln w="12700" cap="flat" cmpd="sng">
            <a:solidFill>
              <a:srgbClr val="D3A004"/>
            </a:solidFill>
            <a:prstDash val="solid"/>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193429" y="1627400"/>
            <a:ext cx="5409813" cy="1072408"/>
            <a:chOff x="3163163" y="1306372"/>
            <a:chExt cx="5409813" cy="1072408"/>
          </a:xfrm>
        </p:grpSpPr>
        <p:grpSp>
          <p:nvGrpSpPr>
            <p:cNvPr id="23" name="组合 53"/>
            <p:cNvGrpSpPr>
              <a:grpSpLocks/>
            </p:cNvGrpSpPr>
            <p:nvPr/>
          </p:nvGrpSpPr>
          <p:grpSpPr bwMode="auto">
            <a:xfrm>
              <a:off x="3163163" y="1322042"/>
              <a:ext cx="1909346" cy="1056738"/>
              <a:chOff x="0" y="0"/>
              <a:chExt cx="2514497" cy="1391665"/>
            </a:xfrm>
          </p:grpSpPr>
          <p:sp>
            <p:nvSpPr>
              <p:cNvPr id="34"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5"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6"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7"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24" name="组合 46"/>
            <p:cNvGrpSpPr>
              <a:grpSpLocks/>
            </p:cNvGrpSpPr>
            <p:nvPr/>
          </p:nvGrpSpPr>
          <p:grpSpPr bwMode="auto">
            <a:xfrm>
              <a:off x="4968845" y="1308783"/>
              <a:ext cx="1909346" cy="1056738"/>
              <a:chOff x="0" y="0"/>
              <a:chExt cx="2514497" cy="1391665"/>
            </a:xfrm>
          </p:grpSpPr>
          <p:sp>
            <p:nvSpPr>
              <p:cNvPr id="30"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1"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2"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3"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25" name="组合 73"/>
            <p:cNvGrpSpPr>
              <a:grpSpLocks/>
            </p:cNvGrpSpPr>
            <p:nvPr/>
          </p:nvGrpSpPr>
          <p:grpSpPr bwMode="auto">
            <a:xfrm>
              <a:off x="6663630" y="1306372"/>
              <a:ext cx="1909346" cy="1056738"/>
              <a:chOff x="0" y="0"/>
              <a:chExt cx="2514497" cy="1391665"/>
            </a:xfrm>
          </p:grpSpPr>
          <p:sp>
            <p:nvSpPr>
              <p:cNvPr id="26"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27"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28"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29"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grpSp>
        <p:nvGrpSpPr>
          <p:cNvPr id="38" name="组合 37"/>
          <p:cNvGrpSpPr/>
          <p:nvPr/>
        </p:nvGrpSpPr>
        <p:grpSpPr>
          <a:xfrm>
            <a:off x="3193429" y="3083517"/>
            <a:ext cx="5411019" cy="1072409"/>
            <a:chOff x="3163163" y="2762489"/>
            <a:chExt cx="5411019" cy="1072409"/>
          </a:xfrm>
        </p:grpSpPr>
        <p:grpSp>
          <p:nvGrpSpPr>
            <p:cNvPr id="39" name="组合 78"/>
            <p:cNvGrpSpPr>
              <a:grpSpLocks/>
            </p:cNvGrpSpPr>
            <p:nvPr/>
          </p:nvGrpSpPr>
          <p:grpSpPr bwMode="auto">
            <a:xfrm>
              <a:off x="3163163" y="2778160"/>
              <a:ext cx="1909346" cy="1056738"/>
              <a:chOff x="0" y="0"/>
              <a:chExt cx="2514497" cy="1391665"/>
            </a:xfrm>
          </p:grpSpPr>
          <p:sp>
            <p:nvSpPr>
              <p:cNvPr id="50"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51"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52"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53"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40" name="组合 83"/>
            <p:cNvGrpSpPr>
              <a:grpSpLocks/>
            </p:cNvGrpSpPr>
            <p:nvPr/>
          </p:nvGrpSpPr>
          <p:grpSpPr bwMode="auto">
            <a:xfrm>
              <a:off x="4968845" y="2764900"/>
              <a:ext cx="1909346" cy="1056738"/>
              <a:chOff x="0" y="0"/>
              <a:chExt cx="2514497" cy="1391665"/>
            </a:xfrm>
          </p:grpSpPr>
          <p:sp>
            <p:nvSpPr>
              <p:cNvPr id="46"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7"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8"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9"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41" name="组合 88"/>
            <p:cNvGrpSpPr>
              <a:grpSpLocks/>
            </p:cNvGrpSpPr>
            <p:nvPr/>
          </p:nvGrpSpPr>
          <p:grpSpPr bwMode="auto">
            <a:xfrm>
              <a:off x="6664836" y="2762489"/>
              <a:ext cx="1909346" cy="1056738"/>
              <a:chOff x="0" y="0"/>
              <a:chExt cx="2514497" cy="1391665"/>
            </a:xfrm>
          </p:grpSpPr>
          <p:sp>
            <p:nvSpPr>
              <p:cNvPr id="42"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3"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4"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5"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spTree>
    <p:extLst>
      <p:ext uri="{BB962C8B-B14F-4D97-AF65-F5344CB8AC3E}">
        <p14:creationId xmlns:p14="http://schemas.microsoft.com/office/powerpoint/2010/main" val="1295796189"/>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0-#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1+#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7"/>
          <p:cNvSpPr>
            <a:spLocks noChangeArrowheads="1"/>
          </p:cNvSpPr>
          <p:nvPr/>
        </p:nvSpPr>
        <p:spPr bwMode="auto">
          <a:xfrm>
            <a:off x="6029325" y="1571773"/>
            <a:ext cx="2646363" cy="725488"/>
          </a:xfrm>
          <a:prstGeom prst="chevron">
            <a:avLst>
              <a:gd name="adj" fmla="val 54091"/>
            </a:avLst>
          </a:prstGeom>
          <a:solidFill>
            <a:srgbClr val="626160"/>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latin typeface="Arial" pitchFamily="34" charset="0"/>
                <a:ea typeface="华文细黑" pitchFamily="2" charset="-122"/>
              </a:rPr>
              <a:t>单击添加内容</a:t>
            </a:r>
            <a:endParaRPr kumimoji="0" lang="en-US" altLang="zh-CN" sz="1600" b="1" i="0" u="none" strike="noStrike" kern="0" cap="none" spc="0" normalizeH="0" baseline="0" noProof="0" smtClean="0">
              <a:ln>
                <a:noFill/>
              </a:ln>
              <a:solidFill>
                <a:srgbClr val="FFFFFF"/>
              </a:solidFill>
              <a:effectLst/>
              <a:uLnTx/>
              <a:uFillTx/>
              <a:latin typeface="Arial" pitchFamily="34" charset="0"/>
              <a:ea typeface="华文细黑" pitchFamily="2" charset="-122"/>
            </a:endParaRPr>
          </a:p>
        </p:txBody>
      </p:sp>
      <p:sp>
        <p:nvSpPr>
          <p:cNvPr id="7" name="AutoShape 9"/>
          <p:cNvSpPr>
            <a:spLocks noChangeArrowheads="1"/>
          </p:cNvSpPr>
          <p:nvPr/>
        </p:nvSpPr>
        <p:spPr bwMode="auto">
          <a:xfrm>
            <a:off x="468313" y="1700361"/>
            <a:ext cx="2193925" cy="3895725"/>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Arial" pitchFamily="34" charset="0"/>
              <a:ea typeface="华文细黑" pitchFamily="2" charset="-122"/>
            </a:endParaRPr>
          </a:p>
        </p:txBody>
      </p:sp>
      <p:sp>
        <p:nvSpPr>
          <p:cNvPr id="8" name="AutoShape 11"/>
          <p:cNvSpPr>
            <a:spLocks noChangeArrowheads="1"/>
          </p:cNvSpPr>
          <p:nvPr/>
        </p:nvSpPr>
        <p:spPr bwMode="auto">
          <a:xfrm>
            <a:off x="3119438" y="1584473"/>
            <a:ext cx="2757487" cy="725488"/>
          </a:xfrm>
          <a:prstGeom prst="chevron">
            <a:avLst>
              <a:gd name="adj" fmla="val 56362"/>
            </a:avLst>
          </a:prstGeom>
          <a:solidFill>
            <a:srgbClr val="D3A004"/>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latin typeface="Arial" pitchFamily="34" charset="0"/>
                <a:ea typeface="华文细黑" pitchFamily="2" charset="-122"/>
              </a:rPr>
              <a:t>单击添加内容</a:t>
            </a:r>
            <a:endParaRPr kumimoji="0" lang="en-US" altLang="zh-CN" sz="1600" b="1" i="0" u="none" strike="noStrike" kern="0" cap="none" spc="0" normalizeH="0" baseline="0" noProof="0" smtClean="0">
              <a:ln>
                <a:noFill/>
              </a:ln>
              <a:solidFill>
                <a:srgbClr val="FFFFFF"/>
              </a:solidFill>
              <a:effectLst/>
              <a:uLnTx/>
              <a:uFillTx/>
              <a:latin typeface="Arial" pitchFamily="34" charset="0"/>
              <a:ea typeface="华文细黑" pitchFamily="2" charset="-122"/>
            </a:endParaRPr>
          </a:p>
        </p:txBody>
      </p:sp>
      <p:sp>
        <p:nvSpPr>
          <p:cNvPr id="9" name="AutoShape 12"/>
          <p:cNvSpPr>
            <a:spLocks noChangeArrowheads="1"/>
          </p:cNvSpPr>
          <p:nvPr/>
        </p:nvSpPr>
        <p:spPr bwMode="auto">
          <a:xfrm>
            <a:off x="468313" y="1584473"/>
            <a:ext cx="2641600" cy="725488"/>
          </a:xfrm>
          <a:prstGeom prst="homePlate">
            <a:avLst>
              <a:gd name="adj" fmla="val 63872"/>
            </a:avLst>
          </a:prstGeom>
          <a:solidFill>
            <a:srgbClr val="626160"/>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latin typeface="Arial" pitchFamily="34" charset="0"/>
                <a:ea typeface="华文细黑" pitchFamily="2" charset="-122"/>
              </a:rPr>
              <a:t>单击添加内容</a:t>
            </a:r>
          </a:p>
        </p:txBody>
      </p:sp>
      <p:grpSp>
        <p:nvGrpSpPr>
          <p:cNvPr id="10" name="组合 9"/>
          <p:cNvGrpSpPr/>
          <p:nvPr/>
        </p:nvGrpSpPr>
        <p:grpSpPr>
          <a:xfrm>
            <a:off x="2981325" y="2425848"/>
            <a:ext cx="2857500" cy="3143250"/>
            <a:chOff x="2981325" y="2425848"/>
            <a:chExt cx="2857500" cy="3143250"/>
          </a:xfrm>
        </p:grpSpPr>
        <p:sp>
          <p:nvSpPr>
            <p:cNvPr id="11" name="Line 67"/>
            <p:cNvSpPr>
              <a:spLocks noChangeShapeType="1"/>
            </p:cNvSpPr>
            <p:nvPr/>
          </p:nvSpPr>
          <p:spPr bwMode="auto">
            <a:xfrm>
              <a:off x="2981325" y="2425848"/>
              <a:ext cx="0" cy="3143250"/>
            </a:xfrm>
            <a:prstGeom prst="line">
              <a:avLst/>
            </a:prstGeom>
            <a:noFill/>
            <a:ln w="3175">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Arial" pitchFamily="34" charset="0"/>
                <a:ea typeface="华文细黑" pitchFamily="2" charset="-122"/>
              </a:endParaRPr>
            </a:p>
          </p:txBody>
        </p:sp>
        <p:sp>
          <p:nvSpPr>
            <p:cNvPr id="12" name="Line 68"/>
            <p:cNvSpPr>
              <a:spLocks noChangeShapeType="1"/>
            </p:cNvSpPr>
            <p:nvPr/>
          </p:nvSpPr>
          <p:spPr bwMode="auto">
            <a:xfrm>
              <a:off x="5838825" y="2425848"/>
              <a:ext cx="0" cy="3143250"/>
            </a:xfrm>
            <a:prstGeom prst="line">
              <a:avLst/>
            </a:prstGeom>
            <a:noFill/>
            <a:ln w="3175">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Arial" pitchFamily="34" charset="0"/>
                <a:ea typeface="华文细黑" pitchFamily="2" charset="-122"/>
              </a:endParaRPr>
            </a:p>
          </p:txBody>
        </p:sp>
      </p:grpSp>
      <p:grpSp>
        <p:nvGrpSpPr>
          <p:cNvPr id="13" name="组合 12"/>
          <p:cNvGrpSpPr/>
          <p:nvPr/>
        </p:nvGrpSpPr>
        <p:grpSpPr>
          <a:xfrm>
            <a:off x="476201" y="1700361"/>
            <a:ext cx="7826424" cy="3867150"/>
            <a:chOff x="476201" y="1700361"/>
            <a:chExt cx="7826424" cy="3867150"/>
          </a:xfrm>
        </p:grpSpPr>
        <p:sp>
          <p:nvSpPr>
            <p:cNvPr id="14" name="AutoShape 6"/>
            <p:cNvSpPr>
              <a:spLocks noChangeArrowheads="1"/>
            </p:cNvSpPr>
            <p:nvPr/>
          </p:nvSpPr>
          <p:spPr bwMode="auto">
            <a:xfrm>
              <a:off x="5973763" y="1700361"/>
              <a:ext cx="232886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600" kern="0" dirty="0" smtClean="0">
                  <a:solidFill>
                    <a:srgbClr val="333333"/>
                  </a:solidFill>
                  <a:latin typeface="Arial" pitchFamily="34" charset="0"/>
                  <a:ea typeface="华文细黑" pitchFamily="2"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600" kern="0" dirty="0" smtClean="0">
                <a:solidFill>
                  <a:srgbClr val="333333"/>
                </a:solidFill>
                <a:latin typeface="Arial" pitchFamily="34" charset="0"/>
                <a:ea typeface="华文细黑" pitchFamily="2" charset="-122"/>
              </a:endParaRPr>
            </a:p>
          </p:txBody>
        </p:sp>
        <p:sp>
          <p:nvSpPr>
            <p:cNvPr id="15" name="AutoShape 10"/>
            <p:cNvSpPr>
              <a:spLocks noChangeArrowheads="1"/>
            </p:cNvSpPr>
            <p:nvPr/>
          </p:nvSpPr>
          <p:spPr bwMode="auto">
            <a:xfrm>
              <a:off x="3167063"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600" kern="0" dirty="0" smtClean="0">
                  <a:solidFill>
                    <a:srgbClr val="333333"/>
                  </a:solidFill>
                  <a:latin typeface="Arial" pitchFamily="34" charset="0"/>
                  <a:ea typeface="华文细黑" pitchFamily="2" charset="-122"/>
                </a:rPr>
                <a:t>单击添加段落文字单击添加段落文字单击添加段落文字单击添加段落文字。</a:t>
              </a:r>
            </a:p>
            <a:p>
              <a:pPr fontAlgn="base">
                <a:spcBef>
                  <a:spcPct val="0"/>
                </a:spcBef>
                <a:spcAft>
                  <a:spcPct val="0"/>
                </a:spcAft>
                <a:defRPr/>
              </a:pPr>
              <a:endParaRPr lang="zh-CN" altLang="en-US" sz="1600" b="1" kern="0" dirty="0" smtClean="0">
                <a:solidFill>
                  <a:srgbClr val="333333"/>
                </a:solidFill>
                <a:latin typeface="Arial" pitchFamily="34" charset="0"/>
                <a:ea typeface="华文细黑" pitchFamily="2" charset="-122"/>
              </a:endParaRPr>
            </a:p>
          </p:txBody>
        </p:sp>
        <p:sp>
          <p:nvSpPr>
            <p:cNvPr id="16" name="AutoShape 10"/>
            <p:cNvSpPr>
              <a:spLocks noChangeArrowheads="1"/>
            </p:cNvSpPr>
            <p:nvPr/>
          </p:nvSpPr>
          <p:spPr bwMode="auto">
            <a:xfrm>
              <a:off x="47620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600" kern="0" dirty="0" smtClean="0">
                  <a:solidFill>
                    <a:srgbClr val="333333"/>
                  </a:solidFill>
                  <a:latin typeface="Arial" pitchFamily="34" charset="0"/>
                  <a:ea typeface="华文细黑" pitchFamily="2" charset="-122"/>
                </a:rPr>
                <a:t>单击添加段落文字单击添加段落文字单击添加段落文字单击添加段落文字。</a:t>
              </a:r>
            </a:p>
            <a:p>
              <a:pPr fontAlgn="base">
                <a:spcBef>
                  <a:spcPct val="0"/>
                </a:spcBef>
                <a:spcAft>
                  <a:spcPct val="0"/>
                </a:spcAft>
                <a:defRPr/>
              </a:pPr>
              <a:endParaRPr lang="zh-CN" altLang="en-US" sz="1600" b="1" kern="0" dirty="0" smtClean="0">
                <a:solidFill>
                  <a:srgbClr val="333333"/>
                </a:solidFill>
                <a:latin typeface="Arial" pitchFamily="34" charset="0"/>
                <a:ea typeface="华文细黑" pitchFamily="2" charset="-122"/>
              </a:endParaRPr>
            </a:p>
          </p:txBody>
        </p:sp>
      </p:grpSp>
    </p:spTree>
    <p:extLst>
      <p:ext uri="{BB962C8B-B14F-4D97-AF65-F5344CB8AC3E}">
        <p14:creationId xmlns:p14="http://schemas.microsoft.com/office/powerpoint/2010/main" val="301864565"/>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3"/>
          <p:cNvSpPr>
            <a:spLocks noChangeArrowheads="1"/>
          </p:cNvSpPr>
          <p:nvPr/>
        </p:nvSpPr>
        <p:spPr bwMode="auto">
          <a:xfrm>
            <a:off x="468313" y="2253867"/>
            <a:ext cx="2973387" cy="3167062"/>
          </a:xfrm>
          <a:prstGeom prst="roundRect">
            <a:avLst>
              <a:gd name="adj" fmla="val 0"/>
            </a:avLst>
          </a:prstGeom>
          <a:noFill/>
          <a:ln w="3175" algn="ctr">
            <a:noFill/>
            <a:prstDash val="dash"/>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marL="363538" indent="-363538" eaLnBrk="0" hangingPunct="0">
              <a:defRPr i="1">
                <a:solidFill>
                  <a:schemeClr val="tx1"/>
                </a:solidFill>
                <a:latin typeface="Arial" pitchFamily="34" charset="0"/>
                <a:ea typeface="华文细黑" pitchFamily="2" charset="-122"/>
              </a:defRPr>
            </a:lvl1pPr>
            <a:lvl2pPr marL="542925" eaLnBrk="0" hangingPunct="0">
              <a:defRPr i="1">
                <a:solidFill>
                  <a:schemeClr val="tx1"/>
                </a:solidFill>
                <a:latin typeface="Arial" pitchFamily="34" charset="0"/>
                <a:ea typeface="华文细黑" pitchFamily="2" charset="-122"/>
              </a:defRPr>
            </a:lvl2pPr>
            <a:lvl3pPr eaLnBrk="0" hangingPunct="0">
              <a:defRPr i="1">
                <a:solidFill>
                  <a:schemeClr val="tx1"/>
                </a:solidFill>
                <a:latin typeface="Arial" pitchFamily="34" charset="0"/>
                <a:ea typeface="华文细黑" pitchFamily="2" charset="-122"/>
              </a:defRPr>
            </a:lvl3pPr>
            <a:lvl4pPr eaLnBrk="0" hangingPunct="0">
              <a:defRPr i="1">
                <a:solidFill>
                  <a:schemeClr val="tx1"/>
                </a:solidFill>
                <a:latin typeface="Arial" pitchFamily="34" charset="0"/>
                <a:ea typeface="华文细黑" pitchFamily="2" charset="-122"/>
              </a:defRPr>
            </a:lvl4pPr>
            <a:lvl5pPr eaLnBrk="0" hangingPunct="0">
              <a:defRPr i="1">
                <a:solidFill>
                  <a:schemeClr val="tx1"/>
                </a:solidFill>
                <a:latin typeface="Arial" pitchFamily="34" charset="0"/>
                <a:ea typeface="华文细黑" pitchFamily="2" charset="-122"/>
              </a:defRPr>
            </a:lvl5pPr>
            <a:lvl6pPr eaLnBrk="0" fontAlgn="base" hangingPunct="0">
              <a:spcBef>
                <a:spcPct val="0"/>
              </a:spcBef>
              <a:spcAft>
                <a:spcPct val="0"/>
              </a:spcAft>
              <a:defRPr i="1">
                <a:solidFill>
                  <a:schemeClr val="tx1"/>
                </a:solidFill>
                <a:latin typeface="Arial" pitchFamily="34" charset="0"/>
                <a:ea typeface="华文细黑" pitchFamily="2" charset="-122"/>
              </a:defRPr>
            </a:lvl6pPr>
            <a:lvl7pPr eaLnBrk="0" fontAlgn="base" hangingPunct="0">
              <a:spcBef>
                <a:spcPct val="0"/>
              </a:spcBef>
              <a:spcAft>
                <a:spcPct val="0"/>
              </a:spcAft>
              <a:defRPr i="1">
                <a:solidFill>
                  <a:schemeClr val="tx1"/>
                </a:solidFill>
                <a:latin typeface="Arial" pitchFamily="34" charset="0"/>
                <a:ea typeface="华文细黑" pitchFamily="2" charset="-122"/>
              </a:defRPr>
            </a:lvl7pPr>
            <a:lvl8pPr eaLnBrk="0" fontAlgn="base" hangingPunct="0">
              <a:spcBef>
                <a:spcPct val="0"/>
              </a:spcBef>
              <a:spcAft>
                <a:spcPct val="0"/>
              </a:spcAft>
              <a:defRPr i="1">
                <a:solidFill>
                  <a:schemeClr val="tx1"/>
                </a:solidFill>
                <a:latin typeface="Arial" pitchFamily="34" charset="0"/>
                <a:ea typeface="华文细黑" pitchFamily="2" charset="-122"/>
              </a:defRPr>
            </a:lvl8pPr>
            <a:lvl9pPr eaLnBrk="0" fontAlgn="base" hangingPunct="0">
              <a:spcBef>
                <a:spcPct val="0"/>
              </a:spcBef>
              <a:spcAft>
                <a:spcPct val="0"/>
              </a:spcAft>
              <a:defRPr i="1">
                <a:solidFill>
                  <a:schemeClr val="tx1"/>
                </a:solidFill>
                <a:latin typeface="Arial" pitchFamily="34" charset="0"/>
                <a:ea typeface="华文细黑" pitchFamily="2" charset="-122"/>
              </a:defRPr>
            </a:lvl9pPr>
          </a:lstStyle>
          <a:p>
            <a:pPr marL="363538" marR="0" lvl="0" indent="-363538" defTabSz="914400" eaLnBrk="1" fontAlgn="base" latinLnBrk="0" hangingPunct="1">
              <a:lnSpc>
                <a:spcPct val="120000"/>
              </a:lnSpc>
              <a:spcBef>
                <a:spcPct val="0"/>
              </a:spcBef>
              <a:spcAft>
                <a:spcPct val="0"/>
              </a:spcAft>
              <a:buClr>
                <a:srgbClr val="3080C2"/>
              </a:buClr>
              <a:buSzTx/>
              <a:buFont typeface="Wingdings" pitchFamily="2" charset="2"/>
              <a:buChar char="n"/>
              <a:tabLst/>
              <a:defRPr/>
            </a:pPr>
            <a:endPar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endParaRPr>
          </a:p>
          <a:p>
            <a:pPr marL="0" marR="0" lvl="0" indent="0" defTabSz="914400" eaLnBrk="1" fontAlgn="base" latinLnBrk="0" hangingPunct="1">
              <a:lnSpc>
                <a:spcPct val="120000"/>
              </a:lnSpc>
              <a:spcBef>
                <a:spcPct val="0"/>
              </a:spcBef>
              <a:spcAft>
                <a:spcPct val="0"/>
              </a:spcAft>
              <a:buClr>
                <a:srgbClr val="3080C2"/>
              </a:buClr>
              <a:buSzTx/>
              <a:buFontTx/>
              <a:buNone/>
              <a:tabLst/>
              <a:defRPr/>
            </a:pPr>
            <a:r>
              <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rPr>
              <a:t>单击添加段落文字</a:t>
            </a:r>
          </a:p>
          <a:p>
            <a:pPr marL="0" marR="0" lvl="0" indent="0" defTabSz="914400" eaLnBrk="1" fontAlgn="base" latinLnBrk="0" hangingPunct="1">
              <a:lnSpc>
                <a:spcPct val="120000"/>
              </a:lnSpc>
              <a:spcBef>
                <a:spcPct val="0"/>
              </a:spcBef>
              <a:spcAft>
                <a:spcPct val="0"/>
              </a:spcAft>
              <a:buClr>
                <a:srgbClr val="3080C2"/>
              </a:buClr>
              <a:buSzTx/>
              <a:buFontTx/>
              <a:buNone/>
              <a:tabLst/>
              <a:defRPr/>
            </a:pPr>
            <a:r>
              <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rPr>
              <a:t>单击添加段落文字</a:t>
            </a:r>
          </a:p>
          <a:p>
            <a:pPr marL="0" marR="0" lvl="0" indent="0" defTabSz="914400" eaLnBrk="1" fontAlgn="base" latinLnBrk="0" hangingPunct="1">
              <a:lnSpc>
                <a:spcPct val="120000"/>
              </a:lnSpc>
              <a:spcBef>
                <a:spcPct val="0"/>
              </a:spcBef>
              <a:spcAft>
                <a:spcPct val="0"/>
              </a:spcAft>
              <a:buClr>
                <a:srgbClr val="3080C2"/>
              </a:buClr>
              <a:buSzTx/>
              <a:buFontTx/>
              <a:buNone/>
              <a:tabLst/>
              <a:defRPr/>
            </a:pPr>
            <a:r>
              <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rPr>
              <a:t>单击添加段落文字单击添加段落文字单击添加段落文字</a:t>
            </a:r>
            <a:endParaRPr kumimoji="0" lang="en-US" altLang="zh-CN"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endParaRPr>
          </a:p>
        </p:txBody>
      </p:sp>
      <p:sp>
        <p:nvSpPr>
          <p:cNvPr id="7" name="AutoShape 4"/>
          <p:cNvSpPr>
            <a:spLocks noChangeArrowheads="1"/>
          </p:cNvSpPr>
          <p:nvPr/>
        </p:nvSpPr>
        <p:spPr bwMode="auto">
          <a:xfrm>
            <a:off x="468313" y="1302954"/>
            <a:ext cx="8207375" cy="720725"/>
          </a:xfrm>
          <a:prstGeom prst="roundRect">
            <a:avLst>
              <a:gd name="adj" fmla="val 0"/>
            </a:avLst>
          </a:prstGeom>
          <a:noFill/>
          <a:ln>
            <a:noFill/>
          </a:ln>
          <a:effectLst>
            <a:prstShdw prst="shdw17" dist="17961" dir="2700000">
              <a:srgbClr val="FFFFFF">
                <a:gamma/>
                <a:shade val="60000"/>
                <a:invGamma/>
                <a:alpha val="50000"/>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175">
                <a:solidFill>
                  <a:srgbClr val="C0C0C0"/>
                </a:solidFill>
                <a:round/>
                <a:headEnd/>
                <a:tailEnd/>
              </a14:hiddenLine>
            </a:ext>
          </a:extLst>
        </p:spPr>
        <p:txBody>
          <a:bodyPr wrap="none" anchor="ctr"/>
          <a:lstStyle/>
          <a:p>
            <a:pPr algn="ctr" fontAlgn="base">
              <a:spcBef>
                <a:spcPct val="0"/>
              </a:spcBef>
              <a:spcAft>
                <a:spcPct val="0"/>
              </a:spcAft>
              <a:defRPr/>
            </a:pPr>
            <a:r>
              <a:rPr lang="zh-CN" altLang="en-US" sz="3200" b="1" i="1" kern="0" dirty="0" smtClean="0">
                <a:solidFill>
                  <a:srgbClr val="043B72"/>
                </a:solidFill>
                <a:latin typeface="华文细黑" pitchFamily="2" charset="-122"/>
                <a:ea typeface="华文细黑" pitchFamily="2" charset="-122"/>
              </a:rPr>
              <a:t>             </a:t>
            </a:r>
            <a:r>
              <a:rPr lang="zh-CN" altLang="en-US" sz="3000" b="1" i="1" kern="0" dirty="0" smtClean="0">
                <a:solidFill>
                  <a:srgbClr val="D3A004"/>
                </a:solidFill>
                <a:latin typeface="华文细黑" pitchFamily="2" charset="-122"/>
                <a:ea typeface="华文细黑" pitchFamily="2" charset="-122"/>
              </a:rPr>
              <a:t>单击添加内容</a:t>
            </a:r>
            <a:endParaRPr lang="en-US" altLang="zh-CN" sz="3000" b="1" i="1" kern="0" dirty="0" smtClean="0">
              <a:solidFill>
                <a:srgbClr val="D3A004"/>
              </a:solidFill>
              <a:latin typeface="华文细黑" pitchFamily="2" charset="-122"/>
              <a:ea typeface="华文细黑" pitchFamily="2" charset="-122"/>
            </a:endParaRPr>
          </a:p>
        </p:txBody>
      </p:sp>
      <p:sp>
        <p:nvSpPr>
          <p:cNvPr id="8" name="AutoShape 5"/>
          <p:cNvSpPr>
            <a:spLocks noChangeArrowheads="1"/>
          </p:cNvSpPr>
          <p:nvPr/>
        </p:nvSpPr>
        <p:spPr bwMode="auto">
          <a:xfrm>
            <a:off x="468313" y="1371217"/>
            <a:ext cx="3444875" cy="665162"/>
          </a:xfrm>
          <a:prstGeom prst="chevron">
            <a:avLst>
              <a:gd name="adj" fmla="val 76798"/>
            </a:avLst>
          </a:prstGeom>
          <a:solidFill>
            <a:srgbClr val="D3A004"/>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800" b="0" i="0" u="none" strike="noStrike" kern="0" cap="none" spc="0" normalizeH="0" baseline="0" noProof="0" dirty="0" smtClean="0">
                <a:ln>
                  <a:noFill/>
                </a:ln>
                <a:solidFill>
                  <a:srgbClr val="FFFFFF"/>
                </a:solidFill>
                <a:effectLst/>
                <a:uLnTx/>
                <a:uFillTx/>
                <a:latin typeface="Arial" pitchFamily="34" charset="0"/>
                <a:ea typeface="华文细黑" pitchFamily="2" charset="-122"/>
              </a:rPr>
              <a:t>标题内容</a:t>
            </a:r>
            <a:endParaRPr kumimoji="0" lang="en-US" altLang="zh-CN" sz="2800" b="0" i="0" u="none" strike="noStrike" kern="0" cap="none" spc="0" normalizeH="0" baseline="0" noProof="0" dirty="0" smtClean="0">
              <a:ln>
                <a:noFill/>
              </a:ln>
              <a:solidFill>
                <a:srgbClr val="FFFFFF"/>
              </a:solidFill>
              <a:effectLst/>
              <a:uLnTx/>
              <a:uFillTx/>
              <a:latin typeface="Arial" pitchFamily="34" charset="0"/>
              <a:ea typeface="华文细黑" pitchFamily="2" charset="-122"/>
            </a:endParaRPr>
          </a:p>
        </p:txBody>
      </p:sp>
      <p:sp>
        <p:nvSpPr>
          <p:cNvPr id="9" name="Freeform 6"/>
          <p:cNvSpPr>
            <a:spLocks/>
          </p:cNvSpPr>
          <p:nvPr/>
        </p:nvSpPr>
        <p:spPr bwMode="gray">
          <a:xfrm rot="17989955">
            <a:off x="5107782" y="2087973"/>
            <a:ext cx="5118100" cy="2586037"/>
          </a:xfrm>
          <a:custGeom>
            <a:avLst/>
            <a:gdLst>
              <a:gd name="T0" fmla="*/ 247 w 2706"/>
              <a:gd name="T1" fmla="*/ 884 h 1093"/>
              <a:gd name="T2" fmla="*/ 451 w 2706"/>
              <a:gd name="T3" fmla="*/ 708 h 1093"/>
              <a:gd name="T4" fmla="*/ 655 w 2706"/>
              <a:gd name="T5" fmla="*/ 562 h 1093"/>
              <a:gd name="T6" fmla="*/ 856 w 2706"/>
              <a:gd name="T7" fmla="*/ 439 h 1093"/>
              <a:gd name="T8" fmla="*/ 1053 w 2706"/>
              <a:gd name="T9" fmla="*/ 342 h 1093"/>
              <a:gd name="T10" fmla="*/ 1242 w 2706"/>
              <a:gd name="T11" fmla="*/ 264 h 1093"/>
              <a:gd name="T12" fmla="*/ 1419 w 2706"/>
              <a:gd name="T13" fmla="*/ 204 h 1093"/>
              <a:gd name="T14" fmla="*/ 1586 w 2706"/>
              <a:gd name="T15" fmla="*/ 160 h 1093"/>
              <a:gd name="T16" fmla="*/ 1737 w 2706"/>
              <a:gd name="T17" fmla="*/ 131 h 1093"/>
              <a:gd name="T18" fmla="*/ 1871 w 2706"/>
              <a:gd name="T19" fmla="*/ 112 h 1093"/>
              <a:gd name="T20" fmla="*/ 1988 w 2706"/>
              <a:gd name="T21" fmla="*/ 103 h 1093"/>
              <a:gd name="T22" fmla="*/ 2082 w 2706"/>
              <a:gd name="T23" fmla="*/ 99 h 1093"/>
              <a:gd name="T24" fmla="*/ 2152 w 2706"/>
              <a:gd name="T25" fmla="*/ 99 h 1093"/>
              <a:gd name="T26" fmla="*/ 2195 w 2706"/>
              <a:gd name="T27" fmla="*/ 102 h 1093"/>
              <a:gd name="T28" fmla="*/ 2210 w 2706"/>
              <a:gd name="T29" fmla="*/ 102 h 1093"/>
              <a:gd name="T30" fmla="*/ 2706 w 2706"/>
              <a:gd name="T31" fmla="*/ 330 h 1093"/>
              <a:gd name="T32" fmla="*/ 2336 w 2706"/>
              <a:gd name="T33" fmla="*/ 358 h 1093"/>
              <a:gd name="T34" fmla="*/ 2326 w 2706"/>
              <a:gd name="T35" fmla="*/ 354 h 1093"/>
              <a:gd name="T36" fmla="*/ 2293 w 2706"/>
              <a:gd name="T37" fmla="*/ 345 h 1093"/>
              <a:gd name="T38" fmla="*/ 2241 w 2706"/>
              <a:gd name="T39" fmla="*/ 330 h 1093"/>
              <a:gd name="T40" fmla="*/ 2168 w 2706"/>
              <a:gd name="T41" fmla="*/ 317 h 1093"/>
              <a:gd name="T42" fmla="*/ 2075 w 2706"/>
              <a:gd name="T43" fmla="*/ 306 h 1093"/>
              <a:gd name="T44" fmla="*/ 1966 w 2706"/>
              <a:gd name="T45" fmla="*/ 298 h 1093"/>
              <a:gd name="T46" fmla="*/ 1838 w 2706"/>
              <a:gd name="T47" fmla="*/ 298 h 1093"/>
              <a:gd name="T48" fmla="*/ 1692 w 2706"/>
              <a:gd name="T49" fmla="*/ 309 h 1093"/>
              <a:gd name="T50" fmla="*/ 1533 w 2706"/>
              <a:gd name="T51" fmla="*/ 330 h 1093"/>
              <a:gd name="T52" fmla="*/ 1354 w 2706"/>
              <a:gd name="T53" fmla="*/ 371 h 1093"/>
              <a:gd name="T54" fmla="*/ 1164 w 2706"/>
              <a:gd name="T55" fmla="*/ 428 h 1093"/>
              <a:gd name="T56" fmla="*/ 960 w 2706"/>
              <a:gd name="T57" fmla="*/ 505 h 1093"/>
              <a:gd name="T58" fmla="*/ 742 w 2706"/>
              <a:gd name="T59" fmla="*/ 608 h 1093"/>
              <a:gd name="T60" fmla="*/ 512 w 2706"/>
              <a:gd name="T61" fmla="*/ 736 h 1093"/>
              <a:gd name="T62" fmla="*/ 271 w 2706"/>
              <a:gd name="T63" fmla="*/ 892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6" h="1093">
                <a:moveTo>
                  <a:pt x="0" y="1093"/>
                </a:moveTo>
                <a:lnTo>
                  <a:pt x="247" y="884"/>
                </a:lnTo>
                <a:lnTo>
                  <a:pt x="350" y="793"/>
                </a:lnTo>
                <a:lnTo>
                  <a:pt x="451" y="708"/>
                </a:lnTo>
                <a:lnTo>
                  <a:pt x="553" y="631"/>
                </a:lnTo>
                <a:lnTo>
                  <a:pt x="655" y="562"/>
                </a:lnTo>
                <a:lnTo>
                  <a:pt x="756" y="497"/>
                </a:lnTo>
                <a:lnTo>
                  <a:pt x="856" y="439"/>
                </a:lnTo>
                <a:lnTo>
                  <a:pt x="955" y="388"/>
                </a:lnTo>
                <a:lnTo>
                  <a:pt x="1053" y="342"/>
                </a:lnTo>
                <a:lnTo>
                  <a:pt x="1148" y="300"/>
                </a:lnTo>
                <a:lnTo>
                  <a:pt x="1242" y="264"/>
                </a:lnTo>
                <a:lnTo>
                  <a:pt x="1331" y="232"/>
                </a:lnTo>
                <a:lnTo>
                  <a:pt x="1419" y="204"/>
                </a:lnTo>
                <a:lnTo>
                  <a:pt x="1504" y="182"/>
                </a:lnTo>
                <a:lnTo>
                  <a:pt x="1586" y="160"/>
                </a:lnTo>
                <a:lnTo>
                  <a:pt x="1664" y="144"/>
                </a:lnTo>
                <a:lnTo>
                  <a:pt x="1737" y="131"/>
                </a:lnTo>
                <a:lnTo>
                  <a:pt x="1807" y="121"/>
                </a:lnTo>
                <a:lnTo>
                  <a:pt x="1871" y="112"/>
                </a:lnTo>
                <a:lnTo>
                  <a:pt x="1932" y="107"/>
                </a:lnTo>
                <a:lnTo>
                  <a:pt x="1988" y="103"/>
                </a:lnTo>
                <a:lnTo>
                  <a:pt x="2038" y="100"/>
                </a:lnTo>
                <a:lnTo>
                  <a:pt x="2082" y="99"/>
                </a:lnTo>
                <a:lnTo>
                  <a:pt x="2121" y="100"/>
                </a:lnTo>
                <a:lnTo>
                  <a:pt x="2152" y="99"/>
                </a:lnTo>
                <a:lnTo>
                  <a:pt x="2178" y="101"/>
                </a:lnTo>
                <a:lnTo>
                  <a:pt x="2195" y="102"/>
                </a:lnTo>
                <a:lnTo>
                  <a:pt x="2206" y="102"/>
                </a:lnTo>
                <a:lnTo>
                  <a:pt x="2210" y="102"/>
                </a:lnTo>
                <a:lnTo>
                  <a:pt x="2146" y="0"/>
                </a:lnTo>
                <a:lnTo>
                  <a:pt x="2706" y="330"/>
                </a:lnTo>
                <a:lnTo>
                  <a:pt x="2270" y="473"/>
                </a:lnTo>
                <a:lnTo>
                  <a:pt x="2336" y="358"/>
                </a:lnTo>
                <a:lnTo>
                  <a:pt x="2335" y="357"/>
                </a:lnTo>
                <a:lnTo>
                  <a:pt x="2326" y="354"/>
                </a:lnTo>
                <a:lnTo>
                  <a:pt x="2313" y="350"/>
                </a:lnTo>
                <a:lnTo>
                  <a:pt x="2293" y="345"/>
                </a:lnTo>
                <a:lnTo>
                  <a:pt x="2270" y="337"/>
                </a:lnTo>
                <a:lnTo>
                  <a:pt x="2241" y="330"/>
                </a:lnTo>
                <a:lnTo>
                  <a:pt x="2207" y="323"/>
                </a:lnTo>
                <a:lnTo>
                  <a:pt x="2168" y="317"/>
                </a:lnTo>
                <a:lnTo>
                  <a:pt x="2124" y="311"/>
                </a:lnTo>
                <a:lnTo>
                  <a:pt x="2075" y="306"/>
                </a:lnTo>
                <a:lnTo>
                  <a:pt x="2024" y="301"/>
                </a:lnTo>
                <a:lnTo>
                  <a:pt x="1966" y="298"/>
                </a:lnTo>
                <a:lnTo>
                  <a:pt x="1905" y="295"/>
                </a:lnTo>
                <a:lnTo>
                  <a:pt x="1838" y="298"/>
                </a:lnTo>
                <a:lnTo>
                  <a:pt x="1767" y="301"/>
                </a:lnTo>
                <a:lnTo>
                  <a:pt x="1692" y="309"/>
                </a:lnTo>
                <a:lnTo>
                  <a:pt x="1613" y="317"/>
                </a:lnTo>
                <a:lnTo>
                  <a:pt x="1533" y="330"/>
                </a:lnTo>
                <a:lnTo>
                  <a:pt x="1445" y="349"/>
                </a:lnTo>
                <a:lnTo>
                  <a:pt x="1354" y="371"/>
                </a:lnTo>
                <a:lnTo>
                  <a:pt x="1262" y="397"/>
                </a:lnTo>
                <a:lnTo>
                  <a:pt x="1164" y="428"/>
                </a:lnTo>
                <a:lnTo>
                  <a:pt x="1065" y="464"/>
                </a:lnTo>
                <a:lnTo>
                  <a:pt x="960" y="505"/>
                </a:lnTo>
                <a:lnTo>
                  <a:pt x="853" y="553"/>
                </a:lnTo>
                <a:lnTo>
                  <a:pt x="742" y="608"/>
                </a:lnTo>
                <a:lnTo>
                  <a:pt x="629" y="669"/>
                </a:lnTo>
                <a:lnTo>
                  <a:pt x="512" y="736"/>
                </a:lnTo>
                <a:lnTo>
                  <a:pt x="393" y="809"/>
                </a:lnTo>
                <a:lnTo>
                  <a:pt x="271" y="892"/>
                </a:lnTo>
                <a:lnTo>
                  <a:pt x="0" y="1093"/>
                </a:lnTo>
                <a:close/>
              </a:path>
            </a:pathLst>
          </a:custGeom>
          <a:solidFill>
            <a:srgbClr val="626160"/>
          </a:solidFill>
          <a:ln w="15875">
            <a:solidFill>
              <a:srgbClr val="FFFFFF"/>
            </a:solidFill>
            <a:prstDash val="solid"/>
            <a:round/>
            <a:headEnd/>
            <a:tailEn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sp>
        <p:nvSpPr>
          <p:cNvPr id="10" name="Oval 7"/>
          <p:cNvSpPr>
            <a:spLocks noChangeArrowheads="1"/>
          </p:cNvSpPr>
          <p:nvPr/>
        </p:nvSpPr>
        <p:spPr bwMode="gray">
          <a:xfrm>
            <a:off x="6804025" y="2455479"/>
            <a:ext cx="476250" cy="469900"/>
          </a:xfrm>
          <a:prstGeom prst="ellipse">
            <a:avLst/>
          </a:prstGeom>
          <a:solidFill>
            <a:srgbClr val="D3A004"/>
          </a:solidFill>
          <a:ln w="38100" algn="ctr">
            <a:solidFill>
              <a:srgbClr val="FFFFFF"/>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sp>
        <p:nvSpPr>
          <p:cNvPr id="11" name="Oval 8"/>
          <p:cNvSpPr>
            <a:spLocks noChangeArrowheads="1"/>
          </p:cNvSpPr>
          <p:nvPr/>
        </p:nvSpPr>
        <p:spPr bwMode="gray">
          <a:xfrm>
            <a:off x="6659563" y="3247642"/>
            <a:ext cx="476250" cy="469900"/>
          </a:xfrm>
          <a:prstGeom prst="ellipse">
            <a:avLst/>
          </a:prstGeom>
          <a:solidFill>
            <a:srgbClr val="D3A004"/>
          </a:solidFill>
          <a:ln w="38100" algn="ctr">
            <a:solidFill>
              <a:srgbClr val="FFFFFF"/>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sp>
        <p:nvSpPr>
          <p:cNvPr id="12" name="Oval 9"/>
          <p:cNvSpPr>
            <a:spLocks noChangeArrowheads="1"/>
          </p:cNvSpPr>
          <p:nvPr/>
        </p:nvSpPr>
        <p:spPr bwMode="gray">
          <a:xfrm>
            <a:off x="6659563" y="3966779"/>
            <a:ext cx="476250" cy="469900"/>
          </a:xfrm>
          <a:prstGeom prst="ellipse">
            <a:avLst/>
          </a:prstGeom>
          <a:solidFill>
            <a:srgbClr val="D3A004"/>
          </a:solidFill>
          <a:ln w="38100" algn="ctr">
            <a:solidFill>
              <a:srgbClr val="FFFFFF"/>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grpSp>
        <p:nvGrpSpPr>
          <p:cNvPr id="13" name="组合 12"/>
          <p:cNvGrpSpPr/>
          <p:nvPr/>
        </p:nvGrpSpPr>
        <p:grpSpPr>
          <a:xfrm>
            <a:off x="4559300" y="2455479"/>
            <a:ext cx="2138363" cy="1943100"/>
            <a:chOff x="4559300" y="1951423"/>
            <a:chExt cx="2138363" cy="1943100"/>
          </a:xfrm>
        </p:grpSpPr>
        <p:sp>
          <p:nvSpPr>
            <p:cNvPr id="14" name="Rectangle 11"/>
            <p:cNvSpPr>
              <a:spLocks noChangeArrowheads="1"/>
            </p:cNvSpPr>
            <p:nvPr/>
          </p:nvSpPr>
          <p:spPr bwMode="auto">
            <a:xfrm>
              <a:off x="4684713" y="1951423"/>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zh-CN" altLang="en-US" dirty="0" smtClean="0">
                  <a:solidFill>
                    <a:srgbClr val="333333"/>
                  </a:solidFill>
                  <a:latin typeface="Arial" pitchFamily="34" charset="0"/>
                  <a:ea typeface="华文细黑" pitchFamily="2" charset="-122"/>
                </a:rPr>
                <a:t>单击添加段落文字</a:t>
              </a:r>
            </a:p>
          </p:txBody>
        </p:sp>
        <p:sp>
          <p:nvSpPr>
            <p:cNvPr id="15" name="Rectangle 12"/>
            <p:cNvSpPr>
              <a:spLocks noChangeArrowheads="1"/>
            </p:cNvSpPr>
            <p:nvPr/>
          </p:nvSpPr>
          <p:spPr bwMode="auto">
            <a:xfrm>
              <a:off x="4572000" y="2743586"/>
              <a:ext cx="201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zh-CN" altLang="en-US" smtClean="0">
                  <a:solidFill>
                    <a:srgbClr val="333333"/>
                  </a:solidFill>
                  <a:latin typeface="Arial" pitchFamily="34" charset="0"/>
                  <a:ea typeface="华文细黑" pitchFamily="2" charset="-122"/>
                </a:rPr>
                <a:t>单击添加段落文字</a:t>
              </a:r>
            </a:p>
          </p:txBody>
        </p:sp>
        <p:sp>
          <p:nvSpPr>
            <p:cNvPr id="16" name="Rectangle 13"/>
            <p:cNvSpPr>
              <a:spLocks noChangeArrowheads="1"/>
            </p:cNvSpPr>
            <p:nvPr/>
          </p:nvSpPr>
          <p:spPr bwMode="auto">
            <a:xfrm>
              <a:off x="4559300" y="3527811"/>
              <a:ext cx="201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zh-CN" altLang="en-US" dirty="0" smtClean="0">
                  <a:solidFill>
                    <a:srgbClr val="333333"/>
                  </a:solidFill>
                  <a:latin typeface="Arial" pitchFamily="34" charset="0"/>
                  <a:ea typeface="华文细黑" pitchFamily="2" charset="-122"/>
                </a:rPr>
                <a:t>单击添加段落文字</a:t>
              </a:r>
              <a:endParaRPr lang="en-US" altLang="zh-CN" dirty="0" smtClean="0">
                <a:solidFill>
                  <a:srgbClr val="333333"/>
                </a:solidFill>
                <a:latin typeface="Arial" pitchFamily="34" charset="0"/>
                <a:ea typeface="华文细黑" pitchFamily="2" charset="-122"/>
              </a:endParaRPr>
            </a:p>
          </p:txBody>
        </p:sp>
      </p:grpSp>
    </p:spTree>
    <p:extLst>
      <p:ext uri="{BB962C8B-B14F-4D97-AF65-F5344CB8AC3E}">
        <p14:creationId xmlns:p14="http://schemas.microsoft.com/office/powerpoint/2010/main" val="487863870"/>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par>
                          <p:cTn id="38" fill="hold">
                            <p:stCondLst>
                              <p:cond delay="40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任意多边形 14"/>
          <p:cNvSpPr>
            <a:spLocks/>
          </p:cNvSpPr>
          <p:nvPr/>
        </p:nvSpPr>
        <p:spPr bwMode="auto">
          <a:xfrm>
            <a:off x="0" y="2071366"/>
            <a:ext cx="9146570" cy="1551133"/>
          </a:xfrm>
          <a:custGeom>
            <a:avLst/>
            <a:gdLst>
              <a:gd name="T0" fmla="*/ 0 w 10087428"/>
              <a:gd name="T1" fmla="*/ 0 h 1828800"/>
              <a:gd name="T2" fmla="*/ 4486301 w 10087428"/>
              <a:gd name="T3" fmla="*/ 0 h 1828800"/>
              <a:gd name="T4" fmla="*/ 4978400 w 10087428"/>
              <a:gd name="T5" fmla="*/ 1828800 h 1828800"/>
              <a:gd name="T6" fmla="*/ 10087428 w 10087428"/>
              <a:gd name="T7" fmla="*/ 1828800 h 1828800"/>
            </a:gdLst>
            <a:ahLst/>
            <a:cxnLst>
              <a:cxn ang="0">
                <a:pos x="T0" y="T1"/>
              </a:cxn>
              <a:cxn ang="0">
                <a:pos x="T2" y="T3"/>
              </a:cxn>
              <a:cxn ang="0">
                <a:pos x="T4" y="T5"/>
              </a:cxn>
              <a:cxn ang="0">
                <a:pos x="T6" y="T7"/>
              </a:cxn>
            </a:cxnLst>
            <a:rect l="0" t="0" r="r" b="b"/>
            <a:pathLst>
              <a:path w="10087428" h="1828800">
                <a:moveTo>
                  <a:pt x="0" y="0"/>
                </a:moveTo>
                <a:lnTo>
                  <a:pt x="4486301" y="0"/>
                </a:lnTo>
                <a:lnTo>
                  <a:pt x="4978400" y="1828800"/>
                </a:lnTo>
                <a:lnTo>
                  <a:pt x="10087428" y="1828800"/>
                </a:lnTo>
              </a:path>
            </a:pathLst>
          </a:custGeom>
          <a:noFill/>
          <a:ln w="57150" cap="flat" cmpd="sng">
            <a:solidFill>
              <a:srgbClr val="D3A004"/>
            </a:solidFill>
            <a:round/>
            <a:headEnd/>
            <a:tailEnd/>
          </a:ln>
          <a:extLst>
            <a:ext uri="{909E8E84-426E-40DD-AFC4-6F175D3DCCD1}">
              <a14:hiddenFill xmlns:a14="http://schemas.microsoft.com/office/drawing/2010/main">
                <a:solidFill>
                  <a:srgbClr val="FFFFFF"/>
                </a:solidFill>
              </a14:hiddenFill>
            </a:ext>
          </a:extLst>
        </p:spPr>
        <p:txBody>
          <a:bodyPr anchor="ct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endParaRPr>
          </a:p>
        </p:txBody>
      </p:sp>
      <p:grpSp>
        <p:nvGrpSpPr>
          <p:cNvPr id="7" name="组合 6"/>
          <p:cNvGrpSpPr/>
          <p:nvPr/>
        </p:nvGrpSpPr>
        <p:grpSpPr>
          <a:xfrm>
            <a:off x="840197" y="1808804"/>
            <a:ext cx="587061" cy="587061"/>
            <a:chOff x="840197" y="1604032"/>
            <a:chExt cx="587061" cy="587061"/>
          </a:xfrm>
        </p:grpSpPr>
        <p:sp>
          <p:nvSpPr>
            <p:cNvPr id="8" name="椭圆 6"/>
            <p:cNvSpPr>
              <a:spLocks noChangeArrowheads="1"/>
            </p:cNvSpPr>
            <p:nvPr/>
          </p:nvSpPr>
          <p:spPr bwMode="auto">
            <a:xfrm>
              <a:off x="840197" y="1604032"/>
              <a:ext cx="587061" cy="587061"/>
            </a:xfrm>
            <a:prstGeom prst="ellipse">
              <a:avLst/>
            </a:prstGeom>
            <a:solidFill>
              <a:srgbClr val="FFFFFF"/>
            </a:solidFill>
            <a:ln w="6350">
              <a:solidFill>
                <a:srgbClr val="626160"/>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9" name="椭圆 10"/>
            <p:cNvSpPr>
              <a:spLocks noChangeArrowheads="1"/>
            </p:cNvSpPr>
            <p:nvPr/>
          </p:nvSpPr>
          <p:spPr bwMode="auto">
            <a:xfrm>
              <a:off x="904828" y="1668663"/>
              <a:ext cx="457800" cy="457800"/>
            </a:xfrm>
            <a:prstGeom prst="ellipse">
              <a:avLst/>
            </a:prstGeom>
            <a:solidFill>
              <a:srgbClr val="626160"/>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1</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grpSp>
        <p:nvGrpSpPr>
          <p:cNvPr id="10" name="组合 9"/>
          <p:cNvGrpSpPr/>
          <p:nvPr/>
        </p:nvGrpSpPr>
        <p:grpSpPr>
          <a:xfrm>
            <a:off x="2481544" y="1808804"/>
            <a:ext cx="587061" cy="587061"/>
            <a:chOff x="2481544" y="1604032"/>
            <a:chExt cx="587061" cy="587061"/>
          </a:xfrm>
        </p:grpSpPr>
        <p:sp>
          <p:nvSpPr>
            <p:cNvPr id="11" name="椭圆 7"/>
            <p:cNvSpPr>
              <a:spLocks noChangeArrowheads="1"/>
            </p:cNvSpPr>
            <p:nvPr/>
          </p:nvSpPr>
          <p:spPr bwMode="auto">
            <a:xfrm>
              <a:off x="2481544" y="1604032"/>
              <a:ext cx="587061" cy="587061"/>
            </a:xfrm>
            <a:prstGeom prst="ellipse">
              <a:avLst/>
            </a:prstGeom>
            <a:solidFill>
              <a:srgbClr val="FFFFFF"/>
            </a:solidFill>
            <a:ln w="6350">
              <a:solidFill>
                <a:srgbClr val="D3A004"/>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12" name="椭圆 11"/>
            <p:cNvSpPr>
              <a:spLocks noChangeArrowheads="1"/>
            </p:cNvSpPr>
            <p:nvPr/>
          </p:nvSpPr>
          <p:spPr bwMode="auto">
            <a:xfrm>
              <a:off x="2546175" y="1668663"/>
              <a:ext cx="457800" cy="457800"/>
            </a:xfrm>
            <a:prstGeom prst="ellipse">
              <a:avLst/>
            </a:prstGeom>
            <a:solidFill>
              <a:srgbClr val="D3A004"/>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2</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grpSp>
        <p:nvGrpSpPr>
          <p:cNvPr id="13" name="组合 12"/>
          <p:cNvGrpSpPr/>
          <p:nvPr/>
        </p:nvGrpSpPr>
        <p:grpSpPr>
          <a:xfrm>
            <a:off x="5742694" y="3347819"/>
            <a:ext cx="587061" cy="587061"/>
            <a:chOff x="5742694" y="3143047"/>
            <a:chExt cx="587061" cy="587061"/>
          </a:xfrm>
        </p:grpSpPr>
        <p:sp>
          <p:nvSpPr>
            <p:cNvPr id="14" name="椭圆 8"/>
            <p:cNvSpPr>
              <a:spLocks noChangeArrowheads="1"/>
            </p:cNvSpPr>
            <p:nvPr/>
          </p:nvSpPr>
          <p:spPr bwMode="auto">
            <a:xfrm>
              <a:off x="5742694" y="3143047"/>
              <a:ext cx="587061" cy="587061"/>
            </a:xfrm>
            <a:prstGeom prst="ellipse">
              <a:avLst/>
            </a:prstGeom>
            <a:solidFill>
              <a:srgbClr val="FFFFFF"/>
            </a:solidFill>
            <a:ln w="6350">
              <a:solidFill>
                <a:srgbClr val="626160"/>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15" name="椭圆 12"/>
            <p:cNvSpPr>
              <a:spLocks noChangeArrowheads="1"/>
            </p:cNvSpPr>
            <p:nvPr/>
          </p:nvSpPr>
          <p:spPr bwMode="auto">
            <a:xfrm>
              <a:off x="5805978" y="3207678"/>
              <a:ext cx="457800" cy="457800"/>
            </a:xfrm>
            <a:prstGeom prst="ellipse">
              <a:avLst/>
            </a:prstGeom>
            <a:solidFill>
              <a:srgbClr val="626160"/>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3</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grpSp>
        <p:nvGrpSpPr>
          <p:cNvPr id="16" name="组合 15"/>
          <p:cNvGrpSpPr/>
          <p:nvPr/>
        </p:nvGrpSpPr>
        <p:grpSpPr>
          <a:xfrm>
            <a:off x="7276323" y="3347819"/>
            <a:ext cx="587061" cy="587061"/>
            <a:chOff x="7276323" y="3143047"/>
            <a:chExt cx="587061" cy="587061"/>
          </a:xfrm>
        </p:grpSpPr>
        <p:sp>
          <p:nvSpPr>
            <p:cNvPr id="17" name="椭圆 9"/>
            <p:cNvSpPr>
              <a:spLocks noChangeArrowheads="1"/>
            </p:cNvSpPr>
            <p:nvPr/>
          </p:nvSpPr>
          <p:spPr bwMode="auto">
            <a:xfrm>
              <a:off x="7276323" y="3143047"/>
              <a:ext cx="587061" cy="587061"/>
            </a:xfrm>
            <a:prstGeom prst="ellipse">
              <a:avLst/>
            </a:prstGeom>
            <a:solidFill>
              <a:srgbClr val="FFFFFF"/>
            </a:solidFill>
            <a:ln w="6350">
              <a:solidFill>
                <a:srgbClr val="D3A004"/>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18" name="椭圆 13"/>
            <p:cNvSpPr>
              <a:spLocks noChangeArrowheads="1"/>
            </p:cNvSpPr>
            <p:nvPr/>
          </p:nvSpPr>
          <p:spPr bwMode="auto">
            <a:xfrm>
              <a:off x="7338261" y="3207678"/>
              <a:ext cx="459147" cy="457800"/>
            </a:xfrm>
            <a:prstGeom prst="ellipse">
              <a:avLst/>
            </a:prstGeom>
            <a:solidFill>
              <a:srgbClr val="D3A004"/>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4</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sp>
        <p:nvSpPr>
          <p:cNvPr id="21" name="TextBox 17"/>
          <p:cNvSpPr txBox="1">
            <a:spLocks noChangeArrowheads="1"/>
          </p:cNvSpPr>
          <p:nvPr/>
        </p:nvSpPr>
        <p:spPr bwMode="auto">
          <a:xfrm>
            <a:off x="8270018" y="3420529"/>
            <a:ext cx="747962" cy="5193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defTabSz="1028700" fontAlgn="base">
              <a:spcBef>
                <a:spcPct val="0"/>
              </a:spcBef>
              <a:spcAft>
                <a:spcPct val="0"/>
              </a:spcAft>
              <a:buFont typeface="Arial" charset="0"/>
              <a:buNone/>
              <a:defRPr/>
            </a:pPr>
            <a:r>
              <a:rPr lang="en-US" altLang="zh-CN" sz="2700" kern="0" dirty="0" smtClean="0">
                <a:solidFill>
                  <a:srgbClr val="626160"/>
                </a:solidFill>
                <a:latin typeface="Impact" pitchFamily="34" charset="0"/>
              </a:rPr>
              <a:t>IMC</a:t>
            </a:r>
            <a:endParaRPr lang="zh-CN" altLang="en-US" sz="2700" kern="0" dirty="0" smtClean="0">
              <a:solidFill>
                <a:srgbClr val="626160"/>
              </a:solidFill>
              <a:latin typeface="Impact" pitchFamily="34" charset="0"/>
            </a:endParaRPr>
          </a:p>
        </p:txBody>
      </p:sp>
      <p:sp>
        <p:nvSpPr>
          <p:cNvPr id="22" name="Text Box 2"/>
          <p:cNvSpPr txBox="1">
            <a:spLocks noChangeArrowheads="1"/>
          </p:cNvSpPr>
          <p:nvPr/>
        </p:nvSpPr>
        <p:spPr bwMode="auto">
          <a:xfrm>
            <a:off x="3702792" y="2331234"/>
            <a:ext cx="1446109" cy="646331"/>
          </a:xfrm>
          <a:prstGeom prst="rect">
            <a:avLst/>
          </a:prstGeom>
          <a:solidFill>
            <a:srgbClr val="D3A004"/>
          </a:solidFill>
          <a:ln>
            <a:noFill/>
          </a:ln>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zh-CN" altLang="en-US" sz="3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p>
        </p:txBody>
      </p:sp>
      <p:grpSp>
        <p:nvGrpSpPr>
          <p:cNvPr id="23" name="组合 22"/>
          <p:cNvGrpSpPr/>
          <p:nvPr/>
        </p:nvGrpSpPr>
        <p:grpSpPr>
          <a:xfrm>
            <a:off x="165616" y="2257179"/>
            <a:ext cx="3434845" cy="1677701"/>
            <a:chOff x="165616" y="2052407"/>
            <a:chExt cx="3434845" cy="1677701"/>
          </a:xfrm>
        </p:grpSpPr>
        <p:sp>
          <p:nvSpPr>
            <p:cNvPr id="24" name="矩形 15"/>
            <p:cNvSpPr>
              <a:spLocks noChangeArrowheads="1"/>
            </p:cNvSpPr>
            <p:nvPr/>
          </p:nvSpPr>
          <p:spPr bwMode="auto">
            <a:xfrm>
              <a:off x="165616" y="2348630"/>
              <a:ext cx="1526897" cy="65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sp>
          <p:nvSpPr>
            <p:cNvPr id="25" name="矩形 16"/>
            <p:cNvSpPr>
              <a:spLocks noChangeArrowheads="1"/>
            </p:cNvSpPr>
            <p:nvPr/>
          </p:nvSpPr>
          <p:spPr bwMode="auto">
            <a:xfrm>
              <a:off x="2073564" y="2364788"/>
              <a:ext cx="1526897" cy="65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cxnSp>
          <p:nvCxnSpPr>
            <p:cNvPr id="26" name="直接连接符 24"/>
            <p:cNvCxnSpPr>
              <a:cxnSpLocks noChangeShapeType="1"/>
            </p:cNvCxnSpPr>
            <p:nvPr/>
          </p:nvCxnSpPr>
          <p:spPr bwMode="auto">
            <a:xfrm>
              <a:off x="1870247" y="2052407"/>
              <a:ext cx="0" cy="1677701"/>
            </a:xfrm>
            <a:prstGeom prst="line">
              <a:avLst/>
            </a:prstGeom>
            <a:noFill/>
            <a:ln w="19050">
              <a:solidFill>
                <a:srgbClr val="D9D9D9"/>
              </a:solidFill>
              <a:round/>
              <a:headEnd/>
              <a:tailEnd/>
            </a:ln>
            <a:extLst>
              <a:ext uri="{909E8E84-426E-40DD-AFC4-6F175D3DCCD1}">
                <a14:hiddenFill xmlns:a14="http://schemas.microsoft.com/office/drawing/2010/main">
                  <a:noFill/>
                </a14:hiddenFill>
              </a:ext>
            </a:extLst>
          </p:spPr>
        </p:cxnSp>
      </p:grpSp>
      <p:grpSp>
        <p:nvGrpSpPr>
          <p:cNvPr id="27" name="组合 26"/>
          <p:cNvGrpSpPr/>
          <p:nvPr/>
        </p:nvGrpSpPr>
        <p:grpSpPr>
          <a:xfrm>
            <a:off x="5267390" y="1768410"/>
            <a:ext cx="3434845" cy="1677701"/>
            <a:chOff x="5267390" y="1563638"/>
            <a:chExt cx="3434845" cy="1677701"/>
          </a:xfrm>
        </p:grpSpPr>
        <p:sp>
          <p:nvSpPr>
            <p:cNvPr id="28" name="矩形 20"/>
            <p:cNvSpPr>
              <a:spLocks noChangeArrowheads="1"/>
            </p:cNvSpPr>
            <p:nvPr/>
          </p:nvSpPr>
          <p:spPr bwMode="auto">
            <a:xfrm>
              <a:off x="5267390" y="2095277"/>
              <a:ext cx="1526897" cy="65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sp>
          <p:nvSpPr>
            <p:cNvPr id="29" name="矩形 21"/>
            <p:cNvSpPr>
              <a:spLocks noChangeArrowheads="1"/>
            </p:cNvSpPr>
            <p:nvPr/>
          </p:nvSpPr>
          <p:spPr bwMode="auto">
            <a:xfrm>
              <a:off x="7175338" y="2095277"/>
              <a:ext cx="152689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cxnSp>
          <p:nvCxnSpPr>
            <p:cNvPr id="30" name="直接连接符 26"/>
            <p:cNvCxnSpPr>
              <a:cxnSpLocks noChangeShapeType="1"/>
            </p:cNvCxnSpPr>
            <p:nvPr/>
          </p:nvCxnSpPr>
          <p:spPr bwMode="auto">
            <a:xfrm>
              <a:off x="6871036" y="1563638"/>
              <a:ext cx="0" cy="1677701"/>
            </a:xfrm>
            <a:prstGeom prst="line">
              <a:avLst/>
            </a:prstGeom>
            <a:noFill/>
            <a:ln w="19050">
              <a:solidFill>
                <a:srgbClr val="D9D9D9"/>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365185028"/>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5000"/>
                            </p:stCondLst>
                            <p:childTnLst>
                              <p:par>
                                <p:cTn id="44" presetID="26" presetClass="emph" presetSubtype="0" fill="hold" grpId="1" nodeType="afterEffect">
                                  <p:stCondLst>
                                    <p:cond delay="0"/>
                                  </p:stCondLst>
                                  <p:childTnLst>
                                    <p:animEffect transition="out" filter="fade">
                                      <p:cBhvr>
                                        <p:cTn id="45" dur="500" tmFilter="0, 0; .2, .5; .8, .5; 1, 0"/>
                                        <p:tgtEl>
                                          <p:spTgt spid="21"/>
                                        </p:tgtEl>
                                      </p:cBhvr>
                                    </p:animEffect>
                                    <p:animScale>
                                      <p:cBhvr>
                                        <p:cTn id="46" dur="250" autoRev="1" fill="hold"/>
                                        <p:tgtEl>
                                          <p:spTgt spid="21"/>
                                        </p:tgtEl>
                                      </p:cBhvr>
                                      <p:by x="105000" y="105000"/>
                                    </p:animScale>
                                  </p:childTnLst>
                                </p:cTn>
                              </p:par>
                            </p:childTnLst>
                          </p:cTn>
                        </p:par>
                        <p:par>
                          <p:cTn id="47" fill="hold">
                            <p:stCondLst>
                              <p:cond delay="5500"/>
                            </p:stCondLst>
                            <p:childTnLst>
                              <p:par>
                                <p:cTn id="48" presetID="47"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21" grpId="0" animBg="1"/>
      <p:bldP spid="21" grpId="1"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6508322" y="1429702"/>
            <a:ext cx="1636570" cy="3230280"/>
            <a:chOff x="6508322" y="1275606"/>
            <a:chExt cx="1636570" cy="3230280"/>
          </a:xfrm>
        </p:grpSpPr>
        <p:grpSp>
          <p:nvGrpSpPr>
            <p:cNvPr id="7" name="Group 2"/>
            <p:cNvGrpSpPr>
              <a:grpSpLocks/>
            </p:cNvGrpSpPr>
            <p:nvPr/>
          </p:nvGrpSpPr>
          <p:grpSpPr bwMode="auto">
            <a:xfrm>
              <a:off x="6508322" y="1640191"/>
              <a:ext cx="1636570" cy="2865695"/>
              <a:chOff x="0" y="0"/>
              <a:chExt cx="2295525" cy="4020273"/>
            </a:xfrm>
          </p:grpSpPr>
          <p:sp>
            <p:nvSpPr>
              <p:cNvPr id="10"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11"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12"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13"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14" name="Text Box 22"/>
              <p:cNvSpPr txBox="1">
                <a:spLocks noChangeArrowheads="1"/>
              </p:cNvSpPr>
              <p:nvPr/>
            </p:nvSpPr>
            <p:spPr bwMode="auto">
              <a:xfrm>
                <a:off x="645049" y="0"/>
                <a:ext cx="9861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rPr>
                  <a:t>2007</a:t>
                </a:r>
                <a:r>
                  <a:rPr kumimoji="0" lang="zh-CN" altLang="en-US"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rPr>
                  <a:t>至今</a:t>
                </a:r>
              </a:p>
            </p:txBody>
          </p:sp>
        </p:grpSp>
        <p:sp>
          <p:nvSpPr>
            <p:cNvPr id="8" name="Text Box 12"/>
            <p:cNvSpPr txBox="1">
              <a:spLocks noChangeArrowheads="1"/>
            </p:cNvSpPr>
            <p:nvPr/>
          </p:nvSpPr>
          <p:spPr bwMode="auto">
            <a:xfrm>
              <a:off x="6655454" y="1275606"/>
              <a:ext cx="12200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a:ln>
                    <a:noFill/>
                  </a:ln>
                  <a:solidFill>
                    <a:srgbClr val="626160"/>
                  </a:solidFill>
                  <a:effectLst/>
                  <a:uLnTx/>
                  <a:uFillTx/>
                  <a:latin typeface="微软雅黑" pitchFamily="34" charset="-122"/>
                  <a:ea typeface="微软雅黑" pitchFamily="34" charset="-122"/>
                </a:rPr>
                <a:t>标题内容</a:t>
              </a:r>
            </a:p>
          </p:txBody>
        </p:sp>
        <p:sp>
          <p:nvSpPr>
            <p:cNvPr id="9" name="Text Box 21"/>
            <p:cNvSpPr txBox="1">
              <a:spLocks noChangeArrowheads="1"/>
            </p:cNvSpPr>
            <p:nvPr/>
          </p:nvSpPr>
          <p:spPr bwMode="auto">
            <a:xfrm>
              <a:off x="6586415" y="2126861"/>
              <a:ext cx="1481515"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sp>
        <p:nvSpPr>
          <p:cNvPr id="15" name="矩形 41"/>
          <p:cNvSpPr>
            <a:spLocks noChangeArrowheads="1"/>
          </p:cNvSpPr>
          <p:nvPr/>
        </p:nvSpPr>
        <p:spPr bwMode="auto">
          <a:xfrm flipV="1">
            <a:off x="1003290" y="1213678"/>
            <a:ext cx="7174423" cy="32822"/>
          </a:xfrm>
          <a:prstGeom prst="rect">
            <a:avLst/>
          </a:prstGeom>
          <a:solidFill>
            <a:srgbClr val="D3A004"/>
          </a:solidFill>
          <a:ln>
            <a:noFill/>
          </a:ln>
        </p:spPr>
        <p:txBody>
          <a:bodyPr lIns="102870" tIns="51435" rIns="102870" bIns="51435"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Calibri" pitchFamily="34" charset="0"/>
              <a:ea typeface="宋体" charset="-122"/>
            </a:endParaRPr>
          </a:p>
        </p:txBody>
      </p:sp>
      <p:grpSp>
        <p:nvGrpSpPr>
          <p:cNvPr id="16" name="组合 15"/>
          <p:cNvGrpSpPr/>
          <p:nvPr/>
        </p:nvGrpSpPr>
        <p:grpSpPr>
          <a:xfrm>
            <a:off x="971600" y="1429702"/>
            <a:ext cx="1636570" cy="3230280"/>
            <a:chOff x="971600" y="1275606"/>
            <a:chExt cx="1636570" cy="3230280"/>
          </a:xfrm>
        </p:grpSpPr>
        <p:sp>
          <p:nvSpPr>
            <p:cNvPr id="17" name="Text Box 9"/>
            <p:cNvSpPr txBox="1">
              <a:spLocks noChangeArrowheads="1"/>
            </p:cNvSpPr>
            <p:nvPr/>
          </p:nvSpPr>
          <p:spPr bwMode="auto">
            <a:xfrm>
              <a:off x="1164004" y="1275606"/>
              <a:ext cx="138644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smtClean="0">
                  <a:ln>
                    <a:noFill/>
                  </a:ln>
                  <a:solidFill>
                    <a:srgbClr val="626160"/>
                  </a:solidFill>
                  <a:effectLst/>
                  <a:uLnTx/>
                  <a:uFillTx/>
                  <a:latin typeface="微软雅黑" pitchFamily="34" charset="-122"/>
                  <a:ea typeface="微软雅黑" pitchFamily="34" charset="-122"/>
                </a:rPr>
                <a:t>标题内容</a:t>
              </a:r>
            </a:p>
          </p:txBody>
        </p:sp>
        <p:sp>
          <p:nvSpPr>
            <p:cNvPr id="18" name="Text Box 7"/>
            <p:cNvSpPr txBox="1">
              <a:spLocks noChangeArrowheads="1"/>
            </p:cNvSpPr>
            <p:nvPr/>
          </p:nvSpPr>
          <p:spPr bwMode="auto">
            <a:xfrm>
              <a:off x="1099492" y="2126860"/>
              <a:ext cx="1465670" cy="218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21" name="Group 19"/>
            <p:cNvGrpSpPr>
              <a:grpSpLocks/>
            </p:cNvGrpSpPr>
            <p:nvPr/>
          </p:nvGrpSpPr>
          <p:grpSpPr bwMode="auto">
            <a:xfrm>
              <a:off x="971600" y="1640191"/>
              <a:ext cx="1636570" cy="2865695"/>
              <a:chOff x="0" y="0"/>
              <a:chExt cx="2295525" cy="4020273"/>
            </a:xfrm>
          </p:grpSpPr>
          <p:sp>
            <p:nvSpPr>
              <p:cNvPr id="22"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23"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24"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25"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26" name="Text Box 22"/>
              <p:cNvSpPr txBox="1">
                <a:spLocks noChangeArrowheads="1"/>
              </p:cNvSpPr>
              <p:nvPr/>
            </p:nvSpPr>
            <p:spPr bwMode="auto">
              <a:xfrm>
                <a:off x="605775" y="0"/>
                <a:ext cx="10647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60-70</a:t>
                </a:r>
                <a:r>
                  <a:rPr kumimoji="0" lang="zh-CN" altLang="en-US"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年代</a:t>
                </a:r>
              </a:p>
            </p:txBody>
          </p:sp>
        </p:grpSp>
      </p:grpSp>
      <p:grpSp>
        <p:nvGrpSpPr>
          <p:cNvPr id="27" name="组合 26"/>
          <p:cNvGrpSpPr/>
          <p:nvPr/>
        </p:nvGrpSpPr>
        <p:grpSpPr>
          <a:xfrm>
            <a:off x="4661239" y="1429702"/>
            <a:ext cx="1732772" cy="3230280"/>
            <a:chOff x="4661239" y="1275606"/>
            <a:chExt cx="1732772" cy="3230280"/>
          </a:xfrm>
        </p:grpSpPr>
        <p:sp>
          <p:nvSpPr>
            <p:cNvPr id="28" name="Text Box 11"/>
            <p:cNvSpPr txBox="1">
              <a:spLocks noChangeArrowheads="1"/>
            </p:cNvSpPr>
            <p:nvPr/>
          </p:nvSpPr>
          <p:spPr bwMode="auto">
            <a:xfrm>
              <a:off x="4902310" y="1275606"/>
              <a:ext cx="1283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a:ln>
                    <a:noFill/>
                  </a:ln>
                  <a:solidFill>
                    <a:srgbClr val="626160"/>
                  </a:solidFill>
                  <a:effectLst/>
                  <a:uLnTx/>
                  <a:uFillTx/>
                  <a:latin typeface="微软雅黑" pitchFamily="34" charset="-122"/>
                  <a:ea typeface="微软雅黑" pitchFamily="34" charset="-122"/>
                </a:rPr>
                <a:t>标题内容</a:t>
              </a:r>
            </a:p>
          </p:txBody>
        </p:sp>
        <p:sp>
          <p:nvSpPr>
            <p:cNvPr id="29" name="Text Box 20"/>
            <p:cNvSpPr txBox="1">
              <a:spLocks noChangeArrowheads="1"/>
            </p:cNvSpPr>
            <p:nvPr/>
          </p:nvSpPr>
          <p:spPr bwMode="auto">
            <a:xfrm>
              <a:off x="4661239" y="2126861"/>
              <a:ext cx="17327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30" name="Group 25"/>
            <p:cNvGrpSpPr>
              <a:grpSpLocks/>
            </p:cNvGrpSpPr>
            <p:nvPr/>
          </p:nvGrpSpPr>
          <p:grpSpPr bwMode="auto">
            <a:xfrm>
              <a:off x="4663502" y="1640191"/>
              <a:ext cx="1636570" cy="2865695"/>
              <a:chOff x="0" y="0"/>
              <a:chExt cx="2295525" cy="4020273"/>
            </a:xfrm>
          </p:grpSpPr>
          <p:sp>
            <p:nvSpPr>
              <p:cNvPr id="31"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32"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33"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34"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35" name="Text Box 22"/>
              <p:cNvSpPr txBox="1">
                <a:spLocks noChangeArrowheads="1"/>
              </p:cNvSpPr>
              <p:nvPr/>
            </p:nvSpPr>
            <p:spPr bwMode="auto">
              <a:xfrm>
                <a:off x="564098" y="0"/>
                <a:ext cx="11480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rPr>
                  <a:t>2000-2006</a:t>
                </a:r>
                <a:endParaRPr kumimoji="0" lang="zh-CN" altLang="en-US"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grpSp>
      <p:grpSp>
        <p:nvGrpSpPr>
          <p:cNvPr id="36" name="组合 35"/>
          <p:cNvGrpSpPr/>
          <p:nvPr/>
        </p:nvGrpSpPr>
        <p:grpSpPr>
          <a:xfrm>
            <a:off x="2817551" y="1429702"/>
            <a:ext cx="1636570" cy="3230280"/>
            <a:chOff x="2817551" y="1275606"/>
            <a:chExt cx="1636570" cy="3230280"/>
          </a:xfrm>
        </p:grpSpPr>
        <p:sp>
          <p:nvSpPr>
            <p:cNvPr id="37" name="Text Box 10"/>
            <p:cNvSpPr txBox="1">
              <a:spLocks noChangeArrowheads="1"/>
            </p:cNvSpPr>
            <p:nvPr/>
          </p:nvSpPr>
          <p:spPr bwMode="auto">
            <a:xfrm>
              <a:off x="3030327" y="1275606"/>
              <a:ext cx="12325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a:ln>
                    <a:noFill/>
                  </a:ln>
                  <a:solidFill>
                    <a:srgbClr val="626160"/>
                  </a:solidFill>
                  <a:effectLst/>
                  <a:uLnTx/>
                  <a:uFillTx/>
                  <a:latin typeface="微软雅黑" pitchFamily="34" charset="-122"/>
                  <a:ea typeface="微软雅黑" pitchFamily="34" charset="-122"/>
                </a:rPr>
                <a:t>标题内容</a:t>
              </a:r>
            </a:p>
          </p:txBody>
        </p:sp>
        <p:sp>
          <p:nvSpPr>
            <p:cNvPr id="38" name="Text Box 19"/>
            <p:cNvSpPr txBox="1">
              <a:spLocks noChangeArrowheads="1"/>
            </p:cNvSpPr>
            <p:nvPr/>
          </p:nvSpPr>
          <p:spPr bwMode="auto">
            <a:xfrm>
              <a:off x="2857164" y="2126861"/>
              <a:ext cx="1450956" cy="218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39" name="Group 31"/>
            <p:cNvGrpSpPr>
              <a:grpSpLocks/>
            </p:cNvGrpSpPr>
            <p:nvPr/>
          </p:nvGrpSpPr>
          <p:grpSpPr bwMode="auto">
            <a:xfrm>
              <a:off x="2817551" y="1640191"/>
              <a:ext cx="1636570" cy="2865695"/>
              <a:chOff x="0" y="0"/>
              <a:chExt cx="2295525" cy="4020273"/>
            </a:xfrm>
          </p:grpSpPr>
          <p:sp>
            <p:nvSpPr>
              <p:cNvPr id="40"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41"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42"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43"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44" name="Text Box 22"/>
              <p:cNvSpPr txBox="1">
                <a:spLocks noChangeArrowheads="1"/>
              </p:cNvSpPr>
              <p:nvPr/>
            </p:nvSpPr>
            <p:spPr bwMode="auto">
              <a:xfrm>
                <a:off x="605775" y="0"/>
                <a:ext cx="10647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80-90</a:t>
                </a:r>
                <a:r>
                  <a:rPr kumimoji="0" lang="zh-CN" altLang="en-US"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年代</a:t>
                </a:r>
              </a:p>
            </p:txBody>
          </p:sp>
        </p:grpSp>
      </p:grpSp>
    </p:spTree>
    <p:extLst>
      <p:ext uri="{BB962C8B-B14F-4D97-AF65-F5344CB8AC3E}">
        <p14:creationId xmlns:p14="http://schemas.microsoft.com/office/powerpoint/2010/main" val="1223111898"/>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Group 9"/>
          <p:cNvGrpSpPr>
            <a:grpSpLocks/>
          </p:cNvGrpSpPr>
          <p:nvPr/>
        </p:nvGrpSpPr>
        <p:grpSpPr bwMode="auto">
          <a:xfrm>
            <a:off x="1589038" y="3690466"/>
            <a:ext cx="5865812" cy="228600"/>
            <a:chOff x="0" y="0"/>
            <a:chExt cx="3695" cy="144"/>
          </a:xfrm>
        </p:grpSpPr>
        <p:sp>
          <p:nvSpPr>
            <p:cNvPr id="7" name="Line 10"/>
            <p:cNvSpPr>
              <a:spLocks noChangeShapeType="1"/>
            </p:cNvSpPr>
            <p:nvPr/>
          </p:nvSpPr>
          <p:spPr bwMode="auto">
            <a:xfrm>
              <a:off x="0" y="144"/>
              <a:ext cx="3695" cy="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8" name="Line 11"/>
            <p:cNvSpPr>
              <a:spLocks noChangeShapeType="1"/>
            </p:cNvSpPr>
            <p:nvPr/>
          </p:nvSpPr>
          <p:spPr bwMode="auto">
            <a:xfrm flipV="1">
              <a:off x="0"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9" name="Line 12"/>
            <p:cNvSpPr>
              <a:spLocks noChangeShapeType="1"/>
            </p:cNvSpPr>
            <p:nvPr/>
          </p:nvSpPr>
          <p:spPr bwMode="auto">
            <a:xfrm flipV="1">
              <a:off x="3695"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0" name="Line 13"/>
            <p:cNvSpPr>
              <a:spLocks noChangeShapeType="1"/>
            </p:cNvSpPr>
            <p:nvPr/>
          </p:nvSpPr>
          <p:spPr bwMode="auto">
            <a:xfrm flipV="1">
              <a:off x="1231"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1" name="Line 14"/>
            <p:cNvSpPr>
              <a:spLocks noChangeShapeType="1"/>
            </p:cNvSpPr>
            <p:nvPr/>
          </p:nvSpPr>
          <p:spPr bwMode="auto">
            <a:xfrm flipV="1">
              <a:off x="2463"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sp>
        <p:nvSpPr>
          <p:cNvPr id="12" name="矩形 46"/>
          <p:cNvSpPr>
            <a:spLocks noChangeArrowheads="1"/>
          </p:cNvSpPr>
          <p:nvPr/>
        </p:nvSpPr>
        <p:spPr bwMode="auto">
          <a:xfrm>
            <a:off x="869900"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一季度</a:t>
            </a:r>
          </a:p>
        </p:txBody>
      </p:sp>
      <p:sp>
        <p:nvSpPr>
          <p:cNvPr id="13" name="矩形 46"/>
          <p:cNvSpPr>
            <a:spLocks noChangeArrowheads="1"/>
          </p:cNvSpPr>
          <p:nvPr/>
        </p:nvSpPr>
        <p:spPr bwMode="auto">
          <a:xfrm>
            <a:off x="2822525"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二季度</a:t>
            </a:r>
          </a:p>
        </p:txBody>
      </p:sp>
      <p:sp>
        <p:nvSpPr>
          <p:cNvPr id="14" name="矩形 46"/>
          <p:cNvSpPr>
            <a:spLocks noChangeArrowheads="1"/>
          </p:cNvSpPr>
          <p:nvPr/>
        </p:nvSpPr>
        <p:spPr bwMode="auto">
          <a:xfrm>
            <a:off x="4773563"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三季度</a:t>
            </a:r>
          </a:p>
        </p:txBody>
      </p:sp>
      <p:sp>
        <p:nvSpPr>
          <p:cNvPr id="15" name="矩形 46"/>
          <p:cNvSpPr>
            <a:spLocks noChangeArrowheads="1"/>
          </p:cNvSpPr>
          <p:nvPr/>
        </p:nvSpPr>
        <p:spPr bwMode="auto">
          <a:xfrm>
            <a:off x="6740475"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四季度</a:t>
            </a:r>
          </a:p>
        </p:txBody>
      </p:sp>
      <p:sp>
        <p:nvSpPr>
          <p:cNvPr id="16" name="Rectangle 19"/>
          <p:cNvSpPr>
            <a:spLocks noChangeArrowheads="1"/>
          </p:cNvSpPr>
          <p:nvPr/>
        </p:nvSpPr>
        <p:spPr bwMode="auto">
          <a:xfrm>
            <a:off x="1574750" y="3004666"/>
            <a:ext cx="2452688" cy="457200"/>
          </a:xfrm>
          <a:prstGeom prst="rect">
            <a:avLst/>
          </a:prstGeom>
          <a:solidFill>
            <a:srgbClr val="D3A004"/>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17" name="Rectangle 20"/>
          <p:cNvSpPr>
            <a:spLocks noChangeArrowheads="1"/>
          </p:cNvSpPr>
          <p:nvPr/>
        </p:nvSpPr>
        <p:spPr bwMode="auto">
          <a:xfrm>
            <a:off x="1574750" y="2395066"/>
            <a:ext cx="3060700" cy="457200"/>
          </a:xfrm>
          <a:prstGeom prst="rect">
            <a:avLst/>
          </a:prstGeom>
          <a:solidFill>
            <a:srgbClr val="626160"/>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18" name="Rectangle 21"/>
          <p:cNvSpPr>
            <a:spLocks noChangeArrowheads="1"/>
          </p:cNvSpPr>
          <p:nvPr/>
        </p:nvSpPr>
        <p:spPr bwMode="auto">
          <a:xfrm>
            <a:off x="1574750" y="1785466"/>
            <a:ext cx="4051300" cy="457200"/>
          </a:xfrm>
          <a:prstGeom prst="rect">
            <a:avLst/>
          </a:prstGeom>
          <a:solidFill>
            <a:srgbClr val="D3A004"/>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21" name="Rectangle 22"/>
          <p:cNvSpPr>
            <a:spLocks noChangeArrowheads="1"/>
          </p:cNvSpPr>
          <p:nvPr/>
        </p:nvSpPr>
        <p:spPr bwMode="auto">
          <a:xfrm>
            <a:off x="1574750" y="1175866"/>
            <a:ext cx="4889500" cy="457200"/>
          </a:xfrm>
          <a:prstGeom prst="rect">
            <a:avLst/>
          </a:prstGeom>
          <a:solidFill>
            <a:srgbClr val="626160"/>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22" name="矩形 46"/>
          <p:cNvSpPr>
            <a:spLocks noChangeArrowheads="1"/>
          </p:cNvSpPr>
          <p:nvPr/>
        </p:nvSpPr>
        <p:spPr bwMode="auto">
          <a:xfrm>
            <a:off x="4136975" y="3068166"/>
            <a:ext cx="1431925" cy="365125"/>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40%</a:t>
            </a:r>
          </a:p>
        </p:txBody>
      </p:sp>
      <p:sp>
        <p:nvSpPr>
          <p:cNvPr id="23" name="矩形 46"/>
          <p:cNvSpPr>
            <a:spLocks noChangeArrowheads="1"/>
          </p:cNvSpPr>
          <p:nvPr/>
        </p:nvSpPr>
        <p:spPr bwMode="auto">
          <a:xfrm>
            <a:off x="4792613" y="245221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60%</a:t>
            </a:r>
          </a:p>
        </p:txBody>
      </p:sp>
      <p:sp>
        <p:nvSpPr>
          <p:cNvPr id="24" name="矩形 46"/>
          <p:cNvSpPr>
            <a:spLocks noChangeArrowheads="1"/>
          </p:cNvSpPr>
          <p:nvPr/>
        </p:nvSpPr>
        <p:spPr bwMode="auto">
          <a:xfrm>
            <a:off x="5602238" y="184261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80%</a:t>
            </a:r>
          </a:p>
        </p:txBody>
      </p:sp>
      <p:sp>
        <p:nvSpPr>
          <p:cNvPr id="25" name="矩形 46"/>
          <p:cNvSpPr>
            <a:spLocks noChangeArrowheads="1"/>
          </p:cNvSpPr>
          <p:nvPr/>
        </p:nvSpPr>
        <p:spPr bwMode="auto">
          <a:xfrm>
            <a:off x="6511875" y="1220316"/>
            <a:ext cx="1431925" cy="365125"/>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100%</a:t>
            </a:r>
          </a:p>
        </p:txBody>
      </p:sp>
    </p:spTree>
    <p:extLst>
      <p:ext uri="{BB962C8B-B14F-4D97-AF65-F5344CB8AC3E}">
        <p14:creationId xmlns:p14="http://schemas.microsoft.com/office/powerpoint/2010/main" val="2215721505"/>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2000"/>
                            </p:stCondLst>
                            <p:childTnLst>
                              <p:par>
                                <p:cTn id="31" presetID="37"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900" decel="100000" fill="hold"/>
                                        <p:tgtEl>
                                          <p:spTgt spid="1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900" decel="100000" fill="hold"/>
                                        <p:tgtEl>
                                          <p:spTgt spid="13"/>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900" decel="100000" fill="hold"/>
                                        <p:tgtEl>
                                          <p:spTgt spid="14"/>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900" decel="100000" fill="hold"/>
                                        <p:tgtEl>
                                          <p:spTgt spid="15"/>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1+#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1+#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1+#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bldLvl="0" autoUpdateAnimBg="0"/>
      <p:bldP spid="13" grpId="0" bldLvl="0" autoUpdateAnimBg="0"/>
      <p:bldP spid="14" grpId="0" bldLvl="0" autoUpdateAnimBg="0"/>
      <p:bldP spid="15" grpId="0" bldLvl="0" autoUpdateAnimBg="0"/>
      <p:bldP spid="16" grpId="0" bldLvl="0" animBg="1" autoUpdateAnimBg="0"/>
      <p:bldP spid="17" grpId="0" bldLvl="0" animBg="1" autoUpdateAnimBg="0"/>
      <p:bldP spid="18" grpId="0" bldLvl="0" animBg="1" autoUpdateAnimBg="0"/>
      <p:bldP spid="21" grpId="0" bldLvl="0" animBg="1" autoUpdateAnimBg="0"/>
      <p:bldP spid="22" grpId="0" bldLvl="0" autoUpdateAnimBg="0"/>
      <p:bldP spid="23" grpId="0" bldLvl="0" autoUpdateAnimBg="0"/>
      <p:bldP spid="24" grpId="0" bldLvl="0" autoUpdateAnimBg="0"/>
      <p:bldP spid="25"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9"/>
          <p:cNvSpPr>
            <a:spLocks noChangeArrowheads="1"/>
          </p:cNvSpPr>
          <p:nvPr/>
        </p:nvSpPr>
        <p:spPr bwMode="auto">
          <a:xfrm>
            <a:off x="2965004" y="1347614"/>
            <a:ext cx="3352800" cy="574675"/>
          </a:xfrm>
          <a:prstGeom prst="roundRect">
            <a:avLst>
              <a:gd name="adj" fmla="val 50000"/>
            </a:avLst>
          </a:prstGeom>
          <a:solidFill>
            <a:srgbClr val="626160"/>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7" name="Line 10"/>
          <p:cNvSpPr>
            <a:spLocks noChangeShapeType="1"/>
          </p:cNvSpPr>
          <p:nvPr/>
        </p:nvSpPr>
        <p:spPr bwMode="auto">
          <a:xfrm>
            <a:off x="1403648" y="2282179"/>
            <a:ext cx="6374336" cy="1"/>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8" name="Line 11"/>
          <p:cNvSpPr>
            <a:spLocks noChangeShapeType="1"/>
          </p:cNvSpPr>
          <p:nvPr/>
        </p:nvSpPr>
        <p:spPr bwMode="auto">
          <a:xfrm>
            <a:off x="1568350" y="2172643"/>
            <a:ext cx="1" cy="8382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9" name="Line 12"/>
          <p:cNvSpPr>
            <a:spLocks noChangeShapeType="1"/>
          </p:cNvSpPr>
          <p:nvPr/>
        </p:nvSpPr>
        <p:spPr bwMode="auto">
          <a:xfrm>
            <a:off x="4639815" y="1977380"/>
            <a:ext cx="1" cy="7620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0" name="Line 13"/>
          <p:cNvSpPr>
            <a:spLocks noChangeShapeType="1"/>
          </p:cNvSpPr>
          <p:nvPr/>
        </p:nvSpPr>
        <p:spPr bwMode="auto">
          <a:xfrm>
            <a:off x="7578823" y="2172643"/>
            <a:ext cx="1" cy="8382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1" name="AutoShape 14"/>
          <p:cNvSpPr>
            <a:spLocks noChangeArrowheads="1"/>
          </p:cNvSpPr>
          <p:nvPr/>
        </p:nvSpPr>
        <p:spPr bwMode="auto">
          <a:xfrm>
            <a:off x="3611116" y="2801516"/>
            <a:ext cx="2054225" cy="574675"/>
          </a:xfrm>
          <a:prstGeom prst="roundRect">
            <a:avLst>
              <a:gd name="adj" fmla="val 50000"/>
            </a:avLst>
          </a:prstGeom>
          <a:solidFill>
            <a:srgbClr val="D3A004"/>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2" name="AutoShape 15"/>
          <p:cNvSpPr>
            <a:spLocks noChangeArrowheads="1"/>
          </p:cNvSpPr>
          <p:nvPr/>
        </p:nvSpPr>
        <p:spPr bwMode="auto">
          <a:xfrm>
            <a:off x="501551" y="3044403"/>
            <a:ext cx="2054225" cy="574675"/>
          </a:xfrm>
          <a:prstGeom prst="roundRect">
            <a:avLst>
              <a:gd name="adj" fmla="val 50000"/>
            </a:avLst>
          </a:prstGeom>
          <a:solidFill>
            <a:srgbClr val="D3A004"/>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3" name="AutoShape 16"/>
          <p:cNvSpPr>
            <a:spLocks noChangeArrowheads="1"/>
          </p:cNvSpPr>
          <p:nvPr/>
        </p:nvSpPr>
        <p:spPr bwMode="auto">
          <a:xfrm>
            <a:off x="6588224" y="3044403"/>
            <a:ext cx="2054225" cy="574675"/>
          </a:xfrm>
          <a:prstGeom prst="roundRect">
            <a:avLst>
              <a:gd name="adj" fmla="val 50000"/>
            </a:avLst>
          </a:prstGeom>
          <a:solidFill>
            <a:srgbClr val="D3A004"/>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4" name="AutoShape 17"/>
          <p:cNvSpPr>
            <a:spLocks noChangeArrowheads="1"/>
          </p:cNvSpPr>
          <p:nvPr/>
        </p:nvSpPr>
        <p:spPr bwMode="auto">
          <a:xfrm>
            <a:off x="2965004" y="4085307"/>
            <a:ext cx="3352800" cy="574675"/>
          </a:xfrm>
          <a:prstGeom prst="roundRect">
            <a:avLst>
              <a:gd name="adj" fmla="val 50000"/>
            </a:avLst>
          </a:prstGeom>
          <a:solidFill>
            <a:srgbClr val="626160"/>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5" name="Line 18"/>
          <p:cNvSpPr>
            <a:spLocks noChangeShapeType="1"/>
          </p:cNvSpPr>
          <p:nvPr/>
        </p:nvSpPr>
        <p:spPr bwMode="auto">
          <a:xfrm>
            <a:off x="4639815" y="3365227"/>
            <a:ext cx="1" cy="7620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Tree>
    <p:extLst>
      <p:ext uri="{BB962C8B-B14F-4D97-AF65-F5344CB8AC3E}">
        <p14:creationId xmlns:p14="http://schemas.microsoft.com/office/powerpoint/2010/main" val="153889766"/>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000"/>
                            </p:stCondLst>
                            <p:childTnLst>
                              <p:par>
                                <p:cTn id="32" presetID="2" presetClass="entr" presetSubtype="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0-#ppt_h/2"/>
                                          </p:val>
                                        </p:tav>
                                        <p:tav tm="100000">
                                          <p:val>
                                            <p:strVal val="#ppt_y"/>
                                          </p:val>
                                        </p:tav>
                                      </p:tavLst>
                                    </p:anim>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3000"/>
                            </p:stCondLst>
                            <p:childTnLst>
                              <p:par>
                                <p:cTn id="49" presetID="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autoUpdateAnimBg="0"/>
      <p:bldP spid="7" grpId="0" animBg="1"/>
      <p:bldP spid="8" grpId="0" animBg="1"/>
      <p:bldP spid="9" grpId="0" animBg="1"/>
      <p:bldP spid="10" grpId="0" animBg="1"/>
      <p:bldP spid="11" grpId="0" bldLvl="0" animBg="1" autoUpdateAnimBg="0"/>
      <p:bldP spid="12" grpId="0" bldLvl="0" animBg="1" autoUpdateAnimBg="0"/>
      <p:bldP spid="13" grpId="0" bldLvl="0" animBg="1" autoUpdateAnimBg="0"/>
      <p:bldP spid="14" grpId="0" bldLvl="0" animBg="1" autoUpdateAnimBg="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1829813" y="657377"/>
            <a:ext cx="5156200" cy="4172448"/>
            <a:chOff x="2443382" y="657377"/>
            <a:chExt cx="5156200" cy="4172448"/>
          </a:xfrm>
        </p:grpSpPr>
        <p:grpSp>
          <p:nvGrpSpPr>
            <p:cNvPr id="7" name="Group 10"/>
            <p:cNvGrpSpPr>
              <a:grpSpLocks/>
            </p:cNvGrpSpPr>
            <p:nvPr/>
          </p:nvGrpSpPr>
          <p:grpSpPr bwMode="auto">
            <a:xfrm>
              <a:off x="3783704" y="1936749"/>
              <a:ext cx="2817742" cy="2148632"/>
              <a:chOff x="0" y="0"/>
              <a:chExt cx="5056" cy="3856"/>
            </a:xfrm>
            <a:solidFill>
              <a:srgbClr val="D3A004"/>
            </a:solidFill>
          </p:grpSpPr>
          <p:sp>
            <p:nvSpPr>
              <p:cNvPr id="3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sp>
          <p:nvSpPr>
            <p:cNvPr id="8"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9"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0"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1"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2"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3"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4"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5"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6"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7"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8"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1"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2"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3"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4"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5"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6"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7"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8"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9"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0"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1"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2"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3"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4"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40" name="Group 41"/>
          <p:cNvGrpSpPr>
            <a:grpSpLocks/>
          </p:cNvGrpSpPr>
          <p:nvPr/>
        </p:nvGrpSpPr>
        <p:grpSpPr bwMode="auto">
          <a:xfrm>
            <a:off x="3166647" y="1941207"/>
            <a:ext cx="2817489" cy="2148649"/>
            <a:chOff x="0" y="0"/>
            <a:chExt cx="5056" cy="3856"/>
          </a:xfrm>
        </p:grpSpPr>
        <p:sp>
          <p:nvSpPr>
            <p:cNvPr id="41"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62616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2"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62616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3"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4"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5"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62616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sp>
        <p:nvSpPr>
          <p:cNvPr id="46" name="Text Box 17"/>
          <p:cNvSpPr txBox="1">
            <a:spLocks noChangeArrowheads="1"/>
          </p:cNvSpPr>
          <p:nvPr/>
        </p:nvSpPr>
        <p:spPr bwMode="auto">
          <a:xfrm>
            <a:off x="7209244" y="2568429"/>
            <a:ext cx="459100" cy="1577132"/>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90170" tIns="46990" rIns="90170" bIns="46990">
            <a:spAutoFit/>
          </a:bodyPr>
          <a:lstStyle/>
          <a:p>
            <a:pPr algn="ctr" fontAlgn="base">
              <a:spcBef>
                <a:spcPct val="0"/>
              </a:spcBef>
              <a:spcAft>
                <a:spcPct val="0"/>
              </a:spcAft>
              <a:buFont typeface="Arial" pitchFamily="34" charset="0"/>
              <a:buNone/>
            </a:pPr>
            <a:r>
              <a:rPr lang="zh-CN" altLang="en-US" b="1" dirty="0" smtClean="0">
                <a:solidFill>
                  <a:srgbClr val="080808"/>
                </a:solidFill>
                <a:latin typeface="Arial" pitchFamily="34" charset="0"/>
                <a:ea typeface="黑体" pitchFamily="49" charset="-122"/>
              </a:rPr>
              <a:t>地图分层</a:t>
            </a:r>
            <a:endParaRPr lang="zh-CN" altLang="zh-CN" b="1" dirty="0" smtClean="0">
              <a:solidFill>
                <a:srgbClr val="080808"/>
              </a:solidFill>
              <a:latin typeface="Arial" pitchFamily="34" charset="0"/>
              <a:ea typeface="黑体" pitchFamily="49" charset="-122"/>
            </a:endParaRPr>
          </a:p>
        </p:txBody>
      </p:sp>
    </p:spTree>
    <p:extLst>
      <p:ext uri="{BB962C8B-B14F-4D97-AF65-F5344CB8AC3E}">
        <p14:creationId xmlns:p14="http://schemas.microsoft.com/office/powerpoint/2010/main" val="3039530318"/>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500"/>
                            </p:stCondLst>
                            <p:childTnLst>
                              <p:par>
                                <p:cTn id="24" presetID="2" presetClass="entr" presetSubtype="4"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ppt_x"/>
                                          </p:val>
                                        </p:tav>
                                        <p:tav tm="100000">
                                          <p:val>
                                            <p:strVal val="#ppt_x"/>
                                          </p:val>
                                        </p:tav>
                                      </p:tavLst>
                                    </p:anim>
                                    <p:anim calcmode="lin" valueType="num">
                                      <p:cBhvr additive="base">
                                        <p:cTn id="2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1"/>
          <p:cNvSpPr txBox="1">
            <a:spLocks/>
          </p:cNvSpPr>
          <p:nvPr/>
        </p:nvSpPr>
        <p:spPr>
          <a:xfrm>
            <a:off x="611560" y="2284884"/>
            <a:ext cx="464798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4000" b="1" dirty="0" smtClean="0"/>
              <a:t>谢谢下载，</a:t>
            </a:r>
            <a:endParaRPr lang="zh-CN" altLang="en-US" sz="4000" b="1" dirty="0"/>
          </a:p>
        </p:txBody>
      </p:sp>
      <p:sp>
        <p:nvSpPr>
          <p:cNvPr id="5" name="副标题 2"/>
          <p:cNvSpPr txBox="1">
            <a:spLocks/>
          </p:cNvSpPr>
          <p:nvPr/>
        </p:nvSpPr>
        <p:spPr>
          <a:xfrm>
            <a:off x="323528" y="2950458"/>
            <a:ext cx="4071924"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lnSpc>
                <a:spcPct val="90000"/>
              </a:lnSpc>
            </a:pPr>
            <a:r>
              <a:rPr lang="en-US" altLang="zh-CN" sz="2400" b="1" dirty="0">
                <a:ea typeface="黑体" pitchFamily="2" charset="-122"/>
              </a:rPr>
              <a:t>THANK </a:t>
            </a:r>
            <a:r>
              <a:rPr lang="en-US" altLang="zh-CN" sz="2400" b="1" dirty="0" smtClean="0">
                <a:ea typeface="黑体" pitchFamily="2" charset="-122"/>
              </a:rPr>
              <a:t>YOU</a:t>
            </a:r>
            <a:r>
              <a:rPr lang="zh-CN" altLang="en-US" sz="1400" dirty="0" smtClean="0">
                <a:ea typeface="黑体" pitchFamily="2" charset="-122"/>
              </a:rPr>
              <a:t>谢谢观赏  </a:t>
            </a:r>
            <a:endParaRPr lang="zh-CN" altLang="en-US" sz="1400" dirty="0">
              <a:ea typeface="黑体" pitchFamily="2"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2" y="3448"/>
            <a:ext cx="3261509" cy="514350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66"/>
            <a:ext cx="342596" cy="5143500"/>
          </a:xfrm>
          <a:prstGeom prst="rect">
            <a:avLst/>
          </a:prstGeom>
        </p:spPr>
      </p:pic>
    </p:spTree>
    <p:extLst>
      <p:ext uri="{BB962C8B-B14F-4D97-AF65-F5344CB8AC3E}">
        <p14:creationId xmlns:p14="http://schemas.microsoft.com/office/powerpoint/2010/main" val="2275683711"/>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824" y="3572230"/>
            <a:ext cx="1798171" cy="12251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825" y="703513"/>
            <a:ext cx="1798171" cy="1219099"/>
          </a:xfrm>
          <a:prstGeom prst="rect">
            <a:avLst/>
          </a:prstGeom>
        </p:spPr>
      </p:pic>
      <p:sp>
        <p:nvSpPr>
          <p:cNvPr id="8" name="矩形 5"/>
          <p:cNvSpPr>
            <a:spLocks noChangeArrowheads="1"/>
          </p:cNvSpPr>
          <p:nvPr/>
        </p:nvSpPr>
        <p:spPr bwMode="auto">
          <a:xfrm>
            <a:off x="7235825" y="692150"/>
            <a:ext cx="1800225" cy="1223963"/>
          </a:xfrm>
          <a:prstGeom prst="rect">
            <a:avLst/>
          </a:prstGeom>
          <a:solidFill>
            <a:srgbClr val="D3A004">
              <a:alpha val="95999"/>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latin typeface="微软雅黑" panose="020B0503020204020204" pitchFamily="34" charset="-122"/>
              <a:ea typeface="微软雅黑" panose="020B0503020204020204" pitchFamily="34" charset="-122"/>
            </a:endParaRPr>
          </a:p>
        </p:txBody>
      </p:sp>
      <p:sp>
        <p:nvSpPr>
          <p:cNvPr id="9" name="矩形 6"/>
          <p:cNvSpPr>
            <a:spLocks noChangeArrowheads="1"/>
          </p:cNvSpPr>
          <p:nvPr/>
        </p:nvSpPr>
        <p:spPr bwMode="auto">
          <a:xfrm>
            <a:off x="7235825" y="2079625"/>
            <a:ext cx="1800225" cy="1223963"/>
          </a:xfrm>
          <a:prstGeom prst="rect">
            <a:avLst/>
          </a:prstGeom>
          <a:solidFill>
            <a:srgbClr val="626160">
              <a:alpha val="89000"/>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latin typeface="微软雅黑" panose="020B0503020204020204" pitchFamily="34" charset="-122"/>
              <a:ea typeface="微软雅黑" panose="020B0503020204020204" pitchFamily="34" charset="-122"/>
            </a:endParaRPr>
          </a:p>
        </p:txBody>
      </p:sp>
      <p:sp>
        <p:nvSpPr>
          <p:cNvPr id="10" name="矩形 7"/>
          <p:cNvSpPr>
            <a:spLocks noChangeArrowheads="1"/>
          </p:cNvSpPr>
          <p:nvPr/>
        </p:nvSpPr>
        <p:spPr bwMode="auto">
          <a:xfrm>
            <a:off x="7235825" y="3573463"/>
            <a:ext cx="1800225" cy="1223962"/>
          </a:xfrm>
          <a:prstGeom prst="rect">
            <a:avLst/>
          </a:prstGeom>
          <a:solidFill>
            <a:srgbClr val="D3A004">
              <a:alpha val="34999"/>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latin typeface="微软雅黑" panose="020B0503020204020204" pitchFamily="34" charset="-122"/>
              <a:ea typeface="微软雅黑" panose="020B0503020204020204" pitchFamily="34" charset="-122"/>
            </a:endParaRPr>
          </a:p>
        </p:txBody>
      </p:sp>
      <p:sp>
        <p:nvSpPr>
          <p:cNvPr id="11" name="Freeform 1075"/>
          <p:cNvSpPr>
            <a:spLocks/>
          </p:cNvSpPr>
          <p:nvPr/>
        </p:nvSpPr>
        <p:spPr bwMode="auto">
          <a:xfrm>
            <a:off x="5076825" y="2060575"/>
            <a:ext cx="1798638" cy="1223963"/>
          </a:xfrm>
          <a:custGeom>
            <a:avLst/>
            <a:gdLst>
              <a:gd name="T0" fmla="*/ 1524 w 1524"/>
              <a:gd name="T1" fmla="*/ 1020 h 1042"/>
              <a:gd name="T2" fmla="*/ 1524 w 1524"/>
              <a:gd name="T3" fmla="*/ 1032 h 1042"/>
              <a:gd name="T4" fmla="*/ 1524 w 1524"/>
              <a:gd name="T5" fmla="*/ 1032 h 1042"/>
              <a:gd name="T6" fmla="*/ 1524 w 1524"/>
              <a:gd name="T7" fmla="*/ 1036 h 1042"/>
              <a:gd name="T8" fmla="*/ 1522 w 1524"/>
              <a:gd name="T9" fmla="*/ 1040 h 1042"/>
              <a:gd name="T10" fmla="*/ 1518 w 1524"/>
              <a:gd name="T11" fmla="*/ 1042 h 1042"/>
              <a:gd name="T12" fmla="*/ 1514 w 1524"/>
              <a:gd name="T13" fmla="*/ 1042 h 1042"/>
              <a:gd name="T14" fmla="*/ 8 w 1524"/>
              <a:gd name="T15" fmla="*/ 1042 h 1042"/>
              <a:gd name="T16" fmla="*/ 8 w 1524"/>
              <a:gd name="T17" fmla="*/ 1042 h 1042"/>
              <a:gd name="T18" fmla="*/ 6 w 1524"/>
              <a:gd name="T19" fmla="*/ 1042 h 1042"/>
              <a:gd name="T20" fmla="*/ 2 w 1524"/>
              <a:gd name="T21" fmla="*/ 1040 h 1042"/>
              <a:gd name="T22" fmla="*/ 0 w 1524"/>
              <a:gd name="T23" fmla="*/ 1036 h 1042"/>
              <a:gd name="T24" fmla="*/ 0 w 1524"/>
              <a:gd name="T25" fmla="*/ 1032 h 1042"/>
              <a:gd name="T26" fmla="*/ 0 w 1524"/>
              <a:gd name="T27" fmla="*/ 1020 h 1042"/>
              <a:gd name="T28" fmla="*/ 0 w 1524"/>
              <a:gd name="T29" fmla="*/ 10 h 1042"/>
              <a:gd name="T30" fmla="*/ 0 w 1524"/>
              <a:gd name="T31" fmla="*/ 10 h 1042"/>
              <a:gd name="T32" fmla="*/ 0 w 1524"/>
              <a:gd name="T33" fmla="*/ 10 h 1042"/>
              <a:gd name="T34" fmla="*/ 0 w 1524"/>
              <a:gd name="T35" fmla="*/ 6 h 1042"/>
              <a:gd name="T36" fmla="*/ 2 w 1524"/>
              <a:gd name="T37" fmla="*/ 4 h 1042"/>
              <a:gd name="T38" fmla="*/ 2 w 1524"/>
              <a:gd name="T39" fmla="*/ 4 h 1042"/>
              <a:gd name="T40" fmla="*/ 4 w 1524"/>
              <a:gd name="T41" fmla="*/ 0 h 1042"/>
              <a:gd name="T42" fmla="*/ 8 w 1524"/>
              <a:gd name="T43" fmla="*/ 0 h 1042"/>
              <a:gd name="T44" fmla="*/ 1514 w 1524"/>
              <a:gd name="T45" fmla="*/ 0 h 1042"/>
              <a:gd name="T46" fmla="*/ 1514 w 1524"/>
              <a:gd name="T47" fmla="*/ 0 h 1042"/>
              <a:gd name="T48" fmla="*/ 1518 w 1524"/>
              <a:gd name="T49" fmla="*/ 0 h 1042"/>
              <a:gd name="T50" fmla="*/ 1522 w 1524"/>
              <a:gd name="T51" fmla="*/ 4 h 1042"/>
              <a:gd name="T52" fmla="*/ 1522 w 1524"/>
              <a:gd name="T53" fmla="*/ 4 h 1042"/>
              <a:gd name="T54" fmla="*/ 1524 w 1524"/>
              <a:gd name="T55" fmla="*/ 6 h 1042"/>
              <a:gd name="T56" fmla="*/ 1524 w 1524"/>
              <a:gd name="T57" fmla="*/ 10 h 1042"/>
              <a:gd name="T58" fmla="*/ 1524 w 1524"/>
              <a:gd name="T59" fmla="*/ 10 h 1042"/>
              <a:gd name="T60" fmla="*/ 1524 w 1524"/>
              <a:gd name="T61" fmla="*/ 1020 h 1042"/>
              <a:gd name="T62" fmla="*/ 0 w 1524"/>
              <a:gd name="T63" fmla="*/ 0 h 1042"/>
              <a:gd name="T64" fmla="*/ 1524 w 1524"/>
              <a:gd name="T65" fmla="*/ 1042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524" h="1042">
                <a:moveTo>
                  <a:pt x="1524" y="1020"/>
                </a:moveTo>
                <a:lnTo>
                  <a:pt x="1524" y="1032"/>
                </a:lnTo>
                <a:lnTo>
                  <a:pt x="1524" y="1036"/>
                </a:lnTo>
                <a:lnTo>
                  <a:pt x="1522" y="1040"/>
                </a:lnTo>
                <a:lnTo>
                  <a:pt x="1518" y="1042"/>
                </a:lnTo>
                <a:lnTo>
                  <a:pt x="1514" y="1042"/>
                </a:lnTo>
                <a:lnTo>
                  <a:pt x="8" y="1042"/>
                </a:lnTo>
                <a:lnTo>
                  <a:pt x="6" y="1042"/>
                </a:lnTo>
                <a:lnTo>
                  <a:pt x="2" y="1040"/>
                </a:lnTo>
                <a:lnTo>
                  <a:pt x="0" y="1036"/>
                </a:lnTo>
                <a:lnTo>
                  <a:pt x="0" y="1032"/>
                </a:lnTo>
                <a:lnTo>
                  <a:pt x="0" y="1020"/>
                </a:lnTo>
                <a:lnTo>
                  <a:pt x="0" y="10"/>
                </a:lnTo>
                <a:lnTo>
                  <a:pt x="0" y="6"/>
                </a:lnTo>
                <a:lnTo>
                  <a:pt x="2" y="4"/>
                </a:lnTo>
                <a:lnTo>
                  <a:pt x="4" y="0"/>
                </a:lnTo>
                <a:lnTo>
                  <a:pt x="8" y="0"/>
                </a:lnTo>
                <a:lnTo>
                  <a:pt x="1514" y="0"/>
                </a:lnTo>
                <a:lnTo>
                  <a:pt x="1518" y="0"/>
                </a:lnTo>
                <a:lnTo>
                  <a:pt x="1522" y="4"/>
                </a:lnTo>
                <a:lnTo>
                  <a:pt x="1524" y="6"/>
                </a:lnTo>
                <a:lnTo>
                  <a:pt x="1524" y="10"/>
                </a:lnTo>
                <a:lnTo>
                  <a:pt x="1524" y="1020"/>
                </a:lnTo>
                <a:close/>
              </a:path>
            </a:pathLst>
          </a:custGeom>
          <a:blipFill dpi="0" rotWithShape="0">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buFont typeface="Arial" pitchFamily="34" charset="0"/>
              <a:buNone/>
            </a:pPr>
            <a:endParaRPr lang="zh-CN" altLang="en-US" smtClean="0">
              <a:solidFill>
                <a:srgbClr val="00000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400" y="2133600"/>
            <a:ext cx="4573588" cy="1079500"/>
            <a:chOff x="-25400" y="2133600"/>
            <a:chExt cx="4573588" cy="1079500"/>
          </a:xfrm>
        </p:grpSpPr>
        <p:sp>
          <p:nvSpPr>
            <p:cNvPr id="13" name="矩形 4"/>
            <p:cNvSpPr>
              <a:spLocks noChangeArrowheads="1"/>
            </p:cNvSpPr>
            <p:nvPr/>
          </p:nvSpPr>
          <p:spPr bwMode="auto">
            <a:xfrm>
              <a:off x="-25400" y="2133600"/>
              <a:ext cx="4573588" cy="1079500"/>
            </a:xfrm>
            <a:prstGeom prst="rect">
              <a:avLst/>
            </a:prstGeom>
            <a:solidFill>
              <a:srgbClr val="626160">
                <a:alpha val="9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1600" kern="0" smtClean="0">
                <a:solidFill>
                  <a:srgbClr val="FFFFFF"/>
                </a:solidFill>
                <a:latin typeface="微软雅黑" panose="020B0503020204020204" pitchFamily="34" charset="-122"/>
                <a:ea typeface="微软雅黑" panose="020B0503020204020204" pitchFamily="34" charset="-122"/>
              </a:endParaRPr>
            </a:p>
          </p:txBody>
        </p:sp>
        <p:sp>
          <p:nvSpPr>
            <p:cNvPr id="14" name="矩形 11"/>
            <p:cNvSpPr>
              <a:spLocks noChangeArrowheads="1"/>
            </p:cNvSpPr>
            <p:nvPr/>
          </p:nvSpPr>
          <p:spPr bwMode="auto">
            <a:xfrm>
              <a:off x="323528" y="2355726"/>
              <a:ext cx="3384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kern="0" dirty="0" smtClean="0">
                  <a:solidFill>
                    <a:srgbClr val="FFFFFF"/>
                  </a:solidFill>
                  <a:latin typeface="微软雅黑" panose="020B0503020204020204" pitchFamily="34" charset="-122"/>
                  <a:ea typeface="微软雅黑" panose="020B0503020204020204" pitchFamily="34" charset="-122"/>
                </a:rPr>
                <a:t>请输入文字内容</a:t>
              </a:r>
              <a:r>
                <a:rPr lang="zh-CN" altLang="en-US" kern="0" dirty="0">
                  <a:solidFill>
                    <a:srgbClr val="FFFFFF"/>
                  </a:solidFill>
                  <a:latin typeface="微软雅黑" panose="020B0503020204020204" pitchFamily="34" charset="-122"/>
                  <a:ea typeface="微软雅黑" panose="020B0503020204020204" pitchFamily="34" charset="-122"/>
                </a:rPr>
                <a:t>文字</a:t>
              </a:r>
              <a:r>
                <a:rPr lang="zh-CN" altLang="en-US" kern="0" dirty="0" smtClean="0">
                  <a:solidFill>
                    <a:srgbClr val="FFFFFF"/>
                  </a:solidFill>
                  <a:latin typeface="微软雅黑" panose="020B0503020204020204" pitchFamily="34" charset="-122"/>
                  <a:ea typeface="微软雅黑" panose="020B0503020204020204" pitchFamily="34" charset="-122"/>
                </a:rPr>
                <a:t>内容</a:t>
              </a:r>
              <a:r>
                <a:rPr lang="zh-CN" altLang="en-US" kern="0" dirty="0">
                  <a:solidFill>
                    <a:srgbClr val="FFFFFF"/>
                  </a:solidFill>
                  <a:latin typeface="微软雅黑" panose="020B0503020204020204" pitchFamily="34" charset="-122"/>
                  <a:ea typeface="微软雅黑" panose="020B0503020204020204" pitchFamily="34" charset="-122"/>
                </a:rPr>
                <a:t>文字</a:t>
              </a:r>
              <a:endParaRPr lang="en-US" altLang="zh-CN" kern="0" dirty="0" smtClean="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kern="0" dirty="0">
                  <a:solidFill>
                    <a:srgbClr val="FFFFFF"/>
                  </a:solidFill>
                  <a:latin typeface="微软雅黑" panose="020B0503020204020204" pitchFamily="34" charset="-122"/>
                  <a:ea typeface="微软雅黑" panose="020B0503020204020204" pitchFamily="34" charset="-122"/>
                </a:rPr>
                <a:t>请输入文字内容文字</a:t>
              </a:r>
              <a:r>
                <a:rPr lang="zh-CN" altLang="en-US" kern="0" dirty="0" smtClean="0">
                  <a:solidFill>
                    <a:srgbClr val="FFFFFF"/>
                  </a:solidFill>
                  <a:latin typeface="微软雅黑" panose="020B0503020204020204" pitchFamily="34" charset="-122"/>
                  <a:ea typeface="微软雅黑" panose="020B0503020204020204" pitchFamily="34" charset="-122"/>
                </a:rPr>
                <a:t>内容文字</a:t>
              </a: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sp>
        <p:nvSpPr>
          <p:cNvPr id="15" name="TextBox 12"/>
          <p:cNvSpPr txBox="1">
            <a:spLocks noChangeArrowheads="1"/>
          </p:cNvSpPr>
          <p:nvPr/>
        </p:nvSpPr>
        <p:spPr bwMode="auto">
          <a:xfrm flipH="1">
            <a:off x="295969" y="1624013"/>
            <a:ext cx="4564063"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800" b="1" dirty="0" smtClean="0">
                <a:solidFill>
                  <a:srgbClr val="000000"/>
                </a:solidFill>
                <a:latin typeface="微软雅黑" panose="020B0503020204020204" pitchFamily="34" charset="-122"/>
                <a:ea typeface="微软雅黑" panose="020B0503020204020204" pitchFamily="34" charset="-122"/>
              </a:rPr>
              <a:t>请输入标题内容</a:t>
            </a:r>
          </a:p>
        </p:txBody>
      </p:sp>
    </p:spTree>
    <p:extLst>
      <p:ext uri="{BB962C8B-B14F-4D97-AF65-F5344CB8AC3E}">
        <p14:creationId xmlns:p14="http://schemas.microsoft.com/office/powerpoint/2010/main" val="1131855640"/>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1"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grpSp>
      <p:grpSp>
        <p:nvGrpSpPr>
          <p:cNvPr id="6" name="组合 5"/>
          <p:cNvGrpSpPr/>
          <p:nvPr/>
        </p:nvGrpSpPr>
        <p:grpSpPr>
          <a:xfrm>
            <a:off x="3134047" y="1744513"/>
            <a:ext cx="2411413" cy="2411413"/>
            <a:chOff x="3134047" y="1744513"/>
            <a:chExt cx="2411413" cy="2411413"/>
          </a:xfrm>
        </p:grpSpPr>
        <p:sp>
          <p:nvSpPr>
            <p:cNvPr id="7" name="椭圆 3"/>
            <p:cNvSpPr>
              <a:spLocks noChangeArrowheads="1"/>
            </p:cNvSpPr>
            <p:nvPr/>
          </p:nvSpPr>
          <p:spPr bwMode="auto">
            <a:xfrm>
              <a:off x="3134047" y="1744513"/>
              <a:ext cx="2411413" cy="2411413"/>
            </a:xfrm>
            <a:prstGeom prst="ellipse">
              <a:avLst/>
            </a:prstGeom>
            <a:solidFill>
              <a:srgbClr val="D3A004">
                <a:alpha val="89000"/>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endParaRPr>
            </a:p>
          </p:txBody>
        </p:sp>
        <p:sp>
          <p:nvSpPr>
            <p:cNvPr id="8" name="TextBox 12"/>
            <p:cNvSpPr txBox="1">
              <a:spLocks noChangeArrowheads="1"/>
            </p:cNvSpPr>
            <p:nvPr/>
          </p:nvSpPr>
          <p:spPr bwMode="auto">
            <a:xfrm flipH="1">
              <a:off x="3822444" y="2758157"/>
              <a:ext cx="13256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000" kern="0" dirty="0" smtClean="0">
                  <a:solidFill>
                    <a:srgbClr val="FFFFFF"/>
                  </a:solidFill>
                  <a:latin typeface="微软雅黑" panose="020B0503020204020204" pitchFamily="34" charset="-122"/>
                  <a:ea typeface="微软雅黑" panose="020B0503020204020204" pitchFamily="34" charset="-122"/>
                </a:rPr>
                <a:t>标题</a:t>
              </a:r>
            </a:p>
          </p:txBody>
        </p:sp>
      </p:grpSp>
      <p:grpSp>
        <p:nvGrpSpPr>
          <p:cNvPr id="9" name="组合 8"/>
          <p:cNvGrpSpPr/>
          <p:nvPr/>
        </p:nvGrpSpPr>
        <p:grpSpPr>
          <a:xfrm>
            <a:off x="5045154" y="2030020"/>
            <a:ext cx="2125906" cy="2125906"/>
            <a:chOff x="5045154" y="2030020"/>
            <a:chExt cx="2125906" cy="2125906"/>
          </a:xfrm>
        </p:grpSpPr>
        <p:sp>
          <p:nvSpPr>
            <p:cNvPr id="10" name="椭圆 4"/>
            <p:cNvSpPr>
              <a:spLocks noChangeArrowheads="1"/>
            </p:cNvSpPr>
            <p:nvPr/>
          </p:nvSpPr>
          <p:spPr bwMode="auto">
            <a:xfrm>
              <a:off x="5045154" y="2030020"/>
              <a:ext cx="2125906" cy="2125906"/>
            </a:xfrm>
            <a:prstGeom prst="ellipse">
              <a:avLst/>
            </a:prstGeom>
            <a:solidFill>
              <a:srgbClr val="626160">
                <a:alpha val="93999"/>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endParaRPr>
            </a:p>
          </p:txBody>
        </p:sp>
        <p:sp>
          <p:nvSpPr>
            <p:cNvPr id="11" name="TextBox 12"/>
            <p:cNvSpPr txBox="1">
              <a:spLocks noChangeArrowheads="1"/>
            </p:cNvSpPr>
            <p:nvPr/>
          </p:nvSpPr>
          <p:spPr bwMode="auto">
            <a:xfrm flipH="1">
              <a:off x="5595084" y="2902173"/>
              <a:ext cx="10651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000" kern="0" dirty="0" smtClean="0">
                  <a:solidFill>
                    <a:srgbClr val="000000"/>
                  </a:solidFill>
                  <a:latin typeface="微软雅黑" panose="020B0503020204020204" pitchFamily="34" charset="-122"/>
                  <a:ea typeface="微软雅黑" panose="020B0503020204020204" pitchFamily="34" charset="-122"/>
                </a:rPr>
                <a:t>标题</a:t>
              </a:r>
            </a:p>
          </p:txBody>
        </p:sp>
      </p:grpSp>
      <p:grpSp>
        <p:nvGrpSpPr>
          <p:cNvPr id="12" name="组合 11"/>
          <p:cNvGrpSpPr/>
          <p:nvPr/>
        </p:nvGrpSpPr>
        <p:grpSpPr>
          <a:xfrm>
            <a:off x="6917094" y="2252548"/>
            <a:ext cx="1903378" cy="1903378"/>
            <a:chOff x="6877050" y="1996926"/>
            <a:chExt cx="2159000" cy="2159000"/>
          </a:xfrm>
        </p:grpSpPr>
        <p:sp>
          <p:nvSpPr>
            <p:cNvPr id="13" name="椭圆 5"/>
            <p:cNvSpPr>
              <a:spLocks noChangeArrowheads="1"/>
            </p:cNvSpPr>
            <p:nvPr/>
          </p:nvSpPr>
          <p:spPr bwMode="auto">
            <a:xfrm>
              <a:off x="6877050" y="1996926"/>
              <a:ext cx="2159000" cy="2159000"/>
            </a:xfrm>
            <a:prstGeom prst="ellipse">
              <a:avLst/>
            </a:prstGeom>
            <a:solidFill>
              <a:srgbClr val="D3A004">
                <a:alpha val="95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endParaRPr>
            </a:p>
          </p:txBody>
        </p:sp>
        <p:sp>
          <p:nvSpPr>
            <p:cNvPr id="14" name="TextBox 12"/>
            <p:cNvSpPr txBox="1">
              <a:spLocks noChangeArrowheads="1"/>
            </p:cNvSpPr>
            <p:nvPr/>
          </p:nvSpPr>
          <p:spPr bwMode="auto">
            <a:xfrm flipH="1">
              <a:off x="7474717" y="2902173"/>
              <a:ext cx="1316296" cy="52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000" kern="0" dirty="0" smtClean="0">
                  <a:solidFill>
                    <a:srgbClr val="FFFFFF"/>
                  </a:solidFill>
                  <a:latin typeface="微软雅黑" panose="020B0503020204020204" pitchFamily="34" charset="-122"/>
                  <a:ea typeface="微软雅黑" panose="020B0503020204020204" pitchFamily="34" charset="-122"/>
                </a:rPr>
                <a:t>标题</a:t>
              </a:r>
            </a:p>
          </p:txBody>
        </p:sp>
      </p:grpSp>
      <p:sp>
        <p:nvSpPr>
          <p:cNvPr id="15" name="矩形 11"/>
          <p:cNvSpPr>
            <a:spLocks noChangeArrowheads="1"/>
          </p:cNvSpPr>
          <p:nvPr/>
        </p:nvSpPr>
        <p:spPr bwMode="auto">
          <a:xfrm>
            <a:off x="683568" y="2355726"/>
            <a:ext cx="194421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400" dirty="0" smtClean="0">
                <a:solidFill>
                  <a:srgbClr val="080808"/>
                </a:solidFill>
                <a:latin typeface="微软雅黑" panose="020B0503020204020204" pitchFamily="34" charset="-122"/>
                <a:ea typeface="微软雅黑" panose="020B0503020204020204" pitchFamily="34" charset="-122"/>
              </a:rPr>
              <a:t>请输入文字内容文字内容文字</a:t>
            </a:r>
            <a:r>
              <a:rPr lang="zh-CN" altLang="en-US" sz="1400" dirty="0">
                <a:solidFill>
                  <a:srgbClr val="080808"/>
                </a:solidFill>
                <a:latin typeface="微软雅黑" panose="020B0503020204020204" pitchFamily="34" charset="-122"/>
                <a:ea typeface="微软雅黑" panose="020B0503020204020204" pitchFamily="34" charset="-122"/>
              </a:rPr>
              <a:t>请输入文字内容文字内容</a:t>
            </a:r>
            <a:r>
              <a:rPr lang="zh-CN" altLang="en-US" sz="1400" dirty="0" smtClean="0">
                <a:solidFill>
                  <a:srgbClr val="080808"/>
                </a:solidFill>
                <a:latin typeface="微软雅黑" panose="020B0503020204020204" pitchFamily="34" charset="-122"/>
                <a:ea typeface="微软雅黑" panose="020B0503020204020204" pitchFamily="34" charset="-122"/>
              </a:rPr>
              <a:t>文字请</a:t>
            </a:r>
            <a:r>
              <a:rPr lang="zh-CN" altLang="en-US" sz="1400" dirty="0">
                <a:solidFill>
                  <a:srgbClr val="080808"/>
                </a:solidFill>
                <a:latin typeface="微软雅黑" panose="020B0503020204020204" pitchFamily="34" charset="-122"/>
                <a:ea typeface="微软雅黑" panose="020B0503020204020204" pitchFamily="34" charset="-122"/>
              </a:rPr>
              <a:t>输入文字</a:t>
            </a:r>
            <a:r>
              <a:rPr lang="zh-CN" altLang="en-US" sz="1400" dirty="0" smtClean="0">
                <a:solidFill>
                  <a:srgbClr val="080808"/>
                </a:solidFill>
                <a:latin typeface="微软雅黑" panose="020B0503020204020204" pitchFamily="34" charset="-122"/>
                <a:ea typeface="微软雅黑" panose="020B0503020204020204" pitchFamily="34" charset="-122"/>
              </a:rPr>
              <a:t>内容文字内容文字</a:t>
            </a:r>
            <a:endParaRPr lang="zh-CN" altLang="en-US" sz="1400" dirty="0">
              <a:solidFill>
                <a:srgbClr val="080808"/>
              </a:solidFill>
              <a:latin typeface="微软雅黑" panose="020B0503020204020204" pitchFamily="34" charset="-122"/>
              <a:ea typeface="微软雅黑" panose="020B0503020204020204" pitchFamily="34" charset="-122"/>
            </a:endParaRPr>
          </a:p>
        </p:txBody>
      </p:sp>
      <p:sp>
        <p:nvSpPr>
          <p:cNvPr id="16" name="TextBox 12"/>
          <p:cNvSpPr txBox="1">
            <a:spLocks noChangeArrowheads="1"/>
          </p:cNvSpPr>
          <p:nvPr/>
        </p:nvSpPr>
        <p:spPr bwMode="auto">
          <a:xfrm flipH="1">
            <a:off x="656009" y="1624013"/>
            <a:ext cx="4564063"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800" b="1" dirty="0" smtClean="0">
                <a:solidFill>
                  <a:srgbClr val="000000"/>
                </a:solidFill>
                <a:latin typeface="微软雅黑" panose="020B0503020204020204" pitchFamily="34" charset="-122"/>
                <a:ea typeface="微软雅黑" panose="020B0503020204020204" pitchFamily="34" charset="-122"/>
              </a:rPr>
              <a:t>输入标题内容</a:t>
            </a:r>
          </a:p>
        </p:txBody>
      </p:sp>
    </p:spTree>
    <p:extLst>
      <p:ext uri="{BB962C8B-B14F-4D97-AF65-F5344CB8AC3E}">
        <p14:creationId xmlns:p14="http://schemas.microsoft.com/office/powerpoint/2010/main" val="2091659763"/>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1144588" y="1483717"/>
            <a:ext cx="6854825" cy="1293813"/>
            <a:chOff x="1144588" y="1483717"/>
            <a:chExt cx="6854825" cy="1293813"/>
          </a:xfrm>
        </p:grpSpPr>
        <p:sp>
          <p:nvSpPr>
            <p:cNvPr id="7" name="AutoShape 5"/>
            <p:cNvSpPr>
              <a:spLocks noChangeArrowheads="1"/>
            </p:cNvSpPr>
            <p:nvPr/>
          </p:nvSpPr>
          <p:spPr bwMode="gray">
            <a:xfrm>
              <a:off x="1144588" y="1705967"/>
              <a:ext cx="6854825" cy="1071563"/>
            </a:xfrm>
            <a:prstGeom prst="roundRect">
              <a:avLst>
                <a:gd name="adj" fmla="val 16667"/>
              </a:avLst>
            </a:prstGeom>
            <a:noFill/>
            <a:ln w="19050">
              <a:solidFill>
                <a:srgbClr val="626160"/>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8" name="AutoShape 17"/>
            <p:cNvSpPr>
              <a:spLocks noChangeArrowheads="1"/>
            </p:cNvSpPr>
            <p:nvPr/>
          </p:nvSpPr>
          <p:spPr bwMode="gray">
            <a:xfrm>
              <a:off x="2224088" y="1483717"/>
              <a:ext cx="4686300" cy="463550"/>
            </a:xfrm>
            <a:prstGeom prst="roundRect">
              <a:avLst>
                <a:gd name="adj" fmla="val 17509"/>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9" name="Rectangle 21"/>
            <p:cNvSpPr>
              <a:spLocks noChangeArrowheads="1"/>
            </p:cNvSpPr>
            <p:nvPr/>
          </p:nvSpPr>
          <p:spPr bwMode="gray">
            <a:xfrm>
              <a:off x="3309938" y="1512292"/>
              <a:ext cx="2509838"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
                  <a:srgbClr val="1F3F5F"/>
                </a:buClr>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Calibri" pitchFamily="34" charset="0"/>
                  <a:ea typeface="宋体"/>
                  <a:cs typeface="+mn-cs"/>
                </a:rPr>
                <a:t> Add your </a:t>
              </a:r>
              <a:r>
                <a:rPr kumimoji="0" lang="zh-CN" altLang="en-US" sz="1800" b="0" i="0" u="none" strike="noStrike" kern="1200" cap="none" spc="0" normalizeH="0" baseline="0" noProof="0" dirty="0">
                  <a:ln>
                    <a:noFill/>
                  </a:ln>
                  <a:solidFill>
                    <a:srgbClr val="FFFFFF"/>
                  </a:solidFill>
                  <a:effectLst/>
                  <a:uLnTx/>
                  <a:uFillTx/>
                  <a:latin typeface="Calibri" pitchFamily="34" charset="0"/>
                  <a:ea typeface="宋体"/>
                  <a:cs typeface="+mn-cs"/>
                </a:rPr>
                <a:t>在此添加标题</a:t>
              </a:r>
            </a:p>
          </p:txBody>
        </p:sp>
        <p:sp>
          <p:nvSpPr>
            <p:cNvPr id="10" name="Text Box 24"/>
            <p:cNvSpPr txBox="1">
              <a:spLocks noChangeArrowheads="1"/>
            </p:cNvSpPr>
            <p:nvPr/>
          </p:nvSpPr>
          <p:spPr bwMode="black">
            <a:xfrm>
              <a:off x="1450976" y="1980605"/>
              <a:ext cx="3375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0" lang="zh-CN" altLang="en-US" sz="1600" b="0" i="0" u="none" strike="noStrike" kern="1200" cap="none" spc="0" normalizeH="0" baseline="0" noProof="0" dirty="0">
                  <a:ln>
                    <a:noFill/>
                  </a:ln>
                  <a:solidFill>
                    <a:srgbClr val="626160"/>
                  </a:solidFill>
                  <a:effectLst/>
                  <a:uLnTx/>
                  <a:uFillTx/>
                  <a:latin typeface="Calibri" pitchFamily="34" charset="0"/>
                  <a:ea typeface="宋体"/>
                  <a:cs typeface="+mn-cs"/>
                </a:rPr>
                <a:t>在此添加标题或目录索引</a:t>
              </a:r>
            </a:p>
          </p:txBody>
        </p:sp>
        <p:sp>
          <p:nvSpPr>
            <p:cNvPr id="11" name="Rectangle 25"/>
            <p:cNvSpPr>
              <a:spLocks noChangeArrowheads="1"/>
            </p:cNvSpPr>
            <p:nvPr/>
          </p:nvSpPr>
          <p:spPr bwMode="auto">
            <a:xfrm>
              <a:off x="1217613" y="2304455"/>
              <a:ext cx="673417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626160"/>
                  </a:solidFill>
                  <a:effectLst/>
                  <a:uLnTx/>
                  <a:uFillTx/>
                  <a:latin typeface="Calibri" pitchFamily="34" charset="0"/>
                  <a:ea typeface="宋体"/>
                  <a:cs typeface="+mn-cs"/>
                </a:rPr>
                <a:t>点击此处添加公司简介的文字信息点击此处添加公司简介的文字信息</a:t>
              </a:r>
            </a:p>
          </p:txBody>
        </p:sp>
      </p:grpSp>
      <p:grpSp>
        <p:nvGrpSpPr>
          <p:cNvPr id="12" name="组合 11"/>
          <p:cNvGrpSpPr/>
          <p:nvPr/>
        </p:nvGrpSpPr>
        <p:grpSpPr>
          <a:xfrm>
            <a:off x="1144588" y="3007717"/>
            <a:ext cx="6854825" cy="1292225"/>
            <a:chOff x="1144588" y="3007717"/>
            <a:chExt cx="6854825" cy="1292225"/>
          </a:xfrm>
        </p:grpSpPr>
        <p:sp>
          <p:nvSpPr>
            <p:cNvPr id="13" name="AutoShape 4"/>
            <p:cNvSpPr>
              <a:spLocks noChangeArrowheads="1"/>
            </p:cNvSpPr>
            <p:nvPr/>
          </p:nvSpPr>
          <p:spPr bwMode="gray">
            <a:xfrm>
              <a:off x="1144588" y="3228380"/>
              <a:ext cx="6854825" cy="1071562"/>
            </a:xfrm>
            <a:prstGeom prst="roundRect">
              <a:avLst>
                <a:gd name="adj" fmla="val 16667"/>
              </a:avLst>
            </a:prstGeom>
            <a:noFill/>
            <a:ln w="19050">
              <a:solidFill>
                <a:srgbClr val="D3A004"/>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4" name="AutoShape 7"/>
            <p:cNvSpPr>
              <a:spLocks noChangeArrowheads="1"/>
            </p:cNvSpPr>
            <p:nvPr/>
          </p:nvSpPr>
          <p:spPr bwMode="gray">
            <a:xfrm>
              <a:off x="2220913" y="3007717"/>
              <a:ext cx="4686300" cy="463550"/>
            </a:xfrm>
            <a:prstGeom prst="roundRect">
              <a:avLst>
                <a:gd name="adj" fmla="val 17509"/>
              </a:avLst>
            </a:prstGeom>
            <a:solidFill>
              <a:srgbClr val="D3A00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5" name="Rectangle 22"/>
            <p:cNvSpPr>
              <a:spLocks noChangeArrowheads="1"/>
            </p:cNvSpPr>
            <p:nvPr/>
          </p:nvSpPr>
          <p:spPr bwMode="gray">
            <a:xfrm>
              <a:off x="3309938" y="3050580"/>
              <a:ext cx="2509838"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
                  <a:srgbClr val="1F3F5F"/>
                </a:buClr>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Calibri" pitchFamily="34" charset="0"/>
                  <a:ea typeface="宋体"/>
                  <a:cs typeface="+mn-cs"/>
                </a:rPr>
                <a:t> Add your </a:t>
              </a:r>
              <a:r>
                <a:rPr kumimoji="0" lang="zh-CN" altLang="en-US" sz="1800" b="0" i="0" u="none" strike="noStrike" kern="1200" cap="none" spc="0" normalizeH="0" baseline="0" noProof="0" dirty="0">
                  <a:ln>
                    <a:noFill/>
                  </a:ln>
                  <a:solidFill>
                    <a:srgbClr val="FFFFFF"/>
                  </a:solidFill>
                  <a:effectLst/>
                  <a:uLnTx/>
                  <a:uFillTx/>
                  <a:latin typeface="Calibri" pitchFamily="34" charset="0"/>
                  <a:ea typeface="宋体"/>
                  <a:cs typeface="+mn-cs"/>
                </a:rPr>
                <a:t>在此添加标题</a:t>
              </a:r>
            </a:p>
          </p:txBody>
        </p:sp>
        <p:sp>
          <p:nvSpPr>
            <p:cNvPr id="16" name="Text Box 29"/>
            <p:cNvSpPr txBox="1">
              <a:spLocks noChangeArrowheads="1"/>
            </p:cNvSpPr>
            <p:nvPr/>
          </p:nvSpPr>
          <p:spPr bwMode="black">
            <a:xfrm>
              <a:off x="1450976" y="3518892"/>
              <a:ext cx="3375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0" lang="zh-CN" altLang="en-US" sz="1600" b="0" i="0" u="none" strike="noStrike" kern="1200" cap="none" spc="0" normalizeH="0" baseline="0" noProof="0" dirty="0">
                  <a:ln>
                    <a:noFill/>
                  </a:ln>
                  <a:solidFill>
                    <a:srgbClr val="626160"/>
                  </a:solidFill>
                  <a:effectLst/>
                  <a:uLnTx/>
                  <a:uFillTx/>
                  <a:latin typeface="Calibri" pitchFamily="34" charset="0"/>
                  <a:ea typeface="宋体"/>
                  <a:cs typeface="+mn-cs"/>
                </a:rPr>
                <a:t>在此添加标题或目录索引</a:t>
              </a:r>
            </a:p>
          </p:txBody>
        </p:sp>
        <p:sp>
          <p:nvSpPr>
            <p:cNvPr id="17" name="Rectangle 30"/>
            <p:cNvSpPr>
              <a:spLocks noChangeArrowheads="1"/>
            </p:cNvSpPr>
            <p:nvPr/>
          </p:nvSpPr>
          <p:spPr bwMode="auto">
            <a:xfrm>
              <a:off x="1217613" y="3812580"/>
              <a:ext cx="673417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626160"/>
                  </a:solidFill>
                  <a:effectLst/>
                  <a:uLnTx/>
                  <a:uFillTx/>
                  <a:latin typeface="Calibri" pitchFamily="34" charset="0"/>
                  <a:ea typeface="宋体"/>
                  <a:cs typeface="+mn-cs"/>
                </a:rPr>
                <a:t>点击此处添加公司简介的文字信息点击此处添加公司简介的文字信息</a:t>
              </a:r>
            </a:p>
          </p:txBody>
        </p:sp>
      </p:grpSp>
    </p:spTree>
    <p:extLst>
      <p:ext uri="{BB962C8B-B14F-4D97-AF65-F5344CB8AC3E}">
        <p14:creationId xmlns:p14="http://schemas.microsoft.com/office/powerpoint/2010/main" val="316484988"/>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75" name="Line 201"/>
          <p:cNvSpPr>
            <a:spLocks noChangeShapeType="1"/>
          </p:cNvSpPr>
          <p:nvPr/>
        </p:nvSpPr>
        <p:spPr bwMode="auto">
          <a:xfrm flipV="1">
            <a:off x="2314897" y="846163"/>
            <a:ext cx="4784725" cy="3025775"/>
          </a:xfrm>
          <a:prstGeom prst="line">
            <a:avLst/>
          </a:prstGeom>
          <a:noFill/>
          <a:ln w="38100">
            <a:solidFill>
              <a:srgbClr val="D3A004"/>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nvGrpSpPr>
          <p:cNvPr id="76" name="Group 202"/>
          <p:cNvGrpSpPr>
            <a:grpSpLocks/>
          </p:cNvGrpSpPr>
          <p:nvPr/>
        </p:nvGrpSpPr>
        <p:grpSpPr bwMode="auto">
          <a:xfrm>
            <a:off x="2297907" y="3749700"/>
            <a:ext cx="193207" cy="190500"/>
            <a:chOff x="1364" y="3452"/>
            <a:chExt cx="174" cy="172"/>
          </a:xfrm>
        </p:grpSpPr>
        <p:pic>
          <p:nvPicPr>
            <p:cNvPr id="77" name="Picture 20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Oval 204"/>
            <p:cNvSpPr>
              <a:spLocks noChangeArrowheads="1"/>
            </p:cNvSpPr>
            <p:nvPr/>
          </p:nvSpPr>
          <p:spPr bwMode="gray">
            <a:xfrm>
              <a:off x="1364" y="3452"/>
              <a:ext cx="173" cy="172"/>
            </a:xfrm>
            <a:prstGeom prst="ellipse">
              <a:avLst/>
            </a:prstGeom>
            <a:solidFill>
              <a:srgbClr val="62616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79" name="Group 205"/>
            <p:cNvGrpSpPr>
              <a:grpSpLocks/>
            </p:cNvGrpSpPr>
            <p:nvPr/>
          </p:nvGrpSpPr>
          <p:grpSpPr bwMode="auto">
            <a:xfrm rot="-1297425" flipH="1" flipV="1">
              <a:off x="1380" y="3581"/>
              <a:ext cx="150" cy="36"/>
              <a:chOff x="2528" y="1060"/>
              <a:chExt cx="894" cy="236"/>
            </a:xfrm>
          </p:grpSpPr>
          <p:grpSp>
            <p:nvGrpSpPr>
              <p:cNvPr id="80" name="Group 206"/>
              <p:cNvGrpSpPr>
                <a:grpSpLocks/>
              </p:cNvGrpSpPr>
              <p:nvPr/>
            </p:nvGrpSpPr>
            <p:grpSpPr bwMode="auto">
              <a:xfrm>
                <a:off x="2528" y="1060"/>
                <a:ext cx="742" cy="186"/>
                <a:chOff x="1565" y="2568"/>
                <a:chExt cx="1118" cy="279"/>
              </a:xfrm>
            </p:grpSpPr>
            <p:sp>
              <p:nvSpPr>
                <p:cNvPr id="86"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7"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8"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9"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81" name="Group 211"/>
              <p:cNvGrpSpPr>
                <a:grpSpLocks/>
              </p:cNvGrpSpPr>
              <p:nvPr/>
            </p:nvGrpSpPr>
            <p:grpSpPr bwMode="auto">
              <a:xfrm rot="1353540">
                <a:off x="2680" y="1110"/>
                <a:ext cx="742" cy="186"/>
                <a:chOff x="1565" y="2568"/>
                <a:chExt cx="1118" cy="279"/>
              </a:xfrm>
            </p:grpSpPr>
            <p:sp>
              <p:nvSpPr>
                <p:cNvPr id="82"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3"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4"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5"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grpSp>
      <p:grpSp>
        <p:nvGrpSpPr>
          <p:cNvPr id="90" name="Group 217"/>
          <p:cNvGrpSpPr>
            <a:grpSpLocks/>
          </p:cNvGrpSpPr>
          <p:nvPr/>
        </p:nvGrpSpPr>
        <p:grpSpPr bwMode="auto">
          <a:xfrm>
            <a:off x="3980657" y="2654325"/>
            <a:ext cx="193207" cy="190500"/>
            <a:chOff x="1364" y="3452"/>
            <a:chExt cx="174" cy="172"/>
          </a:xfrm>
        </p:grpSpPr>
        <p:pic>
          <p:nvPicPr>
            <p:cNvPr id="91" name="Picture 21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Oval 219"/>
            <p:cNvSpPr>
              <a:spLocks noChangeArrowheads="1"/>
            </p:cNvSpPr>
            <p:nvPr/>
          </p:nvSpPr>
          <p:spPr bwMode="gray">
            <a:xfrm>
              <a:off x="1364" y="3452"/>
              <a:ext cx="173" cy="172"/>
            </a:xfrm>
            <a:prstGeom prst="ellipse">
              <a:avLst/>
            </a:prstGeom>
            <a:solidFill>
              <a:srgbClr val="62616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93" name="Group 220"/>
            <p:cNvGrpSpPr>
              <a:grpSpLocks/>
            </p:cNvGrpSpPr>
            <p:nvPr/>
          </p:nvGrpSpPr>
          <p:grpSpPr bwMode="auto">
            <a:xfrm rot="-1297425" flipH="1" flipV="1">
              <a:off x="1380" y="3581"/>
              <a:ext cx="150" cy="36"/>
              <a:chOff x="2528" y="1060"/>
              <a:chExt cx="894" cy="236"/>
            </a:xfrm>
          </p:grpSpPr>
          <p:grpSp>
            <p:nvGrpSpPr>
              <p:cNvPr id="94" name="Group 221"/>
              <p:cNvGrpSpPr>
                <a:grpSpLocks/>
              </p:cNvGrpSpPr>
              <p:nvPr/>
            </p:nvGrpSpPr>
            <p:grpSpPr bwMode="auto">
              <a:xfrm>
                <a:off x="2528" y="1060"/>
                <a:ext cx="742" cy="186"/>
                <a:chOff x="1565" y="2568"/>
                <a:chExt cx="1118" cy="279"/>
              </a:xfrm>
            </p:grpSpPr>
            <p:sp>
              <p:nvSpPr>
                <p:cNvPr id="100"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01"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02"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03"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95" name="Group 226"/>
              <p:cNvGrpSpPr>
                <a:grpSpLocks/>
              </p:cNvGrpSpPr>
              <p:nvPr/>
            </p:nvGrpSpPr>
            <p:grpSpPr bwMode="auto">
              <a:xfrm rot="1353540">
                <a:off x="2680" y="1110"/>
                <a:ext cx="742" cy="186"/>
                <a:chOff x="1565" y="2568"/>
                <a:chExt cx="1118" cy="279"/>
              </a:xfrm>
            </p:grpSpPr>
            <p:sp>
              <p:nvSpPr>
                <p:cNvPr id="96"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97"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98"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99"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grpSp>
      <p:grpSp>
        <p:nvGrpSpPr>
          <p:cNvPr id="104" name="Group 232"/>
          <p:cNvGrpSpPr>
            <a:grpSpLocks/>
          </p:cNvGrpSpPr>
          <p:nvPr/>
        </p:nvGrpSpPr>
        <p:grpSpPr bwMode="auto">
          <a:xfrm>
            <a:off x="5588794" y="1655788"/>
            <a:ext cx="193207" cy="190500"/>
            <a:chOff x="1364" y="3452"/>
            <a:chExt cx="174" cy="172"/>
          </a:xfrm>
        </p:grpSpPr>
        <p:pic>
          <p:nvPicPr>
            <p:cNvPr id="105" name="Picture 23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Oval 234"/>
            <p:cNvSpPr>
              <a:spLocks noChangeArrowheads="1"/>
            </p:cNvSpPr>
            <p:nvPr/>
          </p:nvSpPr>
          <p:spPr bwMode="gray">
            <a:xfrm>
              <a:off x="1364" y="3452"/>
              <a:ext cx="173" cy="172"/>
            </a:xfrm>
            <a:prstGeom prst="ellipse">
              <a:avLst/>
            </a:prstGeom>
            <a:solidFill>
              <a:srgbClr val="62616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107" name="Group 235"/>
            <p:cNvGrpSpPr>
              <a:grpSpLocks/>
            </p:cNvGrpSpPr>
            <p:nvPr/>
          </p:nvGrpSpPr>
          <p:grpSpPr bwMode="auto">
            <a:xfrm rot="-1297425" flipH="1" flipV="1">
              <a:off x="1380" y="3581"/>
              <a:ext cx="150" cy="36"/>
              <a:chOff x="2528" y="1060"/>
              <a:chExt cx="894" cy="236"/>
            </a:xfrm>
          </p:grpSpPr>
          <p:grpSp>
            <p:nvGrpSpPr>
              <p:cNvPr id="108" name="Group 236"/>
              <p:cNvGrpSpPr>
                <a:grpSpLocks/>
              </p:cNvGrpSpPr>
              <p:nvPr/>
            </p:nvGrpSpPr>
            <p:grpSpPr bwMode="auto">
              <a:xfrm>
                <a:off x="2528" y="1060"/>
                <a:ext cx="742" cy="186"/>
                <a:chOff x="1565" y="2568"/>
                <a:chExt cx="1118" cy="279"/>
              </a:xfrm>
            </p:grpSpPr>
            <p:sp>
              <p:nvSpPr>
                <p:cNvPr id="114"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5"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6"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7"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109" name="Group 241"/>
              <p:cNvGrpSpPr>
                <a:grpSpLocks/>
              </p:cNvGrpSpPr>
              <p:nvPr/>
            </p:nvGrpSpPr>
            <p:grpSpPr bwMode="auto">
              <a:xfrm rot="1353540">
                <a:off x="2680" y="1110"/>
                <a:ext cx="742" cy="186"/>
                <a:chOff x="1565" y="2568"/>
                <a:chExt cx="1118" cy="279"/>
              </a:xfrm>
            </p:grpSpPr>
            <p:sp>
              <p:nvSpPr>
                <p:cNvPr id="110"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1"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2"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3"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grpSp>
      <p:grpSp>
        <p:nvGrpSpPr>
          <p:cNvPr id="118" name="Group 247"/>
          <p:cNvGrpSpPr>
            <a:grpSpLocks/>
          </p:cNvGrpSpPr>
          <p:nvPr/>
        </p:nvGrpSpPr>
        <p:grpSpPr bwMode="auto">
          <a:xfrm>
            <a:off x="6934522" y="771550"/>
            <a:ext cx="203200" cy="190500"/>
            <a:chOff x="1355" y="3452"/>
            <a:chExt cx="183" cy="172"/>
          </a:xfrm>
        </p:grpSpPr>
        <p:pic>
          <p:nvPicPr>
            <p:cNvPr id="119" name="Picture 24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 name="Oval 249"/>
            <p:cNvSpPr>
              <a:spLocks noChangeArrowheads="1"/>
            </p:cNvSpPr>
            <p:nvPr/>
          </p:nvSpPr>
          <p:spPr bwMode="gray">
            <a:xfrm>
              <a:off x="1364" y="3452"/>
              <a:ext cx="173" cy="172"/>
            </a:xfrm>
            <a:prstGeom prst="ellipse">
              <a:avLst/>
            </a:prstGeom>
            <a:solidFill>
              <a:srgbClr val="D3A004"/>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121" name="Group 250"/>
            <p:cNvGrpSpPr>
              <a:grpSpLocks/>
            </p:cNvGrpSpPr>
            <p:nvPr/>
          </p:nvGrpSpPr>
          <p:grpSpPr bwMode="auto">
            <a:xfrm rot="-1297425" flipH="1" flipV="1">
              <a:off x="1380" y="3581"/>
              <a:ext cx="150" cy="36"/>
              <a:chOff x="2528" y="1060"/>
              <a:chExt cx="894" cy="236"/>
            </a:xfrm>
          </p:grpSpPr>
          <p:grpSp>
            <p:nvGrpSpPr>
              <p:cNvPr id="123" name="Group 251"/>
              <p:cNvGrpSpPr>
                <a:grpSpLocks/>
              </p:cNvGrpSpPr>
              <p:nvPr/>
            </p:nvGrpSpPr>
            <p:grpSpPr bwMode="auto">
              <a:xfrm>
                <a:off x="2528" y="1060"/>
                <a:ext cx="742" cy="186"/>
                <a:chOff x="1565" y="2568"/>
                <a:chExt cx="1118" cy="279"/>
              </a:xfrm>
            </p:grpSpPr>
            <p:sp>
              <p:nvSpPr>
                <p:cNvPr id="129"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0"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1"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2"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124" name="Group 256"/>
              <p:cNvGrpSpPr>
                <a:grpSpLocks/>
              </p:cNvGrpSpPr>
              <p:nvPr/>
            </p:nvGrpSpPr>
            <p:grpSpPr bwMode="auto">
              <a:xfrm rot="1353540">
                <a:off x="2680" y="1110"/>
                <a:ext cx="742" cy="186"/>
                <a:chOff x="1565" y="2568"/>
                <a:chExt cx="1118" cy="279"/>
              </a:xfrm>
            </p:grpSpPr>
            <p:sp>
              <p:nvSpPr>
                <p:cNvPr id="125"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26"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27"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28"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pic>
          <p:nvPicPr>
            <p:cNvPr id="122" name="Picture 261" descr="light_shadow1"/>
            <p:cNvPicPr>
              <a:picLocks noChangeAspect="1" noChangeArrowheads="1"/>
            </p:cNvPicPr>
            <p:nvPr/>
          </p:nvPicPr>
          <p:blipFill>
            <a:blip r:embed="rId4">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 name="AutoShape 262"/>
          <p:cNvSpPr>
            <a:spLocks noChangeArrowheads="1"/>
          </p:cNvSpPr>
          <p:nvPr/>
        </p:nvSpPr>
        <p:spPr bwMode="gray">
          <a:xfrm>
            <a:off x="936947" y="3419500"/>
            <a:ext cx="1339850" cy="327025"/>
          </a:xfrm>
          <a:prstGeom prst="roundRect">
            <a:avLst>
              <a:gd name="adj" fmla="val 22815"/>
            </a:avLst>
          </a:prstGeom>
          <a:solidFill>
            <a:srgbClr val="626160"/>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4" name="AutoShape 263"/>
          <p:cNvSpPr>
            <a:spLocks noChangeArrowheads="1"/>
          </p:cNvSpPr>
          <p:nvPr/>
        </p:nvSpPr>
        <p:spPr bwMode="gray">
          <a:xfrm>
            <a:off x="2630810" y="2327300"/>
            <a:ext cx="1339850" cy="327025"/>
          </a:xfrm>
          <a:prstGeom prst="roundRect">
            <a:avLst>
              <a:gd name="adj" fmla="val 22815"/>
            </a:avLst>
          </a:prstGeom>
          <a:solidFill>
            <a:srgbClr val="626160"/>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5" name="AutoShape 264"/>
          <p:cNvSpPr>
            <a:spLocks noChangeArrowheads="1"/>
          </p:cNvSpPr>
          <p:nvPr/>
        </p:nvSpPr>
        <p:spPr bwMode="gray">
          <a:xfrm>
            <a:off x="4173860" y="1328763"/>
            <a:ext cx="1339850" cy="327025"/>
          </a:xfrm>
          <a:prstGeom prst="roundRect">
            <a:avLst>
              <a:gd name="adj" fmla="val 22815"/>
            </a:avLst>
          </a:prstGeom>
          <a:solidFill>
            <a:srgbClr val="626160"/>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6" name="Text Box 265"/>
          <p:cNvSpPr txBox="1">
            <a:spLocks noChangeArrowheads="1"/>
          </p:cNvSpPr>
          <p:nvPr/>
        </p:nvSpPr>
        <p:spPr bwMode="white">
          <a:xfrm>
            <a:off x="1189360" y="3403625"/>
            <a:ext cx="806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Arial" pitchFamily="34" charset="0"/>
              </a:rPr>
              <a:t>第一步</a:t>
            </a:r>
          </a:p>
        </p:txBody>
      </p:sp>
      <p:sp>
        <p:nvSpPr>
          <p:cNvPr id="137" name="Text Box 266"/>
          <p:cNvSpPr txBox="1">
            <a:spLocks noChangeArrowheads="1"/>
          </p:cNvSpPr>
          <p:nvPr/>
        </p:nvSpPr>
        <p:spPr bwMode="white">
          <a:xfrm>
            <a:off x="2856235" y="2314600"/>
            <a:ext cx="806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Arial" pitchFamily="34" charset="0"/>
              </a:rPr>
              <a:t>第二步</a:t>
            </a:r>
          </a:p>
        </p:txBody>
      </p:sp>
      <p:sp>
        <p:nvSpPr>
          <p:cNvPr id="138" name="Text Box 267"/>
          <p:cNvSpPr txBox="1">
            <a:spLocks noChangeArrowheads="1"/>
          </p:cNvSpPr>
          <p:nvPr/>
        </p:nvSpPr>
        <p:spPr bwMode="white">
          <a:xfrm>
            <a:off x="4459610" y="1311300"/>
            <a:ext cx="806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Arial" pitchFamily="34" charset="0"/>
              </a:rPr>
              <a:t>第三步</a:t>
            </a:r>
          </a:p>
        </p:txBody>
      </p:sp>
      <p:sp>
        <p:nvSpPr>
          <p:cNvPr id="139" name="Text Box 269"/>
          <p:cNvSpPr txBox="1">
            <a:spLocks noChangeArrowheads="1"/>
          </p:cNvSpPr>
          <p:nvPr/>
        </p:nvSpPr>
        <p:spPr bwMode="black">
          <a:xfrm>
            <a:off x="2394272" y="3859238"/>
            <a:ext cx="3094038"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p:txBody>
      </p:sp>
      <p:sp>
        <p:nvSpPr>
          <p:cNvPr id="140" name="Text Box 270"/>
          <p:cNvSpPr txBox="1">
            <a:spLocks noChangeArrowheads="1"/>
          </p:cNvSpPr>
          <p:nvPr/>
        </p:nvSpPr>
        <p:spPr bwMode="black">
          <a:xfrm>
            <a:off x="4113535" y="2763863"/>
            <a:ext cx="3094037"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p:txBody>
      </p:sp>
      <p:sp>
        <p:nvSpPr>
          <p:cNvPr id="141" name="Text Box 271"/>
          <p:cNvSpPr txBox="1">
            <a:spLocks noChangeArrowheads="1"/>
          </p:cNvSpPr>
          <p:nvPr/>
        </p:nvSpPr>
        <p:spPr bwMode="black">
          <a:xfrm>
            <a:off x="5726435" y="1798663"/>
            <a:ext cx="3094037"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p:txBody>
      </p:sp>
    </p:spTree>
    <p:extLst>
      <p:ext uri="{BB962C8B-B14F-4D97-AF65-F5344CB8AC3E}">
        <p14:creationId xmlns:p14="http://schemas.microsoft.com/office/powerpoint/2010/main" val="3136676521"/>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971600" y="1117760"/>
            <a:ext cx="2295264" cy="3614230"/>
            <a:chOff x="971600" y="977364"/>
            <a:chExt cx="2295264" cy="3614230"/>
          </a:xfrm>
        </p:grpSpPr>
        <p:grpSp>
          <p:nvGrpSpPr>
            <p:cNvPr id="7" name="Group 11"/>
            <p:cNvGrpSpPr>
              <a:grpSpLocks/>
            </p:cNvGrpSpPr>
            <p:nvPr/>
          </p:nvGrpSpPr>
          <p:grpSpPr bwMode="auto">
            <a:xfrm>
              <a:off x="971600" y="977364"/>
              <a:ext cx="2290680" cy="585278"/>
              <a:chOff x="547" y="1158"/>
              <a:chExt cx="1499" cy="383"/>
            </a:xfrm>
            <a:solidFill>
              <a:srgbClr val="626160"/>
            </a:solidFill>
          </p:grpSpPr>
          <p:sp>
            <p:nvSpPr>
              <p:cNvPr id="29" name="AutoShape 12"/>
              <p:cNvSpPr>
                <a:spLocks noChangeArrowheads="1"/>
              </p:cNvSpPr>
              <p:nvPr/>
            </p:nvSpPr>
            <p:spPr bwMode="gray">
              <a:xfrm>
                <a:off x="547" y="1162"/>
                <a:ext cx="1499" cy="379"/>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pic>
            <p:nvPicPr>
              <p:cNvPr id="30" name="Picture 13"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 y="1325"/>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 name="Picture 14"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770" y="1158"/>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8" name="Group 15"/>
            <p:cNvGrpSpPr>
              <a:grpSpLocks/>
            </p:cNvGrpSpPr>
            <p:nvPr/>
          </p:nvGrpSpPr>
          <p:grpSpPr bwMode="auto">
            <a:xfrm>
              <a:off x="985354" y="1515281"/>
              <a:ext cx="2281510" cy="3076313"/>
              <a:chOff x="313" y="1316"/>
              <a:chExt cx="1660" cy="2238"/>
            </a:xfrm>
          </p:grpSpPr>
          <p:sp>
            <p:nvSpPr>
              <p:cNvPr id="27" name="Rectangle 16"/>
              <p:cNvSpPr>
                <a:spLocks noChangeArrowheads="1"/>
              </p:cNvSpPr>
              <p:nvPr/>
            </p:nvSpPr>
            <p:spPr bwMode="gray">
              <a:xfrm>
                <a:off x="313" y="3499"/>
                <a:ext cx="1660" cy="45"/>
              </a:xfrm>
              <a:prstGeom prst="rect">
                <a:avLst/>
              </a:prstGeom>
              <a:solidFill>
                <a:srgbClr val="6261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8" name="Line 17"/>
              <p:cNvSpPr>
                <a:spLocks noChangeShapeType="1"/>
              </p:cNvSpPr>
              <p:nvPr/>
            </p:nvSpPr>
            <p:spPr bwMode="gray">
              <a:xfrm>
                <a:off x="313" y="1316"/>
                <a:ext cx="3" cy="2238"/>
              </a:xfrm>
              <a:prstGeom prst="line">
                <a:avLst/>
              </a:prstGeom>
              <a:noFill/>
              <a:ln w="9525">
                <a:solidFill>
                  <a:srgbClr val="62616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9" name="Text Box 127"/>
            <p:cNvSpPr txBox="1">
              <a:spLocks noChangeArrowheads="1"/>
            </p:cNvSpPr>
            <p:nvPr/>
          </p:nvSpPr>
          <p:spPr bwMode="auto">
            <a:xfrm>
              <a:off x="983966" y="1671139"/>
              <a:ext cx="635706" cy="41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smtClean="0">
                  <a:ln>
                    <a:noFill/>
                  </a:ln>
                  <a:solidFill>
                    <a:srgbClr val="626160"/>
                  </a:solidFill>
                  <a:effectLst/>
                  <a:uLnTx/>
                  <a:uFillTx/>
                  <a:latin typeface="Arial" charset="0"/>
                  <a:ea typeface="宋体"/>
                  <a:cs typeface="+mn-cs"/>
                </a:rPr>
                <a:t>12</a:t>
              </a:r>
              <a:endPar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endParaRPr>
            </a:p>
          </p:txBody>
        </p:sp>
        <p:sp>
          <p:nvSpPr>
            <p:cNvPr id="10" name="Rectangle 128"/>
            <p:cNvSpPr>
              <a:spLocks noChangeArrowheads="1"/>
            </p:cNvSpPr>
            <p:nvPr/>
          </p:nvSpPr>
          <p:spPr bwMode="black">
            <a:xfrm>
              <a:off x="1547664" y="1643632"/>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11" name="Text Box 129"/>
            <p:cNvSpPr txBox="1">
              <a:spLocks noChangeArrowheads="1"/>
            </p:cNvSpPr>
            <p:nvPr/>
          </p:nvSpPr>
          <p:spPr bwMode="auto">
            <a:xfrm>
              <a:off x="983966" y="2175425"/>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10</a:t>
              </a:r>
            </a:p>
          </p:txBody>
        </p:sp>
        <p:sp>
          <p:nvSpPr>
            <p:cNvPr id="12" name="Rectangle 130"/>
            <p:cNvSpPr>
              <a:spLocks noChangeArrowheads="1"/>
            </p:cNvSpPr>
            <p:nvPr/>
          </p:nvSpPr>
          <p:spPr bwMode="black">
            <a:xfrm>
              <a:off x="1547664" y="2147918"/>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13" name="Text Box 131"/>
            <p:cNvSpPr txBox="1">
              <a:spLocks noChangeArrowheads="1"/>
            </p:cNvSpPr>
            <p:nvPr/>
          </p:nvSpPr>
          <p:spPr bwMode="auto">
            <a:xfrm>
              <a:off x="983966" y="2875312"/>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08</a:t>
              </a:r>
            </a:p>
          </p:txBody>
        </p:sp>
        <p:sp>
          <p:nvSpPr>
            <p:cNvPr id="14" name="Rectangle 132"/>
            <p:cNvSpPr>
              <a:spLocks noChangeArrowheads="1"/>
            </p:cNvSpPr>
            <p:nvPr/>
          </p:nvSpPr>
          <p:spPr bwMode="black">
            <a:xfrm>
              <a:off x="1547664" y="2847806"/>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15" name="Text Box 133"/>
            <p:cNvSpPr txBox="1">
              <a:spLocks noChangeArrowheads="1"/>
            </p:cNvSpPr>
            <p:nvPr/>
          </p:nvSpPr>
          <p:spPr bwMode="auto">
            <a:xfrm>
              <a:off x="983966" y="3559918"/>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05</a:t>
              </a:r>
            </a:p>
          </p:txBody>
        </p:sp>
        <p:sp>
          <p:nvSpPr>
            <p:cNvPr id="16" name="Rectangle 134"/>
            <p:cNvSpPr>
              <a:spLocks noChangeArrowheads="1"/>
            </p:cNvSpPr>
            <p:nvPr/>
          </p:nvSpPr>
          <p:spPr bwMode="black">
            <a:xfrm>
              <a:off x="1547664" y="3530884"/>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17" name="Text Box 135"/>
            <p:cNvSpPr txBox="1">
              <a:spLocks noChangeArrowheads="1"/>
            </p:cNvSpPr>
            <p:nvPr/>
          </p:nvSpPr>
          <p:spPr bwMode="auto">
            <a:xfrm>
              <a:off x="983966" y="4070316"/>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03</a:t>
              </a:r>
            </a:p>
          </p:txBody>
        </p:sp>
        <p:sp>
          <p:nvSpPr>
            <p:cNvPr id="18" name="Rectangle 136"/>
            <p:cNvSpPr>
              <a:spLocks noChangeArrowheads="1"/>
            </p:cNvSpPr>
            <p:nvPr/>
          </p:nvSpPr>
          <p:spPr bwMode="black">
            <a:xfrm>
              <a:off x="1547664" y="4061148"/>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p:txBody>
        </p:sp>
        <p:sp>
          <p:nvSpPr>
            <p:cNvPr id="21" name="Line 139"/>
            <p:cNvSpPr>
              <a:spLocks noChangeShapeType="1"/>
            </p:cNvSpPr>
            <p:nvPr/>
          </p:nvSpPr>
          <p:spPr bwMode="auto">
            <a:xfrm flipV="1">
              <a:off x="1109132" y="2109715"/>
              <a:ext cx="2067572"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2" name="Line 140"/>
            <p:cNvSpPr>
              <a:spLocks noChangeShapeType="1"/>
            </p:cNvSpPr>
            <p:nvPr/>
          </p:nvSpPr>
          <p:spPr bwMode="auto">
            <a:xfrm flipV="1">
              <a:off x="1109132" y="2806546"/>
              <a:ext cx="2067572"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3" name="Line 141"/>
            <p:cNvSpPr>
              <a:spLocks noChangeShapeType="1"/>
            </p:cNvSpPr>
            <p:nvPr/>
          </p:nvSpPr>
          <p:spPr bwMode="auto">
            <a:xfrm flipV="1">
              <a:off x="1109132" y="3491152"/>
              <a:ext cx="2067572"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4" name="Line 142"/>
            <p:cNvSpPr>
              <a:spLocks noChangeShapeType="1"/>
            </p:cNvSpPr>
            <p:nvPr/>
          </p:nvSpPr>
          <p:spPr bwMode="auto">
            <a:xfrm flipV="1">
              <a:off x="1109132" y="4003078"/>
              <a:ext cx="2067572"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5" name="Rectangle 184"/>
            <p:cNvSpPr>
              <a:spLocks noChangeArrowheads="1"/>
            </p:cNvSpPr>
            <p:nvPr/>
          </p:nvSpPr>
          <p:spPr bwMode="white">
            <a:xfrm>
              <a:off x="1018973" y="1046131"/>
              <a:ext cx="870751" cy="461665"/>
            </a:xfrm>
            <a:prstGeom prst="rect">
              <a:avLst/>
            </a:prstGeom>
            <a:noFill/>
            <a:ln w="9525">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EFFFF"/>
                  </a:solidFill>
                  <a:effectLst/>
                  <a:uLnTx/>
                  <a:uFillTx/>
                  <a:latin typeface="Arial" charset="0"/>
                  <a:ea typeface="宋体"/>
                  <a:cs typeface="+mn-cs"/>
                </a:rPr>
                <a:t>2006</a:t>
              </a:r>
            </a:p>
          </p:txBody>
        </p:sp>
        <p:sp>
          <p:nvSpPr>
            <p:cNvPr id="26" name="Rectangle 187"/>
            <p:cNvSpPr>
              <a:spLocks noChangeArrowheads="1"/>
            </p:cNvSpPr>
            <p:nvPr/>
          </p:nvSpPr>
          <p:spPr bwMode="white">
            <a:xfrm>
              <a:off x="1772345" y="1107256"/>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1" u="none" strike="noStrike" kern="1200" cap="none" spc="0" normalizeH="0" baseline="0" noProof="0" dirty="0">
                  <a:ln>
                    <a:noFill/>
                  </a:ln>
                  <a:solidFill>
                    <a:srgbClr val="FEFFFF"/>
                  </a:solidFill>
                  <a:effectLst/>
                  <a:uLnTx/>
                  <a:uFillTx/>
                  <a:latin typeface="Arial" charset="0"/>
                  <a:ea typeface="宋体"/>
                  <a:cs typeface="+mn-cs"/>
                </a:rPr>
                <a:t>在此</a:t>
              </a:r>
              <a:r>
                <a:rPr kumimoji="0" lang="zh-CN" altLang="en-US" sz="1800" b="0" i="1" u="none" strike="noStrike" kern="1200" cap="none" spc="0" normalizeH="0" baseline="0" noProof="0" dirty="0" smtClean="0">
                  <a:ln>
                    <a:noFill/>
                  </a:ln>
                  <a:solidFill>
                    <a:srgbClr val="FEFFFF"/>
                  </a:solidFill>
                  <a:effectLst/>
                  <a:uLnTx/>
                  <a:uFillTx/>
                  <a:latin typeface="Arial" charset="0"/>
                  <a:ea typeface="宋体"/>
                  <a:cs typeface="+mn-cs"/>
                </a:rPr>
                <a:t>添文字</a:t>
              </a:r>
              <a:endParaRPr kumimoji="0" lang="zh-CN" altLang="en-US" sz="1800" b="0" i="1" u="none" strike="noStrike" kern="1200" cap="none" spc="0" normalizeH="0" baseline="0" noProof="0" dirty="0">
                <a:ln>
                  <a:noFill/>
                </a:ln>
                <a:solidFill>
                  <a:srgbClr val="FEFFFF"/>
                </a:solidFill>
                <a:effectLst/>
                <a:uLnTx/>
                <a:uFillTx/>
                <a:latin typeface="Arial" charset="0"/>
                <a:ea typeface="宋体"/>
                <a:cs typeface="+mn-cs"/>
              </a:endParaRPr>
            </a:p>
          </p:txBody>
        </p:sp>
      </p:grpSp>
      <p:grpSp>
        <p:nvGrpSpPr>
          <p:cNvPr id="32" name="组合 31"/>
          <p:cNvGrpSpPr/>
          <p:nvPr/>
        </p:nvGrpSpPr>
        <p:grpSpPr>
          <a:xfrm>
            <a:off x="3491880" y="1117760"/>
            <a:ext cx="2342627" cy="3600484"/>
            <a:chOff x="3491880" y="977364"/>
            <a:chExt cx="2342627" cy="3600484"/>
          </a:xfrm>
        </p:grpSpPr>
        <p:grpSp>
          <p:nvGrpSpPr>
            <p:cNvPr id="33" name="Group 7"/>
            <p:cNvGrpSpPr>
              <a:grpSpLocks/>
            </p:cNvGrpSpPr>
            <p:nvPr/>
          </p:nvGrpSpPr>
          <p:grpSpPr bwMode="auto">
            <a:xfrm>
              <a:off x="3507153" y="977364"/>
              <a:ext cx="2290679" cy="585278"/>
              <a:chOff x="2112" y="1158"/>
              <a:chExt cx="1499" cy="383"/>
            </a:xfrm>
            <a:solidFill>
              <a:srgbClr val="D3A004"/>
            </a:solidFill>
          </p:grpSpPr>
          <p:sp>
            <p:nvSpPr>
              <p:cNvPr id="54" name="AutoShape 8"/>
              <p:cNvSpPr>
                <a:spLocks noChangeArrowheads="1"/>
              </p:cNvSpPr>
              <p:nvPr/>
            </p:nvSpPr>
            <p:spPr bwMode="gray">
              <a:xfrm>
                <a:off x="2112" y="1162"/>
                <a:ext cx="1499" cy="379"/>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pic>
            <p:nvPicPr>
              <p:cNvPr id="55" name="Picture 9"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119" y="1331"/>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6" name="Picture 10"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rot="10800000">
                <a:off x="3336" y="1158"/>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4" name="Text Box 144"/>
            <p:cNvSpPr txBox="1">
              <a:spLocks noChangeArrowheads="1"/>
            </p:cNvSpPr>
            <p:nvPr/>
          </p:nvSpPr>
          <p:spPr bwMode="auto">
            <a:xfrm>
              <a:off x="3491880" y="1671139"/>
              <a:ext cx="610062" cy="41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12</a:t>
              </a:r>
            </a:p>
          </p:txBody>
        </p:sp>
        <p:sp>
          <p:nvSpPr>
            <p:cNvPr id="35" name="Rectangle 145"/>
            <p:cNvSpPr>
              <a:spLocks noChangeArrowheads="1"/>
            </p:cNvSpPr>
            <p:nvPr/>
          </p:nvSpPr>
          <p:spPr bwMode="black">
            <a:xfrm>
              <a:off x="4037417" y="1643632"/>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36" name="Text Box 146"/>
            <p:cNvSpPr txBox="1">
              <a:spLocks noChangeArrowheads="1"/>
            </p:cNvSpPr>
            <p:nvPr/>
          </p:nvSpPr>
          <p:spPr bwMode="auto">
            <a:xfrm>
              <a:off x="3601898" y="2175425"/>
              <a:ext cx="43246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11</a:t>
              </a:r>
            </a:p>
          </p:txBody>
        </p:sp>
        <p:sp>
          <p:nvSpPr>
            <p:cNvPr id="37" name="Rectangle 147"/>
            <p:cNvSpPr>
              <a:spLocks noChangeArrowheads="1"/>
            </p:cNvSpPr>
            <p:nvPr/>
          </p:nvSpPr>
          <p:spPr bwMode="black">
            <a:xfrm>
              <a:off x="4045058" y="2147918"/>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dirty="0">
                <a:ln>
                  <a:noFill/>
                </a:ln>
                <a:solidFill>
                  <a:srgbClr val="080808"/>
                </a:solidFill>
                <a:effectLst/>
                <a:uLnTx/>
                <a:uFillTx/>
                <a:latin typeface="Arial" pitchFamily="34" charset="0"/>
                <a:ea typeface="宋体"/>
                <a:cs typeface="+mn-cs"/>
              </a:endParaRPr>
            </a:p>
          </p:txBody>
        </p:sp>
        <p:sp>
          <p:nvSpPr>
            <p:cNvPr id="38" name="Text Box 148"/>
            <p:cNvSpPr txBox="1">
              <a:spLocks noChangeArrowheads="1"/>
            </p:cNvSpPr>
            <p:nvPr/>
          </p:nvSpPr>
          <p:spPr bwMode="auto">
            <a:xfrm>
              <a:off x="3529890" y="2875312"/>
              <a:ext cx="6100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09</a:t>
              </a:r>
            </a:p>
          </p:txBody>
        </p:sp>
        <p:sp>
          <p:nvSpPr>
            <p:cNvPr id="39" name="Rectangle 149"/>
            <p:cNvSpPr>
              <a:spLocks noChangeArrowheads="1"/>
            </p:cNvSpPr>
            <p:nvPr/>
          </p:nvSpPr>
          <p:spPr bwMode="black">
            <a:xfrm>
              <a:off x="4045058" y="2847806"/>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40" name="Text Box 150"/>
            <p:cNvSpPr txBox="1">
              <a:spLocks noChangeArrowheads="1"/>
            </p:cNvSpPr>
            <p:nvPr/>
          </p:nvSpPr>
          <p:spPr bwMode="auto">
            <a:xfrm>
              <a:off x="3529890" y="3559918"/>
              <a:ext cx="6100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06</a:t>
              </a:r>
            </a:p>
          </p:txBody>
        </p:sp>
        <p:sp>
          <p:nvSpPr>
            <p:cNvPr id="41" name="Rectangle 151"/>
            <p:cNvSpPr>
              <a:spLocks noChangeArrowheads="1"/>
            </p:cNvSpPr>
            <p:nvPr/>
          </p:nvSpPr>
          <p:spPr bwMode="black">
            <a:xfrm>
              <a:off x="4045058" y="3530884"/>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42" name="Text Box 152"/>
            <p:cNvSpPr txBox="1">
              <a:spLocks noChangeArrowheads="1"/>
            </p:cNvSpPr>
            <p:nvPr/>
          </p:nvSpPr>
          <p:spPr bwMode="auto">
            <a:xfrm>
              <a:off x="3529890" y="4070316"/>
              <a:ext cx="6100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04</a:t>
              </a:r>
            </a:p>
          </p:txBody>
        </p:sp>
        <p:sp>
          <p:nvSpPr>
            <p:cNvPr id="43" name="Rectangle 153"/>
            <p:cNvSpPr>
              <a:spLocks noChangeArrowheads="1"/>
            </p:cNvSpPr>
            <p:nvPr/>
          </p:nvSpPr>
          <p:spPr bwMode="black">
            <a:xfrm>
              <a:off x="4045058" y="4061148"/>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44" name="Line 156"/>
            <p:cNvSpPr>
              <a:spLocks noChangeShapeType="1"/>
            </p:cNvSpPr>
            <p:nvPr/>
          </p:nvSpPr>
          <p:spPr bwMode="auto">
            <a:xfrm flipV="1">
              <a:off x="3647742" y="2109715"/>
              <a:ext cx="2069099"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5" name="Line 157"/>
            <p:cNvSpPr>
              <a:spLocks noChangeShapeType="1"/>
            </p:cNvSpPr>
            <p:nvPr/>
          </p:nvSpPr>
          <p:spPr bwMode="auto">
            <a:xfrm flipV="1">
              <a:off x="3647742" y="2806546"/>
              <a:ext cx="2069099"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6" name="Line 158"/>
            <p:cNvSpPr>
              <a:spLocks noChangeShapeType="1"/>
            </p:cNvSpPr>
            <p:nvPr/>
          </p:nvSpPr>
          <p:spPr bwMode="auto">
            <a:xfrm flipV="1">
              <a:off x="3647742" y="3491152"/>
              <a:ext cx="2069099"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7" name="Line 159"/>
            <p:cNvSpPr>
              <a:spLocks noChangeShapeType="1"/>
            </p:cNvSpPr>
            <p:nvPr/>
          </p:nvSpPr>
          <p:spPr bwMode="auto">
            <a:xfrm flipV="1">
              <a:off x="3647742" y="4003078"/>
              <a:ext cx="2069099"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8" name="Line 160"/>
            <p:cNvSpPr>
              <a:spLocks noChangeShapeType="1"/>
            </p:cNvSpPr>
            <p:nvPr/>
          </p:nvSpPr>
          <p:spPr bwMode="auto">
            <a:xfrm flipV="1">
              <a:off x="3647742" y="4530287"/>
              <a:ext cx="2069099"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nvGrpSpPr>
            <p:cNvPr id="49" name="Group 178"/>
            <p:cNvGrpSpPr>
              <a:grpSpLocks/>
            </p:cNvGrpSpPr>
            <p:nvPr/>
          </p:nvGrpSpPr>
          <p:grpSpPr bwMode="auto">
            <a:xfrm>
              <a:off x="3536187" y="1515281"/>
              <a:ext cx="2298320" cy="3062567"/>
              <a:chOff x="2046" y="1316"/>
              <a:chExt cx="1673" cy="2228"/>
            </a:xfrm>
          </p:grpSpPr>
          <p:sp>
            <p:nvSpPr>
              <p:cNvPr id="52" name="Rectangle 179"/>
              <p:cNvSpPr>
                <a:spLocks noChangeArrowheads="1"/>
              </p:cNvSpPr>
              <p:nvPr/>
            </p:nvSpPr>
            <p:spPr bwMode="gray">
              <a:xfrm>
                <a:off x="2046" y="3499"/>
                <a:ext cx="1673" cy="45"/>
              </a:xfrm>
              <a:prstGeom prst="rect">
                <a:avLst/>
              </a:prstGeom>
              <a:solidFill>
                <a:srgbClr val="D3A00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53" name="Line 180"/>
              <p:cNvSpPr>
                <a:spLocks noChangeShapeType="1"/>
              </p:cNvSpPr>
              <p:nvPr/>
            </p:nvSpPr>
            <p:spPr bwMode="gray">
              <a:xfrm>
                <a:off x="2046" y="1316"/>
                <a:ext cx="0" cy="2228"/>
              </a:xfrm>
              <a:prstGeom prst="line">
                <a:avLst/>
              </a:prstGeom>
              <a:noFill/>
              <a:ln w="9525">
                <a:solidFill>
                  <a:srgbClr val="D3A004"/>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50" name="Rectangle 185"/>
            <p:cNvSpPr>
              <a:spLocks noChangeArrowheads="1"/>
            </p:cNvSpPr>
            <p:nvPr/>
          </p:nvSpPr>
          <p:spPr bwMode="white">
            <a:xfrm>
              <a:off x="3562166" y="1046131"/>
              <a:ext cx="870751" cy="461665"/>
            </a:xfrm>
            <a:prstGeom prst="rect">
              <a:avLst/>
            </a:prstGeom>
            <a:noFill/>
            <a:ln w="9525">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EFFFF"/>
                  </a:solidFill>
                  <a:effectLst/>
                  <a:uLnTx/>
                  <a:uFillTx/>
                  <a:latin typeface="Arial" charset="0"/>
                  <a:ea typeface="宋体"/>
                  <a:cs typeface="+mn-cs"/>
                </a:rPr>
                <a:t>2007</a:t>
              </a:r>
            </a:p>
          </p:txBody>
        </p:sp>
        <p:sp>
          <p:nvSpPr>
            <p:cNvPr id="51" name="Rectangle 188"/>
            <p:cNvSpPr>
              <a:spLocks noChangeArrowheads="1"/>
            </p:cNvSpPr>
            <p:nvPr/>
          </p:nvSpPr>
          <p:spPr bwMode="white">
            <a:xfrm>
              <a:off x="4323179" y="1107256"/>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1" u="none" strike="noStrike" kern="1200" cap="none" spc="0" normalizeH="0" baseline="0" noProof="0" dirty="0" smtClean="0">
                  <a:ln>
                    <a:noFill/>
                  </a:ln>
                  <a:solidFill>
                    <a:srgbClr val="FEFFFF"/>
                  </a:solidFill>
                  <a:effectLst/>
                  <a:uLnTx/>
                  <a:uFillTx/>
                  <a:latin typeface="Arial" charset="0"/>
                  <a:ea typeface="宋体"/>
                  <a:cs typeface="+mn-cs"/>
                </a:rPr>
                <a:t>在此加</a:t>
              </a:r>
              <a:r>
                <a:rPr kumimoji="0" lang="zh-CN" altLang="en-US" sz="1800" b="0" i="1" u="none" strike="noStrike" kern="1200" cap="none" spc="0" normalizeH="0" baseline="0" noProof="0" dirty="0">
                  <a:ln>
                    <a:noFill/>
                  </a:ln>
                  <a:solidFill>
                    <a:srgbClr val="FEFFFF"/>
                  </a:solidFill>
                  <a:effectLst/>
                  <a:uLnTx/>
                  <a:uFillTx/>
                  <a:latin typeface="Arial" charset="0"/>
                  <a:ea typeface="宋体"/>
                  <a:cs typeface="+mn-cs"/>
                </a:rPr>
                <a:t>文字</a:t>
              </a:r>
            </a:p>
          </p:txBody>
        </p:sp>
      </p:grpSp>
      <p:grpSp>
        <p:nvGrpSpPr>
          <p:cNvPr id="57" name="组合 56"/>
          <p:cNvGrpSpPr/>
          <p:nvPr/>
        </p:nvGrpSpPr>
        <p:grpSpPr>
          <a:xfrm>
            <a:off x="6079381" y="1117760"/>
            <a:ext cx="2331939" cy="3608731"/>
            <a:chOff x="6079381" y="977364"/>
            <a:chExt cx="2331939" cy="3608731"/>
          </a:xfrm>
        </p:grpSpPr>
        <p:grpSp>
          <p:nvGrpSpPr>
            <p:cNvPr id="58" name="Group 3"/>
            <p:cNvGrpSpPr>
              <a:grpSpLocks/>
            </p:cNvGrpSpPr>
            <p:nvPr/>
          </p:nvGrpSpPr>
          <p:grpSpPr bwMode="auto">
            <a:xfrm>
              <a:off x="6079381" y="977364"/>
              <a:ext cx="2290680" cy="585278"/>
              <a:chOff x="3701" y="1158"/>
              <a:chExt cx="1499" cy="383"/>
            </a:xfrm>
            <a:solidFill>
              <a:srgbClr val="626160"/>
            </a:solidFill>
          </p:grpSpPr>
          <p:sp>
            <p:nvSpPr>
              <p:cNvPr id="79" name="AutoShape 4"/>
              <p:cNvSpPr>
                <a:spLocks noChangeArrowheads="1"/>
              </p:cNvSpPr>
              <p:nvPr/>
            </p:nvSpPr>
            <p:spPr bwMode="gray">
              <a:xfrm>
                <a:off x="3701" y="1162"/>
                <a:ext cx="1499" cy="379"/>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pic>
            <p:nvPicPr>
              <p:cNvPr id="80" name="Picture 5"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5" y="1331"/>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1" name="Picture 6"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4920" y="1158"/>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59" name="Text Box 161"/>
            <p:cNvSpPr txBox="1">
              <a:spLocks noChangeArrowheads="1"/>
            </p:cNvSpPr>
            <p:nvPr/>
          </p:nvSpPr>
          <p:spPr bwMode="auto">
            <a:xfrm>
              <a:off x="6178710" y="1671139"/>
              <a:ext cx="43246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11</a:t>
              </a:r>
            </a:p>
          </p:txBody>
        </p:sp>
        <p:sp>
          <p:nvSpPr>
            <p:cNvPr id="60" name="Rectangle 162"/>
            <p:cNvSpPr>
              <a:spLocks noChangeArrowheads="1"/>
            </p:cNvSpPr>
            <p:nvPr/>
          </p:nvSpPr>
          <p:spPr bwMode="black">
            <a:xfrm>
              <a:off x="6621870" y="1643632"/>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61" name="Text Box 163"/>
            <p:cNvSpPr txBox="1">
              <a:spLocks noChangeArrowheads="1"/>
            </p:cNvSpPr>
            <p:nvPr/>
          </p:nvSpPr>
          <p:spPr bwMode="auto">
            <a:xfrm>
              <a:off x="6084168" y="2175425"/>
              <a:ext cx="62553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10</a:t>
              </a:r>
            </a:p>
          </p:txBody>
        </p:sp>
        <p:sp>
          <p:nvSpPr>
            <p:cNvPr id="62" name="Rectangle 164"/>
            <p:cNvSpPr>
              <a:spLocks noChangeArrowheads="1"/>
            </p:cNvSpPr>
            <p:nvPr/>
          </p:nvSpPr>
          <p:spPr bwMode="black">
            <a:xfrm>
              <a:off x="6621870" y="2147918"/>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63" name="Text Box 165"/>
            <p:cNvSpPr txBox="1">
              <a:spLocks noChangeArrowheads="1"/>
            </p:cNvSpPr>
            <p:nvPr/>
          </p:nvSpPr>
          <p:spPr bwMode="auto">
            <a:xfrm>
              <a:off x="6178710" y="2875312"/>
              <a:ext cx="55353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06</a:t>
              </a:r>
            </a:p>
          </p:txBody>
        </p:sp>
        <p:sp>
          <p:nvSpPr>
            <p:cNvPr id="64" name="Rectangle 166"/>
            <p:cNvSpPr>
              <a:spLocks noChangeArrowheads="1"/>
            </p:cNvSpPr>
            <p:nvPr/>
          </p:nvSpPr>
          <p:spPr bwMode="black">
            <a:xfrm>
              <a:off x="6621870" y="2847806"/>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65" name="Text Box 167"/>
            <p:cNvSpPr txBox="1">
              <a:spLocks noChangeArrowheads="1"/>
            </p:cNvSpPr>
            <p:nvPr/>
          </p:nvSpPr>
          <p:spPr bwMode="auto">
            <a:xfrm>
              <a:off x="6156176" y="3559918"/>
              <a:ext cx="62553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05</a:t>
              </a:r>
            </a:p>
          </p:txBody>
        </p:sp>
        <p:sp>
          <p:nvSpPr>
            <p:cNvPr id="66" name="Rectangle 168"/>
            <p:cNvSpPr>
              <a:spLocks noChangeArrowheads="1"/>
            </p:cNvSpPr>
            <p:nvPr/>
          </p:nvSpPr>
          <p:spPr bwMode="black">
            <a:xfrm>
              <a:off x="6621870" y="3530884"/>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67" name="Text Box 169"/>
            <p:cNvSpPr txBox="1">
              <a:spLocks noChangeArrowheads="1"/>
            </p:cNvSpPr>
            <p:nvPr/>
          </p:nvSpPr>
          <p:spPr bwMode="auto">
            <a:xfrm>
              <a:off x="6178710" y="4070316"/>
              <a:ext cx="55353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03</a:t>
              </a:r>
            </a:p>
          </p:txBody>
        </p:sp>
        <p:sp>
          <p:nvSpPr>
            <p:cNvPr id="68" name="Rectangle 170"/>
            <p:cNvSpPr>
              <a:spLocks noChangeArrowheads="1"/>
            </p:cNvSpPr>
            <p:nvPr/>
          </p:nvSpPr>
          <p:spPr bwMode="black">
            <a:xfrm>
              <a:off x="6621870" y="4061148"/>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p:txBody>
        </p:sp>
        <p:sp>
          <p:nvSpPr>
            <p:cNvPr id="69" name="Line 173"/>
            <p:cNvSpPr>
              <a:spLocks noChangeShapeType="1"/>
            </p:cNvSpPr>
            <p:nvPr/>
          </p:nvSpPr>
          <p:spPr bwMode="auto">
            <a:xfrm flipV="1">
              <a:off x="6233723" y="2109715"/>
              <a:ext cx="2067571"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0" name="Line 174"/>
            <p:cNvSpPr>
              <a:spLocks noChangeShapeType="1"/>
            </p:cNvSpPr>
            <p:nvPr/>
          </p:nvSpPr>
          <p:spPr bwMode="auto">
            <a:xfrm flipV="1">
              <a:off x="6233723" y="2806546"/>
              <a:ext cx="2067571"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1" name="Line 175"/>
            <p:cNvSpPr>
              <a:spLocks noChangeShapeType="1"/>
            </p:cNvSpPr>
            <p:nvPr/>
          </p:nvSpPr>
          <p:spPr bwMode="auto">
            <a:xfrm flipV="1">
              <a:off x="6233723" y="3491152"/>
              <a:ext cx="2067571"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2" name="Line 176"/>
            <p:cNvSpPr>
              <a:spLocks noChangeShapeType="1"/>
            </p:cNvSpPr>
            <p:nvPr/>
          </p:nvSpPr>
          <p:spPr bwMode="auto">
            <a:xfrm flipV="1">
              <a:off x="6233723" y="4003078"/>
              <a:ext cx="2067571"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3" name="Line 177"/>
            <p:cNvSpPr>
              <a:spLocks noChangeShapeType="1"/>
            </p:cNvSpPr>
            <p:nvPr/>
          </p:nvSpPr>
          <p:spPr bwMode="auto">
            <a:xfrm flipV="1">
              <a:off x="6233723" y="4530287"/>
              <a:ext cx="2067571" cy="12225"/>
            </a:xfrm>
            <a:prstGeom prst="line">
              <a:avLst/>
            </a:prstGeom>
            <a:noFill/>
            <a:ln w="9525">
              <a:solidFill>
                <a:srgbClr val="626160"/>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nvGrpSpPr>
            <p:cNvPr id="74" name="Group 181"/>
            <p:cNvGrpSpPr>
              <a:grpSpLocks/>
            </p:cNvGrpSpPr>
            <p:nvPr/>
          </p:nvGrpSpPr>
          <p:grpSpPr bwMode="auto">
            <a:xfrm>
              <a:off x="6111472" y="1515281"/>
              <a:ext cx="2299848" cy="3070814"/>
              <a:chOff x="3816" y="1316"/>
              <a:chExt cx="1673" cy="2234"/>
            </a:xfrm>
          </p:grpSpPr>
          <p:sp>
            <p:nvSpPr>
              <p:cNvPr id="77" name="Rectangle 182"/>
              <p:cNvSpPr>
                <a:spLocks noChangeArrowheads="1"/>
              </p:cNvSpPr>
              <p:nvPr/>
            </p:nvSpPr>
            <p:spPr bwMode="gray">
              <a:xfrm>
                <a:off x="3816" y="3505"/>
                <a:ext cx="1673" cy="45"/>
              </a:xfrm>
              <a:prstGeom prst="rect">
                <a:avLst/>
              </a:prstGeom>
              <a:solidFill>
                <a:srgbClr val="6261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8" name="Line 183"/>
              <p:cNvSpPr>
                <a:spLocks noChangeShapeType="1"/>
              </p:cNvSpPr>
              <p:nvPr/>
            </p:nvSpPr>
            <p:spPr bwMode="gray">
              <a:xfrm>
                <a:off x="3816" y="1316"/>
                <a:ext cx="0" cy="2205"/>
              </a:xfrm>
              <a:prstGeom prst="line">
                <a:avLst/>
              </a:prstGeom>
              <a:noFill/>
              <a:ln w="9525">
                <a:solidFill>
                  <a:srgbClr val="62616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75" name="Rectangle 186"/>
            <p:cNvSpPr>
              <a:spLocks noChangeArrowheads="1"/>
            </p:cNvSpPr>
            <p:nvPr/>
          </p:nvSpPr>
          <p:spPr bwMode="white">
            <a:xfrm>
              <a:off x="6145091" y="1046131"/>
              <a:ext cx="870751" cy="461665"/>
            </a:xfrm>
            <a:prstGeom prst="rect">
              <a:avLst/>
            </a:prstGeom>
            <a:noFill/>
            <a:ln w="9525">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EFFFF"/>
                  </a:solidFill>
                  <a:effectLst/>
                  <a:uLnTx/>
                  <a:uFillTx/>
                  <a:latin typeface="Arial" charset="0"/>
                  <a:ea typeface="宋体"/>
                  <a:cs typeface="+mn-cs"/>
                </a:rPr>
                <a:t>2008</a:t>
              </a:r>
            </a:p>
          </p:txBody>
        </p:sp>
        <p:sp>
          <p:nvSpPr>
            <p:cNvPr id="76" name="Rectangle 189"/>
            <p:cNvSpPr>
              <a:spLocks noChangeArrowheads="1"/>
            </p:cNvSpPr>
            <p:nvPr/>
          </p:nvSpPr>
          <p:spPr bwMode="white">
            <a:xfrm>
              <a:off x="6906104" y="1107256"/>
              <a:ext cx="1497576" cy="3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1" u="none" strike="noStrike" kern="1200" cap="none" spc="0" normalizeH="0" baseline="0" noProof="0">
                  <a:ln>
                    <a:noFill/>
                  </a:ln>
                  <a:solidFill>
                    <a:srgbClr val="FEFFFF"/>
                  </a:solidFill>
                  <a:effectLst/>
                  <a:uLnTx/>
                  <a:uFillTx/>
                  <a:latin typeface="Arial" charset="0"/>
                  <a:ea typeface="宋体"/>
                  <a:cs typeface="+mn-cs"/>
                </a:rPr>
                <a:t>在此添加文字</a:t>
              </a:r>
            </a:p>
          </p:txBody>
        </p:sp>
      </p:grpSp>
    </p:spTree>
    <p:extLst>
      <p:ext uri="{BB962C8B-B14F-4D97-AF65-F5344CB8AC3E}">
        <p14:creationId xmlns:p14="http://schemas.microsoft.com/office/powerpoint/2010/main" val="929046109"/>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1000"/>
                                        <p:tgtEl>
                                          <p:spTgt spid="57"/>
                                        </p:tgtEl>
                                      </p:cBhvr>
                                    </p:animEffect>
                                    <p:anim calcmode="lin" valueType="num">
                                      <p:cBhvr>
                                        <p:cTn id="27" dur="1000" fill="hold"/>
                                        <p:tgtEl>
                                          <p:spTgt spid="57"/>
                                        </p:tgtEl>
                                        <p:attrNameLst>
                                          <p:attrName>ppt_x</p:attrName>
                                        </p:attrNameLst>
                                      </p:cBhvr>
                                      <p:tavLst>
                                        <p:tav tm="0">
                                          <p:val>
                                            <p:strVal val="#ppt_x"/>
                                          </p:val>
                                        </p:tav>
                                        <p:tav tm="100000">
                                          <p:val>
                                            <p:strVal val="#ppt_x"/>
                                          </p:val>
                                        </p:tav>
                                      </p:tavLst>
                                    </p:anim>
                                    <p:anim calcmode="lin" valueType="num">
                                      <p:cBhvr>
                                        <p:cTn id="28"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720725" y="1275606"/>
            <a:ext cx="7751762" cy="619125"/>
            <a:chOff x="720725" y="1728440"/>
            <a:chExt cx="7751762" cy="619125"/>
          </a:xfrm>
        </p:grpSpPr>
        <p:sp>
          <p:nvSpPr>
            <p:cNvPr id="7" name="Rectangle 3"/>
            <p:cNvSpPr>
              <a:spLocks noChangeArrowheads="1"/>
            </p:cNvSpPr>
            <p:nvPr/>
          </p:nvSpPr>
          <p:spPr bwMode="gray">
            <a:xfrm>
              <a:off x="731837" y="1728440"/>
              <a:ext cx="7740650" cy="619125"/>
            </a:xfrm>
            <a:prstGeom prst="rect">
              <a:avLst/>
            </a:prstGeom>
            <a:solidFill>
              <a:srgbClr val="626160"/>
            </a:solidFill>
            <a:ln>
              <a:noFill/>
            </a:ln>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nvGrpSpPr>
            <p:cNvPr id="8" name="Group 4"/>
            <p:cNvGrpSpPr>
              <a:grpSpLocks/>
            </p:cNvGrpSpPr>
            <p:nvPr/>
          </p:nvGrpSpPr>
          <p:grpSpPr bwMode="auto">
            <a:xfrm>
              <a:off x="720725" y="1728440"/>
              <a:ext cx="2054226" cy="619125"/>
              <a:chOff x="404" y="1980"/>
              <a:chExt cx="1294" cy="298"/>
            </a:xfrm>
            <a:solidFill>
              <a:srgbClr val="D3A004"/>
            </a:solidFill>
          </p:grpSpPr>
          <p:sp>
            <p:nvSpPr>
              <p:cNvPr id="15" name="Rectangle 5"/>
              <p:cNvSpPr>
                <a:spLocks noChangeArrowheads="1"/>
              </p:cNvSpPr>
              <p:nvPr/>
            </p:nvSpPr>
            <p:spPr bwMode="ltGray">
              <a:xfrm>
                <a:off x="404" y="1980"/>
                <a:ext cx="1205" cy="298"/>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6" name="AutoShape 6"/>
              <p:cNvSpPr>
                <a:spLocks noChangeArrowheads="1"/>
              </p:cNvSpPr>
              <p:nvPr/>
            </p:nvSpPr>
            <p:spPr bwMode="lt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9" name="Text Box 7"/>
            <p:cNvSpPr txBox="1">
              <a:spLocks noChangeArrowheads="1"/>
            </p:cNvSpPr>
            <p:nvPr/>
          </p:nvSpPr>
          <p:spPr bwMode="gray">
            <a:xfrm>
              <a:off x="2635250" y="186020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Arial" charset="0"/>
                  <a:ea typeface="宋体"/>
                  <a:cs typeface="+mn-cs"/>
                </a:rPr>
                <a:t>在此添加文字</a:t>
              </a:r>
            </a:p>
          </p:txBody>
        </p:sp>
        <p:sp>
          <p:nvSpPr>
            <p:cNvPr id="10" name="Rectangle 8"/>
            <p:cNvSpPr>
              <a:spLocks noChangeArrowheads="1"/>
            </p:cNvSpPr>
            <p:nvPr/>
          </p:nvSpPr>
          <p:spPr bwMode="black">
            <a:xfrm>
              <a:off x="742950" y="1834803"/>
              <a:ext cx="1836737" cy="396875"/>
            </a:xfrm>
            <a:prstGeom prst="rect">
              <a:avLst/>
            </a:prstGeom>
            <a:noFill/>
            <a:ln>
              <a:noFill/>
            </a:ln>
            <a:effectLst>
              <a:outerShdw dist="17961" dir="2700000" algn="ctr" rotWithShape="0">
                <a:srgbClr val="0033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Arial" charset="0"/>
                  <a:ea typeface="宋体"/>
                  <a:cs typeface="+mn-cs"/>
                </a:rPr>
                <a:t>在此添加标题</a:t>
              </a:r>
            </a:p>
          </p:txBody>
        </p:sp>
        <p:sp>
          <p:nvSpPr>
            <p:cNvPr id="11" name="AutoShape 9"/>
            <p:cNvSpPr>
              <a:spLocks noChangeArrowheads="1"/>
            </p:cNvSpPr>
            <p:nvPr/>
          </p:nvSpPr>
          <p:spPr bwMode="ltGray">
            <a:xfrm>
              <a:off x="4206875" y="1895128"/>
              <a:ext cx="368300" cy="273050"/>
            </a:xfrm>
            <a:prstGeom prst="rightArrow">
              <a:avLst>
                <a:gd name="adj1" fmla="val 50000"/>
                <a:gd name="adj2" fmla="val 60467"/>
              </a:avLst>
            </a:prstGeom>
            <a:solidFill>
              <a:srgbClr val="FFFFFF"/>
            </a:solidFill>
            <a:ln>
              <a:noFill/>
            </a:ln>
            <a:effectLst>
              <a:outerShdw dist="28398" dir="1593903" algn="ctr" rotWithShape="0">
                <a:srgbClr val="333333">
                  <a:alpha val="50000"/>
                </a:srgbClr>
              </a:outerShdw>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2" name="Text Box 10"/>
            <p:cNvSpPr txBox="1">
              <a:spLocks noChangeArrowheads="1"/>
            </p:cNvSpPr>
            <p:nvPr/>
          </p:nvSpPr>
          <p:spPr bwMode="gray">
            <a:xfrm>
              <a:off x="4586287" y="186020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Arial" charset="0"/>
                  <a:ea typeface="宋体"/>
                  <a:cs typeface="+mn-cs"/>
                </a:rPr>
                <a:t>在此添加文字</a:t>
              </a:r>
            </a:p>
          </p:txBody>
        </p:sp>
        <p:sp>
          <p:nvSpPr>
            <p:cNvPr id="13" name="AutoShape 11"/>
            <p:cNvSpPr>
              <a:spLocks noChangeArrowheads="1"/>
            </p:cNvSpPr>
            <p:nvPr/>
          </p:nvSpPr>
          <p:spPr bwMode="ltGray">
            <a:xfrm>
              <a:off x="6235700" y="1895128"/>
              <a:ext cx="368300" cy="273050"/>
            </a:xfrm>
            <a:prstGeom prst="rightArrow">
              <a:avLst>
                <a:gd name="adj1" fmla="val 50000"/>
                <a:gd name="adj2" fmla="val 60467"/>
              </a:avLst>
            </a:prstGeom>
            <a:solidFill>
              <a:srgbClr val="FFFFFF"/>
            </a:solidFill>
            <a:ln>
              <a:noFill/>
            </a:ln>
            <a:effectLst>
              <a:outerShdw dist="28398" dir="1593903" algn="ctr" rotWithShape="0">
                <a:srgbClr val="333333">
                  <a:alpha val="50000"/>
                </a:srgbClr>
              </a:outerShdw>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4" name="Text Box 12"/>
            <p:cNvSpPr txBox="1">
              <a:spLocks noChangeArrowheads="1"/>
            </p:cNvSpPr>
            <p:nvPr/>
          </p:nvSpPr>
          <p:spPr bwMode="gray">
            <a:xfrm>
              <a:off x="6573837" y="186020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Arial" charset="0"/>
                  <a:ea typeface="宋体"/>
                  <a:cs typeface="+mn-cs"/>
                </a:rPr>
                <a:t>在此添加文字</a:t>
              </a:r>
            </a:p>
          </p:txBody>
        </p:sp>
      </p:grpSp>
      <p:grpSp>
        <p:nvGrpSpPr>
          <p:cNvPr id="17" name="组合 16"/>
          <p:cNvGrpSpPr/>
          <p:nvPr/>
        </p:nvGrpSpPr>
        <p:grpSpPr>
          <a:xfrm>
            <a:off x="763587" y="2024906"/>
            <a:ext cx="7519988" cy="2254250"/>
            <a:chOff x="763587" y="2477740"/>
            <a:chExt cx="7519988" cy="2254250"/>
          </a:xfrm>
        </p:grpSpPr>
        <p:sp>
          <p:nvSpPr>
            <p:cNvPr id="18" name="AutoShape 13"/>
            <p:cNvSpPr>
              <a:spLocks noChangeArrowheads="1"/>
            </p:cNvSpPr>
            <p:nvPr/>
          </p:nvSpPr>
          <p:spPr bwMode="gray">
            <a:xfrm>
              <a:off x="1017587" y="2477740"/>
              <a:ext cx="1114425" cy="1114425"/>
            </a:xfrm>
            <a:prstGeom prst="diamond">
              <a:avLst/>
            </a:prstGeom>
            <a:solidFill>
              <a:srgbClr val="D3A004"/>
            </a:solidFill>
            <a:ln w="9525">
              <a:miter lim="800000"/>
              <a:headEnd/>
              <a:tailEnd/>
            </a:ln>
            <a:effectLst/>
          </p:spPr>
          <p:txBody>
            <a:bodyPr wrap="none" anchor="ctr">
              <a:flatTx/>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1" name="AutoShape 14"/>
            <p:cNvSpPr>
              <a:spLocks noChangeArrowheads="1"/>
            </p:cNvSpPr>
            <p:nvPr/>
          </p:nvSpPr>
          <p:spPr bwMode="gray">
            <a:xfrm>
              <a:off x="2998787" y="2477740"/>
              <a:ext cx="1114425" cy="1114425"/>
            </a:xfrm>
            <a:prstGeom prst="diamond">
              <a:avLst/>
            </a:prstGeom>
            <a:solidFill>
              <a:srgbClr val="626160"/>
            </a:solidFill>
            <a:ln w="9525">
              <a:miter lim="800000"/>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w="12700">
                  <a:solidFill>
                    <a:srgbClr val="D3A004">
                      <a:satMod val="155000"/>
                    </a:srgbClr>
                  </a:solidFill>
                  <a:prstDash val="solid"/>
                </a:ln>
                <a:solidFill>
                  <a:srgbClr val="626160">
                    <a:tint val="85000"/>
                    <a:satMod val="155000"/>
                  </a:srgbClr>
                </a:solidFill>
                <a:effectLst>
                  <a:outerShdw blurRad="41275" dist="20320" dir="1800000" algn="tl" rotWithShape="0">
                    <a:srgbClr val="000000">
                      <a:alpha val="40000"/>
                    </a:srgbClr>
                  </a:outerShdw>
                </a:effectLst>
                <a:uLnTx/>
                <a:uFillTx/>
                <a:latin typeface="Arial" charset="0"/>
                <a:ea typeface="宋体"/>
                <a:cs typeface="+mn-cs"/>
              </a:endParaRPr>
            </a:p>
          </p:txBody>
        </p:sp>
        <p:sp>
          <p:nvSpPr>
            <p:cNvPr id="22" name="AutoShape 15"/>
            <p:cNvSpPr>
              <a:spLocks noChangeArrowheads="1"/>
            </p:cNvSpPr>
            <p:nvPr/>
          </p:nvSpPr>
          <p:spPr bwMode="gray">
            <a:xfrm>
              <a:off x="4989512" y="2477740"/>
              <a:ext cx="1114425" cy="1114425"/>
            </a:xfrm>
            <a:prstGeom prst="diamond">
              <a:avLst/>
            </a:prstGeom>
            <a:solidFill>
              <a:srgbClr val="626160"/>
            </a:solidFill>
            <a:ln w="9525">
              <a:miter lim="800000"/>
              <a:headEnd/>
              <a:tailEnd/>
            </a:ln>
          </p:spPr>
          <p:txBody>
            <a:bodyPr wrap="none" anchor="ctr">
              <a:flatTx/>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3" name="AutoShape 16"/>
            <p:cNvSpPr>
              <a:spLocks noChangeArrowheads="1"/>
            </p:cNvSpPr>
            <p:nvPr/>
          </p:nvSpPr>
          <p:spPr bwMode="gray">
            <a:xfrm>
              <a:off x="6932612" y="2477740"/>
              <a:ext cx="1114425" cy="1114425"/>
            </a:xfrm>
            <a:prstGeom prst="diamond">
              <a:avLst/>
            </a:prstGeom>
            <a:solidFill>
              <a:srgbClr val="626160"/>
            </a:solidFill>
            <a:ln w="9525">
              <a:miter lim="800000"/>
              <a:headEnd/>
              <a:tailEnd/>
            </a:ln>
          </p:spPr>
          <p:txBody>
            <a:bodyPr wrap="none" anchor="ctr">
              <a:flatTx/>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cxnSp>
          <p:nvCxnSpPr>
            <p:cNvPr id="24" name="AutoShape 17"/>
            <p:cNvCxnSpPr>
              <a:cxnSpLocks noChangeShapeType="1"/>
              <a:stCxn id="18" idx="3"/>
              <a:endCxn id="21" idx="1"/>
            </p:cNvCxnSpPr>
            <p:nvPr/>
          </p:nvCxnSpPr>
          <p:spPr bwMode="gray">
            <a:xfrm>
              <a:off x="2132012" y="3034953"/>
              <a:ext cx="866775" cy="0"/>
            </a:xfrm>
            <a:prstGeom prst="straightConnector1">
              <a:avLst/>
            </a:prstGeom>
            <a:noFill/>
            <a:ln w="12700">
              <a:solidFill>
                <a:srgbClr val="626160"/>
              </a:solidFill>
              <a:round/>
              <a:headEnd type="oval" w="sm" len="sm"/>
              <a:tailEnd type="oval" w="sm" len="sm"/>
            </a:ln>
            <a:extLst>
              <a:ext uri="{909E8E84-426E-40DD-AFC4-6F175D3DCCD1}">
                <a14:hiddenFill xmlns:a14="http://schemas.microsoft.com/office/drawing/2010/main">
                  <a:noFill/>
                </a14:hiddenFill>
              </a:ext>
            </a:extLst>
          </p:spPr>
        </p:cxnSp>
        <p:cxnSp>
          <p:nvCxnSpPr>
            <p:cNvPr id="25" name="AutoShape 18"/>
            <p:cNvCxnSpPr>
              <a:cxnSpLocks noChangeShapeType="1"/>
              <a:stCxn id="21" idx="3"/>
              <a:endCxn id="22" idx="1"/>
            </p:cNvCxnSpPr>
            <p:nvPr/>
          </p:nvCxnSpPr>
          <p:spPr bwMode="gray">
            <a:xfrm>
              <a:off x="4113212" y="3034953"/>
              <a:ext cx="876300" cy="0"/>
            </a:xfrm>
            <a:prstGeom prst="straightConnector1">
              <a:avLst/>
            </a:prstGeom>
            <a:noFill/>
            <a:ln w="12700">
              <a:solidFill>
                <a:srgbClr val="626160"/>
              </a:solidFill>
              <a:round/>
              <a:headEnd type="oval" w="sm" len="sm"/>
              <a:tailEnd type="oval" w="sm" len="sm"/>
            </a:ln>
            <a:extLst>
              <a:ext uri="{909E8E84-426E-40DD-AFC4-6F175D3DCCD1}">
                <a14:hiddenFill xmlns:a14="http://schemas.microsoft.com/office/drawing/2010/main">
                  <a:noFill/>
                </a14:hiddenFill>
              </a:ext>
            </a:extLst>
          </p:spPr>
        </p:cxnSp>
        <p:cxnSp>
          <p:nvCxnSpPr>
            <p:cNvPr id="26" name="AutoShape 19"/>
            <p:cNvCxnSpPr>
              <a:cxnSpLocks noChangeShapeType="1"/>
              <a:stCxn id="22" idx="3"/>
              <a:endCxn id="23" idx="1"/>
            </p:cNvCxnSpPr>
            <p:nvPr/>
          </p:nvCxnSpPr>
          <p:spPr bwMode="gray">
            <a:xfrm>
              <a:off x="6103937" y="3034953"/>
              <a:ext cx="828675" cy="0"/>
            </a:xfrm>
            <a:prstGeom prst="straightConnector1">
              <a:avLst/>
            </a:prstGeom>
            <a:noFill/>
            <a:ln w="12700">
              <a:solidFill>
                <a:srgbClr val="626160"/>
              </a:solidFill>
              <a:round/>
              <a:headEnd type="oval" w="sm" len="sm"/>
              <a:tailEnd type="oval" w="sm" len="sm"/>
            </a:ln>
            <a:extLst>
              <a:ext uri="{909E8E84-426E-40DD-AFC4-6F175D3DCCD1}">
                <a14:hiddenFill xmlns:a14="http://schemas.microsoft.com/office/drawing/2010/main">
                  <a:noFill/>
                </a14:hiddenFill>
              </a:ext>
            </a:extLst>
          </p:spPr>
        </p:cxnSp>
        <p:sp>
          <p:nvSpPr>
            <p:cNvPr id="27" name="Text Box 20"/>
            <p:cNvSpPr txBox="1">
              <a:spLocks noChangeArrowheads="1"/>
            </p:cNvSpPr>
            <p:nvPr/>
          </p:nvSpPr>
          <p:spPr bwMode="gray">
            <a:xfrm>
              <a:off x="1120775" y="2803178"/>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2010</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28" name="Text Box 21"/>
            <p:cNvSpPr txBox="1">
              <a:spLocks noChangeArrowheads="1"/>
            </p:cNvSpPr>
            <p:nvPr/>
          </p:nvSpPr>
          <p:spPr bwMode="gray">
            <a:xfrm>
              <a:off x="3109912" y="2803178"/>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2011</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29" name="Text Box 22"/>
            <p:cNvSpPr txBox="1">
              <a:spLocks noChangeArrowheads="1"/>
            </p:cNvSpPr>
            <p:nvPr/>
          </p:nvSpPr>
          <p:spPr bwMode="gray">
            <a:xfrm>
              <a:off x="5119687" y="2803178"/>
              <a:ext cx="866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2014</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30" name="Text Box 23"/>
            <p:cNvSpPr txBox="1">
              <a:spLocks noChangeArrowheads="1"/>
            </p:cNvSpPr>
            <p:nvPr/>
          </p:nvSpPr>
          <p:spPr bwMode="gray">
            <a:xfrm>
              <a:off x="7072312" y="2803178"/>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2015</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31" name="Text Box 24"/>
            <p:cNvSpPr txBox="1">
              <a:spLocks noChangeArrowheads="1"/>
            </p:cNvSpPr>
            <p:nvPr/>
          </p:nvSpPr>
          <p:spPr bwMode="gray">
            <a:xfrm>
              <a:off x="763587" y="3682653"/>
              <a:ext cx="16144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sp>
          <p:nvSpPr>
            <p:cNvPr id="32" name="Text Box 25"/>
            <p:cNvSpPr txBox="1">
              <a:spLocks noChangeArrowheads="1"/>
            </p:cNvSpPr>
            <p:nvPr/>
          </p:nvSpPr>
          <p:spPr bwMode="gray">
            <a:xfrm>
              <a:off x="2706687" y="3682653"/>
              <a:ext cx="16144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sp>
          <p:nvSpPr>
            <p:cNvPr id="33" name="Text Box 26"/>
            <p:cNvSpPr txBox="1">
              <a:spLocks noChangeArrowheads="1"/>
            </p:cNvSpPr>
            <p:nvPr/>
          </p:nvSpPr>
          <p:spPr bwMode="gray">
            <a:xfrm>
              <a:off x="4721225" y="3682653"/>
              <a:ext cx="1614487"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sp>
          <p:nvSpPr>
            <p:cNvPr id="34" name="Text Box 27"/>
            <p:cNvSpPr txBox="1">
              <a:spLocks noChangeArrowheads="1"/>
            </p:cNvSpPr>
            <p:nvPr/>
          </p:nvSpPr>
          <p:spPr bwMode="gray">
            <a:xfrm>
              <a:off x="6669087" y="3682653"/>
              <a:ext cx="16144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grpSp>
    </p:spTree>
    <p:extLst>
      <p:ext uri="{BB962C8B-B14F-4D97-AF65-F5344CB8AC3E}">
        <p14:creationId xmlns:p14="http://schemas.microsoft.com/office/powerpoint/2010/main" val="499166942"/>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Oval 5"/>
          <p:cNvSpPr>
            <a:spLocks noChangeArrowheads="1"/>
          </p:cNvSpPr>
          <p:nvPr/>
        </p:nvSpPr>
        <p:spPr bwMode="auto">
          <a:xfrm>
            <a:off x="3899098" y="1778918"/>
            <a:ext cx="1797592" cy="1784350"/>
          </a:xfrm>
          <a:prstGeom prst="ellipse">
            <a:avLst/>
          </a:prstGeom>
          <a:solidFill>
            <a:srgbClr val="DDDDDD"/>
          </a:solidFill>
          <a:ln w="19050" cap="rnd">
            <a:solidFill>
              <a:srgbClr val="808080"/>
            </a:solidFill>
            <a:prstDash val="sysDot"/>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添加文字</a:t>
            </a:r>
          </a:p>
        </p:txBody>
      </p:sp>
      <p:grpSp>
        <p:nvGrpSpPr>
          <p:cNvPr id="7" name="组合 6"/>
          <p:cNvGrpSpPr/>
          <p:nvPr/>
        </p:nvGrpSpPr>
        <p:grpSpPr>
          <a:xfrm>
            <a:off x="3178373" y="807368"/>
            <a:ext cx="3209925" cy="3743325"/>
            <a:chOff x="3178373" y="807368"/>
            <a:chExt cx="3209925" cy="3743325"/>
          </a:xfrm>
        </p:grpSpPr>
        <p:grpSp>
          <p:nvGrpSpPr>
            <p:cNvPr id="8" name="组合 7"/>
            <p:cNvGrpSpPr/>
            <p:nvPr/>
          </p:nvGrpSpPr>
          <p:grpSpPr>
            <a:xfrm>
              <a:off x="3178373" y="807368"/>
              <a:ext cx="3209925" cy="3743325"/>
              <a:chOff x="3178373" y="807368"/>
              <a:chExt cx="3209925" cy="3743325"/>
            </a:xfrm>
          </p:grpSpPr>
          <p:grpSp>
            <p:nvGrpSpPr>
              <p:cNvPr id="10" name="Group 6"/>
              <p:cNvGrpSpPr>
                <a:grpSpLocks/>
              </p:cNvGrpSpPr>
              <p:nvPr/>
            </p:nvGrpSpPr>
            <p:grpSpPr bwMode="auto">
              <a:xfrm rot="5400000">
                <a:off x="2911673" y="1074068"/>
                <a:ext cx="3743325" cy="3209925"/>
                <a:chOff x="0" y="0"/>
                <a:chExt cx="3140" cy="2691"/>
              </a:xfrm>
            </p:grpSpPr>
            <p:sp>
              <p:nvSpPr>
                <p:cNvPr id="12"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3"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D3A00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sp>
            <p:nvSpPr>
              <p:cNvPr id="11"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598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sp>
          <p:nvSpPr>
            <p:cNvPr id="9"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41412"/>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sp>
        <p:nvSpPr>
          <p:cNvPr id="14" name="WordArt 12"/>
          <p:cNvSpPr>
            <a:spLocks noChangeArrowheads="1" noChangeShapeType="1"/>
          </p:cNvSpPr>
          <p:nvPr/>
        </p:nvSpPr>
        <p:spPr bwMode="auto">
          <a:xfrm>
            <a:off x="2638623" y="483518"/>
            <a:ext cx="4298950" cy="3994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72908"/>
              </a:avLst>
            </a:prstTxWarp>
          </a:bodyPr>
          <a:lstStyle/>
          <a:p>
            <a:pPr algn="ctr"/>
            <a:r>
              <a:rPr lang="zh-CN" altLang="en-US" sz="800" kern="10" dirty="0">
                <a:solidFill>
                  <a:srgbClr val="FFFFFF"/>
                </a:solidFill>
                <a:latin typeface="黑体"/>
                <a:ea typeface="黑体"/>
              </a:rPr>
              <a:t>双击此处添加标题文字内容</a:t>
            </a:r>
          </a:p>
        </p:txBody>
      </p:sp>
      <p:grpSp>
        <p:nvGrpSpPr>
          <p:cNvPr id="15" name="组合 14"/>
          <p:cNvGrpSpPr/>
          <p:nvPr/>
        </p:nvGrpSpPr>
        <p:grpSpPr>
          <a:xfrm>
            <a:off x="6496248" y="2247230"/>
            <a:ext cx="2108200" cy="1231793"/>
            <a:chOff x="6496248" y="2247230"/>
            <a:chExt cx="2108200" cy="1231793"/>
          </a:xfrm>
        </p:grpSpPr>
        <p:sp>
          <p:nvSpPr>
            <p:cNvPr id="16" name="Line 11"/>
            <p:cNvSpPr>
              <a:spLocks noChangeShapeType="1"/>
            </p:cNvSpPr>
            <p:nvPr/>
          </p:nvSpPr>
          <p:spPr bwMode="auto">
            <a:xfrm rot="10800000">
              <a:off x="6496248" y="2661568"/>
              <a:ext cx="2108200"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7" name="AutoShape 13"/>
            <p:cNvSpPr>
              <a:spLocks noChangeArrowheads="1"/>
            </p:cNvSpPr>
            <p:nvPr/>
          </p:nvSpPr>
          <p:spPr bwMode="auto">
            <a:xfrm>
              <a:off x="6732786" y="2247230"/>
              <a:ext cx="1704975" cy="358775"/>
            </a:xfrm>
            <a:prstGeom prst="roundRect">
              <a:avLst>
                <a:gd name="adj" fmla="val 16667"/>
              </a:avLst>
            </a:prstGeom>
            <a:solidFill>
              <a:srgbClr val="62616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单击此处添加文字</a:t>
              </a:r>
            </a:p>
          </p:txBody>
        </p:sp>
        <p:sp>
          <p:nvSpPr>
            <p:cNvPr id="18" name="Rectangle 17"/>
            <p:cNvSpPr>
              <a:spLocks noChangeArrowheads="1"/>
            </p:cNvSpPr>
            <p:nvPr/>
          </p:nvSpPr>
          <p:spPr bwMode="auto">
            <a:xfrm>
              <a:off x="6745724" y="2721893"/>
              <a:ext cx="172354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grpSp>
        <p:nvGrpSpPr>
          <p:cNvPr id="21" name="组合 20"/>
          <p:cNvGrpSpPr/>
          <p:nvPr/>
        </p:nvGrpSpPr>
        <p:grpSpPr>
          <a:xfrm>
            <a:off x="803473" y="2245643"/>
            <a:ext cx="2278063" cy="1225550"/>
            <a:chOff x="803473" y="2245643"/>
            <a:chExt cx="2278063" cy="1225550"/>
          </a:xfrm>
        </p:grpSpPr>
        <p:sp>
          <p:nvSpPr>
            <p:cNvPr id="22" name="AutoShape 14"/>
            <p:cNvSpPr>
              <a:spLocks noChangeArrowheads="1"/>
            </p:cNvSpPr>
            <p:nvPr/>
          </p:nvSpPr>
          <p:spPr bwMode="auto">
            <a:xfrm>
              <a:off x="1066998" y="2245643"/>
              <a:ext cx="1704975" cy="358775"/>
            </a:xfrm>
            <a:prstGeom prst="roundRect">
              <a:avLst>
                <a:gd name="adj" fmla="val 16667"/>
              </a:avLst>
            </a:prstGeom>
            <a:solidFill>
              <a:srgbClr val="62616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单击此处添加文字</a:t>
              </a:r>
            </a:p>
          </p:txBody>
        </p:sp>
        <p:sp>
          <p:nvSpPr>
            <p:cNvPr id="23" name="Line 15"/>
            <p:cNvSpPr>
              <a:spLocks noChangeShapeType="1"/>
            </p:cNvSpPr>
            <p:nvPr/>
          </p:nvSpPr>
          <p:spPr bwMode="auto">
            <a:xfrm>
              <a:off x="803473" y="2659980"/>
              <a:ext cx="2278063"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4" name="Rectangle 18"/>
            <p:cNvSpPr>
              <a:spLocks noChangeArrowheads="1"/>
            </p:cNvSpPr>
            <p:nvPr/>
          </p:nvSpPr>
          <p:spPr bwMode="auto">
            <a:xfrm>
              <a:off x="1076523" y="2721893"/>
              <a:ext cx="17081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spTree>
    <p:extLst>
      <p:ext uri="{BB962C8B-B14F-4D97-AF65-F5344CB8AC3E}">
        <p14:creationId xmlns:p14="http://schemas.microsoft.com/office/powerpoint/2010/main" val="1378803319"/>
      </p:ext>
    </p:extLst>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8" presetClass="emph" presetSubtype="0" fill="hold" nodeType="afterEffect">
                                  <p:stCondLst>
                                    <p:cond delay="0"/>
                                  </p:stCondLst>
                                  <p:childTnLst>
                                    <p:animRot by="21600000">
                                      <p:cBhvr>
                                        <p:cTn id="27" dur="2000" fill="hold"/>
                                        <p:tgtEl>
                                          <p:spTgt spid="7"/>
                                        </p:tgtEl>
                                        <p:attrNameLst>
                                          <p:attrName>r</p:attrName>
                                        </p:attrNameLst>
                                      </p:cBhvr>
                                    </p:animRot>
                                  </p:childTnLst>
                                </p:cTn>
                              </p:par>
                              <p:par>
                                <p:cTn id="28" presetID="2" presetClass="entr" presetSubtype="2"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1+#ppt_w/2"/>
                                          </p:val>
                                        </p:tav>
                                        <p:tav tm="100000">
                                          <p:val>
                                            <p:strVal val="#ppt_x"/>
                                          </p:val>
                                        </p:tav>
                                      </p:tavLst>
                                    </p:anim>
                                    <p:anim calcmode="lin" valueType="num">
                                      <p:cBhvr additive="base">
                                        <p:cTn id="31" dur="500" fill="hold"/>
                                        <p:tgtEl>
                                          <p:spTgt spid="15"/>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TotalTime>
  <Words>1556</Words>
  <Application>Microsoft Office PowerPoint</Application>
  <PresentationFormat>全屏显示(16:9)</PresentationFormat>
  <Paragraphs>428</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ddd</cp:lastModifiedBy>
  <cp:revision>147</cp:revision>
  <dcterms:created xsi:type="dcterms:W3CDTF">2014-05-16T12:33:05Z</dcterms:created>
  <dcterms:modified xsi:type="dcterms:W3CDTF">2014-08-23T13:23:54Z</dcterms:modified>
</cp:coreProperties>
</file>