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6" r:id="rId2"/>
    <p:sldId id="267" r:id="rId3"/>
    <p:sldId id="292" r:id="rId4"/>
    <p:sldId id="258" r:id="rId5"/>
    <p:sldId id="260" r:id="rId6"/>
    <p:sldId id="261" r:id="rId7"/>
    <p:sldId id="262" r:id="rId8"/>
    <p:sldId id="263" r:id="rId9"/>
    <p:sldId id="264" r:id="rId10"/>
    <p:sldId id="265" r:id="rId11"/>
    <p:sldId id="268" r:id="rId12"/>
    <p:sldId id="266" r:id="rId13"/>
    <p:sldId id="269" r:id="rId14"/>
    <p:sldId id="270" r:id="rId15"/>
    <p:sldId id="271" r:id="rId16"/>
    <p:sldId id="272" r:id="rId17"/>
    <p:sldId id="273" r:id="rId18"/>
    <p:sldId id="274" r:id="rId19"/>
    <p:sldId id="276" r:id="rId20"/>
    <p:sldId id="275" r:id="rId21"/>
    <p:sldId id="277" r:id="rId22"/>
    <p:sldId id="278" r:id="rId23"/>
    <p:sldId id="279" r:id="rId24"/>
    <p:sldId id="280" r:id="rId25"/>
    <p:sldId id="281" r:id="rId26"/>
    <p:sldId id="282" r:id="rId27"/>
    <p:sldId id="284" r:id="rId28"/>
    <p:sldId id="283" r:id="rId29"/>
    <p:sldId id="285" r:id="rId30"/>
    <p:sldId id="286" r:id="rId31"/>
    <p:sldId id="287" r:id="rId32"/>
    <p:sldId id="288" r:id="rId33"/>
    <p:sldId id="289" r:id="rId34"/>
    <p:sldId id="290" r:id="rId35"/>
    <p:sldId id="291" r:id="rId36"/>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6411"/>
    <a:srgbClr val="9AC223"/>
    <a:srgbClr val="F26513"/>
    <a:srgbClr val="EDE070"/>
    <a:srgbClr val="005897"/>
    <a:srgbClr val="823C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86" y="-258"/>
      </p:cViewPr>
      <p:guideLst>
        <p:guide orient="horz" pos="1800"/>
        <p:guide pos="2880"/>
      </p:guideLst>
    </p:cSldViewPr>
  </p:slideViewPr>
  <p:notesTextViewPr>
    <p:cViewPr>
      <p:scale>
        <a:sx n="1" d="1"/>
        <a:sy n="1" d="1"/>
      </p:scale>
      <p:origin x="0" y="0"/>
    </p:cViewPr>
  </p:notesTextViewPr>
  <p:sorterViewPr>
    <p:cViewPr>
      <p:scale>
        <a:sx n="100" d="100"/>
        <a:sy n="100" d="100"/>
      </p:scale>
      <p:origin x="0" y="348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A9158E-DBF7-4148-BC47-64E212DAA2DC}" type="datetimeFigureOut">
              <a:rPr lang="zh-CN" altLang="en-US" smtClean="0"/>
              <a:t>2014/11/13</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667D8-8E80-4FE6-A679-615BBA8C0245}" type="slidenum">
              <a:rPr lang="zh-CN" altLang="en-US" smtClean="0"/>
              <a:t>‹#›</a:t>
            </a:fld>
            <a:endParaRPr lang="zh-CN" altLang="en-US"/>
          </a:p>
        </p:txBody>
      </p:sp>
    </p:spTree>
    <p:extLst>
      <p:ext uri="{BB962C8B-B14F-4D97-AF65-F5344CB8AC3E}">
        <p14:creationId xmlns:p14="http://schemas.microsoft.com/office/powerpoint/2010/main" val="3952669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a:t>
            </a:fld>
            <a:endParaRPr lang="zh-CN" altLang="en-US"/>
          </a:p>
        </p:txBody>
      </p:sp>
    </p:spTree>
    <p:extLst>
      <p:ext uri="{BB962C8B-B14F-4D97-AF65-F5344CB8AC3E}">
        <p14:creationId xmlns:p14="http://schemas.microsoft.com/office/powerpoint/2010/main" val="3475261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10</a:t>
            </a:fld>
            <a:endParaRPr lang="zh-CN" altLang="en-US"/>
          </a:p>
        </p:txBody>
      </p:sp>
    </p:spTree>
    <p:extLst>
      <p:ext uri="{BB962C8B-B14F-4D97-AF65-F5344CB8AC3E}">
        <p14:creationId xmlns:p14="http://schemas.microsoft.com/office/powerpoint/2010/main" val="3836465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11</a:t>
            </a:fld>
            <a:endParaRPr lang="zh-CN" altLang="en-US"/>
          </a:p>
        </p:txBody>
      </p:sp>
    </p:spTree>
    <p:extLst>
      <p:ext uri="{BB962C8B-B14F-4D97-AF65-F5344CB8AC3E}">
        <p14:creationId xmlns:p14="http://schemas.microsoft.com/office/powerpoint/2010/main" val="484778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12</a:t>
            </a:fld>
            <a:endParaRPr lang="zh-CN" altLang="en-US"/>
          </a:p>
        </p:txBody>
      </p:sp>
    </p:spTree>
    <p:extLst>
      <p:ext uri="{BB962C8B-B14F-4D97-AF65-F5344CB8AC3E}">
        <p14:creationId xmlns:p14="http://schemas.microsoft.com/office/powerpoint/2010/main" val="2173000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13</a:t>
            </a:fld>
            <a:endParaRPr lang="zh-CN" altLang="en-US"/>
          </a:p>
        </p:txBody>
      </p:sp>
    </p:spTree>
    <p:extLst>
      <p:ext uri="{BB962C8B-B14F-4D97-AF65-F5344CB8AC3E}">
        <p14:creationId xmlns:p14="http://schemas.microsoft.com/office/powerpoint/2010/main" val="20954068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14</a:t>
            </a:fld>
            <a:endParaRPr lang="zh-CN" altLang="en-US"/>
          </a:p>
        </p:txBody>
      </p:sp>
    </p:spTree>
    <p:extLst>
      <p:ext uri="{BB962C8B-B14F-4D97-AF65-F5344CB8AC3E}">
        <p14:creationId xmlns:p14="http://schemas.microsoft.com/office/powerpoint/2010/main" val="2159931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15</a:t>
            </a:fld>
            <a:endParaRPr lang="zh-CN" altLang="en-US"/>
          </a:p>
        </p:txBody>
      </p:sp>
    </p:spTree>
    <p:extLst>
      <p:ext uri="{BB962C8B-B14F-4D97-AF65-F5344CB8AC3E}">
        <p14:creationId xmlns:p14="http://schemas.microsoft.com/office/powerpoint/2010/main" val="2692768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16</a:t>
            </a:fld>
            <a:endParaRPr lang="zh-CN" altLang="en-US"/>
          </a:p>
        </p:txBody>
      </p:sp>
    </p:spTree>
    <p:extLst>
      <p:ext uri="{BB962C8B-B14F-4D97-AF65-F5344CB8AC3E}">
        <p14:creationId xmlns:p14="http://schemas.microsoft.com/office/powerpoint/2010/main" val="3485306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17</a:t>
            </a:fld>
            <a:endParaRPr lang="zh-CN" altLang="en-US"/>
          </a:p>
        </p:txBody>
      </p:sp>
    </p:spTree>
    <p:extLst>
      <p:ext uri="{BB962C8B-B14F-4D97-AF65-F5344CB8AC3E}">
        <p14:creationId xmlns:p14="http://schemas.microsoft.com/office/powerpoint/2010/main" val="2776277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18</a:t>
            </a:fld>
            <a:endParaRPr lang="zh-CN" altLang="en-US"/>
          </a:p>
        </p:txBody>
      </p:sp>
    </p:spTree>
    <p:extLst>
      <p:ext uri="{BB962C8B-B14F-4D97-AF65-F5344CB8AC3E}">
        <p14:creationId xmlns:p14="http://schemas.microsoft.com/office/powerpoint/2010/main" val="24717847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19</a:t>
            </a:fld>
            <a:endParaRPr lang="zh-CN" altLang="en-US"/>
          </a:p>
        </p:txBody>
      </p:sp>
    </p:spTree>
    <p:extLst>
      <p:ext uri="{BB962C8B-B14F-4D97-AF65-F5344CB8AC3E}">
        <p14:creationId xmlns:p14="http://schemas.microsoft.com/office/powerpoint/2010/main" val="2032215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a:t>
            </a:fld>
            <a:endParaRPr lang="zh-CN" altLang="en-US"/>
          </a:p>
        </p:txBody>
      </p:sp>
    </p:spTree>
    <p:extLst>
      <p:ext uri="{BB962C8B-B14F-4D97-AF65-F5344CB8AC3E}">
        <p14:creationId xmlns:p14="http://schemas.microsoft.com/office/powerpoint/2010/main" val="7432379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20</a:t>
            </a:fld>
            <a:endParaRPr lang="zh-CN" altLang="en-US"/>
          </a:p>
        </p:txBody>
      </p:sp>
    </p:spTree>
    <p:extLst>
      <p:ext uri="{BB962C8B-B14F-4D97-AF65-F5344CB8AC3E}">
        <p14:creationId xmlns:p14="http://schemas.microsoft.com/office/powerpoint/2010/main" val="23761017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21</a:t>
            </a:fld>
            <a:endParaRPr lang="zh-CN" altLang="en-US"/>
          </a:p>
        </p:txBody>
      </p:sp>
    </p:spTree>
    <p:extLst>
      <p:ext uri="{BB962C8B-B14F-4D97-AF65-F5344CB8AC3E}">
        <p14:creationId xmlns:p14="http://schemas.microsoft.com/office/powerpoint/2010/main" val="42038614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22</a:t>
            </a:fld>
            <a:endParaRPr lang="zh-CN" altLang="en-US"/>
          </a:p>
        </p:txBody>
      </p:sp>
    </p:spTree>
    <p:extLst>
      <p:ext uri="{BB962C8B-B14F-4D97-AF65-F5344CB8AC3E}">
        <p14:creationId xmlns:p14="http://schemas.microsoft.com/office/powerpoint/2010/main" val="20929415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23</a:t>
            </a:fld>
            <a:endParaRPr lang="zh-CN" altLang="en-US"/>
          </a:p>
        </p:txBody>
      </p:sp>
    </p:spTree>
    <p:extLst>
      <p:ext uri="{BB962C8B-B14F-4D97-AF65-F5344CB8AC3E}">
        <p14:creationId xmlns:p14="http://schemas.microsoft.com/office/powerpoint/2010/main" val="38612427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24</a:t>
            </a:fld>
            <a:endParaRPr lang="zh-CN" altLang="en-US"/>
          </a:p>
        </p:txBody>
      </p:sp>
    </p:spTree>
    <p:extLst>
      <p:ext uri="{BB962C8B-B14F-4D97-AF65-F5344CB8AC3E}">
        <p14:creationId xmlns:p14="http://schemas.microsoft.com/office/powerpoint/2010/main" val="3107517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25</a:t>
            </a:fld>
            <a:endParaRPr lang="zh-CN" altLang="en-US"/>
          </a:p>
        </p:txBody>
      </p:sp>
    </p:spTree>
    <p:extLst>
      <p:ext uri="{BB962C8B-B14F-4D97-AF65-F5344CB8AC3E}">
        <p14:creationId xmlns:p14="http://schemas.microsoft.com/office/powerpoint/2010/main" val="252261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26</a:t>
            </a:fld>
            <a:endParaRPr lang="zh-CN" altLang="en-US"/>
          </a:p>
        </p:txBody>
      </p:sp>
    </p:spTree>
    <p:extLst>
      <p:ext uri="{BB962C8B-B14F-4D97-AF65-F5344CB8AC3E}">
        <p14:creationId xmlns:p14="http://schemas.microsoft.com/office/powerpoint/2010/main" val="38340826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27</a:t>
            </a:fld>
            <a:endParaRPr lang="zh-CN" altLang="en-US"/>
          </a:p>
        </p:txBody>
      </p:sp>
    </p:spTree>
    <p:extLst>
      <p:ext uri="{BB962C8B-B14F-4D97-AF65-F5344CB8AC3E}">
        <p14:creationId xmlns:p14="http://schemas.microsoft.com/office/powerpoint/2010/main" val="32056414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28</a:t>
            </a:fld>
            <a:endParaRPr lang="zh-CN" altLang="en-US"/>
          </a:p>
        </p:txBody>
      </p:sp>
    </p:spTree>
    <p:extLst>
      <p:ext uri="{BB962C8B-B14F-4D97-AF65-F5344CB8AC3E}">
        <p14:creationId xmlns:p14="http://schemas.microsoft.com/office/powerpoint/2010/main" val="37759173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29</a:t>
            </a:fld>
            <a:endParaRPr lang="zh-CN" altLang="en-US"/>
          </a:p>
        </p:txBody>
      </p:sp>
    </p:spTree>
    <p:extLst>
      <p:ext uri="{BB962C8B-B14F-4D97-AF65-F5344CB8AC3E}">
        <p14:creationId xmlns:p14="http://schemas.microsoft.com/office/powerpoint/2010/main" val="4116703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a:t>
            </a:fld>
            <a:endParaRPr lang="zh-CN" altLang="en-US"/>
          </a:p>
        </p:txBody>
      </p:sp>
    </p:spTree>
    <p:extLst>
      <p:ext uri="{BB962C8B-B14F-4D97-AF65-F5344CB8AC3E}">
        <p14:creationId xmlns:p14="http://schemas.microsoft.com/office/powerpoint/2010/main" val="7432379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30</a:t>
            </a:fld>
            <a:endParaRPr lang="zh-CN" altLang="en-US"/>
          </a:p>
        </p:txBody>
      </p:sp>
    </p:spTree>
    <p:extLst>
      <p:ext uri="{BB962C8B-B14F-4D97-AF65-F5344CB8AC3E}">
        <p14:creationId xmlns:p14="http://schemas.microsoft.com/office/powerpoint/2010/main" val="6859535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31</a:t>
            </a:fld>
            <a:endParaRPr lang="zh-CN" altLang="en-US"/>
          </a:p>
        </p:txBody>
      </p:sp>
    </p:spTree>
    <p:extLst>
      <p:ext uri="{BB962C8B-B14F-4D97-AF65-F5344CB8AC3E}">
        <p14:creationId xmlns:p14="http://schemas.microsoft.com/office/powerpoint/2010/main" val="42778869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32</a:t>
            </a:fld>
            <a:endParaRPr lang="zh-CN" altLang="en-US"/>
          </a:p>
        </p:txBody>
      </p:sp>
    </p:spTree>
    <p:extLst>
      <p:ext uri="{BB962C8B-B14F-4D97-AF65-F5344CB8AC3E}">
        <p14:creationId xmlns:p14="http://schemas.microsoft.com/office/powerpoint/2010/main" val="28469564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33</a:t>
            </a:fld>
            <a:endParaRPr lang="zh-CN" altLang="en-US"/>
          </a:p>
        </p:txBody>
      </p:sp>
    </p:spTree>
    <p:extLst>
      <p:ext uri="{BB962C8B-B14F-4D97-AF65-F5344CB8AC3E}">
        <p14:creationId xmlns:p14="http://schemas.microsoft.com/office/powerpoint/2010/main" val="6177257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34</a:t>
            </a:fld>
            <a:endParaRPr lang="zh-CN" altLang="en-US"/>
          </a:p>
        </p:txBody>
      </p:sp>
    </p:spTree>
    <p:extLst>
      <p:ext uri="{BB962C8B-B14F-4D97-AF65-F5344CB8AC3E}">
        <p14:creationId xmlns:p14="http://schemas.microsoft.com/office/powerpoint/2010/main" val="8846913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35</a:t>
            </a:fld>
            <a:endParaRPr lang="zh-CN" altLang="en-US"/>
          </a:p>
        </p:txBody>
      </p:sp>
    </p:spTree>
    <p:extLst>
      <p:ext uri="{BB962C8B-B14F-4D97-AF65-F5344CB8AC3E}">
        <p14:creationId xmlns:p14="http://schemas.microsoft.com/office/powerpoint/2010/main" val="2952984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4</a:t>
            </a:fld>
            <a:endParaRPr lang="zh-CN" altLang="en-US"/>
          </a:p>
        </p:txBody>
      </p:sp>
    </p:spTree>
    <p:extLst>
      <p:ext uri="{BB962C8B-B14F-4D97-AF65-F5344CB8AC3E}">
        <p14:creationId xmlns:p14="http://schemas.microsoft.com/office/powerpoint/2010/main" val="3404676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5</a:t>
            </a:fld>
            <a:endParaRPr lang="zh-CN" altLang="en-US"/>
          </a:p>
        </p:txBody>
      </p:sp>
    </p:spTree>
    <p:extLst>
      <p:ext uri="{BB962C8B-B14F-4D97-AF65-F5344CB8AC3E}">
        <p14:creationId xmlns:p14="http://schemas.microsoft.com/office/powerpoint/2010/main" val="7377194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6</a:t>
            </a:fld>
            <a:endParaRPr lang="zh-CN" altLang="en-US"/>
          </a:p>
        </p:txBody>
      </p:sp>
    </p:spTree>
    <p:extLst>
      <p:ext uri="{BB962C8B-B14F-4D97-AF65-F5344CB8AC3E}">
        <p14:creationId xmlns:p14="http://schemas.microsoft.com/office/powerpoint/2010/main" val="1350369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7</a:t>
            </a:fld>
            <a:endParaRPr lang="zh-CN" altLang="en-US"/>
          </a:p>
        </p:txBody>
      </p:sp>
    </p:spTree>
    <p:extLst>
      <p:ext uri="{BB962C8B-B14F-4D97-AF65-F5344CB8AC3E}">
        <p14:creationId xmlns:p14="http://schemas.microsoft.com/office/powerpoint/2010/main" val="1040874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8</a:t>
            </a:fld>
            <a:endParaRPr lang="zh-CN" altLang="en-US"/>
          </a:p>
        </p:txBody>
      </p:sp>
    </p:spTree>
    <p:extLst>
      <p:ext uri="{BB962C8B-B14F-4D97-AF65-F5344CB8AC3E}">
        <p14:creationId xmlns:p14="http://schemas.microsoft.com/office/powerpoint/2010/main" val="23558154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667D8-8E80-4FE6-A679-615BBA8C0245}" type="slidenum">
              <a:rPr lang="zh-CN" altLang="en-US" smtClean="0"/>
              <a:t>9</a:t>
            </a:fld>
            <a:endParaRPr lang="zh-CN" altLang="en-US"/>
          </a:p>
        </p:txBody>
      </p:sp>
    </p:spTree>
    <p:extLst>
      <p:ext uri="{BB962C8B-B14F-4D97-AF65-F5344CB8AC3E}">
        <p14:creationId xmlns:p14="http://schemas.microsoft.com/office/powerpoint/2010/main" val="1331419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B35F0B1-53A2-4F58-A419-9B6A1424FB57}" type="datetimeFigureOut">
              <a:rPr lang="zh-CN" altLang="en-US" smtClean="0"/>
              <a:t>2014/11/13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2854031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35F0B1-53A2-4F58-A419-9B6A1424FB57}" type="datetimeFigureOut">
              <a:rPr lang="zh-CN" altLang="en-US" smtClean="0"/>
              <a:t>2014/11/13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379354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35F0B1-53A2-4F58-A419-9B6A1424FB57}" type="datetimeFigureOut">
              <a:rPr lang="zh-CN" altLang="en-US" smtClean="0"/>
              <a:t>2014/11/13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1751844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35F0B1-53A2-4F58-A419-9B6A1424FB57}" type="datetimeFigureOut">
              <a:rPr lang="zh-CN" altLang="en-US" smtClean="0"/>
              <a:t>2014/11/13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2937247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B35F0B1-53A2-4F58-A419-9B6A1424FB57}" type="datetimeFigureOut">
              <a:rPr lang="zh-CN" altLang="en-US" smtClean="0"/>
              <a:t>2014/11/13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2629478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B35F0B1-53A2-4F58-A419-9B6A1424FB57}" type="datetimeFigureOut">
              <a:rPr lang="zh-CN" altLang="en-US" smtClean="0"/>
              <a:t>2014/11/13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4227871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B35F0B1-53A2-4F58-A419-9B6A1424FB57}" type="datetimeFigureOut">
              <a:rPr lang="zh-CN" altLang="en-US" smtClean="0"/>
              <a:t>2014/11/13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493270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35F0B1-53A2-4F58-A419-9B6A1424FB57}" type="datetimeFigureOut">
              <a:rPr lang="zh-CN" altLang="en-US" smtClean="0"/>
              <a:t>2014/11/13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1425938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35F0B1-53A2-4F58-A419-9B6A1424FB57}" type="datetimeFigureOut">
              <a:rPr lang="zh-CN" altLang="en-US" smtClean="0"/>
              <a:t>2014/11/13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272856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35F0B1-53A2-4F58-A419-9B6A1424FB57}" type="datetimeFigureOut">
              <a:rPr lang="zh-CN" altLang="en-US" smtClean="0"/>
              <a:t>2014/11/13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1173952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35F0B1-53A2-4F58-A419-9B6A1424FB57}" type="datetimeFigureOut">
              <a:rPr lang="zh-CN" altLang="en-US" smtClean="0"/>
              <a:t>2014/11/13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273735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8B35F0B1-53A2-4F58-A419-9B6A1424FB57}" type="datetimeFigureOut">
              <a:rPr lang="zh-CN" altLang="en-US" smtClean="0"/>
              <a:t>2014/11/13</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8EBF4EF-A2BF-4103-B2B4-2A3D5169DA7D}" type="slidenum">
              <a:rPr lang="zh-CN" altLang="en-US" smtClean="0"/>
              <a:t>‹#›</a:t>
            </a:fld>
            <a:endParaRPr lang="zh-CN" altLang="en-US"/>
          </a:p>
        </p:txBody>
      </p:sp>
    </p:spTree>
    <p:extLst>
      <p:ext uri="{BB962C8B-B14F-4D97-AF65-F5344CB8AC3E}">
        <p14:creationId xmlns:p14="http://schemas.microsoft.com/office/powerpoint/2010/main" val="32052872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audio" Target="file:///F:\&#25105;&#22270;&#32593;\PPT\2014-10\PPT(092)10-30\8748498237600128.mp3" TargetMode="Externa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4.jpg"/><Relationship Id="rId5" Type="http://schemas.openxmlformats.org/officeDocument/2006/relationships/image" Target="../media/image23.jpeg"/><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32.png"/><Relationship Id="rId7" Type="http://schemas.openxmlformats.org/officeDocument/2006/relationships/image" Target="../media/image44.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9" name="8748498237600128.mp3">
            <a:hlinkClick r:id="" action="ppaction://media"/>
          </p:cNvPr>
          <p:cNvPicPr>
            <a:picLocks noRot="1" noChangeAspect="1"/>
          </p:cNvPicPr>
          <p:nvPr>
            <a:audioFile r:link="rId1"/>
          </p:nvPr>
        </p:nvPicPr>
        <p:blipFill>
          <a:blip r:embed="rId4"/>
          <a:srcRect/>
          <a:stretch>
            <a:fillRect/>
          </a:stretch>
        </p:blipFill>
        <p:spPr bwMode="auto">
          <a:xfrm>
            <a:off x="10332640" y="-1025996"/>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715000"/>
          </a:xfrm>
          <a:prstGeom prst="rect">
            <a:avLst/>
          </a:prstGeom>
        </p:spPr>
      </p:pic>
      <p:pic>
        <p:nvPicPr>
          <p:cNvPr id="3" name="图片 2"/>
          <p:cNvPicPr>
            <a:picLocks noChangeAspect="1"/>
          </p:cNvPicPr>
          <p:nvPr/>
        </p:nvPicPr>
        <p:blipFill rotWithShape="1">
          <a:blip r:embed="rId6">
            <a:extLst>
              <a:ext uri="{28A0092B-C50C-407E-A947-70E740481C1C}">
                <a14:useLocalDpi xmlns:a14="http://schemas.microsoft.com/office/drawing/2010/main" val="0"/>
              </a:ext>
            </a:extLst>
          </a:blip>
          <a:srcRect l="47761" t="6920" r="1785"/>
          <a:stretch/>
        </p:blipFill>
        <p:spPr>
          <a:xfrm>
            <a:off x="4367284" y="395785"/>
            <a:ext cx="4612944" cy="5318858"/>
          </a:xfrm>
          <a:prstGeom prst="rect">
            <a:avLst/>
          </a:prstGeom>
        </p:spPr>
      </p:pic>
      <p:pic>
        <p:nvPicPr>
          <p:cNvPr id="4" name="图片 3"/>
          <p:cNvPicPr>
            <a:picLocks noChangeAspect="1"/>
          </p:cNvPicPr>
          <p:nvPr/>
        </p:nvPicPr>
        <p:blipFill rotWithShape="1">
          <a:blip r:embed="rId7">
            <a:extLst>
              <a:ext uri="{28A0092B-C50C-407E-A947-70E740481C1C}">
                <a14:useLocalDpi xmlns:a14="http://schemas.microsoft.com/office/drawing/2010/main" val="0"/>
              </a:ext>
            </a:extLst>
          </a:blip>
          <a:srcRect t="73555"/>
          <a:stretch/>
        </p:blipFill>
        <p:spPr>
          <a:xfrm>
            <a:off x="571" y="4203509"/>
            <a:ext cx="9142858" cy="1511133"/>
          </a:xfrm>
          <a:prstGeom prst="rect">
            <a:avLst/>
          </a:prstGeom>
        </p:spPr>
      </p:pic>
      <p:sp>
        <p:nvSpPr>
          <p:cNvPr id="20" name="六边形 19"/>
          <p:cNvSpPr/>
          <p:nvPr/>
        </p:nvSpPr>
        <p:spPr>
          <a:xfrm rot="5400000">
            <a:off x="301295" y="-500795"/>
            <a:ext cx="1728193" cy="1388002"/>
          </a:xfrm>
          <a:prstGeom prst="hexagon">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611560" y="121197"/>
            <a:ext cx="1133644" cy="623248"/>
          </a:xfrm>
          <a:prstGeom prst="rect">
            <a:avLst/>
          </a:prstGeom>
          <a:noFill/>
        </p:spPr>
        <p:txBody>
          <a:bodyPr wrap="non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LOGO</a:t>
            </a:r>
          </a:p>
          <a:p>
            <a:pPr algn="ctr"/>
            <a:r>
              <a:rPr lang="en-US" altLang="zh-CN" sz="1050" b="1" dirty="0" smtClean="0">
                <a:solidFill>
                  <a:schemeClr val="bg1"/>
                </a:solidFill>
              </a:rPr>
              <a:t>COMPANY LOGO</a:t>
            </a:r>
            <a:endParaRPr lang="zh-CN" altLang="en-US" sz="1050" b="1" dirty="0">
              <a:solidFill>
                <a:schemeClr val="bg1"/>
              </a:solidFill>
            </a:endParaRPr>
          </a:p>
        </p:txBody>
      </p:sp>
      <p:sp>
        <p:nvSpPr>
          <p:cNvPr id="22" name="TextBox 21"/>
          <p:cNvSpPr txBox="1"/>
          <p:nvPr/>
        </p:nvSpPr>
        <p:spPr>
          <a:xfrm>
            <a:off x="107504" y="2209428"/>
            <a:ext cx="5256584" cy="646331"/>
          </a:xfrm>
          <a:prstGeom prst="rect">
            <a:avLst/>
          </a:prstGeom>
          <a:noFill/>
        </p:spPr>
        <p:txBody>
          <a:bodyPr wrap="square" rtlCol="0">
            <a:spAutoFit/>
          </a:bodyPr>
          <a:lstStyle/>
          <a:p>
            <a:pPr algn="ct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cs typeface="经典特宋简" panose="02010609010101010101" pitchFamily="49" charset="-122"/>
              </a:rPr>
              <a:t>点击添加相关文字标题</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cs typeface="经典特宋简" panose="02010609010101010101" pitchFamily="49" charset="-122"/>
            </a:endParaRPr>
          </a:p>
        </p:txBody>
      </p:sp>
      <p:sp>
        <p:nvSpPr>
          <p:cNvPr id="27" name="矩形 26"/>
          <p:cNvSpPr/>
          <p:nvPr/>
        </p:nvSpPr>
        <p:spPr>
          <a:xfrm>
            <a:off x="812833" y="2906150"/>
            <a:ext cx="3845926" cy="369332"/>
          </a:xfrm>
          <a:prstGeom prst="rect">
            <a:avLst/>
          </a:prstGeom>
          <a:effectLst/>
        </p:spPr>
        <p:txBody>
          <a:bodyPr wrap="none">
            <a:spAutoFit/>
          </a:bodyPr>
          <a:lstStyle/>
          <a:p>
            <a:pPr algn="ct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适用于美容</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化妆品</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彩妆等相关行业</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071923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9"/>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0-#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remove" display="0">
                  <p:stCondLst>
                    <p:cond delay="indefinite"/>
                  </p:stCondLst>
                  <p:endCondLst>
                    <p:cond evt="onStopAudio" delay="0">
                      <p:tgtEl>
                        <p:sldTgt/>
                      </p:tgtEl>
                    </p:cond>
                  </p:endCondLst>
                </p:cTn>
                <p:tgtEl>
                  <p:spTgt spid="49"/>
                </p:tgtEl>
              </p:cMediaNode>
            </p:audio>
          </p:childTnLst>
        </p:cTn>
      </p:par>
    </p:tnLst>
    <p:bldLst>
      <p:bldP spid="20" grpId="0" animBg="1"/>
      <p:bldP spid="21" grpId="0"/>
      <p:bldP spid="22"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53134"/>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任意多边形 6"/>
          <p:cNvSpPr/>
          <p:nvPr/>
        </p:nvSpPr>
        <p:spPr>
          <a:xfrm rot="1723431">
            <a:off x="2864170" y="2808381"/>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9AC223"/>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endParaRPr>
          </a:p>
        </p:txBody>
      </p:sp>
      <p:sp>
        <p:nvSpPr>
          <p:cNvPr id="8" name="任意多边形 7"/>
          <p:cNvSpPr/>
          <p:nvPr/>
        </p:nvSpPr>
        <p:spPr>
          <a:xfrm rot="1723431">
            <a:off x="1012652" y="1452645"/>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9AC223"/>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9" name="任意多边形 8"/>
          <p:cNvSpPr/>
          <p:nvPr/>
        </p:nvSpPr>
        <p:spPr>
          <a:xfrm rot="1723431">
            <a:off x="1012652" y="1452645"/>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9AC223"/>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2" name="任意多边形 11"/>
          <p:cNvSpPr/>
          <p:nvPr/>
        </p:nvSpPr>
        <p:spPr>
          <a:xfrm rot="1723431">
            <a:off x="1012652" y="1452645"/>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9AC223"/>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3" name="任意多边形 12"/>
          <p:cNvSpPr/>
          <p:nvPr/>
        </p:nvSpPr>
        <p:spPr>
          <a:xfrm rot="1723431">
            <a:off x="1012652" y="1452645"/>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9AC223"/>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14" name="任意多边形 13"/>
          <p:cNvSpPr/>
          <p:nvPr/>
        </p:nvSpPr>
        <p:spPr>
          <a:xfrm rot="1723431">
            <a:off x="1012652" y="1452645"/>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9AC223"/>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15" name="椭圆 14"/>
          <p:cNvSpPr/>
          <p:nvPr/>
        </p:nvSpPr>
        <p:spPr>
          <a:xfrm>
            <a:off x="2590513" y="3039066"/>
            <a:ext cx="507037" cy="507037"/>
          </a:xfrm>
          <a:prstGeom prst="ellipse">
            <a:avLst/>
          </a:prstGeom>
          <a:solidFill>
            <a:srgbClr val="9AC223"/>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endParaRPr>
          </a:p>
        </p:txBody>
      </p:sp>
      <p:sp>
        <p:nvSpPr>
          <p:cNvPr id="16" name="TextBox 15"/>
          <p:cNvSpPr txBox="1"/>
          <p:nvPr/>
        </p:nvSpPr>
        <p:spPr>
          <a:xfrm>
            <a:off x="2654162" y="2671686"/>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7" name="TextBox 16"/>
          <p:cNvSpPr txBox="1"/>
          <p:nvPr/>
        </p:nvSpPr>
        <p:spPr>
          <a:xfrm>
            <a:off x="2280286" y="2813350"/>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05</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8" name="TextBox 17"/>
          <p:cNvSpPr txBox="1"/>
          <p:nvPr/>
        </p:nvSpPr>
        <p:spPr>
          <a:xfrm>
            <a:off x="2203861" y="3182958"/>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9" name="TextBox 18"/>
          <p:cNvSpPr txBox="1"/>
          <p:nvPr/>
        </p:nvSpPr>
        <p:spPr>
          <a:xfrm>
            <a:off x="2421174" y="3487100"/>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03</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0" name="TextBox 19"/>
          <p:cNvSpPr txBox="1"/>
          <p:nvPr/>
        </p:nvSpPr>
        <p:spPr>
          <a:xfrm>
            <a:off x="2801714" y="3520638"/>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1" name="TextBox 20"/>
          <p:cNvSpPr txBox="1"/>
          <p:nvPr/>
        </p:nvSpPr>
        <p:spPr>
          <a:xfrm>
            <a:off x="3086760" y="3217492"/>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01</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2" name="TextBox 21"/>
          <p:cNvSpPr txBox="1"/>
          <p:nvPr/>
        </p:nvSpPr>
        <p:spPr>
          <a:xfrm>
            <a:off x="2439311" y="1556480"/>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3" name="TextBox 22"/>
          <p:cNvSpPr txBox="1"/>
          <p:nvPr/>
        </p:nvSpPr>
        <p:spPr>
          <a:xfrm>
            <a:off x="1108759" y="3047047"/>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4" name="TextBox 23"/>
          <p:cNvSpPr txBox="1"/>
          <p:nvPr/>
        </p:nvSpPr>
        <p:spPr>
          <a:xfrm>
            <a:off x="1807095" y="3981565"/>
            <a:ext cx="865035" cy="812530"/>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25" name="TextBox 24"/>
          <p:cNvSpPr txBox="1"/>
          <p:nvPr/>
        </p:nvSpPr>
        <p:spPr>
          <a:xfrm>
            <a:off x="1464741" y="2058149"/>
            <a:ext cx="839756" cy="812530"/>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26" name="TextBox 25"/>
          <p:cNvSpPr txBox="1"/>
          <p:nvPr/>
        </p:nvSpPr>
        <p:spPr>
          <a:xfrm>
            <a:off x="2878320" y="4044668"/>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7" name="TextBox 26"/>
          <p:cNvSpPr txBox="1"/>
          <p:nvPr/>
        </p:nvSpPr>
        <p:spPr>
          <a:xfrm>
            <a:off x="3551897" y="3146431"/>
            <a:ext cx="811259" cy="812530"/>
          </a:xfrm>
          <a:prstGeom prst="rect">
            <a:avLst/>
          </a:prstGeom>
          <a:noFill/>
        </p:spPr>
        <p:txBody>
          <a:bodyPr wrap="square" rtlCol="0">
            <a:spAutoFit/>
          </a:bodyPr>
          <a:lstStyle/>
          <a:p>
            <a:pPr algn="just">
              <a:lnSpc>
                <a:spcPct val="130000"/>
              </a:lnSpc>
              <a:defRPr/>
            </a:pPr>
            <a:r>
              <a:rPr lang="zh-CN" altLang="en-US" sz="1200" kern="0" dirty="0" smtClean="0">
                <a:solidFill>
                  <a:schemeClr val="bg1"/>
                </a:solidFill>
                <a:latin typeface="微软雅黑" pitchFamily="34" charset="-122"/>
                <a:ea typeface="微软雅黑" pitchFamily="34" charset="-122"/>
              </a:rPr>
              <a:t>您的内容打在这里或者复制</a:t>
            </a:r>
            <a:endParaRPr lang="zh-CN" altLang="en-US" sz="1200" kern="0" dirty="0">
              <a:solidFill>
                <a:schemeClr val="bg1"/>
              </a:solidFill>
              <a:latin typeface="微软雅黑" pitchFamily="34" charset="-122"/>
              <a:ea typeface="微软雅黑" pitchFamily="34" charset="-122"/>
            </a:endParaRPr>
          </a:p>
        </p:txBody>
      </p:sp>
      <p:sp>
        <p:nvSpPr>
          <p:cNvPr id="28" name="TextBox 27"/>
          <p:cNvSpPr txBox="1"/>
          <p:nvPr/>
        </p:nvSpPr>
        <p:spPr>
          <a:xfrm>
            <a:off x="4424626" y="1378835"/>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chemeClr val="tx1">
                    <a:lumMod val="85000"/>
                    <a:lumOff val="15000"/>
                  </a:schemeClr>
                </a:solidFill>
                <a:latin typeface="微软雅黑" pitchFamily="34" charset="-122"/>
                <a:ea typeface="微软雅黑" pitchFamily="34" charset="-122"/>
              </a:rPr>
              <a:t>您的标题打在这里</a:t>
            </a:r>
            <a:endParaRPr lang="zh-CN" altLang="en-US" sz="2800" b="1" dirty="0">
              <a:solidFill>
                <a:schemeClr val="tx1">
                  <a:lumMod val="85000"/>
                  <a:lumOff val="15000"/>
                </a:schemeClr>
              </a:solidFill>
              <a:latin typeface="微软雅黑" pitchFamily="34" charset="-122"/>
              <a:ea typeface="微软雅黑" pitchFamily="34" charset="-122"/>
            </a:endParaRPr>
          </a:p>
        </p:txBody>
      </p:sp>
      <p:sp>
        <p:nvSpPr>
          <p:cNvPr id="29" name="TextBox 28"/>
          <p:cNvSpPr txBox="1"/>
          <p:nvPr/>
        </p:nvSpPr>
        <p:spPr>
          <a:xfrm>
            <a:off x="4901389" y="1947604"/>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30" name="直接连接符 29"/>
          <p:cNvCxnSpPr/>
          <p:nvPr/>
        </p:nvCxnSpPr>
        <p:spPr>
          <a:xfrm>
            <a:off x="4115702" y="1967821"/>
            <a:ext cx="3730566" cy="0"/>
          </a:xfrm>
          <a:prstGeom prst="line">
            <a:avLst/>
          </a:prstGeom>
          <a:noFill/>
          <a:ln w="19050" cap="flat" cmpd="sng" algn="ctr">
            <a:solidFill>
              <a:srgbClr val="9AC223"/>
            </a:solidFill>
            <a:prstDash val="solid"/>
          </a:ln>
          <a:effectLst/>
        </p:spPr>
      </p:cxnSp>
      <p:sp>
        <p:nvSpPr>
          <p:cNvPr id="31" name="六边形 30"/>
          <p:cNvSpPr/>
          <p:nvPr/>
        </p:nvSpPr>
        <p:spPr>
          <a:xfrm>
            <a:off x="5652675" y="2687571"/>
            <a:ext cx="1497221" cy="1290708"/>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6877481" y="3521617"/>
            <a:ext cx="1106131" cy="953562"/>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5115306" y="3640299"/>
            <a:ext cx="808660" cy="697121"/>
          </a:xfrm>
          <a:prstGeom prst="hexagon">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7061911" y="2806336"/>
            <a:ext cx="615484" cy="530590"/>
          </a:xfrm>
          <a:prstGeom prst="hexagon">
            <a:avLst/>
          </a:prstGeom>
          <a:solidFill>
            <a:srgbClr val="EDE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96323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12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125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par>
                          <p:cTn id="55" fill="hold">
                            <p:stCondLst>
                              <p:cond delay="4500"/>
                            </p:stCondLst>
                            <p:childTnLst>
                              <p:par>
                                <p:cTn id="56" presetID="31" presetClass="entr" presetSubtype="0"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1000" fill="hold"/>
                                        <p:tgtEl>
                                          <p:spTgt spid="22"/>
                                        </p:tgtEl>
                                        <p:attrNameLst>
                                          <p:attrName>ppt_w</p:attrName>
                                        </p:attrNameLst>
                                      </p:cBhvr>
                                      <p:tavLst>
                                        <p:tav tm="0">
                                          <p:val>
                                            <p:fltVal val="0"/>
                                          </p:val>
                                        </p:tav>
                                        <p:tav tm="100000">
                                          <p:val>
                                            <p:strVal val="#ppt_w"/>
                                          </p:val>
                                        </p:tav>
                                      </p:tavLst>
                                    </p:anim>
                                    <p:anim calcmode="lin" valueType="num">
                                      <p:cBhvr>
                                        <p:cTn id="59" dur="1000" fill="hold"/>
                                        <p:tgtEl>
                                          <p:spTgt spid="22"/>
                                        </p:tgtEl>
                                        <p:attrNameLst>
                                          <p:attrName>ppt_h</p:attrName>
                                        </p:attrNameLst>
                                      </p:cBhvr>
                                      <p:tavLst>
                                        <p:tav tm="0">
                                          <p:val>
                                            <p:fltVal val="0"/>
                                          </p:val>
                                        </p:tav>
                                        <p:tav tm="100000">
                                          <p:val>
                                            <p:strVal val="#ppt_h"/>
                                          </p:val>
                                        </p:tav>
                                      </p:tavLst>
                                    </p:anim>
                                    <p:anim calcmode="lin" valueType="num">
                                      <p:cBhvr>
                                        <p:cTn id="60" dur="1000" fill="hold"/>
                                        <p:tgtEl>
                                          <p:spTgt spid="22"/>
                                        </p:tgtEl>
                                        <p:attrNameLst>
                                          <p:attrName>style.rotation</p:attrName>
                                        </p:attrNameLst>
                                      </p:cBhvr>
                                      <p:tavLst>
                                        <p:tav tm="0">
                                          <p:val>
                                            <p:fltVal val="90"/>
                                          </p:val>
                                        </p:tav>
                                        <p:tav tm="100000">
                                          <p:val>
                                            <p:fltVal val="0"/>
                                          </p:val>
                                        </p:tav>
                                      </p:tavLst>
                                    </p:anim>
                                    <p:animEffect transition="in" filter="fade">
                                      <p:cBhvr>
                                        <p:cTn id="61" dur="1000"/>
                                        <p:tgtEl>
                                          <p:spTgt spid="22"/>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p:cTn id="64" dur="500" fill="hold"/>
                                        <p:tgtEl>
                                          <p:spTgt spid="25"/>
                                        </p:tgtEl>
                                        <p:attrNameLst>
                                          <p:attrName>ppt_w</p:attrName>
                                        </p:attrNameLst>
                                      </p:cBhvr>
                                      <p:tavLst>
                                        <p:tav tm="0">
                                          <p:val>
                                            <p:fltVal val="0"/>
                                          </p:val>
                                        </p:tav>
                                        <p:tav tm="100000">
                                          <p:val>
                                            <p:strVal val="#ppt_w"/>
                                          </p:val>
                                        </p:tav>
                                      </p:tavLst>
                                    </p:anim>
                                    <p:anim calcmode="lin" valueType="num">
                                      <p:cBhvr>
                                        <p:cTn id="65" dur="500" fill="hold"/>
                                        <p:tgtEl>
                                          <p:spTgt spid="25"/>
                                        </p:tgtEl>
                                        <p:attrNameLst>
                                          <p:attrName>ppt_h</p:attrName>
                                        </p:attrNameLst>
                                      </p:cBhvr>
                                      <p:tavLst>
                                        <p:tav tm="0">
                                          <p:val>
                                            <p:fltVal val="0"/>
                                          </p:val>
                                        </p:tav>
                                        <p:tav tm="100000">
                                          <p:val>
                                            <p:strVal val="#ppt_h"/>
                                          </p:val>
                                        </p:tav>
                                      </p:tavLst>
                                    </p:anim>
                                    <p:anim calcmode="lin" valueType="num">
                                      <p:cBhvr>
                                        <p:cTn id="66" dur="500" fill="hold"/>
                                        <p:tgtEl>
                                          <p:spTgt spid="25"/>
                                        </p:tgtEl>
                                        <p:attrNameLst>
                                          <p:attrName>style.rotation</p:attrName>
                                        </p:attrNameLst>
                                      </p:cBhvr>
                                      <p:tavLst>
                                        <p:tav tm="0">
                                          <p:val>
                                            <p:fltVal val="90"/>
                                          </p:val>
                                        </p:tav>
                                        <p:tav tm="100000">
                                          <p:val>
                                            <p:fltVal val="0"/>
                                          </p:val>
                                        </p:tav>
                                      </p:tavLst>
                                    </p:anim>
                                    <p:animEffect transition="in" filter="fade">
                                      <p:cBhvr>
                                        <p:cTn id="67" dur="500"/>
                                        <p:tgtEl>
                                          <p:spTgt spid="25"/>
                                        </p:tgtEl>
                                      </p:cBhvr>
                                    </p:animEffect>
                                  </p:childTnLst>
                                </p:cTn>
                              </p:par>
                              <p:par>
                                <p:cTn id="68" presetID="31" presetClass="entr" presetSubtype="0" fill="hold" grpId="0" nodeType="withEffect">
                                  <p:stCondLst>
                                    <p:cond delay="250"/>
                                  </p:stCondLst>
                                  <p:childTnLst>
                                    <p:set>
                                      <p:cBhvr>
                                        <p:cTn id="69" dur="1" fill="hold">
                                          <p:stCondLst>
                                            <p:cond delay="0"/>
                                          </p:stCondLst>
                                        </p:cTn>
                                        <p:tgtEl>
                                          <p:spTgt spid="23"/>
                                        </p:tgtEl>
                                        <p:attrNameLst>
                                          <p:attrName>style.visibility</p:attrName>
                                        </p:attrNameLst>
                                      </p:cBhvr>
                                      <p:to>
                                        <p:strVal val="visible"/>
                                      </p:to>
                                    </p:set>
                                    <p:anim calcmode="lin" valueType="num">
                                      <p:cBhvr>
                                        <p:cTn id="70" dur="500" fill="hold"/>
                                        <p:tgtEl>
                                          <p:spTgt spid="23"/>
                                        </p:tgtEl>
                                        <p:attrNameLst>
                                          <p:attrName>ppt_w</p:attrName>
                                        </p:attrNameLst>
                                      </p:cBhvr>
                                      <p:tavLst>
                                        <p:tav tm="0">
                                          <p:val>
                                            <p:fltVal val="0"/>
                                          </p:val>
                                        </p:tav>
                                        <p:tav tm="100000">
                                          <p:val>
                                            <p:strVal val="#ppt_w"/>
                                          </p:val>
                                        </p:tav>
                                      </p:tavLst>
                                    </p:anim>
                                    <p:anim calcmode="lin" valueType="num">
                                      <p:cBhvr>
                                        <p:cTn id="71" dur="500" fill="hold"/>
                                        <p:tgtEl>
                                          <p:spTgt spid="23"/>
                                        </p:tgtEl>
                                        <p:attrNameLst>
                                          <p:attrName>ppt_h</p:attrName>
                                        </p:attrNameLst>
                                      </p:cBhvr>
                                      <p:tavLst>
                                        <p:tav tm="0">
                                          <p:val>
                                            <p:fltVal val="0"/>
                                          </p:val>
                                        </p:tav>
                                        <p:tav tm="100000">
                                          <p:val>
                                            <p:strVal val="#ppt_h"/>
                                          </p:val>
                                        </p:tav>
                                      </p:tavLst>
                                    </p:anim>
                                    <p:anim calcmode="lin" valueType="num">
                                      <p:cBhvr>
                                        <p:cTn id="72" dur="500" fill="hold"/>
                                        <p:tgtEl>
                                          <p:spTgt spid="23"/>
                                        </p:tgtEl>
                                        <p:attrNameLst>
                                          <p:attrName>style.rotation</p:attrName>
                                        </p:attrNameLst>
                                      </p:cBhvr>
                                      <p:tavLst>
                                        <p:tav tm="0">
                                          <p:val>
                                            <p:fltVal val="90"/>
                                          </p:val>
                                        </p:tav>
                                        <p:tav tm="100000">
                                          <p:val>
                                            <p:fltVal val="0"/>
                                          </p:val>
                                        </p:tav>
                                      </p:tavLst>
                                    </p:anim>
                                    <p:animEffect transition="in" filter="fade">
                                      <p:cBhvr>
                                        <p:cTn id="73" dur="500"/>
                                        <p:tgtEl>
                                          <p:spTgt spid="23"/>
                                        </p:tgtEl>
                                      </p:cBhvr>
                                    </p:animEffect>
                                  </p:childTnLst>
                                </p:cTn>
                              </p:par>
                              <p:par>
                                <p:cTn id="74" presetID="31" presetClass="entr" presetSubtype="0"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fltVal val="0"/>
                                          </p:val>
                                        </p:tav>
                                        <p:tav tm="100000">
                                          <p:val>
                                            <p:strVal val="#ppt_w"/>
                                          </p:val>
                                        </p:tav>
                                      </p:tavLst>
                                    </p:anim>
                                    <p:anim calcmode="lin" valueType="num">
                                      <p:cBhvr>
                                        <p:cTn id="77" dur="500" fill="hold"/>
                                        <p:tgtEl>
                                          <p:spTgt spid="24"/>
                                        </p:tgtEl>
                                        <p:attrNameLst>
                                          <p:attrName>ppt_h</p:attrName>
                                        </p:attrNameLst>
                                      </p:cBhvr>
                                      <p:tavLst>
                                        <p:tav tm="0">
                                          <p:val>
                                            <p:fltVal val="0"/>
                                          </p:val>
                                        </p:tav>
                                        <p:tav tm="100000">
                                          <p:val>
                                            <p:strVal val="#ppt_h"/>
                                          </p:val>
                                        </p:tav>
                                      </p:tavLst>
                                    </p:anim>
                                    <p:anim calcmode="lin" valueType="num">
                                      <p:cBhvr>
                                        <p:cTn id="78" dur="500" fill="hold"/>
                                        <p:tgtEl>
                                          <p:spTgt spid="24"/>
                                        </p:tgtEl>
                                        <p:attrNameLst>
                                          <p:attrName>style.rotation</p:attrName>
                                        </p:attrNameLst>
                                      </p:cBhvr>
                                      <p:tavLst>
                                        <p:tav tm="0">
                                          <p:val>
                                            <p:fltVal val="90"/>
                                          </p:val>
                                        </p:tav>
                                        <p:tav tm="100000">
                                          <p:val>
                                            <p:fltVal val="0"/>
                                          </p:val>
                                        </p:tav>
                                      </p:tavLst>
                                    </p:anim>
                                    <p:animEffect transition="in" filter="fade">
                                      <p:cBhvr>
                                        <p:cTn id="79" dur="500"/>
                                        <p:tgtEl>
                                          <p:spTgt spid="24"/>
                                        </p:tgtEl>
                                      </p:cBhvr>
                                    </p:animEffect>
                                  </p:childTnLst>
                                </p:cTn>
                              </p:par>
                              <p:par>
                                <p:cTn id="80" presetID="31" presetClass="entr" presetSubtype="0" fill="hold" grpId="0" nodeType="withEffect">
                                  <p:stCondLst>
                                    <p:cond delay="75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 calcmode="lin" valueType="num">
                                      <p:cBhvr>
                                        <p:cTn id="84" dur="500" fill="hold"/>
                                        <p:tgtEl>
                                          <p:spTgt spid="26"/>
                                        </p:tgtEl>
                                        <p:attrNameLst>
                                          <p:attrName>style.rotation</p:attrName>
                                        </p:attrNameLst>
                                      </p:cBhvr>
                                      <p:tavLst>
                                        <p:tav tm="0">
                                          <p:val>
                                            <p:fltVal val="90"/>
                                          </p:val>
                                        </p:tav>
                                        <p:tav tm="100000">
                                          <p:val>
                                            <p:fltVal val="0"/>
                                          </p:val>
                                        </p:tav>
                                      </p:tavLst>
                                    </p:anim>
                                    <p:animEffect transition="in" filter="fade">
                                      <p:cBhvr>
                                        <p:cTn id="85" dur="500"/>
                                        <p:tgtEl>
                                          <p:spTgt spid="26"/>
                                        </p:tgtEl>
                                      </p:cBhvr>
                                    </p:animEffect>
                                  </p:childTnLst>
                                </p:cTn>
                              </p:par>
                              <p:par>
                                <p:cTn id="86" presetID="31" presetClass="entr" presetSubtype="0" fill="hold" grpId="0" nodeType="withEffect">
                                  <p:stCondLst>
                                    <p:cond delay="1000"/>
                                  </p:stCondLst>
                                  <p:childTnLst>
                                    <p:set>
                                      <p:cBhvr>
                                        <p:cTn id="87" dur="1" fill="hold">
                                          <p:stCondLst>
                                            <p:cond delay="0"/>
                                          </p:stCondLst>
                                        </p:cTn>
                                        <p:tgtEl>
                                          <p:spTgt spid="27"/>
                                        </p:tgtEl>
                                        <p:attrNameLst>
                                          <p:attrName>style.visibility</p:attrName>
                                        </p:attrNameLst>
                                      </p:cBhvr>
                                      <p:to>
                                        <p:strVal val="visible"/>
                                      </p:to>
                                    </p:set>
                                    <p:anim calcmode="lin" valueType="num">
                                      <p:cBhvr>
                                        <p:cTn id="88" dur="500" fill="hold"/>
                                        <p:tgtEl>
                                          <p:spTgt spid="27"/>
                                        </p:tgtEl>
                                        <p:attrNameLst>
                                          <p:attrName>ppt_w</p:attrName>
                                        </p:attrNameLst>
                                      </p:cBhvr>
                                      <p:tavLst>
                                        <p:tav tm="0">
                                          <p:val>
                                            <p:fltVal val="0"/>
                                          </p:val>
                                        </p:tav>
                                        <p:tav tm="100000">
                                          <p:val>
                                            <p:strVal val="#ppt_w"/>
                                          </p:val>
                                        </p:tav>
                                      </p:tavLst>
                                    </p:anim>
                                    <p:anim calcmode="lin" valueType="num">
                                      <p:cBhvr>
                                        <p:cTn id="89" dur="500" fill="hold"/>
                                        <p:tgtEl>
                                          <p:spTgt spid="27"/>
                                        </p:tgtEl>
                                        <p:attrNameLst>
                                          <p:attrName>ppt_h</p:attrName>
                                        </p:attrNameLst>
                                      </p:cBhvr>
                                      <p:tavLst>
                                        <p:tav tm="0">
                                          <p:val>
                                            <p:fltVal val="0"/>
                                          </p:val>
                                        </p:tav>
                                        <p:tav tm="100000">
                                          <p:val>
                                            <p:strVal val="#ppt_h"/>
                                          </p:val>
                                        </p:tav>
                                      </p:tavLst>
                                    </p:anim>
                                    <p:anim calcmode="lin" valueType="num">
                                      <p:cBhvr>
                                        <p:cTn id="90" dur="500" fill="hold"/>
                                        <p:tgtEl>
                                          <p:spTgt spid="27"/>
                                        </p:tgtEl>
                                        <p:attrNameLst>
                                          <p:attrName>style.rotation</p:attrName>
                                        </p:attrNameLst>
                                      </p:cBhvr>
                                      <p:tavLst>
                                        <p:tav tm="0">
                                          <p:val>
                                            <p:fltVal val="90"/>
                                          </p:val>
                                        </p:tav>
                                        <p:tav tm="100000">
                                          <p:val>
                                            <p:fltVal val="0"/>
                                          </p:val>
                                        </p:tav>
                                      </p:tavLst>
                                    </p:anim>
                                    <p:animEffect transition="in" filter="fade">
                                      <p:cBhvr>
                                        <p:cTn id="91" dur="500"/>
                                        <p:tgtEl>
                                          <p:spTgt spid="27"/>
                                        </p:tgtEl>
                                      </p:cBhvr>
                                    </p:animEffect>
                                  </p:childTnLst>
                                </p:cTn>
                              </p:par>
                            </p:childTnLst>
                          </p:cTn>
                        </p:par>
                        <p:par>
                          <p:cTn id="92" fill="hold">
                            <p:stCondLst>
                              <p:cond delay="6000"/>
                            </p:stCondLst>
                            <p:childTnLst>
                              <p:par>
                                <p:cTn id="93" presetID="22" presetClass="entr" presetSubtype="2" fill="hold" nodeType="after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wipe(right)">
                                      <p:cBhvr>
                                        <p:cTn id="95" dur="500"/>
                                        <p:tgtEl>
                                          <p:spTgt spid="30"/>
                                        </p:tgtEl>
                                      </p:cBhvr>
                                    </p:animEffect>
                                  </p:childTnLst>
                                </p:cTn>
                              </p:par>
                            </p:childTnLst>
                          </p:cTn>
                        </p:par>
                        <p:par>
                          <p:cTn id="96" fill="hold">
                            <p:stCondLst>
                              <p:cond delay="6500"/>
                            </p:stCondLst>
                            <p:childTnLst>
                              <p:par>
                                <p:cTn id="97" presetID="42" presetClass="entr" presetSubtype="0"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fade">
                                      <p:cBhvr>
                                        <p:cTn id="99" dur="1000"/>
                                        <p:tgtEl>
                                          <p:spTgt spid="28"/>
                                        </p:tgtEl>
                                      </p:cBhvr>
                                    </p:animEffect>
                                    <p:anim calcmode="lin" valueType="num">
                                      <p:cBhvr>
                                        <p:cTn id="100" dur="1000" fill="hold"/>
                                        <p:tgtEl>
                                          <p:spTgt spid="28"/>
                                        </p:tgtEl>
                                        <p:attrNameLst>
                                          <p:attrName>ppt_x</p:attrName>
                                        </p:attrNameLst>
                                      </p:cBhvr>
                                      <p:tavLst>
                                        <p:tav tm="0">
                                          <p:val>
                                            <p:strVal val="#ppt_x"/>
                                          </p:val>
                                        </p:tav>
                                        <p:tav tm="100000">
                                          <p:val>
                                            <p:strVal val="#ppt_x"/>
                                          </p:val>
                                        </p:tav>
                                      </p:tavLst>
                                    </p:anim>
                                    <p:anim calcmode="lin" valueType="num">
                                      <p:cBhvr>
                                        <p:cTn id="101" dur="1000" fill="hold"/>
                                        <p:tgtEl>
                                          <p:spTgt spid="28"/>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1000"/>
                                        <p:tgtEl>
                                          <p:spTgt spid="29"/>
                                        </p:tgtEl>
                                      </p:cBhvr>
                                    </p:animEffect>
                                    <p:anim calcmode="lin" valueType="num">
                                      <p:cBhvr>
                                        <p:cTn id="105" dur="1000" fill="hold"/>
                                        <p:tgtEl>
                                          <p:spTgt spid="29"/>
                                        </p:tgtEl>
                                        <p:attrNameLst>
                                          <p:attrName>ppt_x</p:attrName>
                                        </p:attrNameLst>
                                      </p:cBhvr>
                                      <p:tavLst>
                                        <p:tav tm="0">
                                          <p:val>
                                            <p:strVal val="#ppt_x"/>
                                          </p:val>
                                        </p:tav>
                                        <p:tav tm="100000">
                                          <p:val>
                                            <p:strVal val="#ppt_x"/>
                                          </p:val>
                                        </p:tav>
                                      </p:tavLst>
                                    </p:anim>
                                    <p:anim calcmode="lin" valueType="num">
                                      <p:cBhvr>
                                        <p:cTn id="106" dur="1000" fill="hold"/>
                                        <p:tgtEl>
                                          <p:spTgt spid="29"/>
                                        </p:tgtEl>
                                        <p:attrNameLst>
                                          <p:attrName>ppt_y</p:attrName>
                                        </p:attrNameLst>
                                      </p:cBhvr>
                                      <p:tavLst>
                                        <p:tav tm="0">
                                          <p:val>
                                            <p:strVal val="#ppt_y-.1"/>
                                          </p:val>
                                        </p:tav>
                                        <p:tav tm="100000">
                                          <p:val>
                                            <p:strVal val="#ppt_y"/>
                                          </p:val>
                                        </p:tav>
                                      </p:tavLst>
                                    </p:anim>
                                  </p:childTnLst>
                                </p:cTn>
                              </p:par>
                            </p:childTnLst>
                          </p:cTn>
                        </p:par>
                        <p:par>
                          <p:cTn id="107" fill="hold">
                            <p:stCondLst>
                              <p:cond delay="7500"/>
                            </p:stCondLst>
                            <p:childTnLst>
                              <p:par>
                                <p:cTn id="108" presetID="23" presetClass="entr" presetSubtype="16" fill="hold" grpId="0" nodeType="after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p:cTn id="110" dur="500" fill="hold"/>
                                        <p:tgtEl>
                                          <p:spTgt spid="31"/>
                                        </p:tgtEl>
                                        <p:attrNameLst>
                                          <p:attrName>ppt_w</p:attrName>
                                        </p:attrNameLst>
                                      </p:cBhvr>
                                      <p:tavLst>
                                        <p:tav tm="0">
                                          <p:val>
                                            <p:fltVal val="0"/>
                                          </p:val>
                                        </p:tav>
                                        <p:tav tm="100000">
                                          <p:val>
                                            <p:strVal val="#ppt_w"/>
                                          </p:val>
                                        </p:tav>
                                      </p:tavLst>
                                    </p:anim>
                                    <p:anim calcmode="lin" valueType="num">
                                      <p:cBhvr>
                                        <p:cTn id="111" dur="500" fill="hold"/>
                                        <p:tgtEl>
                                          <p:spTgt spid="31"/>
                                        </p:tgtEl>
                                        <p:attrNameLst>
                                          <p:attrName>ppt_h</p:attrName>
                                        </p:attrNameLst>
                                      </p:cBhvr>
                                      <p:tavLst>
                                        <p:tav tm="0">
                                          <p:val>
                                            <p:fltVal val="0"/>
                                          </p:val>
                                        </p:tav>
                                        <p:tav tm="100000">
                                          <p:val>
                                            <p:strVal val="#ppt_h"/>
                                          </p:val>
                                        </p:tav>
                                      </p:tavLst>
                                    </p:anim>
                                  </p:childTnLst>
                                </p:cTn>
                              </p:par>
                              <p:par>
                                <p:cTn id="112" presetID="23" presetClass="entr" presetSubtype="16" fill="hold" grpId="0" nodeType="withEffect">
                                  <p:stCondLst>
                                    <p:cond delay="2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500" fill="hold"/>
                                        <p:tgtEl>
                                          <p:spTgt spid="33"/>
                                        </p:tgtEl>
                                        <p:attrNameLst>
                                          <p:attrName>ppt_w</p:attrName>
                                        </p:attrNameLst>
                                      </p:cBhvr>
                                      <p:tavLst>
                                        <p:tav tm="0">
                                          <p:val>
                                            <p:fltVal val="0"/>
                                          </p:val>
                                        </p:tav>
                                        <p:tav tm="100000">
                                          <p:val>
                                            <p:strVal val="#ppt_w"/>
                                          </p:val>
                                        </p:tav>
                                      </p:tavLst>
                                    </p:anim>
                                    <p:anim calcmode="lin" valueType="num">
                                      <p:cBhvr>
                                        <p:cTn id="115" dur="500" fill="hold"/>
                                        <p:tgtEl>
                                          <p:spTgt spid="33"/>
                                        </p:tgtEl>
                                        <p:attrNameLst>
                                          <p:attrName>ppt_h</p:attrName>
                                        </p:attrNameLst>
                                      </p:cBhvr>
                                      <p:tavLst>
                                        <p:tav tm="0">
                                          <p:val>
                                            <p:fltVal val="0"/>
                                          </p:val>
                                        </p:tav>
                                        <p:tav tm="100000">
                                          <p:val>
                                            <p:strVal val="#ppt_h"/>
                                          </p:val>
                                        </p:tav>
                                      </p:tavLst>
                                    </p:anim>
                                  </p:childTnLst>
                                </p:cTn>
                              </p:par>
                              <p:par>
                                <p:cTn id="116" presetID="23" presetClass="entr" presetSubtype="16" fill="hold" grpId="0" nodeType="withEffect">
                                  <p:stCondLst>
                                    <p:cond delay="300"/>
                                  </p:stCondLst>
                                  <p:childTnLst>
                                    <p:set>
                                      <p:cBhvr>
                                        <p:cTn id="117" dur="1" fill="hold">
                                          <p:stCondLst>
                                            <p:cond delay="0"/>
                                          </p:stCondLst>
                                        </p:cTn>
                                        <p:tgtEl>
                                          <p:spTgt spid="32"/>
                                        </p:tgtEl>
                                        <p:attrNameLst>
                                          <p:attrName>style.visibility</p:attrName>
                                        </p:attrNameLst>
                                      </p:cBhvr>
                                      <p:to>
                                        <p:strVal val="visible"/>
                                      </p:to>
                                    </p:set>
                                    <p:anim calcmode="lin" valueType="num">
                                      <p:cBhvr>
                                        <p:cTn id="118" dur="500" fill="hold"/>
                                        <p:tgtEl>
                                          <p:spTgt spid="32"/>
                                        </p:tgtEl>
                                        <p:attrNameLst>
                                          <p:attrName>ppt_w</p:attrName>
                                        </p:attrNameLst>
                                      </p:cBhvr>
                                      <p:tavLst>
                                        <p:tav tm="0">
                                          <p:val>
                                            <p:fltVal val="0"/>
                                          </p:val>
                                        </p:tav>
                                        <p:tav tm="100000">
                                          <p:val>
                                            <p:strVal val="#ppt_w"/>
                                          </p:val>
                                        </p:tav>
                                      </p:tavLst>
                                    </p:anim>
                                    <p:anim calcmode="lin" valueType="num">
                                      <p:cBhvr>
                                        <p:cTn id="119" dur="500" fill="hold"/>
                                        <p:tgtEl>
                                          <p:spTgt spid="32"/>
                                        </p:tgtEl>
                                        <p:attrNameLst>
                                          <p:attrName>ppt_h</p:attrName>
                                        </p:attrNameLst>
                                      </p:cBhvr>
                                      <p:tavLst>
                                        <p:tav tm="0">
                                          <p:val>
                                            <p:fltVal val="0"/>
                                          </p:val>
                                        </p:tav>
                                        <p:tav tm="100000">
                                          <p:val>
                                            <p:strVal val="#ppt_h"/>
                                          </p:val>
                                        </p:tav>
                                      </p:tavLst>
                                    </p:anim>
                                  </p:childTnLst>
                                </p:cTn>
                              </p:par>
                              <p:par>
                                <p:cTn id="120" presetID="23" presetClass="entr" presetSubtype="16" fill="hold" grpId="0" nodeType="withEffect">
                                  <p:stCondLst>
                                    <p:cond delay="500"/>
                                  </p:stCondLst>
                                  <p:childTnLst>
                                    <p:set>
                                      <p:cBhvr>
                                        <p:cTn id="121" dur="1" fill="hold">
                                          <p:stCondLst>
                                            <p:cond delay="0"/>
                                          </p:stCondLst>
                                        </p:cTn>
                                        <p:tgtEl>
                                          <p:spTgt spid="34"/>
                                        </p:tgtEl>
                                        <p:attrNameLst>
                                          <p:attrName>style.visibility</p:attrName>
                                        </p:attrNameLst>
                                      </p:cBhvr>
                                      <p:to>
                                        <p:strVal val="visible"/>
                                      </p:to>
                                    </p:set>
                                    <p:anim calcmode="lin" valueType="num">
                                      <p:cBhvr>
                                        <p:cTn id="122" dur="500" fill="hold"/>
                                        <p:tgtEl>
                                          <p:spTgt spid="34"/>
                                        </p:tgtEl>
                                        <p:attrNameLst>
                                          <p:attrName>ppt_w</p:attrName>
                                        </p:attrNameLst>
                                      </p:cBhvr>
                                      <p:tavLst>
                                        <p:tav tm="0">
                                          <p:val>
                                            <p:fltVal val="0"/>
                                          </p:val>
                                        </p:tav>
                                        <p:tav tm="100000">
                                          <p:val>
                                            <p:strVal val="#ppt_w"/>
                                          </p:val>
                                        </p:tav>
                                      </p:tavLst>
                                    </p:anim>
                                    <p:anim calcmode="lin" valueType="num">
                                      <p:cBhvr>
                                        <p:cTn id="123" dur="500" fill="hold"/>
                                        <p:tgtEl>
                                          <p:spTgt spid="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8" grpId="0" animBg="1"/>
      <p:bldP spid="9"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1" grpId="0" animBg="1"/>
      <p:bldP spid="32" grpId="0" animBg="1"/>
      <p:bldP spid="33" grpId="0" animBg="1"/>
      <p:bldP spid="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954107" cy="461665"/>
          </a:xfrm>
          <a:prstGeom prst="rect">
            <a:avLst/>
          </a:prstGeom>
          <a:noFill/>
        </p:spPr>
        <p:txBody>
          <a:bodyPr wrap="none" rtlCol="0">
            <a:spAutoFit/>
          </a:bodyPr>
          <a:lstStyle/>
          <a:p>
            <a:r>
              <a:rPr lang="zh-CN" altLang="en-US" sz="2400" b="1" spc="600" dirty="0" smtClean="0">
                <a:solidFill>
                  <a:schemeClr val="tx1">
                    <a:lumMod val="85000"/>
                    <a:lumOff val="15000"/>
                  </a:schemeClr>
                </a:solidFill>
                <a:latin typeface="微软雅黑" panose="020B0503020204020204" pitchFamily="34" charset="-122"/>
                <a:ea typeface="微软雅黑" panose="020B0503020204020204" pitchFamily="34" charset="-122"/>
              </a:rPr>
              <a:t>目录</a:t>
            </a:r>
            <a:endParaRPr lang="zh-CN" altLang="en-US" sz="2400" b="1" spc="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110965" y="2085522"/>
            <a:ext cx="1683153"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P</a:t>
            </a:r>
            <a:r>
              <a:rPr lang="en-US" altLang="zh-CN" sz="4800" b="1" dirty="0" smtClean="0">
                <a:solidFill>
                  <a:schemeClr val="tx1">
                    <a:lumMod val="85000"/>
                    <a:lumOff val="15000"/>
                  </a:schemeClr>
                </a:solidFill>
                <a:latin typeface="微软雅黑" panose="020B0503020204020204" pitchFamily="34" charset="-122"/>
                <a:ea typeface="微软雅黑" panose="020B0503020204020204" pitchFamily="34" charset="-122"/>
              </a:rPr>
              <a:t>art</a:t>
            </a:r>
            <a:endPar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806215" y="2089219"/>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02</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4290341" y="3145532"/>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290341" y="3721596"/>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305241" y="3230242"/>
            <a:ext cx="2823772" cy="389466"/>
          </a:xfrm>
          <a:prstGeom prst="rect">
            <a:avLst/>
          </a:prstGeom>
          <a:noFill/>
        </p:spPr>
        <p:txBody>
          <a:bodyPr wrap="square" rtlCol="0">
            <a:spAutoFit/>
          </a:bodyPr>
          <a:lstStyle/>
          <a:p>
            <a:pPr algn="just">
              <a:lnSpc>
                <a:spcPct val="125000"/>
              </a:lnSpc>
            </a:pPr>
            <a:r>
              <a:rPr lang="zh-CN" altLang="en-US" sz="1700" b="1" dirty="0" smtClean="0">
                <a:solidFill>
                  <a:schemeClr val="tx1">
                    <a:lumMod val="85000"/>
                    <a:lumOff val="15000"/>
                  </a:schemeClr>
                </a:solidFill>
                <a:latin typeface="微软雅黑" pitchFamily="34" charset="-122"/>
                <a:ea typeface="微软雅黑" pitchFamily="34" charset="-122"/>
              </a:rPr>
              <a:t>点此此处输入相关文字标题</a:t>
            </a:r>
            <a:endParaRPr lang="zh-CN" altLang="en-US" sz="1700" b="1" dirty="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1979712" y="2065412"/>
            <a:ext cx="2059245" cy="1872208"/>
            <a:chOff x="1979712" y="2065412"/>
            <a:chExt cx="2059245" cy="1872208"/>
          </a:xfrm>
        </p:grpSpPr>
        <p:sp>
          <p:nvSpPr>
            <p:cNvPr id="28" name="圆角矩形 27"/>
            <p:cNvSpPr/>
            <p:nvPr/>
          </p:nvSpPr>
          <p:spPr>
            <a:xfrm>
              <a:off x="1979712" y="2065412"/>
              <a:ext cx="2059245" cy="1872208"/>
            </a:xfrm>
            <a:prstGeom prst="round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3C1E"/>
                </a:solidFill>
              </a:endParaRPr>
            </a:p>
          </p:txBody>
        </p:sp>
        <p:pic>
          <p:nvPicPr>
            <p:cNvPr id="29" name="图片 28"/>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415914" y="2353444"/>
              <a:ext cx="1264590" cy="1319389"/>
            </a:xfrm>
            <a:prstGeom prst="rect">
              <a:avLst/>
            </a:prstGeom>
          </p:spPr>
        </p:pic>
      </p:grpSp>
    </p:spTree>
    <p:extLst>
      <p:ext uri="{BB962C8B-B14F-4D97-AF65-F5344CB8AC3E}">
        <p14:creationId xmlns:p14="http://schemas.microsoft.com/office/powerpoint/2010/main" val="17283933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edge">
                                      <p:cBhvr>
                                        <p:cTn id="18" dur="2000"/>
                                        <p:tgtEl>
                                          <p:spTgt spid="27"/>
                                        </p:tgtEl>
                                      </p:cBhvr>
                                    </p:animEffect>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6"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80">
                                          <p:stCondLst>
                                            <p:cond delay="0"/>
                                          </p:stCondLst>
                                        </p:cTn>
                                        <p:tgtEl>
                                          <p:spTgt spid="23"/>
                                        </p:tgtEl>
                                      </p:cBhvr>
                                    </p:animEffect>
                                    <p:anim calcmode="lin" valueType="num">
                                      <p:cBhvr>
                                        <p:cTn id="2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3" dur="26">
                                          <p:stCondLst>
                                            <p:cond delay="650"/>
                                          </p:stCondLst>
                                        </p:cTn>
                                        <p:tgtEl>
                                          <p:spTgt spid="23"/>
                                        </p:tgtEl>
                                      </p:cBhvr>
                                      <p:to x="100000" y="60000"/>
                                    </p:animScale>
                                    <p:animScale>
                                      <p:cBhvr>
                                        <p:cTn id="34" dur="166" decel="50000">
                                          <p:stCondLst>
                                            <p:cond delay="676"/>
                                          </p:stCondLst>
                                        </p:cTn>
                                        <p:tgtEl>
                                          <p:spTgt spid="23"/>
                                        </p:tgtEl>
                                      </p:cBhvr>
                                      <p:to x="100000" y="100000"/>
                                    </p:animScale>
                                    <p:animScale>
                                      <p:cBhvr>
                                        <p:cTn id="35" dur="26">
                                          <p:stCondLst>
                                            <p:cond delay="1312"/>
                                          </p:stCondLst>
                                        </p:cTn>
                                        <p:tgtEl>
                                          <p:spTgt spid="23"/>
                                        </p:tgtEl>
                                      </p:cBhvr>
                                      <p:to x="100000" y="80000"/>
                                    </p:animScale>
                                    <p:animScale>
                                      <p:cBhvr>
                                        <p:cTn id="36" dur="166" decel="50000">
                                          <p:stCondLst>
                                            <p:cond delay="1338"/>
                                          </p:stCondLst>
                                        </p:cTn>
                                        <p:tgtEl>
                                          <p:spTgt spid="23"/>
                                        </p:tgtEl>
                                      </p:cBhvr>
                                      <p:to x="100000" y="100000"/>
                                    </p:animScale>
                                    <p:animScale>
                                      <p:cBhvr>
                                        <p:cTn id="37" dur="26">
                                          <p:stCondLst>
                                            <p:cond delay="1642"/>
                                          </p:stCondLst>
                                        </p:cTn>
                                        <p:tgtEl>
                                          <p:spTgt spid="23"/>
                                        </p:tgtEl>
                                      </p:cBhvr>
                                      <p:to x="100000" y="90000"/>
                                    </p:animScale>
                                    <p:animScale>
                                      <p:cBhvr>
                                        <p:cTn id="38" dur="166" decel="50000">
                                          <p:stCondLst>
                                            <p:cond delay="1668"/>
                                          </p:stCondLst>
                                        </p:cTn>
                                        <p:tgtEl>
                                          <p:spTgt spid="23"/>
                                        </p:tgtEl>
                                      </p:cBhvr>
                                      <p:to x="100000" y="100000"/>
                                    </p:animScale>
                                    <p:animScale>
                                      <p:cBhvr>
                                        <p:cTn id="39" dur="26">
                                          <p:stCondLst>
                                            <p:cond delay="1808"/>
                                          </p:stCondLst>
                                        </p:cTn>
                                        <p:tgtEl>
                                          <p:spTgt spid="23"/>
                                        </p:tgtEl>
                                      </p:cBhvr>
                                      <p:to x="100000" y="95000"/>
                                    </p:animScale>
                                    <p:animScale>
                                      <p:cBhvr>
                                        <p:cTn id="40" dur="166" decel="50000">
                                          <p:stCondLst>
                                            <p:cond delay="1834"/>
                                          </p:stCondLst>
                                        </p:cTn>
                                        <p:tgtEl>
                                          <p:spTgt spid="23"/>
                                        </p:tgtEl>
                                      </p:cBhvr>
                                      <p:to x="100000" y="100000"/>
                                    </p:animScale>
                                  </p:childTnLst>
                                </p:cTn>
                              </p:par>
                            </p:childTnLst>
                          </p:cTn>
                        </p:par>
                        <p:par>
                          <p:cTn id="41" fill="hold">
                            <p:stCondLst>
                              <p:cond delay="5500"/>
                            </p:stCondLst>
                            <p:childTnLst>
                              <p:par>
                                <p:cTn id="42" presetID="2" presetClass="entr" presetSubtype="2"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0-#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23"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553110" y="3286785"/>
            <a:ext cx="1242738" cy="877730"/>
            <a:chOff x="5220072" y="2135309"/>
            <a:chExt cx="2692780" cy="1901877"/>
          </a:xfrm>
          <a:solidFill>
            <a:srgbClr val="9AC223"/>
          </a:solidFill>
        </p:grpSpPr>
        <p:sp>
          <p:nvSpPr>
            <p:cNvPr id="8" name="任意多边形 7"/>
            <p:cNvSpPr/>
            <p:nvPr/>
          </p:nvSpPr>
          <p:spPr>
            <a:xfrm rot="353608">
              <a:off x="6263173" y="2135309"/>
              <a:ext cx="399274" cy="1901877"/>
            </a:xfrm>
            <a:custGeom>
              <a:avLst/>
              <a:gdLst>
                <a:gd name="connsiteX0" fmla="*/ 290285 w 638628"/>
                <a:gd name="connsiteY0" fmla="*/ 101600 h 3135086"/>
                <a:gd name="connsiteX1" fmla="*/ 333828 w 638628"/>
                <a:gd name="connsiteY1" fmla="*/ 261257 h 3135086"/>
                <a:gd name="connsiteX2" fmla="*/ 319314 w 638628"/>
                <a:gd name="connsiteY2" fmla="*/ 1407886 h 3135086"/>
                <a:gd name="connsiteX3" fmla="*/ 348343 w 638628"/>
                <a:gd name="connsiteY3" fmla="*/ 1712686 h 3135086"/>
                <a:gd name="connsiteX4" fmla="*/ 304800 w 638628"/>
                <a:gd name="connsiteY4" fmla="*/ 1915886 h 3135086"/>
                <a:gd name="connsiteX5" fmla="*/ 0 w 638628"/>
                <a:gd name="connsiteY5" fmla="*/ 1669143 h 3135086"/>
                <a:gd name="connsiteX6" fmla="*/ 246743 w 638628"/>
                <a:gd name="connsiteY6" fmla="*/ 1988457 h 3135086"/>
                <a:gd name="connsiteX7" fmla="*/ 304800 w 638628"/>
                <a:gd name="connsiteY7" fmla="*/ 2061029 h 3135086"/>
                <a:gd name="connsiteX8" fmla="*/ 290285 w 638628"/>
                <a:gd name="connsiteY8" fmla="*/ 2481943 h 3135086"/>
                <a:gd name="connsiteX9" fmla="*/ 130628 w 638628"/>
                <a:gd name="connsiteY9" fmla="*/ 3048000 h 3135086"/>
                <a:gd name="connsiteX10" fmla="*/ 333828 w 638628"/>
                <a:gd name="connsiteY10" fmla="*/ 3135086 h 3135086"/>
                <a:gd name="connsiteX11" fmla="*/ 449943 w 638628"/>
                <a:gd name="connsiteY11" fmla="*/ 3033486 h 3135086"/>
                <a:gd name="connsiteX12" fmla="*/ 406400 w 638628"/>
                <a:gd name="connsiteY12" fmla="*/ 2423886 h 3135086"/>
                <a:gd name="connsiteX13" fmla="*/ 406400 w 638628"/>
                <a:gd name="connsiteY13" fmla="*/ 1930400 h 3135086"/>
                <a:gd name="connsiteX14" fmla="*/ 420914 w 638628"/>
                <a:gd name="connsiteY14" fmla="*/ 1582057 h 3135086"/>
                <a:gd name="connsiteX15" fmla="*/ 391885 w 638628"/>
                <a:gd name="connsiteY15" fmla="*/ 1494972 h 3135086"/>
                <a:gd name="connsiteX16" fmla="*/ 551543 w 638628"/>
                <a:gd name="connsiteY16" fmla="*/ 1291772 h 3135086"/>
                <a:gd name="connsiteX17" fmla="*/ 638628 w 638628"/>
                <a:gd name="connsiteY17" fmla="*/ 1146629 h 3135086"/>
                <a:gd name="connsiteX18" fmla="*/ 406400 w 638628"/>
                <a:gd name="connsiteY18" fmla="*/ 1393372 h 3135086"/>
                <a:gd name="connsiteX19" fmla="*/ 391885 w 638628"/>
                <a:gd name="connsiteY19" fmla="*/ 1117600 h 3135086"/>
                <a:gd name="connsiteX20" fmla="*/ 406400 w 638628"/>
                <a:gd name="connsiteY20" fmla="*/ 420914 h 3135086"/>
                <a:gd name="connsiteX21" fmla="*/ 406400 w 638628"/>
                <a:gd name="connsiteY21" fmla="*/ 130629 h 3135086"/>
                <a:gd name="connsiteX22" fmla="*/ 362857 w 638628"/>
                <a:gd name="connsiteY22" fmla="*/ 0 h 3135086"/>
                <a:gd name="connsiteX23" fmla="*/ 290285 w 638628"/>
                <a:gd name="connsiteY23" fmla="*/ 101600 h 3135086"/>
                <a:gd name="connsiteX0" fmla="*/ 290285 w 638628"/>
                <a:gd name="connsiteY0" fmla="*/ 101600 h 3137922"/>
                <a:gd name="connsiteX1" fmla="*/ 333828 w 638628"/>
                <a:gd name="connsiteY1" fmla="*/ 261257 h 3137922"/>
                <a:gd name="connsiteX2" fmla="*/ 319314 w 638628"/>
                <a:gd name="connsiteY2" fmla="*/ 1407886 h 3137922"/>
                <a:gd name="connsiteX3" fmla="*/ 348343 w 638628"/>
                <a:gd name="connsiteY3" fmla="*/ 1712686 h 3137922"/>
                <a:gd name="connsiteX4" fmla="*/ 304800 w 638628"/>
                <a:gd name="connsiteY4" fmla="*/ 1915886 h 3137922"/>
                <a:gd name="connsiteX5" fmla="*/ 0 w 638628"/>
                <a:gd name="connsiteY5" fmla="*/ 1669143 h 3137922"/>
                <a:gd name="connsiteX6" fmla="*/ 246743 w 638628"/>
                <a:gd name="connsiteY6" fmla="*/ 1988457 h 3137922"/>
                <a:gd name="connsiteX7" fmla="*/ 304800 w 638628"/>
                <a:gd name="connsiteY7" fmla="*/ 2061029 h 3137922"/>
                <a:gd name="connsiteX8" fmla="*/ 290285 w 638628"/>
                <a:gd name="connsiteY8" fmla="*/ 2481943 h 3137922"/>
                <a:gd name="connsiteX9" fmla="*/ 130628 w 638628"/>
                <a:gd name="connsiteY9" fmla="*/ 3048000 h 3137922"/>
                <a:gd name="connsiteX10" fmla="*/ 333828 w 638628"/>
                <a:gd name="connsiteY10" fmla="*/ 3135086 h 3137922"/>
                <a:gd name="connsiteX11" fmla="*/ 449943 w 638628"/>
                <a:gd name="connsiteY11" fmla="*/ 3033486 h 3137922"/>
                <a:gd name="connsiteX12" fmla="*/ 406400 w 638628"/>
                <a:gd name="connsiteY12" fmla="*/ 2423886 h 3137922"/>
                <a:gd name="connsiteX13" fmla="*/ 406400 w 638628"/>
                <a:gd name="connsiteY13" fmla="*/ 1930400 h 3137922"/>
                <a:gd name="connsiteX14" fmla="*/ 420914 w 638628"/>
                <a:gd name="connsiteY14" fmla="*/ 1582057 h 3137922"/>
                <a:gd name="connsiteX15" fmla="*/ 391885 w 638628"/>
                <a:gd name="connsiteY15" fmla="*/ 1494972 h 3137922"/>
                <a:gd name="connsiteX16" fmla="*/ 551543 w 638628"/>
                <a:gd name="connsiteY16" fmla="*/ 1291772 h 3137922"/>
                <a:gd name="connsiteX17" fmla="*/ 638628 w 638628"/>
                <a:gd name="connsiteY17" fmla="*/ 1146629 h 3137922"/>
                <a:gd name="connsiteX18" fmla="*/ 406400 w 638628"/>
                <a:gd name="connsiteY18" fmla="*/ 1393372 h 3137922"/>
                <a:gd name="connsiteX19" fmla="*/ 391885 w 638628"/>
                <a:gd name="connsiteY19" fmla="*/ 1117600 h 3137922"/>
                <a:gd name="connsiteX20" fmla="*/ 406400 w 638628"/>
                <a:gd name="connsiteY20" fmla="*/ 420914 h 3137922"/>
                <a:gd name="connsiteX21" fmla="*/ 406400 w 638628"/>
                <a:gd name="connsiteY21" fmla="*/ 130629 h 3137922"/>
                <a:gd name="connsiteX22" fmla="*/ 362857 w 638628"/>
                <a:gd name="connsiteY22" fmla="*/ 0 h 3137922"/>
                <a:gd name="connsiteX23" fmla="*/ 290285 w 638628"/>
                <a:gd name="connsiteY23" fmla="*/ 101600 h 3137922"/>
                <a:gd name="connsiteX0" fmla="*/ 290285 w 638628"/>
                <a:gd name="connsiteY0" fmla="*/ 101600 h 3137922"/>
                <a:gd name="connsiteX1" fmla="*/ 333828 w 638628"/>
                <a:gd name="connsiteY1" fmla="*/ 261257 h 3137922"/>
                <a:gd name="connsiteX2" fmla="*/ 319314 w 638628"/>
                <a:gd name="connsiteY2" fmla="*/ 1407886 h 3137922"/>
                <a:gd name="connsiteX3" fmla="*/ 348343 w 638628"/>
                <a:gd name="connsiteY3" fmla="*/ 1712686 h 3137922"/>
                <a:gd name="connsiteX4" fmla="*/ 304800 w 638628"/>
                <a:gd name="connsiteY4" fmla="*/ 1915886 h 3137922"/>
                <a:gd name="connsiteX5" fmla="*/ 0 w 638628"/>
                <a:gd name="connsiteY5" fmla="*/ 1669143 h 3137922"/>
                <a:gd name="connsiteX6" fmla="*/ 246743 w 638628"/>
                <a:gd name="connsiteY6" fmla="*/ 1988457 h 3137922"/>
                <a:gd name="connsiteX7" fmla="*/ 304800 w 638628"/>
                <a:gd name="connsiteY7" fmla="*/ 2061029 h 3137922"/>
                <a:gd name="connsiteX8" fmla="*/ 290285 w 638628"/>
                <a:gd name="connsiteY8" fmla="*/ 2481943 h 3137922"/>
                <a:gd name="connsiteX9" fmla="*/ 130628 w 638628"/>
                <a:gd name="connsiteY9" fmla="*/ 3048000 h 3137922"/>
                <a:gd name="connsiteX10" fmla="*/ 333828 w 638628"/>
                <a:gd name="connsiteY10" fmla="*/ 3135086 h 3137922"/>
                <a:gd name="connsiteX11" fmla="*/ 449943 w 638628"/>
                <a:gd name="connsiteY11" fmla="*/ 3033486 h 3137922"/>
                <a:gd name="connsiteX12" fmla="*/ 406400 w 638628"/>
                <a:gd name="connsiteY12" fmla="*/ 2423886 h 3137922"/>
                <a:gd name="connsiteX13" fmla="*/ 406400 w 638628"/>
                <a:gd name="connsiteY13" fmla="*/ 1930400 h 3137922"/>
                <a:gd name="connsiteX14" fmla="*/ 420914 w 638628"/>
                <a:gd name="connsiteY14" fmla="*/ 1582057 h 3137922"/>
                <a:gd name="connsiteX15" fmla="*/ 391885 w 638628"/>
                <a:gd name="connsiteY15" fmla="*/ 1494972 h 3137922"/>
                <a:gd name="connsiteX16" fmla="*/ 551543 w 638628"/>
                <a:gd name="connsiteY16" fmla="*/ 1291772 h 3137922"/>
                <a:gd name="connsiteX17" fmla="*/ 638628 w 638628"/>
                <a:gd name="connsiteY17" fmla="*/ 1146629 h 3137922"/>
                <a:gd name="connsiteX18" fmla="*/ 406400 w 638628"/>
                <a:gd name="connsiteY18" fmla="*/ 1393372 h 3137922"/>
                <a:gd name="connsiteX19" fmla="*/ 391885 w 638628"/>
                <a:gd name="connsiteY19" fmla="*/ 1117600 h 3137922"/>
                <a:gd name="connsiteX20" fmla="*/ 406400 w 638628"/>
                <a:gd name="connsiteY20" fmla="*/ 420914 h 3137922"/>
                <a:gd name="connsiteX21" fmla="*/ 406400 w 638628"/>
                <a:gd name="connsiteY21" fmla="*/ 130629 h 3137922"/>
                <a:gd name="connsiteX22" fmla="*/ 362857 w 638628"/>
                <a:gd name="connsiteY22" fmla="*/ 0 h 3137922"/>
                <a:gd name="connsiteX23" fmla="*/ 290285 w 638628"/>
                <a:gd name="connsiteY23" fmla="*/ 101600 h 3137922"/>
                <a:gd name="connsiteX0" fmla="*/ 290285 w 638628"/>
                <a:gd name="connsiteY0" fmla="*/ 101600 h 3137922"/>
                <a:gd name="connsiteX1" fmla="*/ 333828 w 638628"/>
                <a:gd name="connsiteY1" fmla="*/ 261257 h 3137922"/>
                <a:gd name="connsiteX2" fmla="*/ 319314 w 638628"/>
                <a:gd name="connsiteY2" fmla="*/ 1407886 h 3137922"/>
                <a:gd name="connsiteX3" fmla="*/ 348343 w 638628"/>
                <a:gd name="connsiteY3" fmla="*/ 1712686 h 3137922"/>
                <a:gd name="connsiteX4" fmla="*/ 304800 w 638628"/>
                <a:gd name="connsiteY4" fmla="*/ 1915886 h 3137922"/>
                <a:gd name="connsiteX5" fmla="*/ 0 w 638628"/>
                <a:gd name="connsiteY5" fmla="*/ 1669143 h 3137922"/>
                <a:gd name="connsiteX6" fmla="*/ 246743 w 638628"/>
                <a:gd name="connsiteY6" fmla="*/ 1988457 h 3137922"/>
                <a:gd name="connsiteX7" fmla="*/ 304800 w 638628"/>
                <a:gd name="connsiteY7" fmla="*/ 2061029 h 3137922"/>
                <a:gd name="connsiteX8" fmla="*/ 290285 w 638628"/>
                <a:gd name="connsiteY8" fmla="*/ 2481943 h 3137922"/>
                <a:gd name="connsiteX9" fmla="*/ 130628 w 638628"/>
                <a:gd name="connsiteY9" fmla="*/ 3048000 h 3137922"/>
                <a:gd name="connsiteX10" fmla="*/ 333828 w 638628"/>
                <a:gd name="connsiteY10" fmla="*/ 3135086 h 3137922"/>
                <a:gd name="connsiteX11" fmla="*/ 437243 w 638628"/>
                <a:gd name="connsiteY11" fmla="*/ 3033486 h 3137922"/>
                <a:gd name="connsiteX12" fmla="*/ 406400 w 638628"/>
                <a:gd name="connsiteY12" fmla="*/ 2423886 h 3137922"/>
                <a:gd name="connsiteX13" fmla="*/ 406400 w 638628"/>
                <a:gd name="connsiteY13" fmla="*/ 1930400 h 3137922"/>
                <a:gd name="connsiteX14" fmla="*/ 420914 w 638628"/>
                <a:gd name="connsiteY14" fmla="*/ 1582057 h 3137922"/>
                <a:gd name="connsiteX15" fmla="*/ 391885 w 638628"/>
                <a:gd name="connsiteY15" fmla="*/ 1494972 h 3137922"/>
                <a:gd name="connsiteX16" fmla="*/ 551543 w 638628"/>
                <a:gd name="connsiteY16" fmla="*/ 1291772 h 3137922"/>
                <a:gd name="connsiteX17" fmla="*/ 638628 w 638628"/>
                <a:gd name="connsiteY17" fmla="*/ 1146629 h 3137922"/>
                <a:gd name="connsiteX18" fmla="*/ 406400 w 638628"/>
                <a:gd name="connsiteY18" fmla="*/ 1393372 h 3137922"/>
                <a:gd name="connsiteX19" fmla="*/ 391885 w 638628"/>
                <a:gd name="connsiteY19" fmla="*/ 1117600 h 3137922"/>
                <a:gd name="connsiteX20" fmla="*/ 406400 w 638628"/>
                <a:gd name="connsiteY20" fmla="*/ 420914 h 3137922"/>
                <a:gd name="connsiteX21" fmla="*/ 406400 w 638628"/>
                <a:gd name="connsiteY21" fmla="*/ 130629 h 3137922"/>
                <a:gd name="connsiteX22" fmla="*/ 362857 w 638628"/>
                <a:gd name="connsiteY22" fmla="*/ 0 h 3137922"/>
                <a:gd name="connsiteX23" fmla="*/ 290285 w 638628"/>
                <a:gd name="connsiteY23" fmla="*/ 101600 h 3137922"/>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408553 w 638628"/>
                <a:gd name="connsiteY15" fmla="*/ 1497353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408553 w 638628"/>
                <a:gd name="connsiteY15" fmla="*/ 1497353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362857 w 638628"/>
                <a:gd name="connsiteY21" fmla="*/ 0 h 3143601"/>
                <a:gd name="connsiteX22" fmla="*/ 290285 w 638628"/>
                <a:gd name="connsiteY22" fmla="*/ 101600 h 3143601"/>
                <a:gd name="connsiteX0" fmla="*/ 290285 w 638628"/>
                <a:gd name="connsiteY0" fmla="*/ 0 h 3042001"/>
                <a:gd name="connsiteX1" fmla="*/ 333828 w 638628"/>
                <a:gd name="connsiteY1" fmla="*/ 159657 h 3042001"/>
                <a:gd name="connsiteX2" fmla="*/ 319314 w 638628"/>
                <a:gd name="connsiteY2" fmla="*/ 1306286 h 3042001"/>
                <a:gd name="connsiteX3" fmla="*/ 348343 w 638628"/>
                <a:gd name="connsiteY3" fmla="*/ 1611086 h 3042001"/>
                <a:gd name="connsiteX4" fmla="*/ 304800 w 638628"/>
                <a:gd name="connsiteY4" fmla="*/ 1814286 h 3042001"/>
                <a:gd name="connsiteX5" fmla="*/ 0 w 638628"/>
                <a:gd name="connsiteY5" fmla="*/ 1567543 h 3042001"/>
                <a:gd name="connsiteX6" fmla="*/ 246743 w 638628"/>
                <a:gd name="connsiteY6" fmla="*/ 1886857 h 3042001"/>
                <a:gd name="connsiteX7" fmla="*/ 304800 w 638628"/>
                <a:gd name="connsiteY7" fmla="*/ 1959429 h 3042001"/>
                <a:gd name="connsiteX8" fmla="*/ 290285 w 638628"/>
                <a:gd name="connsiteY8" fmla="*/ 2380343 h 3042001"/>
                <a:gd name="connsiteX9" fmla="*/ 197303 w 638628"/>
                <a:gd name="connsiteY9" fmla="*/ 2965450 h 3042001"/>
                <a:gd name="connsiteX10" fmla="*/ 333828 w 638628"/>
                <a:gd name="connsiteY10" fmla="*/ 3033486 h 3042001"/>
                <a:gd name="connsiteX11" fmla="*/ 437243 w 638628"/>
                <a:gd name="connsiteY11" fmla="*/ 2931886 h 3042001"/>
                <a:gd name="connsiteX12" fmla="*/ 406400 w 638628"/>
                <a:gd name="connsiteY12" fmla="*/ 2322286 h 3042001"/>
                <a:gd name="connsiteX13" fmla="*/ 406400 w 638628"/>
                <a:gd name="connsiteY13" fmla="*/ 1828800 h 3042001"/>
                <a:gd name="connsiteX14" fmla="*/ 420914 w 638628"/>
                <a:gd name="connsiteY14" fmla="*/ 1480457 h 3042001"/>
                <a:gd name="connsiteX15" fmla="*/ 408553 w 638628"/>
                <a:gd name="connsiteY15" fmla="*/ 1395753 h 3042001"/>
                <a:gd name="connsiteX16" fmla="*/ 551543 w 638628"/>
                <a:gd name="connsiteY16" fmla="*/ 1190172 h 3042001"/>
                <a:gd name="connsiteX17" fmla="*/ 638628 w 638628"/>
                <a:gd name="connsiteY17" fmla="*/ 1045029 h 3042001"/>
                <a:gd name="connsiteX18" fmla="*/ 406400 w 638628"/>
                <a:gd name="connsiteY18" fmla="*/ 1291772 h 3042001"/>
                <a:gd name="connsiteX19" fmla="*/ 391885 w 638628"/>
                <a:gd name="connsiteY19" fmla="*/ 1016000 h 3042001"/>
                <a:gd name="connsiteX20" fmla="*/ 406400 w 638628"/>
                <a:gd name="connsiteY20" fmla="*/ 319314 h 3042001"/>
                <a:gd name="connsiteX21" fmla="*/ 358094 w 638628"/>
                <a:gd name="connsiteY21" fmla="*/ 50800 h 3042001"/>
                <a:gd name="connsiteX22" fmla="*/ 290285 w 638628"/>
                <a:gd name="connsiteY22" fmla="*/ 0 h 304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8628" h="3042001">
                  <a:moveTo>
                    <a:pt x="290285" y="0"/>
                  </a:moveTo>
                  <a:lnTo>
                    <a:pt x="333828" y="159657"/>
                  </a:lnTo>
                  <a:lnTo>
                    <a:pt x="319314" y="1306286"/>
                  </a:lnTo>
                  <a:cubicBezTo>
                    <a:pt x="321733" y="1548191"/>
                    <a:pt x="350762" y="1526419"/>
                    <a:pt x="348343" y="1611086"/>
                  </a:cubicBezTo>
                  <a:cubicBezTo>
                    <a:pt x="345924" y="1695753"/>
                    <a:pt x="362857" y="1821543"/>
                    <a:pt x="304800" y="1814286"/>
                  </a:cubicBezTo>
                  <a:lnTo>
                    <a:pt x="0" y="1567543"/>
                  </a:lnTo>
                  <a:lnTo>
                    <a:pt x="246743" y="1886857"/>
                  </a:lnTo>
                  <a:lnTo>
                    <a:pt x="304800" y="1959429"/>
                  </a:lnTo>
                  <a:lnTo>
                    <a:pt x="290285" y="2380343"/>
                  </a:lnTo>
                  <a:lnTo>
                    <a:pt x="197303" y="2965450"/>
                  </a:lnTo>
                  <a:cubicBezTo>
                    <a:pt x="204560" y="3074307"/>
                    <a:pt x="280609" y="3035905"/>
                    <a:pt x="333828" y="3033486"/>
                  </a:cubicBezTo>
                  <a:cubicBezTo>
                    <a:pt x="387047" y="3031067"/>
                    <a:pt x="425148" y="3050419"/>
                    <a:pt x="437243" y="2931886"/>
                  </a:cubicBezTo>
                  <a:lnTo>
                    <a:pt x="406400" y="2322286"/>
                  </a:lnTo>
                  <a:lnTo>
                    <a:pt x="406400" y="1828800"/>
                  </a:lnTo>
                  <a:cubicBezTo>
                    <a:pt x="408819" y="1688495"/>
                    <a:pt x="423333" y="1553028"/>
                    <a:pt x="420914" y="1480457"/>
                  </a:cubicBezTo>
                  <a:lnTo>
                    <a:pt x="408553" y="1395753"/>
                  </a:lnTo>
                  <a:lnTo>
                    <a:pt x="551543" y="1190172"/>
                  </a:lnTo>
                  <a:lnTo>
                    <a:pt x="638628" y="1045029"/>
                  </a:lnTo>
                  <a:lnTo>
                    <a:pt x="406400" y="1291772"/>
                  </a:lnTo>
                  <a:lnTo>
                    <a:pt x="391885" y="1016000"/>
                  </a:lnTo>
                  <a:lnTo>
                    <a:pt x="406400" y="319314"/>
                  </a:lnTo>
                  <a:lnTo>
                    <a:pt x="358094" y="50800"/>
                  </a:lnTo>
                  <a:lnTo>
                    <a:pt x="290285" y="0"/>
                  </a:lnTo>
                  <a:close/>
                </a:path>
              </a:pathLst>
            </a:custGeom>
            <a:grpFill/>
            <a:ln>
              <a:solidFill>
                <a:srgbClr val="EDE0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660232" y="2139702"/>
              <a:ext cx="1252620" cy="808404"/>
              <a:chOff x="6565399" y="1429796"/>
              <a:chExt cx="1252620" cy="808404"/>
            </a:xfrm>
            <a:grpFill/>
          </p:grpSpPr>
          <p:sp>
            <p:nvSpPr>
              <p:cNvPr id="15" name="任意多边形 14"/>
              <p:cNvSpPr/>
              <p:nvPr/>
            </p:nvSpPr>
            <p:spPr>
              <a:xfrm rot="353608">
                <a:off x="6565399" y="1429796"/>
                <a:ext cx="1252620" cy="808404"/>
              </a:xfrm>
              <a:custGeom>
                <a:avLst/>
                <a:gdLst>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6213 w 2031385"/>
                  <a:gd name="connsiteY12" fmla="*/ 596547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737"/>
                  <a:gd name="connsiteY0" fmla="*/ 1290462 h 1357137"/>
                  <a:gd name="connsiteX1" fmla="*/ 142875 w 2031737"/>
                  <a:gd name="connsiteY1" fmla="*/ 1357137 h 1357137"/>
                  <a:gd name="connsiteX2" fmla="*/ 95250 w 2031737"/>
                  <a:gd name="connsiteY2" fmla="*/ 1185687 h 1357137"/>
                  <a:gd name="connsiteX3" fmla="*/ 304800 w 2031737"/>
                  <a:gd name="connsiteY3" fmla="*/ 880887 h 1357137"/>
                  <a:gd name="connsiteX4" fmla="*/ 1038225 w 2031737"/>
                  <a:gd name="connsiteY4" fmla="*/ 1033287 h 1357137"/>
                  <a:gd name="connsiteX5" fmla="*/ 1628775 w 2031737"/>
                  <a:gd name="connsiteY5" fmla="*/ 804687 h 1357137"/>
                  <a:gd name="connsiteX6" fmla="*/ 2000250 w 2031737"/>
                  <a:gd name="connsiteY6" fmla="*/ 4587 h 1357137"/>
                  <a:gd name="connsiteX7" fmla="*/ 1990725 w 2031737"/>
                  <a:gd name="connsiteY7" fmla="*/ 4587 h 1357137"/>
                  <a:gd name="connsiteX8" fmla="*/ 1471613 w 2031737"/>
                  <a:gd name="connsiteY8" fmla="*/ 66500 h 1357137"/>
                  <a:gd name="connsiteX9" fmla="*/ 1200150 w 2031737"/>
                  <a:gd name="connsiteY9" fmla="*/ 80787 h 1357137"/>
                  <a:gd name="connsiteX10" fmla="*/ 476250 w 2031737"/>
                  <a:gd name="connsiteY10" fmla="*/ 99837 h 1357137"/>
                  <a:gd name="connsiteX11" fmla="*/ 219075 w 2031737"/>
                  <a:gd name="connsiteY11" fmla="*/ 318912 h 1357137"/>
                  <a:gd name="connsiteX12" fmla="*/ 176213 w 2031737"/>
                  <a:gd name="connsiteY12" fmla="*/ 595137 h 1357137"/>
                  <a:gd name="connsiteX13" fmla="*/ 238125 w 2031737"/>
                  <a:gd name="connsiteY13" fmla="*/ 814212 h 1357137"/>
                  <a:gd name="connsiteX14" fmla="*/ 57150 w 2031737"/>
                  <a:gd name="connsiteY14" fmla="*/ 1099962 h 1357137"/>
                  <a:gd name="connsiteX15" fmla="*/ 0 w 2031737"/>
                  <a:gd name="connsiteY15" fmla="*/ 1204737 h 1357137"/>
                  <a:gd name="connsiteX16" fmla="*/ 57150 w 2031737"/>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200150 w 2026109"/>
                  <a:gd name="connsiteY9" fmla="*/ 807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6173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33162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0 w 2026109"/>
                  <a:gd name="connsiteY0" fmla="*/ 1204737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0" fmla="*/ 0 w 2026109"/>
                  <a:gd name="connsiteY0" fmla="*/ 12523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52362 h 13571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290462"/>
                  <a:gd name="connsiteX1" fmla="*/ 67905 w 2027339"/>
                  <a:gd name="connsiteY1" fmla="*/ 1290462 h 1290462"/>
                  <a:gd name="connsiteX2" fmla="*/ 96480 w 2027339"/>
                  <a:gd name="connsiteY2" fmla="*/ 1185687 h 1290462"/>
                  <a:gd name="connsiteX3" fmla="*/ 306030 w 2027339"/>
                  <a:gd name="connsiteY3" fmla="*/ 880887 h 1290462"/>
                  <a:gd name="connsiteX4" fmla="*/ 1039455 w 2027339"/>
                  <a:gd name="connsiteY4" fmla="*/ 1033287 h 1290462"/>
                  <a:gd name="connsiteX5" fmla="*/ 1630005 w 2027339"/>
                  <a:gd name="connsiteY5" fmla="*/ 804687 h 1290462"/>
                  <a:gd name="connsiteX6" fmla="*/ 2001480 w 2027339"/>
                  <a:gd name="connsiteY6" fmla="*/ 4587 h 1290462"/>
                  <a:gd name="connsiteX7" fmla="*/ 1991955 w 2027339"/>
                  <a:gd name="connsiteY7" fmla="*/ 4587 h 1290462"/>
                  <a:gd name="connsiteX8" fmla="*/ 1549043 w 2027339"/>
                  <a:gd name="connsiteY8" fmla="*/ 66500 h 1290462"/>
                  <a:gd name="connsiteX9" fmla="*/ 1191855 w 2027339"/>
                  <a:gd name="connsiteY9" fmla="*/ 42687 h 1290462"/>
                  <a:gd name="connsiteX10" fmla="*/ 477480 w 2027339"/>
                  <a:gd name="connsiteY10" fmla="*/ 99837 h 1290462"/>
                  <a:gd name="connsiteX11" fmla="*/ 220305 w 2027339"/>
                  <a:gd name="connsiteY11" fmla="*/ 318912 h 1290462"/>
                  <a:gd name="connsiteX12" fmla="*/ 177443 w 2027339"/>
                  <a:gd name="connsiteY12" fmla="*/ 595137 h 1290462"/>
                  <a:gd name="connsiteX13" fmla="*/ 239355 w 2027339"/>
                  <a:gd name="connsiteY13" fmla="*/ 814212 h 1290462"/>
                  <a:gd name="connsiteX14" fmla="*/ 58380 w 2027339"/>
                  <a:gd name="connsiteY14" fmla="*/ 1099962 h 1290462"/>
                  <a:gd name="connsiteX15" fmla="*/ 1230 w 2027339"/>
                  <a:gd name="connsiteY15" fmla="*/ 1252362 h 1290462"/>
                  <a:gd name="connsiteX0" fmla="*/ 1230 w 2027339"/>
                  <a:gd name="connsiteY0" fmla="*/ 1252362 h 1290462"/>
                  <a:gd name="connsiteX1" fmla="*/ 67905 w 2027339"/>
                  <a:gd name="connsiteY1" fmla="*/ 1290462 h 1290462"/>
                  <a:gd name="connsiteX2" fmla="*/ 306030 w 2027339"/>
                  <a:gd name="connsiteY2" fmla="*/ 880887 h 1290462"/>
                  <a:gd name="connsiteX3" fmla="*/ 1039455 w 2027339"/>
                  <a:gd name="connsiteY3" fmla="*/ 1033287 h 1290462"/>
                  <a:gd name="connsiteX4" fmla="*/ 1630005 w 2027339"/>
                  <a:gd name="connsiteY4" fmla="*/ 804687 h 1290462"/>
                  <a:gd name="connsiteX5" fmla="*/ 2001480 w 2027339"/>
                  <a:gd name="connsiteY5" fmla="*/ 4587 h 1290462"/>
                  <a:gd name="connsiteX6" fmla="*/ 1991955 w 2027339"/>
                  <a:gd name="connsiteY6" fmla="*/ 4587 h 1290462"/>
                  <a:gd name="connsiteX7" fmla="*/ 1549043 w 2027339"/>
                  <a:gd name="connsiteY7" fmla="*/ 66500 h 1290462"/>
                  <a:gd name="connsiteX8" fmla="*/ 1191855 w 2027339"/>
                  <a:gd name="connsiteY8" fmla="*/ 42687 h 1290462"/>
                  <a:gd name="connsiteX9" fmla="*/ 477480 w 2027339"/>
                  <a:gd name="connsiteY9" fmla="*/ 99837 h 1290462"/>
                  <a:gd name="connsiteX10" fmla="*/ 220305 w 2027339"/>
                  <a:gd name="connsiteY10" fmla="*/ 318912 h 1290462"/>
                  <a:gd name="connsiteX11" fmla="*/ 177443 w 2027339"/>
                  <a:gd name="connsiteY11" fmla="*/ 595137 h 1290462"/>
                  <a:gd name="connsiteX12" fmla="*/ 239355 w 2027339"/>
                  <a:gd name="connsiteY12" fmla="*/ 814212 h 1290462"/>
                  <a:gd name="connsiteX13" fmla="*/ 58380 w 2027339"/>
                  <a:gd name="connsiteY13" fmla="*/ 1099962 h 1290462"/>
                  <a:gd name="connsiteX14" fmla="*/ 1230 w 2027339"/>
                  <a:gd name="connsiteY14" fmla="*/ 1252362 h 1290462"/>
                  <a:gd name="connsiteX0" fmla="*/ 1230 w 2027339"/>
                  <a:gd name="connsiteY0" fmla="*/ 1252362 h 1297606"/>
                  <a:gd name="connsiteX1" fmla="*/ 79811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230 w 2027339"/>
                  <a:gd name="connsiteY0" fmla="*/ 1252362 h 1297606"/>
                  <a:gd name="connsiteX1" fmla="*/ 86955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147 w 2029638"/>
                  <a:gd name="connsiteY0" fmla="*/ 1252362 h 1297606"/>
                  <a:gd name="connsiteX1" fmla="*/ 89254 w 2029638"/>
                  <a:gd name="connsiteY1" fmla="*/ 1297606 h 1297606"/>
                  <a:gd name="connsiteX2" fmla="*/ 308329 w 2029638"/>
                  <a:gd name="connsiteY2" fmla="*/ 880887 h 1297606"/>
                  <a:gd name="connsiteX3" fmla="*/ 1041754 w 2029638"/>
                  <a:gd name="connsiteY3" fmla="*/ 1033287 h 1297606"/>
                  <a:gd name="connsiteX4" fmla="*/ 1632304 w 2029638"/>
                  <a:gd name="connsiteY4" fmla="*/ 804687 h 1297606"/>
                  <a:gd name="connsiteX5" fmla="*/ 2003779 w 2029638"/>
                  <a:gd name="connsiteY5" fmla="*/ 4587 h 1297606"/>
                  <a:gd name="connsiteX6" fmla="*/ 1994254 w 2029638"/>
                  <a:gd name="connsiteY6" fmla="*/ 4587 h 1297606"/>
                  <a:gd name="connsiteX7" fmla="*/ 1551342 w 2029638"/>
                  <a:gd name="connsiteY7" fmla="*/ 66500 h 1297606"/>
                  <a:gd name="connsiteX8" fmla="*/ 1194154 w 2029638"/>
                  <a:gd name="connsiteY8" fmla="*/ 42687 h 1297606"/>
                  <a:gd name="connsiteX9" fmla="*/ 479779 w 2029638"/>
                  <a:gd name="connsiteY9" fmla="*/ 99837 h 1297606"/>
                  <a:gd name="connsiteX10" fmla="*/ 222604 w 2029638"/>
                  <a:gd name="connsiteY10" fmla="*/ 318912 h 1297606"/>
                  <a:gd name="connsiteX11" fmla="*/ 179742 w 2029638"/>
                  <a:gd name="connsiteY11" fmla="*/ 595137 h 1297606"/>
                  <a:gd name="connsiteX12" fmla="*/ 241654 w 2029638"/>
                  <a:gd name="connsiteY12" fmla="*/ 814212 h 1297606"/>
                  <a:gd name="connsiteX13" fmla="*/ 60679 w 2029638"/>
                  <a:gd name="connsiteY13" fmla="*/ 1099962 h 1297606"/>
                  <a:gd name="connsiteX14" fmla="*/ 1147 w 2029638"/>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641582 w 2038916"/>
                  <a:gd name="connsiteY4" fmla="*/ 8046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720832 w 2038916"/>
                  <a:gd name="connsiteY3" fmla="*/ 103963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03532"/>
                  <a:gd name="connsiteY0" fmla="*/ 1247775 h 1293019"/>
                  <a:gd name="connsiteX1" fmla="*/ 98532 w 2003532"/>
                  <a:gd name="connsiteY1" fmla="*/ 1293019 h 1293019"/>
                  <a:gd name="connsiteX2" fmla="*/ 317607 w 2003532"/>
                  <a:gd name="connsiteY2" fmla="*/ 876300 h 1293019"/>
                  <a:gd name="connsiteX3" fmla="*/ 720832 w 2003532"/>
                  <a:gd name="connsiteY3" fmla="*/ 1035050 h 1293019"/>
                  <a:gd name="connsiteX4" fmla="*/ 1457432 w 2003532"/>
                  <a:gd name="connsiteY4" fmla="*/ 838200 h 1293019"/>
                  <a:gd name="connsiteX5" fmla="*/ 2003532 w 2003532"/>
                  <a:gd name="connsiteY5" fmla="*/ 0 h 1293019"/>
                  <a:gd name="connsiteX6" fmla="*/ 1560620 w 2003532"/>
                  <a:gd name="connsiteY6" fmla="*/ 61913 h 1293019"/>
                  <a:gd name="connsiteX7" fmla="*/ 1203432 w 2003532"/>
                  <a:gd name="connsiteY7" fmla="*/ 38100 h 1293019"/>
                  <a:gd name="connsiteX8" fmla="*/ 489057 w 2003532"/>
                  <a:gd name="connsiteY8" fmla="*/ 95250 h 1293019"/>
                  <a:gd name="connsiteX9" fmla="*/ 231882 w 2003532"/>
                  <a:gd name="connsiteY9" fmla="*/ 314325 h 1293019"/>
                  <a:gd name="connsiteX10" fmla="*/ 189020 w 2003532"/>
                  <a:gd name="connsiteY10" fmla="*/ 590550 h 1293019"/>
                  <a:gd name="connsiteX11" fmla="*/ 250932 w 2003532"/>
                  <a:gd name="connsiteY11" fmla="*/ 809625 h 1293019"/>
                  <a:gd name="connsiteX12" fmla="*/ 69957 w 2003532"/>
                  <a:gd name="connsiteY12" fmla="*/ 1095375 h 1293019"/>
                  <a:gd name="connsiteX13" fmla="*/ 900 w 2003532"/>
                  <a:gd name="connsiteY13" fmla="*/ 1247775 h 1293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532" h="1293019">
                    <a:moveTo>
                      <a:pt x="900" y="1247775"/>
                    </a:moveTo>
                    <a:lnTo>
                      <a:pt x="98532" y="1293019"/>
                    </a:lnTo>
                    <a:cubicBezTo>
                      <a:pt x="149332" y="1231107"/>
                      <a:pt x="155682" y="919163"/>
                      <a:pt x="317607" y="876300"/>
                    </a:cubicBezTo>
                    <a:cubicBezTo>
                      <a:pt x="479532" y="833438"/>
                      <a:pt x="500170" y="1047750"/>
                      <a:pt x="720832" y="1035050"/>
                    </a:cubicBezTo>
                    <a:cubicBezTo>
                      <a:pt x="941494" y="1022350"/>
                      <a:pt x="1297094" y="1009650"/>
                      <a:pt x="1457432" y="838200"/>
                    </a:cubicBezTo>
                    <a:lnTo>
                      <a:pt x="2003532" y="0"/>
                    </a:lnTo>
                    <a:cubicBezTo>
                      <a:pt x="1855895" y="20638"/>
                      <a:pt x="1693970" y="55563"/>
                      <a:pt x="1560620" y="61913"/>
                    </a:cubicBezTo>
                    <a:cubicBezTo>
                      <a:pt x="1427270" y="68263"/>
                      <a:pt x="1370119" y="39687"/>
                      <a:pt x="1203432" y="38100"/>
                    </a:cubicBezTo>
                    <a:cubicBezTo>
                      <a:pt x="1036745" y="36513"/>
                      <a:pt x="652570" y="55562"/>
                      <a:pt x="489057" y="95250"/>
                    </a:cubicBezTo>
                    <a:cubicBezTo>
                      <a:pt x="325544" y="134938"/>
                      <a:pt x="282682" y="217488"/>
                      <a:pt x="231882" y="314325"/>
                    </a:cubicBezTo>
                    <a:cubicBezTo>
                      <a:pt x="181082" y="411162"/>
                      <a:pt x="185845" y="508000"/>
                      <a:pt x="189020" y="590550"/>
                    </a:cubicBezTo>
                    <a:cubicBezTo>
                      <a:pt x="192195" y="673100"/>
                      <a:pt x="269982" y="739775"/>
                      <a:pt x="250932" y="809625"/>
                    </a:cubicBezTo>
                    <a:cubicBezTo>
                      <a:pt x="231088" y="893763"/>
                      <a:pt x="109645" y="1022350"/>
                      <a:pt x="69957" y="1095375"/>
                    </a:cubicBezTo>
                    <a:cubicBezTo>
                      <a:pt x="30270" y="1168400"/>
                      <a:pt x="-6244" y="1211263"/>
                      <a:pt x="900" y="1247775"/>
                    </a:cubicBezTo>
                    <a:close/>
                  </a:path>
                </a:pathLst>
              </a:custGeom>
              <a:grpFill/>
              <a:ln w="2540">
                <a:solidFill>
                  <a:srgbClr val="EDE0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353608">
                <a:off x="6588836" y="1435651"/>
                <a:ext cx="1224824" cy="786537"/>
              </a:xfrm>
              <a:custGeom>
                <a:avLst/>
                <a:gdLst>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276225 w 1976437"/>
                  <a:gd name="connsiteY1" fmla="*/ 795337 h 1243012"/>
                  <a:gd name="connsiteX2" fmla="*/ 733425 w 1976437"/>
                  <a:gd name="connsiteY2" fmla="*/ 585787 h 1243012"/>
                  <a:gd name="connsiteX3" fmla="*/ 1976437 w 1976437"/>
                  <a:gd name="connsiteY3" fmla="*/ 0 h 1243012"/>
                  <a:gd name="connsiteX0" fmla="*/ 0 w 1927418"/>
                  <a:gd name="connsiteY0" fmla="*/ 1206474 h 1206474"/>
                  <a:gd name="connsiteX1" fmla="*/ 227206 w 1927418"/>
                  <a:gd name="connsiteY1" fmla="*/ 795337 h 1206474"/>
                  <a:gd name="connsiteX2" fmla="*/ 684406 w 1927418"/>
                  <a:gd name="connsiteY2" fmla="*/ 585787 h 1206474"/>
                  <a:gd name="connsiteX3" fmla="*/ 1927418 w 1927418"/>
                  <a:gd name="connsiteY3" fmla="*/ 0 h 1206474"/>
                  <a:gd name="connsiteX0" fmla="*/ 0 w 1927418"/>
                  <a:gd name="connsiteY0" fmla="*/ 1206474 h 1206474"/>
                  <a:gd name="connsiteX1" fmla="*/ 241212 w 1927418"/>
                  <a:gd name="connsiteY1" fmla="*/ 809039 h 1206474"/>
                  <a:gd name="connsiteX2" fmla="*/ 684406 w 1927418"/>
                  <a:gd name="connsiteY2" fmla="*/ 585787 h 1206474"/>
                  <a:gd name="connsiteX3" fmla="*/ 1927418 w 1927418"/>
                  <a:gd name="connsiteY3" fmla="*/ 0 h 1206474"/>
                  <a:gd name="connsiteX0" fmla="*/ 0 w 1920415"/>
                  <a:gd name="connsiteY0" fmla="*/ 1206474 h 1206474"/>
                  <a:gd name="connsiteX1" fmla="*/ 241212 w 1920415"/>
                  <a:gd name="connsiteY1" fmla="*/ 809039 h 1206474"/>
                  <a:gd name="connsiteX2" fmla="*/ 684406 w 1920415"/>
                  <a:gd name="connsiteY2" fmla="*/ 585787 h 1206474"/>
                  <a:gd name="connsiteX3" fmla="*/ 1920415 w 1920415"/>
                  <a:gd name="connsiteY3" fmla="*/ 0 h 1206474"/>
                </a:gdLst>
                <a:ahLst/>
                <a:cxnLst>
                  <a:cxn ang="0">
                    <a:pos x="connsiteX0" y="connsiteY0"/>
                  </a:cxn>
                  <a:cxn ang="0">
                    <a:pos x="connsiteX1" y="connsiteY1"/>
                  </a:cxn>
                  <a:cxn ang="0">
                    <a:pos x="connsiteX2" y="connsiteY2"/>
                  </a:cxn>
                  <a:cxn ang="0">
                    <a:pos x="connsiteX3" y="connsiteY3"/>
                  </a:cxn>
                </a:cxnLst>
                <a:rect l="l" t="t" r="r" b="b"/>
                <a:pathLst>
                  <a:path w="1920415" h="1206474">
                    <a:moveTo>
                      <a:pt x="0" y="1206474"/>
                    </a:moveTo>
                    <a:cubicBezTo>
                      <a:pt x="57547" y="1113208"/>
                      <a:pt x="118975" y="918576"/>
                      <a:pt x="241212" y="809039"/>
                    </a:cubicBezTo>
                    <a:cubicBezTo>
                      <a:pt x="341224" y="744745"/>
                      <a:pt x="404539" y="720627"/>
                      <a:pt x="684406" y="585787"/>
                    </a:cubicBezTo>
                    <a:lnTo>
                      <a:pt x="1920415" y="0"/>
                    </a:lnTo>
                  </a:path>
                </a:pathLst>
              </a:custGeom>
              <a:grpFill/>
              <a:ln w="6350">
                <a:solidFill>
                  <a:srgbClr val="EDE070"/>
                </a:solidFill>
              </a:ln>
              <a:effectLst>
                <a:outerShdw dir="906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5220072" y="2627442"/>
              <a:ext cx="1108604" cy="664388"/>
              <a:chOff x="6565399" y="1429796"/>
              <a:chExt cx="1252620" cy="808404"/>
            </a:xfrm>
            <a:grpFill/>
          </p:grpSpPr>
          <p:sp>
            <p:nvSpPr>
              <p:cNvPr id="13" name="任意多边形 12"/>
              <p:cNvSpPr/>
              <p:nvPr/>
            </p:nvSpPr>
            <p:spPr>
              <a:xfrm rot="353608">
                <a:off x="6565399" y="1429796"/>
                <a:ext cx="1252620" cy="808404"/>
              </a:xfrm>
              <a:custGeom>
                <a:avLst/>
                <a:gdLst>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6213 w 2031385"/>
                  <a:gd name="connsiteY12" fmla="*/ 596547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737"/>
                  <a:gd name="connsiteY0" fmla="*/ 1290462 h 1357137"/>
                  <a:gd name="connsiteX1" fmla="*/ 142875 w 2031737"/>
                  <a:gd name="connsiteY1" fmla="*/ 1357137 h 1357137"/>
                  <a:gd name="connsiteX2" fmla="*/ 95250 w 2031737"/>
                  <a:gd name="connsiteY2" fmla="*/ 1185687 h 1357137"/>
                  <a:gd name="connsiteX3" fmla="*/ 304800 w 2031737"/>
                  <a:gd name="connsiteY3" fmla="*/ 880887 h 1357137"/>
                  <a:gd name="connsiteX4" fmla="*/ 1038225 w 2031737"/>
                  <a:gd name="connsiteY4" fmla="*/ 1033287 h 1357137"/>
                  <a:gd name="connsiteX5" fmla="*/ 1628775 w 2031737"/>
                  <a:gd name="connsiteY5" fmla="*/ 804687 h 1357137"/>
                  <a:gd name="connsiteX6" fmla="*/ 2000250 w 2031737"/>
                  <a:gd name="connsiteY6" fmla="*/ 4587 h 1357137"/>
                  <a:gd name="connsiteX7" fmla="*/ 1990725 w 2031737"/>
                  <a:gd name="connsiteY7" fmla="*/ 4587 h 1357137"/>
                  <a:gd name="connsiteX8" fmla="*/ 1471613 w 2031737"/>
                  <a:gd name="connsiteY8" fmla="*/ 66500 h 1357137"/>
                  <a:gd name="connsiteX9" fmla="*/ 1200150 w 2031737"/>
                  <a:gd name="connsiteY9" fmla="*/ 80787 h 1357137"/>
                  <a:gd name="connsiteX10" fmla="*/ 476250 w 2031737"/>
                  <a:gd name="connsiteY10" fmla="*/ 99837 h 1357137"/>
                  <a:gd name="connsiteX11" fmla="*/ 219075 w 2031737"/>
                  <a:gd name="connsiteY11" fmla="*/ 318912 h 1357137"/>
                  <a:gd name="connsiteX12" fmla="*/ 176213 w 2031737"/>
                  <a:gd name="connsiteY12" fmla="*/ 595137 h 1357137"/>
                  <a:gd name="connsiteX13" fmla="*/ 238125 w 2031737"/>
                  <a:gd name="connsiteY13" fmla="*/ 814212 h 1357137"/>
                  <a:gd name="connsiteX14" fmla="*/ 57150 w 2031737"/>
                  <a:gd name="connsiteY14" fmla="*/ 1099962 h 1357137"/>
                  <a:gd name="connsiteX15" fmla="*/ 0 w 2031737"/>
                  <a:gd name="connsiteY15" fmla="*/ 1204737 h 1357137"/>
                  <a:gd name="connsiteX16" fmla="*/ 57150 w 2031737"/>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200150 w 2026109"/>
                  <a:gd name="connsiteY9" fmla="*/ 807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6173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33162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0 w 2026109"/>
                  <a:gd name="connsiteY0" fmla="*/ 1204737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0" fmla="*/ 0 w 2026109"/>
                  <a:gd name="connsiteY0" fmla="*/ 12523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52362 h 13571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290462"/>
                  <a:gd name="connsiteX1" fmla="*/ 67905 w 2027339"/>
                  <a:gd name="connsiteY1" fmla="*/ 1290462 h 1290462"/>
                  <a:gd name="connsiteX2" fmla="*/ 96480 w 2027339"/>
                  <a:gd name="connsiteY2" fmla="*/ 1185687 h 1290462"/>
                  <a:gd name="connsiteX3" fmla="*/ 306030 w 2027339"/>
                  <a:gd name="connsiteY3" fmla="*/ 880887 h 1290462"/>
                  <a:gd name="connsiteX4" fmla="*/ 1039455 w 2027339"/>
                  <a:gd name="connsiteY4" fmla="*/ 1033287 h 1290462"/>
                  <a:gd name="connsiteX5" fmla="*/ 1630005 w 2027339"/>
                  <a:gd name="connsiteY5" fmla="*/ 804687 h 1290462"/>
                  <a:gd name="connsiteX6" fmla="*/ 2001480 w 2027339"/>
                  <a:gd name="connsiteY6" fmla="*/ 4587 h 1290462"/>
                  <a:gd name="connsiteX7" fmla="*/ 1991955 w 2027339"/>
                  <a:gd name="connsiteY7" fmla="*/ 4587 h 1290462"/>
                  <a:gd name="connsiteX8" fmla="*/ 1549043 w 2027339"/>
                  <a:gd name="connsiteY8" fmla="*/ 66500 h 1290462"/>
                  <a:gd name="connsiteX9" fmla="*/ 1191855 w 2027339"/>
                  <a:gd name="connsiteY9" fmla="*/ 42687 h 1290462"/>
                  <a:gd name="connsiteX10" fmla="*/ 477480 w 2027339"/>
                  <a:gd name="connsiteY10" fmla="*/ 99837 h 1290462"/>
                  <a:gd name="connsiteX11" fmla="*/ 220305 w 2027339"/>
                  <a:gd name="connsiteY11" fmla="*/ 318912 h 1290462"/>
                  <a:gd name="connsiteX12" fmla="*/ 177443 w 2027339"/>
                  <a:gd name="connsiteY12" fmla="*/ 595137 h 1290462"/>
                  <a:gd name="connsiteX13" fmla="*/ 239355 w 2027339"/>
                  <a:gd name="connsiteY13" fmla="*/ 814212 h 1290462"/>
                  <a:gd name="connsiteX14" fmla="*/ 58380 w 2027339"/>
                  <a:gd name="connsiteY14" fmla="*/ 1099962 h 1290462"/>
                  <a:gd name="connsiteX15" fmla="*/ 1230 w 2027339"/>
                  <a:gd name="connsiteY15" fmla="*/ 1252362 h 1290462"/>
                  <a:gd name="connsiteX0" fmla="*/ 1230 w 2027339"/>
                  <a:gd name="connsiteY0" fmla="*/ 1252362 h 1290462"/>
                  <a:gd name="connsiteX1" fmla="*/ 67905 w 2027339"/>
                  <a:gd name="connsiteY1" fmla="*/ 1290462 h 1290462"/>
                  <a:gd name="connsiteX2" fmla="*/ 306030 w 2027339"/>
                  <a:gd name="connsiteY2" fmla="*/ 880887 h 1290462"/>
                  <a:gd name="connsiteX3" fmla="*/ 1039455 w 2027339"/>
                  <a:gd name="connsiteY3" fmla="*/ 1033287 h 1290462"/>
                  <a:gd name="connsiteX4" fmla="*/ 1630005 w 2027339"/>
                  <a:gd name="connsiteY4" fmla="*/ 804687 h 1290462"/>
                  <a:gd name="connsiteX5" fmla="*/ 2001480 w 2027339"/>
                  <a:gd name="connsiteY5" fmla="*/ 4587 h 1290462"/>
                  <a:gd name="connsiteX6" fmla="*/ 1991955 w 2027339"/>
                  <a:gd name="connsiteY6" fmla="*/ 4587 h 1290462"/>
                  <a:gd name="connsiteX7" fmla="*/ 1549043 w 2027339"/>
                  <a:gd name="connsiteY7" fmla="*/ 66500 h 1290462"/>
                  <a:gd name="connsiteX8" fmla="*/ 1191855 w 2027339"/>
                  <a:gd name="connsiteY8" fmla="*/ 42687 h 1290462"/>
                  <a:gd name="connsiteX9" fmla="*/ 477480 w 2027339"/>
                  <a:gd name="connsiteY9" fmla="*/ 99837 h 1290462"/>
                  <a:gd name="connsiteX10" fmla="*/ 220305 w 2027339"/>
                  <a:gd name="connsiteY10" fmla="*/ 318912 h 1290462"/>
                  <a:gd name="connsiteX11" fmla="*/ 177443 w 2027339"/>
                  <a:gd name="connsiteY11" fmla="*/ 595137 h 1290462"/>
                  <a:gd name="connsiteX12" fmla="*/ 239355 w 2027339"/>
                  <a:gd name="connsiteY12" fmla="*/ 814212 h 1290462"/>
                  <a:gd name="connsiteX13" fmla="*/ 58380 w 2027339"/>
                  <a:gd name="connsiteY13" fmla="*/ 1099962 h 1290462"/>
                  <a:gd name="connsiteX14" fmla="*/ 1230 w 2027339"/>
                  <a:gd name="connsiteY14" fmla="*/ 1252362 h 1290462"/>
                  <a:gd name="connsiteX0" fmla="*/ 1230 w 2027339"/>
                  <a:gd name="connsiteY0" fmla="*/ 1252362 h 1297606"/>
                  <a:gd name="connsiteX1" fmla="*/ 79811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230 w 2027339"/>
                  <a:gd name="connsiteY0" fmla="*/ 1252362 h 1297606"/>
                  <a:gd name="connsiteX1" fmla="*/ 86955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147 w 2029638"/>
                  <a:gd name="connsiteY0" fmla="*/ 1252362 h 1297606"/>
                  <a:gd name="connsiteX1" fmla="*/ 89254 w 2029638"/>
                  <a:gd name="connsiteY1" fmla="*/ 1297606 h 1297606"/>
                  <a:gd name="connsiteX2" fmla="*/ 308329 w 2029638"/>
                  <a:gd name="connsiteY2" fmla="*/ 880887 h 1297606"/>
                  <a:gd name="connsiteX3" fmla="*/ 1041754 w 2029638"/>
                  <a:gd name="connsiteY3" fmla="*/ 1033287 h 1297606"/>
                  <a:gd name="connsiteX4" fmla="*/ 1632304 w 2029638"/>
                  <a:gd name="connsiteY4" fmla="*/ 804687 h 1297606"/>
                  <a:gd name="connsiteX5" fmla="*/ 2003779 w 2029638"/>
                  <a:gd name="connsiteY5" fmla="*/ 4587 h 1297606"/>
                  <a:gd name="connsiteX6" fmla="*/ 1994254 w 2029638"/>
                  <a:gd name="connsiteY6" fmla="*/ 4587 h 1297606"/>
                  <a:gd name="connsiteX7" fmla="*/ 1551342 w 2029638"/>
                  <a:gd name="connsiteY7" fmla="*/ 66500 h 1297606"/>
                  <a:gd name="connsiteX8" fmla="*/ 1194154 w 2029638"/>
                  <a:gd name="connsiteY8" fmla="*/ 42687 h 1297606"/>
                  <a:gd name="connsiteX9" fmla="*/ 479779 w 2029638"/>
                  <a:gd name="connsiteY9" fmla="*/ 99837 h 1297606"/>
                  <a:gd name="connsiteX10" fmla="*/ 222604 w 2029638"/>
                  <a:gd name="connsiteY10" fmla="*/ 318912 h 1297606"/>
                  <a:gd name="connsiteX11" fmla="*/ 179742 w 2029638"/>
                  <a:gd name="connsiteY11" fmla="*/ 595137 h 1297606"/>
                  <a:gd name="connsiteX12" fmla="*/ 241654 w 2029638"/>
                  <a:gd name="connsiteY12" fmla="*/ 814212 h 1297606"/>
                  <a:gd name="connsiteX13" fmla="*/ 60679 w 2029638"/>
                  <a:gd name="connsiteY13" fmla="*/ 1099962 h 1297606"/>
                  <a:gd name="connsiteX14" fmla="*/ 1147 w 2029638"/>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641582 w 2038916"/>
                  <a:gd name="connsiteY4" fmla="*/ 8046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720832 w 2038916"/>
                  <a:gd name="connsiteY3" fmla="*/ 103963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03532"/>
                  <a:gd name="connsiteY0" fmla="*/ 1247775 h 1293019"/>
                  <a:gd name="connsiteX1" fmla="*/ 98532 w 2003532"/>
                  <a:gd name="connsiteY1" fmla="*/ 1293019 h 1293019"/>
                  <a:gd name="connsiteX2" fmla="*/ 317607 w 2003532"/>
                  <a:gd name="connsiteY2" fmla="*/ 876300 h 1293019"/>
                  <a:gd name="connsiteX3" fmla="*/ 720832 w 2003532"/>
                  <a:gd name="connsiteY3" fmla="*/ 1035050 h 1293019"/>
                  <a:gd name="connsiteX4" fmla="*/ 1457432 w 2003532"/>
                  <a:gd name="connsiteY4" fmla="*/ 838200 h 1293019"/>
                  <a:gd name="connsiteX5" fmla="*/ 2003532 w 2003532"/>
                  <a:gd name="connsiteY5" fmla="*/ 0 h 1293019"/>
                  <a:gd name="connsiteX6" fmla="*/ 1560620 w 2003532"/>
                  <a:gd name="connsiteY6" fmla="*/ 61913 h 1293019"/>
                  <a:gd name="connsiteX7" fmla="*/ 1203432 w 2003532"/>
                  <a:gd name="connsiteY7" fmla="*/ 38100 h 1293019"/>
                  <a:gd name="connsiteX8" fmla="*/ 489057 w 2003532"/>
                  <a:gd name="connsiteY8" fmla="*/ 95250 h 1293019"/>
                  <a:gd name="connsiteX9" fmla="*/ 231882 w 2003532"/>
                  <a:gd name="connsiteY9" fmla="*/ 314325 h 1293019"/>
                  <a:gd name="connsiteX10" fmla="*/ 189020 w 2003532"/>
                  <a:gd name="connsiteY10" fmla="*/ 590550 h 1293019"/>
                  <a:gd name="connsiteX11" fmla="*/ 250932 w 2003532"/>
                  <a:gd name="connsiteY11" fmla="*/ 809625 h 1293019"/>
                  <a:gd name="connsiteX12" fmla="*/ 69957 w 2003532"/>
                  <a:gd name="connsiteY12" fmla="*/ 1095375 h 1293019"/>
                  <a:gd name="connsiteX13" fmla="*/ 900 w 2003532"/>
                  <a:gd name="connsiteY13" fmla="*/ 1247775 h 1293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532" h="1293019">
                    <a:moveTo>
                      <a:pt x="900" y="1247775"/>
                    </a:moveTo>
                    <a:lnTo>
                      <a:pt x="98532" y="1293019"/>
                    </a:lnTo>
                    <a:cubicBezTo>
                      <a:pt x="149332" y="1231107"/>
                      <a:pt x="155682" y="919163"/>
                      <a:pt x="317607" y="876300"/>
                    </a:cubicBezTo>
                    <a:cubicBezTo>
                      <a:pt x="479532" y="833438"/>
                      <a:pt x="500170" y="1047750"/>
                      <a:pt x="720832" y="1035050"/>
                    </a:cubicBezTo>
                    <a:cubicBezTo>
                      <a:pt x="941494" y="1022350"/>
                      <a:pt x="1297094" y="1009650"/>
                      <a:pt x="1457432" y="838200"/>
                    </a:cubicBezTo>
                    <a:lnTo>
                      <a:pt x="2003532" y="0"/>
                    </a:lnTo>
                    <a:cubicBezTo>
                      <a:pt x="1855895" y="20638"/>
                      <a:pt x="1693970" y="55563"/>
                      <a:pt x="1560620" y="61913"/>
                    </a:cubicBezTo>
                    <a:cubicBezTo>
                      <a:pt x="1427270" y="68263"/>
                      <a:pt x="1370119" y="39687"/>
                      <a:pt x="1203432" y="38100"/>
                    </a:cubicBezTo>
                    <a:cubicBezTo>
                      <a:pt x="1036745" y="36513"/>
                      <a:pt x="652570" y="55562"/>
                      <a:pt x="489057" y="95250"/>
                    </a:cubicBezTo>
                    <a:cubicBezTo>
                      <a:pt x="325544" y="134938"/>
                      <a:pt x="282682" y="217488"/>
                      <a:pt x="231882" y="314325"/>
                    </a:cubicBezTo>
                    <a:cubicBezTo>
                      <a:pt x="181082" y="411162"/>
                      <a:pt x="185845" y="508000"/>
                      <a:pt x="189020" y="590550"/>
                    </a:cubicBezTo>
                    <a:cubicBezTo>
                      <a:pt x="192195" y="673100"/>
                      <a:pt x="269982" y="739775"/>
                      <a:pt x="250932" y="809625"/>
                    </a:cubicBezTo>
                    <a:cubicBezTo>
                      <a:pt x="231088" y="893763"/>
                      <a:pt x="109645" y="1022350"/>
                      <a:pt x="69957" y="1095375"/>
                    </a:cubicBezTo>
                    <a:cubicBezTo>
                      <a:pt x="30270" y="1168400"/>
                      <a:pt x="-6244" y="1211263"/>
                      <a:pt x="900" y="1247775"/>
                    </a:cubicBezTo>
                    <a:close/>
                  </a:path>
                </a:pathLst>
              </a:custGeom>
              <a:grpFill/>
              <a:ln w="2540">
                <a:solidFill>
                  <a:srgbClr val="EDE0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353608">
                <a:off x="6588836" y="1435651"/>
                <a:ext cx="1224824" cy="786537"/>
              </a:xfrm>
              <a:custGeom>
                <a:avLst/>
                <a:gdLst>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276225 w 1976437"/>
                  <a:gd name="connsiteY1" fmla="*/ 795337 h 1243012"/>
                  <a:gd name="connsiteX2" fmla="*/ 733425 w 1976437"/>
                  <a:gd name="connsiteY2" fmla="*/ 585787 h 1243012"/>
                  <a:gd name="connsiteX3" fmla="*/ 1976437 w 1976437"/>
                  <a:gd name="connsiteY3" fmla="*/ 0 h 1243012"/>
                  <a:gd name="connsiteX0" fmla="*/ 0 w 1927418"/>
                  <a:gd name="connsiteY0" fmla="*/ 1206474 h 1206474"/>
                  <a:gd name="connsiteX1" fmla="*/ 227206 w 1927418"/>
                  <a:gd name="connsiteY1" fmla="*/ 795337 h 1206474"/>
                  <a:gd name="connsiteX2" fmla="*/ 684406 w 1927418"/>
                  <a:gd name="connsiteY2" fmla="*/ 585787 h 1206474"/>
                  <a:gd name="connsiteX3" fmla="*/ 1927418 w 1927418"/>
                  <a:gd name="connsiteY3" fmla="*/ 0 h 1206474"/>
                  <a:gd name="connsiteX0" fmla="*/ 0 w 1927418"/>
                  <a:gd name="connsiteY0" fmla="*/ 1206474 h 1206474"/>
                  <a:gd name="connsiteX1" fmla="*/ 241212 w 1927418"/>
                  <a:gd name="connsiteY1" fmla="*/ 809039 h 1206474"/>
                  <a:gd name="connsiteX2" fmla="*/ 684406 w 1927418"/>
                  <a:gd name="connsiteY2" fmla="*/ 585787 h 1206474"/>
                  <a:gd name="connsiteX3" fmla="*/ 1927418 w 1927418"/>
                  <a:gd name="connsiteY3" fmla="*/ 0 h 1206474"/>
                  <a:gd name="connsiteX0" fmla="*/ 0 w 1920415"/>
                  <a:gd name="connsiteY0" fmla="*/ 1206474 h 1206474"/>
                  <a:gd name="connsiteX1" fmla="*/ 241212 w 1920415"/>
                  <a:gd name="connsiteY1" fmla="*/ 809039 h 1206474"/>
                  <a:gd name="connsiteX2" fmla="*/ 684406 w 1920415"/>
                  <a:gd name="connsiteY2" fmla="*/ 585787 h 1206474"/>
                  <a:gd name="connsiteX3" fmla="*/ 1920415 w 1920415"/>
                  <a:gd name="connsiteY3" fmla="*/ 0 h 1206474"/>
                </a:gdLst>
                <a:ahLst/>
                <a:cxnLst>
                  <a:cxn ang="0">
                    <a:pos x="connsiteX0" y="connsiteY0"/>
                  </a:cxn>
                  <a:cxn ang="0">
                    <a:pos x="connsiteX1" y="connsiteY1"/>
                  </a:cxn>
                  <a:cxn ang="0">
                    <a:pos x="connsiteX2" y="connsiteY2"/>
                  </a:cxn>
                  <a:cxn ang="0">
                    <a:pos x="connsiteX3" y="connsiteY3"/>
                  </a:cxn>
                </a:cxnLst>
                <a:rect l="l" t="t" r="r" b="b"/>
                <a:pathLst>
                  <a:path w="1920415" h="1206474">
                    <a:moveTo>
                      <a:pt x="0" y="1206474"/>
                    </a:moveTo>
                    <a:cubicBezTo>
                      <a:pt x="57547" y="1113208"/>
                      <a:pt x="118975" y="918576"/>
                      <a:pt x="241212" y="809039"/>
                    </a:cubicBezTo>
                    <a:cubicBezTo>
                      <a:pt x="341224" y="744745"/>
                      <a:pt x="404539" y="720627"/>
                      <a:pt x="684406" y="585787"/>
                    </a:cubicBezTo>
                    <a:lnTo>
                      <a:pt x="1920415" y="0"/>
                    </a:lnTo>
                  </a:path>
                </a:pathLst>
              </a:custGeom>
              <a:grpFill/>
              <a:ln w="6350">
                <a:solidFill>
                  <a:srgbClr val="EDE070"/>
                </a:solidFill>
              </a:ln>
              <a:effectLst>
                <a:outerShdw dir="906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4659189" y="1695630"/>
            <a:ext cx="1584176" cy="360040"/>
            <a:chOff x="491289" y="3650837"/>
            <a:chExt cx="1584176" cy="360040"/>
          </a:xfrm>
        </p:grpSpPr>
        <p:sp>
          <p:nvSpPr>
            <p:cNvPr id="18" name="圆角矩形 17"/>
            <p:cNvSpPr/>
            <p:nvPr/>
          </p:nvSpPr>
          <p:spPr bwMode="auto">
            <a:xfrm>
              <a:off x="491289" y="3650837"/>
              <a:ext cx="1584176" cy="360040"/>
            </a:xfrm>
            <a:prstGeom prst="roundRect">
              <a:avLst>
                <a:gd name="adj" fmla="val 48861"/>
              </a:avLst>
            </a:prstGeom>
            <a:solidFill>
              <a:srgbClr val="9AC223"/>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19" name="矩形 18"/>
            <p:cNvSpPr/>
            <p:nvPr/>
          </p:nvSpPr>
          <p:spPr>
            <a:xfrm>
              <a:off x="502160" y="3650837"/>
              <a:ext cx="1569661"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加标题文字</a:t>
              </a:r>
              <a:endParaRPr lang="zh-CN" altLang="en-US" b="1" dirty="0">
                <a:solidFill>
                  <a:schemeClr val="bg1"/>
                </a:solidFill>
                <a:latin typeface="微软雅黑" pitchFamily="34" charset="-122"/>
                <a:ea typeface="微软雅黑" pitchFamily="34" charset="-122"/>
              </a:endParaRPr>
            </a:p>
          </p:txBody>
        </p:sp>
      </p:grpSp>
      <p:sp>
        <p:nvSpPr>
          <p:cNvPr id="20" name="矩形 19"/>
          <p:cNvSpPr/>
          <p:nvPr/>
        </p:nvSpPr>
        <p:spPr>
          <a:xfrm>
            <a:off x="4605968" y="2140148"/>
            <a:ext cx="4248472" cy="1200329"/>
          </a:xfrm>
          <a:prstGeom prst="rect">
            <a:avLst/>
          </a:prstGeom>
        </p:spPr>
        <p:txBody>
          <a:bodyPr wrap="square">
            <a:spAutoFit/>
          </a:bodyPr>
          <a:lstStyle/>
          <a:p>
            <a:pPr>
              <a:lnSpc>
                <a:spcPct val="150000"/>
              </a:lnSpc>
            </a:pPr>
            <a:r>
              <a:rPr lang="en-US" altLang="zh-CN" sz="1600" dirty="0">
                <a:solidFill>
                  <a:srgbClr val="030305"/>
                </a:solidFill>
                <a:latin typeface="微软雅黑" pitchFamily="34" charset="-122"/>
                <a:ea typeface="微软雅黑" pitchFamily="34" charset="-122"/>
              </a:rPr>
              <a:t>P-HOME</a:t>
            </a:r>
            <a:r>
              <a:rPr lang="zh-CN" altLang="en-US" sz="1600" dirty="0">
                <a:solidFill>
                  <a:srgbClr val="030305"/>
                </a:solidFill>
                <a:latin typeface="微软雅黑" pitchFamily="34" charset="-122"/>
                <a:ea typeface="微软雅黑" pitchFamily="34" charset="-122"/>
              </a:rPr>
              <a:t>分享原创高端商务模板，主打商务风格，气魄的配色，炫丽的动画，让</a:t>
            </a:r>
            <a:r>
              <a:rPr lang="en-US" altLang="zh-CN" sz="1600" dirty="0">
                <a:solidFill>
                  <a:srgbClr val="030305"/>
                </a:solidFill>
                <a:latin typeface="微软雅黑" pitchFamily="34" charset="-122"/>
                <a:ea typeface="微软雅黑" pitchFamily="34" charset="-122"/>
              </a:rPr>
              <a:t>PPT</a:t>
            </a:r>
            <a:r>
              <a:rPr lang="zh-CN" altLang="en-US" sz="1600" dirty="0">
                <a:solidFill>
                  <a:srgbClr val="030305"/>
                </a:solidFill>
                <a:latin typeface="微软雅黑" pitchFamily="34" charset="-122"/>
                <a:ea typeface="微软雅黑" pitchFamily="34" charset="-122"/>
              </a:rPr>
              <a:t>带给你不一样的感受</a:t>
            </a:r>
            <a:r>
              <a:rPr lang="zh-CN" altLang="en-US" sz="1600" dirty="0" smtClean="0">
                <a:solidFill>
                  <a:srgbClr val="030305"/>
                </a:solidFill>
                <a:latin typeface="微软雅黑" pitchFamily="34" charset="-122"/>
                <a:ea typeface="微软雅黑" pitchFamily="34" charset="-122"/>
              </a:rPr>
              <a:t>。</a:t>
            </a:r>
            <a:endParaRPr lang="zh-CN" altLang="en-US" sz="1600" dirty="0"/>
          </a:p>
        </p:txBody>
      </p:sp>
      <p:sp>
        <p:nvSpPr>
          <p:cNvPr id="21" name="TextBox 20"/>
          <p:cNvSpPr txBox="1"/>
          <p:nvPr/>
        </p:nvSpPr>
        <p:spPr>
          <a:xfrm>
            <a:off x="1355688" y="4283247"/>
            <a:ext cx="1569660" cy="369332"/>
          </a:xfrm>
          <a:prstGeom prst="rect">
            <a:avLst/>
          </a:prstGeom>
          <a:noFill/>
        </p:spPr>
        <p:txBody>
          <a:bodyPr wrap="none" rtlCol="0">
            <a:spAutoFit/>
          </a:bodyPr>
          <a:lstStyle/>
          <a:p>
            <a:r>
              <a:rPr lang="zh-CN" altLang="en-US" b="1" dirty="0" smtClean="0">
                <a:solidFill>
                  <a:srgbClr val="0B0B0B"/>
                </a:solidFill>
                <a:latin typeface="微软雅黑" pitchFamily="34" charset="-122"/>
                <a:ea typeface="微软雅黑" pitchFamily="34" charset="-122"/>
              </a:rPr>
              <a:t>单击添加标题</a:t>
            </a:r>
            <a:endParaRPr lang="zh-CN" altLang="en-US" b="1" dirty="0">
              <a:solidFill>
                <a:srgbClr val="0B0B0B"/>
              </a:solidFill>
              <a:latin typeface="微软雅黑" pitchFamily="34" charset="-122"/>
              <a:ea typeface="微软雅黑" pitchFamily="34" charset="-122"/>
            </a:endParaRPr>
          </a:p>
        </p:txBody>
      </p:sp>
      <p:sp>
        <p:nvSpPr>
          <p:cNvPr id="22" name="云形标注 21"/>
          <p:cNvSpPr/>
          <p:nvPr/>
        </p:nvSpPr>
        <p:spPr bwMode="auto">
          <a:xfrm>
            <a:off x="2531621" y="1891708"/>
            <a:ext cx="1652797" cy="1107374"/>
          </a:xfrm>
          <a:prstGeom prst="cloudCallout">
            <a:avLst>
              <a:gd name="adj1" fmla="val -39657"/>
              <a:gd name="adj2" fmla="val 70527"/>
            </a:avLst>
          </a:prstGeom>
          <a:solidFill>
            <a:srgbClr val="9AC223"/>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23" name="椭圆形标注 22"/>
          <p:cNvSpPr/>
          <p:nvPr/>
        </p:nvSpPr>
        <p:spPr bwMode="auto">
          <a:xfrm>
            <a:off x="467544" y="2140148"/>
            <a:ext cx="1520901" cy="1019003"/>
          </a:xfrm>
          <a:prstGeom prst="wedgeEllipseCallout">
            <a:avLst>
              <a:gd name="adj1" fmla="val 24104"/>
              <a:gd name="adj2" fmla="val 65481"/>
            </a:avLst>
          </a:prstGeom>
          <a:solidFill>
            <a:srgbClr val="9AC223"/>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24" name="矩形 23"/>
          <p:cNvSpPr/>
          <p:nvPr/>
        </p:nvSpPr>
        <p:spPr>
          <a:xfrm>
            <a:off x="2804021" y="2474779"/>
            <a:ext cx="1107996" cy="341632"/>
          </a:xfrm>
          <a:prstGeom prst="rect">
            <a:avLst/>
          </a:prstGeom>
          <a:noFill/>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加文</a:t>
            </a:r>
            <a:r>
              <a:rPr lang="zh-CN" altLang="en-US" b="1" dirty="0">
                <a:solidFill>
                  <a:schemeClr val="bg1"/>
                </a:solidFill>
                <a:latin typeface="微软雅黑" pitchFamily="34" charset="-122"/>
                <a:ea typeface="微软雅黑" pitchFamily="34" charset="-122"/>
              </a:rPr>
              <a:t>字</a:t>
            </a:r>
          </a:p>
        </p:txBody>
      </p:sp>
      <p:sp>
        <p:nvSpPr>
          <p:cNvPr id="25" name="矩形 24"/>
          <p:cNvSpPr/>
          <p:nvPr/>
        </p:nvSpPr>
        <p:spPr>
          <a:xfrm>
            <a:off x="640370" y="2706599"/>
            <a:ext cx="1107996"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加文</a:t>
            </a:r>
            <a:r>
              <a:rPr lang="zh-CN" altLang="en-US" b="1" dirty="0">
                <a:solidFill>
                  <a:schemeClr val="bg1"/>
                </a:solidFill>
                <a:latin typeface="微软雅黑" pitchFamily="34" charset="-122"/>
                <a:ea typeface="微软雅黑" pitchFamily="34" charset="-122"/>
              </a:rPr>
              <a:t>字</a:t>
            </a:r>
          </a:p>
        </p:txBody>
      </p:sp>
      <p:sp>
        <p:nvSpPr>
          <p:cNvPr id="26" name="TextBox 25"/>
          <p:cNvSpPr txBox="1"/>
          <p:nvPr/>
        </p:nvSpPr>
        <p:spPr>
          <a:xfrm>
            <a:off x="2925348" y="2140148"/>
            <a:ext cx="888964"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24%</a:t>
            </a:r>
            <a:endParaRPr lang="zh-CN" altLang="en-US" b="1" dirty="0">
              <a:solidFill>
                <a:schemeClr val="bg1"/>
              </a:solidFill>
              <a:latin typeface="微软雅黑" pitchFamily="34" charset="-122"/>
              <a:ea typeface="微软雅黑" pitchFamily="34" charset="-122"/>
            </a:endParaRPr>
          </a:p>
        </p:txBody>
      </p:sp>
      <p:sp>
        <p:nvSpPr>
          <p:cNvPr id="27" name="TextBox 26"/>
          <p:cNvSpPr txBox="1"/>
          <p:nvPr/>
        </p:nvSpPr>
        <p:spPr>
          <a:xfrm>
            <a:off x="783512" y="2354511"/>
            <a:ext cx="888964"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76%</a:t>
            </a:r>
            <a:endParaRPr lang="zh-CN" altLang="en-US" b="1" dirty="0">
              <a:solidFill>
                <a:schemeClr val="bg1"/>
              </a:solidFill>
              <a:latin typeface="微软雅黑" pitchFamily="34" charset="-122"/>
              <a:ea typeface="微软雅黑" pitchFamily="34" charset="-122"/>
            </a:endParaRPr>
          </a:p>
        </p:txBody>
      </p:sp>
      <p:grpSp>
        <p:nvGrpSpPr>
          <p:cNvPr id="28" name="组合 27"/>
          <p:cNvGrpSpPr/>
          <p:nvPr/>
        </p:nvGrpSpPr>
        <p:grpSpPr>
          <a:xfrm>
            <a:off x="4640402" y="3444901"/>
            <a:ext cx="1584176" cy="360040"/>
            <a:chOff x="491289" y="3650837"/>
            <a:chExt cx="1584176" cy="360040"/>
          </a:xfrm>
        </p:grpSpPr>
        <p:sp>
          <p:nvSpPr>
            <p:cNvPr id="29" name="圆角矩形 28"/>
            <p:cNvSpPr/>
            <p:nvPr/>
          </p:nvSpPr>
          <p:spPr bwMode="auto">
            <a:xfrm>
              <a:off x="491289" y="3650837"/>
              <a:ext cx="1584176" cy="360040"/>
            </a:xfrm>
            <a:prstGeom prst="roundRect">
              <a:avLst>
                <a:gd name="adj" fmla="val 48861"/>
              </a:avLst>
            </a:prstGeom>
            <a:solidFill>
              <a:srgbClr val="9AC223"/>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30" name="矩形 29"/>
            <p:cNvSpPr/>
            <p:nvPr/>
          </p:nvSpPr>
          <p:spPr>
            <a:xfrm>
              <a:off x="491289" y="3669245"/>
              <a:ext cx="1569661"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加标题文字</a:t>
              </a:r>
              <a:endParaRPr lang="zh-CN" altLang="en-US" b="1" dirty="0">
                <a:solidFill>
                  <a:schemeClr val="bg1"/>
                </a:solidFill>
                <a:latin typeface="微软雅黑" pitchFamily="34" charset="-122"/>
                <a:ea typeface="微软雅黑" pitchFamily="34" charset="-122"/>
              </a:endParaRPr>
            </a:p>
          </p:txBody>
        </p:sp>
      </p:grpSp>
      <p:sp>
        <p:nvSpPr>
          <p:cNvPr id="31" name="矩形 30"/>
          <p:cNvSpPr/>
          <p:nvPr/>
        </p:nvSpPr>
        <p:spPr>
          <a:xfrm>
            <a:off x="4587181" y="3889419"/>
            <a:ext cx="4248472" cy="1200329"/>
          </a:xfrm>
          <a:prstGeom prst="rect">
            <a:avLst/>
          </a:prstGeom>
        </p:spPr>
        <p:txBody>
          <a:bodyPr wrap="square">
            <a:spAutoFit/>
          </a:bodyPr>
          <a:lstStyle/>
          <a:p>
            <a:pPr>
              <a:lnSpc>
                <a:spcPct val="150000"/>
              </a:lnSpc>
            </a:pPr>
            <a:r>
              <a:rPr lang="en-US" altLang="zh-CN" sz="1600" dirty="0">
                <a:solidFill>
                  <a:srgbClr val="030305"/>
                </a:solidFill>
                <a:latin typeface="微软雅黑" pitchFamily="34" charset="-122"/>
                <a:ea typeface="微软雅黑" pitchFamily="34" charset="-122"/>
              </a:rPr>
              <a:t>P-HOME</a:t>
            </a:r>
            <a:r>
              <a:rPr lang="zh-CN" altLang="en-US" sz="1600" dirty="0">
                <a:solidFill>
                  <a:srgbClr val="030305"/>
                </a:solidFill>
                <a:latin typeface="微软雅黑" pitchFamily="34" charset="-122"/>
                <a:ea typeface="微软雅黑" pitchFamily="34" charset="-122"/>
              </a:rPr>
              <a:t>分享原创高端商务模板，主打商务风格，气魄的配色，炫丽的动画，让</a:t>
            </a:r>
            <a:r>
              <a:rPr lang="en-US" altLang="zh-CN" sz="1600" dirty="0">
                <a:solidFill>
                  <a:srgbClr val="030305"/>
                </a:solidFill>
                <a:latin typeface="微软雅黑" pitchFamily="34" charset="-122"/>
                <a:ea typeface="微软雅黑" pitchFamily="34" charset="-122"/>
              </a:rPr>
              <a:t>PPT</a:t>
            </a:r>
            <a:r>
              <a:rPr lang="zh-CN" altLang="en-US" sz="1600" dirty="0">
                <a:solidFill>
                  <a:srgbClr val="030305"/>
                </a:solidFill>
                <a:latin typeface="微软雅黑" pitchFamily="34" charset="-122"/>
                <a:ea typeface="微软雅黑" pitchFamily="34" charset="-122"/>
              </a:rPr>
              <a:t>带给你不一样的感受</a:t>
            </a:r>
            <a:r>
              <a:rPr lang="zh-CN" altLang="en-US" sz="1600" dirty="0" smtClean="0">
                <a:solidFill>
                  <a:srgbClr val="030305"/>
                </a:solidFill>
                <a:latin typeface="微软雅黑" pitchFamily="34" charset="-122"/>
                <a:ea typeface="微软雅黑" pitchFamily="34" charset="-122"/>
              </a:rPr>
              <a:t>。</a:t>
            </a:r>
            <a:endParaRPr lang="zh-CN" altLang="en-US" sz="1600" dirty="0"/>
          </a:p>
        </p:txBody>
      </p:sp>
    </p:spTree>
    <p:extLst>
      <p:ext uri="{BB962C8B-B14F-4D97-AF65-F5344CB8AC3E}">
        <p14:creationId xmlns:p14="http://schemas.microsoft.com/office/powerpoint/2010/main" val="20607523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000"/>
                                        <p:tgtEl>
                                          <p:spTgt spid="26"/>
                                        </p:tgtEl>
                                      </p:cBhvr>
                                    </p:animEffect>
                                    <p:anim calcmode="lin" valueType="num">
                                      <p:cBhvr>
                                        <p:cTn id="49" dur="1000" fill="hold"/>
                                        <p:tgtEl>
                                          <p:spTgt spid="26"/>
                                        </p:tgtEl>
                                        <p:attrNameLst>
                                          <p:attrName>ppt_x</p:attrName>
                                        </p:attrNameLst>
                                      </p:cBhvr>
                                      <p:tavLst>
                                        <p:tav tm="0">
                                          <p:val>
                                            <p:strVal val="#ppt_x"/>
                                          </p:val>
                                        </p:tav>
                                        <p:tav tm="100000">
                                          <p:val>
                                            <p:strVal val="#ppt_x"/>
                                          </p:val>
                                        </p:tav>
                                      </p:tavLst>
                                    </p:anim>
                                    <p:anim calcmode="lin" valueType="num">
                                      <p:cBhvr>
                                        <p:cTn id="50" dur="1000" fill="hold"/>
                                        <p:tgtEl>
                                          <p:spTgt spid="26"/>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2" presetClass="entr" presetSubtype="8"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0-#ppt_w/2"/>
                                          </p:val>
                                        </p:tav>
                                        <p:tav tm="100000">
                                          <p:val>
                                            <p:strVal val="#ppt_x"/>
                                          </p:val>
                                        </p:tav>
                                      </p:tavLst>
                                    </p:anim>
                                    <p:anim calcmode="lin" valueType="num">
                                      <p:cBhvr additive="base">
                                        <p:cTn id="55" dur="500" fill="hold"/>
                                        <p:tgtEl>
                                          <p:spTgt spid="21"/>
                                        </p:tgtEl>
                                        <p:attrNameLst>
                                          <p:attrName>ppt_y</p:attrName>
                                        </p:attrNameLst>
                                      </p:cBhvr>
                                      <p:tavLst>
                                        <p:tav tm="0">
                                          <p:val>
                                            <p:strVal val="#ppt_y"/>
                                          </p:val>
                                        </p:tav>
                                        <p:tav tm="100000">
                                          <p:val>
                                            <p:strVal val="#ppt_y"/>
                                          </p:val>
                                        </p:tav>
                                      </p:tavLst>
                                    </p:anim>
                                  </p:childTnLst>
                                </p:cTn>
                              </p:par>
                            </p:childTnLst>
                          </p:cTn>
                        </p:par>
                        <p:par>
                          <p:cTn id="56" fill="hold">
                            <p:stCondLst>
                              <p:cond delay="7000"/>
                            </p:stCondLst>
                            <p:childTnLst>
                              <p:par>
                                <p:cTn id="57" presetID="42"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1000" fill="hold"/>
                                        <p:tgtEl>
                                          <p:spTgt spid="1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1000"/>
                                        <p:tgtEl>
                                          <p:spTgt spid="20"/>
                                        </p:tgtEl>
                                      </p:cBhvr>
                                    </p:animEffect>
                                    <p:anim calcmode="lin" valueType="num">
                                      <p:cBhvr>
                                        <p:cTn id="70" dur="1000" fill="hold"/>
                                        <p:tgtEl>
                                          <p:spTgt spid="20"/>
                                        </p:tgtEl>
                                        <p:attrNameLst>
                                          <p:attrName>ppt_x</p:attrName>
                                        </p:attrNameLst>
                                      </p:cBhvr>
                                      <p:tavLst>
                                        <p:tav tm="0">
                                          <p:val>
                                            <p:strVal val="#ppt_x"/>
                                          </p:val>
                                        </p:tav>
                                        <p:tav tm="100000">
                                          <p:val>
                                            <p:strVal val="#ppt_x"/>
                                          </p:val>
                                        </p:tav>
                                      </p:tavLst>
                                    </p:anim>
                                    <p:anim calcmode="lin" valueType="num">
                                      <p:cBhvr>
                                        <p:cTn id="71" dur="1000" fill="hold"/>
                                        <p:tgtEl>
                                          <p:spTgt spid="20"/>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1000"/>
                                        <p:tgtEl>
                                          <p:spTgt spid="31"/>
                                        </p:tgtEl>
                                      </p:cBhvr>
                                    </p:animEffect>
                                    <p:anim calcmode="lin" valueType="num">
                                      <p:cBhvr>
                                        <p:cTn id="75" dur="1000" fill="hold"/>
                                        <p:tgtEl>
                                          <p:spTgt spid="31"/>
                                        </p:tgtEl>
                                        <p:attrNameLst>
                                          <p:attrName>ppt_x</p:attrName>
                                        </p:attrNameLst>
                                      </p:cBhvr>
                                      <p:tavLst>
                                        <p:tav tm="0">
                                          <p:val>
                                            <p:strVal val="#ppt_x"/>
                                          </p:val>
                                        </p:tav>
                                        <p:tav tm="100000">
                                          <p:val>
                                            <p:strVal val="#ppt_x"/>
                                          </p:val>
                                        </p:tav>
                                      </p:tavLst>
                                    </p:anim>
                                    <p:anim calcmode="lin" valueType="num">
                                      <p:cBhvr>
                                        <p:cTn id="7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p:bldP spid="21" grpId="0"/>
      <p:bldP spid="22" grpId="0" animBg="1"/>
      <p:bldP spid="23" grpId="0" animBg="1"/>
      <p:bldP spid="24" grpId="0"/>
      <p:bldP spid="25" grpId="0"/>
      <p:bldP spid="26" grpId="0"/>
      <p:bldP spid="27"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53134"/>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椭圆形标注 6"/>
          <p:cNvSpPr/>
          <p:nvPr/>
        </p:nvSpPr>
        <p:spPr>
          <a:xfrm rot="13890513">
            <a:off x="4271036" y="1539456"/>
            <a:ext cx="1313909" cy="1313909"/>
          </a:xfrm>
          <a:prstGeom prst="wedgeEllipseCallou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554933" y="1757554"/>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影响一</a:t>
            </a:r>
            <a:endParaRPr lang="zh-CN" altLang="en-US" sz="1400" b="1" dirty="0">
              <a:solidFill>
                <a:schemeClr val="bg1">
                  <a:lumMod val="95000"/>
                </a:schemeClr>
              </a:solidFill>
            </a:endParaRPr>
          </a:p>
        </p:txBody>
      </p:sp>
      <p:sp>
        <p:nvSpPr>
          <p:cNvPr id="9" name="矩形 8"/>
          <p:cNvSpPr/>
          <p:nvPr/>
        </p:nvSpPr>
        <p:spPr>
          <a:xfrm flipH="1">
            <a:off x="5923085" y="2916675"/>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5923085" y="1345496"/>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6067101" y="1673791"/>
            <a:ext cx="2160240" cy="12428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形标注 13"/>
          <p:cNvSpPr/>
          <p:nvPr/>
        </p:nvSpPr>
        <p:spPr>
          <a:xfrm rot="19055605">
            <a:off x="3969986" y="2501193"/>
            <a:ext cx="1313909" cy="1313909"/>
          </a:xfrm>
          <a:prstGeom prst="wedgeEllipseCallou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211932" y="2868571"/>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影响二</a:t>
            </a:r>
            <a:endParaRPr lang="zh-CN" altLang="en-US" sz="1400" b="1" dirty="0">
              <a:solidFill>
                <a:schemeClr val="bg1">
                  <a:lumMod val="95000"/>
                </a:schemeClr>
              </a:solidFill>
            </a:endParaRPr>
          </a:p>
        </p:txBody>
      </p:sp>
      <p:sp>
        <p:nvSpPr>
          <p:cNvPr id="16" name="矩形 15"/>
          <p:cNvSpPr/>
          <p:nvPr/>
        </p:nvSpPr>
        <p:spPr>
          <a:xfrm flipH="1">
            <a:off x="2437021" y="4309992"/>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2431140" y="4121769"/>
            <a:ext cx="1780792"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a:off x="5133644" y="4147090"/>
            <a:ext cx="2160240" cy="94265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形标注 18"/>
          <p:cNvSpPr/>
          <p:nvPr/>
        </p:nvSpPr>
        <p:spPr>
          <a:xfrm rot="5557516">
            <a:off x="3283630" y="1718902"/>
            <a:ext cx="1313909" cy="1313909"/>
          </a:xfrm>
          <a:prstGeom prst="wedgeEllipseCallou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3474813" y="1963509"/>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影响三</a:t>
            </a:r>
            <a:endParaRPr lang="zh-CN" altLang="en-US" sz="1400" b="1" dirty="0">
              <a:solidFill>
                <a:schemeClr val="bg1">
                  <a:lumMod val="95000"/>
                </a:schemeClr>
              </a:solidFill>
            </a:endParaRPr>
          </a:p>
        </p:txBody>
      </p:sp>
      <p:sp>
        <p:nvSpPr>
          <p:cNvPr id="21" name="矩形 20"/>
          <p:cNvSpPr/>
          <p:nvPr/>
        </p:nvSpPr>
        <p:spPr>
          <a:xfrm flipH="1">
            <a:off x="594493" y="2692687"/>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a:off x="594493" y="1334021"/>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738509" y="1662316"/>
            <a:ext cx="2160240" cy="106818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92154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 presetClass="entr" presetSubtype="12"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8"/>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350"/>
                                        <p:tgtEl>
                                          <p:spTgt spid="12"/>
                                        </p:tgtEl>
                                      </p:cBhvr>
                                    </p:animEffect>
                                  </p:childTnLst>
                                </p:cTn>
                              </p:par>
                              <p:par>
                                <p:cTn id="35" presetID="26" presetClass="emph" presetSubtype="0" fill="hold" grpId="1" nodeType="withEffect">
                                  <p:stCondLst>
                                    <p:cond delay="0"/>
                                  </p:stCondLst>
                                  <p:childTnLst>
                                    <p:animEffect transition="out" filter="fade">
                                      <p:cBhvr>
                                        <p:cTn id="36" dur="400" tmFilter="0, 0; .2, .5; .8, .5; 1, 0"/>
                                        <p:tgtEl>
                                          <p:spTgt spid="12"/>
                                        </p:tgtEl>
                                      </p:cBhvr>
                                    </p:animEffect>
                                    <p:animScale>
                                      <p:cBhvr>
                                        <p:cTn id="37" dur="200" autoRev="1" fill="hold"/>
                                        <p:tgtEl>
                                          <p:spTgt spid="12"/>
                                        </p:tgtEl>
                                      </p:cBhvr>
                                      <p:by x="105000" y="105000"/>
                                    </p:animScale>
                                  </p:childTnLst>
                                </p:cTn>
                              </p:par>
                            </p:childTnLst>
                          </p:cTn>
                        </p:par>
                        <p:par>
                          <p:cTn id="38" fill="hold">
                            <p:stCondLst>
                              <p:cond delay="2900"/>
                            </p:stCondLst>
                            <p:childTnLst>
                              <p:par>
                                <p:cTn id="39" presetID="3" presetClass="entr" presetSubtype="1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linds(horizontal)">
                                      <p:cBhvr>
                                        <p:cTn id="41" dur="500"/>
                                        <p:tgtEl>
                                          <p:spTgt spid="13"/>
                                        </p:tgtEl>
                                      </p:cBhvr>
                                    </p:animEffect>
                                  </p:childTnLst>
                                </p:cTn>
                              </p:par>
                            </p:childTnLst>
                          </p:cTn>
                        </p:par>
                        <p:par>
                          <p:cTn id="42" fill="hold">
                            <p:stCondLst>
                              <p:cond delay="3400"/>
                            </p:stCondLst>
                            <p:childTnLst>
                              <p:par>
                                <p:cTn id="43" presetID="1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par>
                          <p:cTn id="46" fill="hold">
                            <p:stCondLst>
                              <p:cond delay="3900"/>
                            </p:stCondLst>
                            <p:childTnLst>
                              <p:par>
                                <p:cTn id="47" presetID="2" presetClass="entr" presetSubtype="12"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0-#ppt_w/2"/>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par>
                          <p:cTn id="51" fill="hold">
                            <p:stCondLst>
                              <p:cond delay="4400"/>
                            </p:stCondLst>
                            <p:childTnLst>
                              <p:par>
                                <p:cTn id="52" presetID="25" presetClass="entr" presetSubtype="0"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57" dur="1000" fill="hold"/>
                                        <p:tgtEl>
                                          <p:spTgt spid="15"/>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15"/>
                                        </p:tgtEl>
                                      </p:cBhvr>
                                    </p:animEffect>
                                  </p:childTnLst>
                                </p:cTn>
                              </p:par>
                            </p:childTnLst>
                          </p:cTn>
                        </p:par>
                        <p:par>
                          <p:cTn id="62" fill="hold">
                            <p:stCondLst>
                              <p:cond delay="5400"/>
                            </p:stCondLst>
                            <p:childTnLst>
                              <p:par>
                                <p:cTn id="63" presetID="10"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350"/>
                                        <p:tgtEl>
                                          <p:spTgt spid="17"/>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7"/>
                                        </p:tgtEl>
                                      </p:cBhvr>
                                    </p:animEffect>
                                    <p:animScale>
                                      <p:cBhvr>
                                        <p:cTn id="68" dur="200" autoRev="1" fill="hold"/>
                                        <p:tgtEl>
                                          <p:spTgt spid="17"/>
                                        </p:tgtEl>
                                      </p:cBhvr>
                                      <p:by x="105000" y="105000"/>
                                    </p:animScale>
                                  </p:childTnLst>
                                </p:cTn>
                              </p:par>
                            </p:childTnLst>
                          </p:cTn>
                        </p:par>
                        <p:par>
                          <p:cTn id="69" fill="hold">
                            <p:stCondLst>
                              <p:cond delay="5800"/>
                            </p:stCondLst>
                            <p:childTnLst>
                              <p:par>
                                <p:cTn id="70" presetID="3" presetClass="entr" presetSubtype="1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linds(horizontal)">
                                      <p:cBhvr>
                                        <p:cTn id="72" dur="500"/>
                                        <p:tgtEl>
                                          <p:spTgt spid="18"/>
                                        </p:tgtEl>
                                      </p:cBhvr>
                                    </p:animEffect>
                                  </p:childTnLst>
                                </p:cTn>
                              </p:par>
                            </p:childTnLst>
                          </p:cTn>
                        </p:par>
                        <p:par>
                          <p:cTn id="73" fill="hold">
                            <p:stCondLst>
                              <p:cond delay="6300"/>
                            </p:stCondLst>
                            <p:childTnLst>
                              <p:par>
                                <p:cTn id="74" presetID="10" presetClass="entr" presetSubtype="0"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childTnLst>
                          </p:cTn>
                        </p:par>
                        <p:par>
                          <p:cTn id="77" fill="hold">
                            <p:stCondLst>
                              <p:cond delay="6800"/>
                            </p:stCondLst>
                            <p:childTnLst>
                              <p:par>
                                <p:cTn id="78" presetID="2" presetClass="entr" presetSubtype="12"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additive="base">
                                        <p:cTn id="80" dur="500" fill="hold"/>
                                        <p:tgtEl>
                                          <p:spTgt spid="19"/>
                                        </p:tgtEl>
                                        <p:attrNameLst>
                                          <p:attrName>ppt_x</p:attrName>
                                        </p:attrNameLst>
                                      </p:cBhvr>
                                      <p:tavLst>
                                        <p:tav tm="0">
                                          <p:val>
                                            <p:strVal val="0-#ppt_w/2"/>
                                          </p:val>
                                        </p:tav>
                                        <p:tav tm="100000">
                                          <p:val>
                                            <p:strVal val="#ppt_x"/>
                                          </p:val>
                                        </p:tav>
                                      </p:tavLst>
                                    </p:anim>
                                    <p:anim calcmode="lin" valueType="num">
                                      <p:cBhvr additive="base">
                                        <p:cTn id="81" dur="500" fill="hold"/>
                                        <p:tgtEl>
                                          <p:spTgt spid="19"/>
                                        </p:tgtEl>
                                        <p:attrNameLst>
                                          <p:attrName>ppt_y</p:attrName>
                                        </p:attrNameLst>
                                      </p:cBhvr>
                                      <p:tavLst>
                                        <p:tav tm="0">
                                          <p:val>
                                            <p:strVal val="1+#ppt_h/2"/>
                                          </p:val>
                                        </p:tav>
                                        <p:tav tm="100000">
                                          <p:val>
                                            <p:strVal val="#ppt_y"/>
                                          </p:val>
                                        </p:tav>
                                      </p:tavLst>
                                    </p:anim>
                                  </p:childTnLst>
                                </p:cTn>
                              </p:par>
                            </p:childTnLst>
                          </p:cTn>
                        </p:par>
                        <p:par>
                          <p:cTn id="82" fill="hold">
                            <p:stCondLst>
                              <p:cond delay="7300"/>
                            </p:stCondLst>
                            <p:childTnLst>
                              <p:par>
                                <p:cTn id="83" presetID="25" presetClass="entr" presetSubtype="0"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86"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87"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88" dur="1000" fill="hold"/>
                                        <p:tgtEl>
                                          <p:spTgt spid="20"/>
                                        </p:tgtEl>
                                        <p:attrNameLst>
                                          <p:attrName>ppt_h</p:attrName>
                                        </p:attrNameLst>
                                      </p:cBhvr>
                                      <p:tavLst>
                                        <p:tav tm="0">
                                          <p:val>
                                            <p:strVal val="#ppt_h"/>
                                          </p:val>
                                        </p:tav>
                                        <p:tav tm="100000">
                                          <p:val>
                                            <p:strVal val="#ppt_h"/>
                                          </p:val>
                                        </p:tav>
                                      </p:tavLst>
                                    </p:anim>
                                    <p:anim calcmode="lin" valueType="num">
                                      <p:cBhvr>
                                        <p:cTn id="89"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90"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91"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92" dur="1000" decel="50000">
                                          <p:stCondLst>
                                            <p:cond delay="0"/>
                                          </p:stCondLst>
                                        </p:cTn>
                                        <p:tgtEl>
                                          <p:spTgt spid="20"/>
                                        </p:tgtEl>
                                      </p:cBhvr>
                                    </p:animEffect>
                                  </p:childTnLst>
                                </p:cTn>
                              </p:par>
                            </p:childTnLst>
                          </p:cTn>
                        </p:par>
                        <p:par>
                          <p:cTn id="93" fill="hold">
                            <p:stCondLst>
                              <p:cond delay="8300"/>
                            </p:stCondLst>
                            <p:childTnLst>
                              <p:par>
                                <p:cTn id="94" presetID="10" presetClass="entr" presetSubtype="0" fill="hold" grpId="0" nodeType="after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fade">
                                      <p:cBhvr>
                                        <p:cTn id="96" dur="350"/>
                                        <p:tgtEl>
                                          <p:spTgt spid="22"/>
                                        </p:tgtEl>
                                      </p:cBhvr>
                                    </p:animEffect>
                                  </p:childTnLst>
                                </p:cTn>
                              </p:par>
                              <p:par>
                                <p:cTn id="97" presetID="26" presetClass="emph" presetSubtype="0" fill="hold" grpId="1" nodeType="withEffect">
                                  <p:stCondLst>
                                    <p:cond delay="0"/>
                                  </p:stCondLst>
                                  <p:childTnLst>
                                    <p:animEffect transition="out" filter="fade">
                                      <p:cBhvr>
                                        <p:cTn id="98" dur="400" tmFilter="0, 0; .2, .5; .8, .5; 1, 0"/>
                                        <p:tgtEl>
                                          <p:spTgt spid="22"/>
                                        </p:tgtEl>
                                      </p:cBhvr>
                                    </p:animEffect>
                                    <p:animScale>
                                      <p:cBhvr>
                                        <p:cTn id="99" dur="200" autoRev="1" fill="hold"/>
                                        <p:tgtEl>
                                          <p:spTgt spid="22"/>
                                        </p:tgtEl>
                                      </p:cBhvr>
                                      <p:by x="105000" y="105000"/>
                                    </p:animScale>
                                  </p:childTnLst>
                                </p:cTn>
                              </p:par>
                            </p:childTnLst>
                          </p:cTn>
                        </p:par>
                        <p:par>
                          <p:cTn id="100" fill="hold">
                            <p:stCondLst>
                              <p:cond delay="8700"/>
                            </p:stCondLst>
                            <p:childTnLst>
                              <p:par>
                                <p:cTn id="101" presetID="3" presetClass="entr" presetSubtype="1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blinds(horizontal)">
                                      <p:cBhvr>
                                        <p:cTn id="103" dur="500"/>
                                        <p:tgtEl>
                                          <p:spTgt spid="23"/>
                                        </p:tgtEl>
                                      </p:cBhvr>
                                    </p:animEffect>
                                  </p:childTnLst>
                                </p:cTn>
                              </p:par>
                            </p:childTnLst>
                          </p:cTn>
                        </p:par>
                        <p:par>
                          <p:cTn id="104" fill="hold">
                            <p:stCondLst>
                              <p:cond delay="9200"/>
                            </p:stCondLst>
                            <p:childTnLst>
                              <p:par>
                                <p:cTn id="105" presetID="10" presetClass="entr" presetSubtype="0"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fade">
                                      <p:cBhvr>
                                        <p:cTn id="10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8" grpId="0"/>
      <p:bldP spid="9" grpId="0"/>
      <p:bldP spid="12" grpId="0"/>
      <p:bldP spid="12" grpId="1"/>
      <p:bldP spid="13" grpId="0" animBg="1"/>
      <p:bldP spid="14" grpId="0" animBg="1"/>
      <p:bldP spid="15" grpId="0"/>
      <p:bldP spid="16" grpId="0"/>
      <p:bldP spid="17" grpId="0"/>
      <p:bldP spid="17" grpId="1"/>
      <p:bldP spid="18" grpId="0" animBg="1"/>
      <p:bldP spid="19" grpId="0" animBg="1"/>
      <p:bldP spid="20" grpId="0"/>
      <p:bldP spid="21" grpId="0"/>
      <p:bldP spid="22" grpId="0"/>
      <p:bldP spid="22" grpId="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剪去单角的矩形 6"/>
          <p:cNvSpPr/>
          <p:nvPr/>
        </p:nvSpPr>
        <p:spPr>
          <a:xfrm>
            <a:off x="5736543" y="3289548"/>
            <a:ext cx="3043279" cy="1642539"/>
          </a:xfrm>
          <a:prstGeom prst="snip1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635896" y="1345332"/>
            <a:ext cx="0" cy="3600400"/>
          </a:xfrm>
          <a:prstGeom prst="line">
            <a:avLst/>
          </a:prstGeom>
          <a:ln>
            <a:solidFill>
              <a:srgbClr val="9AC223"/>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724128" y="1345332"/>
            <a:ext cx="0" cy="3600400"/>
          </a:xfrm>
          <a:prstGeom prst="line">
            <a:avLst/>
          </a:prstGeom>
          <a:ln>
            <a:solidFill>
              <a:srgbClr val="9AC223"/>
            </a:solidFill>
          </a:ln>
        </p:spPr>
        <p:style>
          <a:lnRef idx="1">
            <a:schemeClr val="accent1"/>
          </a:lnRef>
          <a:fillRef idx="0">
            <a:schemeClr val="accent1"/>
          </a:fillRef>
          <a:effectRef idx="0">
            <a:schemeClr val="accent1"/>
          </a:effectRef>
          <a:fontRef idx="minor">
            <a:schemeClr val="tx1"/>
          </a:fontRef>
        </p:style>
      </p:cxnSp>
      <p:sp>
        <p:nvSpPr>
          <p:cNvPr id="12" name="剪去单角的矩形 11"/>
          <p:cNvSpPr/>
          <p:nvPr/>
        </p:nvSpPr>
        <p:spPr>
          <a:xfrm flipH="1">
            <a:off x="592617" y="1347786"/>
            <a:ext cx="3043279" cy="1642539"/>
          </a:xfrm>
          <a:prstGeom prst="snip1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a:off x="592617" y="1345332"/>
            <a:ext cx="279353" cy="279353"/>
          </a:xfrm>
          <a:prstGeom prst="rtTriangle">
            <a:avLst/>
          </a:prstGeom>
          <a:solidFill>
            <a:srgbClr val="EDE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3527224" y="2016335"/>
            <a:ext cx="589795" cy="372455"/>
          </a:xfrm>
          <a:prstGeom prst="triangl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剪去单角的矩形 14"/>
          <p:cNvSpPr/>
          <p:nvPr/>
        </p:nvSpPr>
        <p:spPr>
          <a:xfrm flipH="1">
            <a:off x="602936" y="3303193"/>
            <a:ext cx="3043279" cy="1642539"/>
          </a:xfrm>
          <a:prstGeom prst="snip1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flipH="1">
            <a:off x="602936" y="3300739"/>
            <a:ext cx="279353" cy="279353"/>
          </a:xfrm>
          <a:prstGeom prst="rtTriangle">
            <a:avLst/>
          </a:prstGeom>
          <a:solidFill>
            <a:srgbClr val="EDE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3537543" y="3971742"/>
            <a:ext cx="589795" cy="372455"/>
          </a:xfrm>
          <a:prstGeom prst="triangl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923928" y="1963787"/>
            <a:ext cx="495649" cy="461665"/>
          </a:xfrm>
          <a:prstGeom prst="rect">
            <a:avLst/>
          </a:prstGeom>
          <a:noFill/>
        </p:spPr>
        <p:txBody>
          <a:bodyPr wrap="none" rtlCol="0">
            <a:spAutoFit/>
          </a:bodyPr>
          <a:lstStyle/>
          <a:p>
            <a:r>
              <a:rPr lang="en-US" altLang="zh-CN" sz="2400" b="1" dirty="0" smtClean="0">
                <a:solidFill>
                  <a:schemeClr val="tx1">
                    <a:lumMod val="85000"/>
                    <a:lumOff val="15000"/>
                  </a:schemeClr>
                </a:solidFill>
                <a:latin typeface="+mn-ea"/>
                <a:ea typeface="+mn-ea"/>
              </a:rPr>
              <a:t>01</a:t>
            </a:r>
            <a:endParaRPr lang="zh-CN" altLang="en-US" sz="2400" b="1" dirty="0">
              <a:solidFill>
                <a:schemeClr val="tx1">
                  <a:lumMod val="85000"/>
                  <a:lumOff val="15000"/>
                </a:schemeClr>
              </a:solidFill>
              <a:latin typeface="+mn-ea"/>
              <a:ea typeface="+mn-ea"/>
            </a:endParaRPr>
          </a:p>
        </p:txBody>
      </p:sp>
      <p:sp>
        <p:nvSpPr>
          <p:cNvPr id="19" name="TextBox 18"/>
          <p:cNvSpPr txBox="1"/>
          <p:nvPr/>
        </p:nvSpPr>
        <p:spPr>
          <a:xfrm>
            <a:off x="4885406" y="1971729"/>
            <a:ext cx="495649" cy="461665"/>
          </a:xfrm>
          <a:prstGeom prst="rect">
            <a:avLst/>
          </a:prstGeom>
          <a:noFill/>
        </p:spPr>
        <p:txBody>
          <a:bodyPr wrap="none" rtlCol="0">
            <a:spAutoFit/>
          </a:bodyPr>
          <a:lstStyle/>
          <a:p>
            <a:r>
              <a:rPr lang="en-US" altLang="zh-CN" sz="2400" b="1" dirty="0" smtClean="0">
                <a:solidFill>
                  <a:schemeClr val="tx1">
                    <a:lumMod val="85000"/>
                    <a:lumOff val="15000"/>
                  </a:schemeClr>
                </a:solidFill>
                <a:latin typeface="+mn-ea"/>
                <a:ea typeface="+mn-ea"/>
              </a:rPr>
              <a:t>02</a:t>
            </a:r>
            <a:endParaRPr lang="zh-CN" altLang="en-US" sz="2400" b="1" dirty="0">
              <a:solidFill>
                <a:schemeClr val="tx1">
                  <a:lumMod val="85000"/>
                  <a:lumOff val="15000"/>
                </a:schemeClr>
              </a:solidFill>
              <a:latin typeface="+mn-ea"/>
              <a:ea typeface="+mn-ea"/>
            </a:endParaRPr>
          </a:p>
        </p:txBody>
      </p:sp>
      <p:sp>
        <p:nvSpPr>
          <p:cNvPr id="20" name="TextBox 19"/>
          <p:cNvSpPr txBox="1"/>
          <p:nvPr/>
        </p:nvSpPr>
        <p:spPr>
          <a:xfrm>
            <a:off x="3923928" y="3937620"/>
            <a:ext cx="495649" cy="461665"/>
          </a:xfrm>
          <a:prstGeom prst="rect">
            <a:avLst/>
          </a:prstGeom>
          <a:noFill/>
        </p:spPr>
        <p:txBody>
          <a:bodyPr wrap="none" rtlCol="0">
            <a:spAutoFit/>
          </a:bodyPr>
          <a:lstStyle/>
          <a:p>
            <a:r>
              <a:rPr lang="en-US" altLang="zh-CN" sz="2400" b="1" dirty="0" smtClean="0">
                <a:solidFill>
                  <a:schemeClr val="tx1">
                    <a:lumMod val="85000"/>
                    <a:lumOff val="15000"/>
                  </a:schemeClr>
                </a:solidFill>
                <a:latin typeface="+mn-ea"/>
                <a:ea typeface="+mn-ea"/>
              </a:rPr>
              <a:t>03</a:t>
            </a:r>
            <a:endParaRPr lang="zh-CN" altLang="en-US" sz="2400" b="1" dirty="0">
              <a:solidFill>
                <a:schemeClr val="tx1">
                  <a:lumMod val="85000"/>
                  <a:lumOff val="15000"/>
                </a:schemeClr>
              </a:solidFill>
              <a:latin typeface="+mn-ea"/>
              <a:ea typeface="+mn-ea"/>
            </a:endParaRPr>
          </a:p>
        </p:txBody>
      </p:sp>
      <p:sp>
        <p:nvSpPr>
          <p:cNvPr id="21" name="TextBox 20"/>
          <p:cNvSpPr txBox="1"/>
          <p:nvPr/>
        </p:nvSpPr>
        <p:spPr>
          <a:xfrm>
            <a:off x="4885406" y="3945562"/>
            <a:ext cx="495649" cy="461665"/>
          </a:xfrm>
          <a:prstGeom prst="rect">
            <a:avLst/>
          </a:prstGeom>
          <a:noFill/>
        </p:spPr>
        <p:txBody>
          <a:bodyPr wrap="none" rtlCol="0">
            <a:spAutoFit/>
          </a:bodyPr>
          <a:lstStyle/>
          <a:p>
            <a:r>
              <a:rPr lang="en-US" altLang="zh-CN" sz="2400" b="1" dirty="0" smtClean="0">
                <a:solidFill>
                  <a:schemeClr val="tx1">
                    <a:lumMod val="85000"/>
                    <a:lumOff val="15000"/>
                  </a:schemeClr>
                </a:solidFill>
                <a:latin typeface="+mn-ea"/>
                <a:ea typeface="+mn-ea"/>
              </a:rPr>
              <a:t>04</a:t>
            </a:r>
            <a:endParaRPr lang="zh-CN" altLang="en-US" sz="2400" b="1" dirty="0">
              <a:solidFill>
                <a:schemeClr val="tx1">
                  <a:lumMod val="85000"/>
                  <a:lumOff val="15000"/>
                </a:schemeClr>
              </a:solidFill>
              <a:latin typeface="+mn-ea"/>
              <a:ea typeface="+mn-ea"/>
            </a:endParaRPr>
          </a:p>
        </p:txBody>
      </p:sp>
      <p:sp>
        <p:nvSpPr>
          <p:cNvPr id="22" name="矩形 21"/>
          <p:cNvSpPr/>
          <p:nvPr/>
        </p:nvSpPr>
        <p:spPr>
          <a:xfrm flipH="1">
            <a:off x="1086771" y="1952278"/>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23" name="矩形 22"/>
          <p:cNvSpPr/>
          <p:nvPr/>
        </p:nvSpPr>
        <p:spPr>
          <a:xfrm>
            <a:off x="2039938" y="1635492"/>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24" name="矩形 23"/>
          <p:cNvSpPr/>
          <p:nvPr/>
        </p:nvSpPr>
        <p:spPr>
          <a:xfrm flipH="1">
            <a:off x="995672" y="3863072"/>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25" name="矩形 24"/>
          <p:cNvSpPr/>
          <p:nvPr/>
        </p:nvSpPr>
        <p:spPr>
          <a:xfrm>
            <a:off x="1948839" y="354628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26" name="剪去单角的矩形 25"/>
          <p:cNvSpPr/>
          <p:nvPr/>
        </p:nvSpPr>
        <p:spPr>
          <a:xfrm>
            <a:off x="5724128" y="1345332"/>
            <a:ext cx="3043279" cy="1642539"/>
          </a:xfrm>
          <a:prstGeom prst="snip1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flipH="1">
            <a:off x="5995096" y="3863071"/>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28" name="直角三角形 27"/>
          <p:cNvSpPr/>
          <p:nvPr/>
        </p:nvSpPr>
        <p:spPr>
          <a:xfrm>
            <a:off x="8488054" y="1345332"/>
            <a:ext cx="279353" cy="279353"/>
          </a:xfrm>
          <a:prstGeom prst="rtTriangle">
            <a:avLst/>
          </a:prstGeom>
          <a:solidFill>
            <a:srgbClr val="EDE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6200000" flipH="1">
            <a:off x="5243003" y="2072457"/>
            <a:ext cx="589795" cy="372455"/>
          </a:xfrm>
          <a:prstGeom prst="triangl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5995097" y="1940530"/>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31" name="矩形 30"/>
          <p:cNvSpPr/>
          <p:nvPr/>
        </p:nvSpPr>
        <p:spPr>
          <a:xfrm>
            <a:off x="6012160" y="1635492"/>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32" name="直角三角形 31"/>
          <p:cNvSpPr/>
          <p:nvPr/>
        </p:nvSpPr>
        <p:spPr>
          <a:xfrm>
            <a:off x="8500469" y="3289548"/>
            <a:ext cx="279353" cy="279353"/>
          </a:xfrm>
          <a:prstGeom prst="rtTriangle">
            <a:avLst/>
          </a:prstGeom>
          <a:solidFill>
            <a:srgbClr val="EDE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6200000" flipH="1">
            <a:off x="5255418" y="3980713"/>
            <a:ext cx="589795" cy="372455"/>
          </a:xfrm>
          <a:prstGeom prst="triangl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012159" y="3558033"/>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148478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par>
                                <p:cTn id="19" presetID="22" presetClass="entr" presetSubtype="1"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49" presetClass="entr" presetSubtype="0" decel="10000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 calcmode="lin" valueType="num">
                                      <p:cBhvr>
                                        <p:cTn id="39" dur="500" fill="hold"/>
                                        <p:tgtEl>
                                          <p:spTgt spid="18"/>
                                        </p:tgtEl>
                                        <p:attrNameLst>
                                          <p:attrName>style.rotation</p:attrName>
                                        </p:attrNameLst>
                                      </p:cBhvr>
                                      <p:tavLst>
                                        <p:tav tm="0">
                                          <p:val>
                                            <p:fltVal val="360"/>
                                          </p:val>
                                        </p:tav>
                                        <p:tav tm="100000">
                                          <p:val>
                                            <p:fltVal val="0"/>
                                          </p:val>
                                        </p:tav>
                                      </p:tavLst>
                                    </p:anim>
                                    <p:animEffect transition="in" filter="fade">
                                      <p:cBhvr>
                                        <p:cTn id="40" dur="500"/>
                                        <p:tgtEl>
                                          <p:spTgt spid="18"/>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350"/>
                                        <p:tgtEl>
                                          <p:spTgt spid="23"/>
                                        </p:tgtEl>
                                      </p:cBhvr>
                                    </p:animEffect>
                                  </p:childTnLst>
                                </p:cTn>
                              </p:par>
                              <p:par>
                                <p:cTn id="45" presetID="26" presetClass="emph" presetSubtype="0" fill="hold" grpId="1" nodeType="withEffect">
                                  <p:stCondLst>
                                    <p:cond delay="0"/>
                                  </p:stCondLst>
                                  <p:childTnLst>
                                    <p:animEffect transition="out" filter="fade">
                                      <p:cBhvr>
                                        <p:cTn id="46" dur="400" tmFilter="0, 0; .2, .5; .8, .5; 1, 0"/>
                                        <p:tgtEl>
                                          <p:spTgt spid="23"/>
                                        </p:tgtEl>
                                      </p:cBhvr>
                                    </p:animEffect>
                                    <p:animScale>
                                      <p:cBhvr>
                                        <p:cTn id="47" dur="200" autoRev="1" fill="hold"/>
                                        <p:tgtEl>
                                          <p:spTgt spid="23"/>
                                        </p:tgtEl>
                                      </p:cBhvr>
                                      <p:by x="105000" y="105000"/>
                                    </p:animScale>
                                  </p:childTnLst>
                                </p:cTn>
                              </p:par>
                            </p:childTnLst>
                          </p:cTn>
                        </p:par>
                        <p:par>
                          <p:cTn id="48" fill="hold">
                            <p:stCondLst>
                              <p:cond delay="24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 calcmode="lin" valueType="num">
                                      <p:cBhvr>
                                        <p:cTn id="56" dur="500" fill="hold"/>
                                        <p:tgtEl>
                                          <p:spTgt spid="19"/>
                                        </p:tgtEl>
                                        <p:attrNameLst>
                                          <p:attrName>style.rotation</p:attrName>
                                        </p:attrNameLst>
                                      </p:cBhvr>
                                      <p:tavLst>
                                        <p:tav tm="0">
                                          <p:val>
                                            <p:fltVal val="360"/>
                                          </p:val>
                                        </p:tav>
                                        <p:tav tm="100000">
                                          <p:val>
                                            <p:fltVal val="0"/>
                                          </p:val>
                                        </p:tav>
                                      </p:tavLst>
                                    </p:anim>
                                    <p:animEffect transition="in" filter="fade">
                                      <p:cBhvr>
                                        <p:cTn id="57" dur="500"/>
                                        <p:tgtEl>
                                          <p:spTgt spid="19"/>
                                        </p:tgtEl>
                                      </p:cBhvr>
                                    </p:animEffect>
                                  </p:childTnLst>
                                </p:cTn>
                              </p:par>
                            </p:childTnLst>
                          </p:cTn>
                        </p:par>
                        <p:par>
                          <p:cTn id="58" fill="hold">
                            <p:stCondLst>
                              <p:cond delay="2900"/>
                            </p:stCondLst>
                            <p:childTnLst>
                              <p:par>
                                <p:cTn id="59" presetID="2" presetClass="entr" presetSubtype="4"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ppt_x"/>
                                          </p:val>
                                        </p:tav>
                                        <p:tav tm="100000">
                                          <p:val>
                                            <p:strVal val="#ppt_x"/>
                                          </p:val>
                                        </p:tav>
                                      </p:tavLst>
                                    </p:anim>
                                    <p:anim calcmode="lin" valueType="num">
                                      <p:cBhvr additive="base">
                                        <p:cTn id="62" dur="500" fill="hold"/>
                                        <p:tgtEl>
                                          <p:spTgt spid="2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ppt_x"/>
                                          </p:val>
                                        </p:tav>
                                        <p:tav tm="100000">
                                          <p:val>
                                            <p:strVal val="#ppt_x"/>
                                          </p:val>
                                        </p:tav>
                                      </p:tavLst>
                                    </p:anim>
                                    <p:anim calcmode="lin" valueType="num">
                                      <p:cBhvr additive="base">
                                        <p:cTn id="66" dur="500" fill="hold"/>
                                        <p:tgtEl>
                                          <p:spTgt spid="2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fill="hold"/>
                                        <p:tgtEl>
                                          <p:spTgt spid="28"/>
                                        </p:tgtEl>
                                        <p:attrNameLst>
                                          <p:attrName>ppt_x</p:attrName>
                                        </p:attrNameLst>
                                      </p:cBhvr>
                                      <p:tavLst>
                                        <p:tav tm="0">
                                          <p:val>
                                            <p:strVal val="#ppt_x"/>
                                          </p:val>
                                        </p:tav>
                                        <p:tav tm="100000">
                                          <p:val>
                                            <p:strVal val="#ppt_x"/>
                                          </p:val>
                                        </p:tav>
                                      </p:tavLst>
                                    </p:anim>
                                    <p:anim calcmode="lin" valueType="num">
                                      <p:cBhvr additive="base">
                                        <p:cTn id="70" dur="500" fill="hold"/>
                                        <p:tgtEl>
                                          <p:spTgt spid="28"/>
                                        </p:tgtEl>
                                        <p:attrNameLst>
                                          <p:attrName>ppt_y</p:attrName>
                                        </p:attrNameLst>
                                      </p:cBhvr>
                                      <p:tavLst>
                                        <p:tav tm="0">
                                          <p:val>
                                            <p:strVal val="1+#ppt_h/2"/>
                                          </p:val>
                                        </p:tav>
                                        <p:tav tm="100000">
                                          <p:val>
                                            <p:strVal val="#ppt_y"/>
                                          </p:val>
                                        </p:tav>
                                      </p:tavLst>
                                    </p:anim>
                                  </p:childTnLst>
                                </p:cTn>
                              </p:par>
                            </p:childTnLst>
                          </p:cTn>
                        </p:par>
                        <p:par>
                          <p:cTn id="71" fill="hold">
                            <p:stCondLst>
                              <p:cond delay="3400"/>
                            </p:stCondLst>
                            <p:childTnLst>
                              <p:par>
                                <p:cTn id="72" presetID="10" presetClass="entr" presetSubtype="0"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350"/>
                                        <p:tgtEl>
                                          <p:spTgt spid="31"/>
                                        </p:tgtEl>
                                      </p:cBhvr>
                                    </p:animEffect>
                                  </p:childTnLst>
                                </p:cTn>
                              </p:par>
                              <p:par>
                                <p:cTn id="75" presetID="26" presetClass="emph" presetSubtype="0" fill="hold" grpId="1" nodeType="withEffect">
                                  <p:stCondLst>
                                    <p:cond delay="0"/>
                                  </p:stCondLst>
                                  <p:childTnLst>
                                    <p:animEffect transition="out" filter="fade">
                                      <p:cBhvr>
                                        <p:cTn id="76" dur="400" tmFilter="0, 0; .2, .5; .8, .5; 1, 0"/>
                                        <p:tgtEl>
                                          <p:spTgt spid="31"/>
                                        </p:tgtEl>
                                      </p:cBhvr>
                                    </p:animEffect>
                                    <p:animScale>
                                      <p:cBhvr>
                                        <p:cTn id="77" dur="200" autoRev="1" fill="hold"/>
                                        <p:tgtEl>
                                          <p:spTgt spid="31"/>
                                        </p:tgtEl>
                                      </p:cBhvr>
                                      <p:by x="105000" y="105000"/>
                                    </p:animScale>
                                  </p:childTnLst>
                                </p:cTn>
                              </p:par>
                            </p:childTnLst>
                          </p:cTn>
                        </p:par>
                        <p:par>
                          <p:cTn id="78" fill="hold">
                            <p:stCondLst>
                              <p:cond delay="3800"/>
                            </p:stCondLst>
                            <p:childTnLst>
                              <p:par>
                                <p:cTn id="79" presetID="10" presetClass="entr" presetSubtype="0"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childTnLst>
                          </p:cTn>
                        </p:par>
                        <p:par>
                          <p:cTn id="82" fill="hold">
                            <p:stCondLst>
                              <p:cond delay="4300"/>
                            </p:stCondLst>
                            <p:childTnLst>
                              <p:par>
                                <p:cTn id="83" presetID="2" presetClass="entr" presetSubtype="4"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ppt_x"/>
                                          </p:val>
                                        </p:tav>
                                        <p:tav tm="100000">
                                          <p:val>
                                            <p:strVal val="#ppt_x"/>
                                          </p:val>
                                        </p:tav>
                                      </p:tavLst>
                                    </p:anim>
                                    <p:anim calcmode="lin" valueType="num">
                                      <p:cBhvr additive="base">
                                        <p:cTn id="86" dur="500" fill="hold"/>
                                        <p:tgtEl>
                                          <p:spTgt spid="1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5"/>
                                        </p:tgtEl>
                                        <p:attrNameLst>
                                          <p:attrName>style.visibility</p:attrName>
                                        </p:attrNameLst>
                                      </p:cBhvr>
                                      <p:to>
                                        <p:strVal val="visible"/>
                                      </p:to>
                                    </p:set>
                                    <p:anim calcmode="lin" valueType="num">
                                      <p:cBhvr additive="base">
                                        <p:cTn id="89" dur="500" fill="hold"/>
                                        <p:tgtEl>
                                          <p:spTgt spid="15"/>
                                        </p:tgtEl>
                                        <p:attrNameLst>
                                          <p:attrName>ppt_x</p:attrName>
                                        </p:attrNameLst>
                                      </p:cBhvr>
                                      <p:tavLst>
                                        <p:tav tm="0">
                                          <p:val>
                                            <p:strVal val="#ppt_x"/>
                                          </p:val>
                                        </p:tav>
                                        <p:tav tm="100000">
                                          <p:val>
                                            <p:strVal val="#ppt_x"/>
                                          </p:val>
                                        </p:tav>
                                      </p:tavLst>
                                    </p:anim>
                                    <p:anim calcmode="lin" valueType="num">
                                      <p:cBhvr additive="base">
                                        <p:cTn id="90" dur="500" fill="hold"/>
                                        <p:tgtEl>
                                          <p:spTgt spid="15"/>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17"/>
                                        </p:tgtEl>
                                        <p:attrNameLst>
                                          <p:attrName>style.visibility</p:attrName>
                                        </p:attrNameLst>
                                      </p:cBhvr>
                                      <p:to>
                                        <p:strVal val="visible"/>
                                      </p:to>
                                    </p:set>
                                    <p:anim calcmode="lin" valueType="num">
                                      <p:cBhvr additive="base">
                                        <p:cTn id="93" dur="500" fill="hold"/>
                                        <p:tgtEl>
                                          <p:spTgt spid="17"/>
                                        </p:tgtEl>
                                        <p:attrNameLst>
                                          <p:attrName>ppt_x</p:attrName>
                                        </p:attrNameLst>
                                      </p:cBhvr>
                                      <p:tavLst>
                                        <p:tav tm="0">
                                          <p:val>
                                            <p:strVal val="#ppt_x"/>
                                          </p:val>
                                        </p:tav>
                                        <p:tav tm="100000">
                                          <p:val>
                                            <p:strVal val="#ppt_x"/>
                                          </p:val>
                                        </p:tav>
                                      </p:tavLst>
                                    </p:anim>
                                    <p:anim calcmode="lin" valueType="num">
                                      <p:cBhvr additive="base">
                                        <p:cTn id="94" dur="500" fill="hold"/>
                                        <p:tgtEl>
                                          <p:spTgt spid="17"/>
                                        </p:tgtEl>
                                        <p:attrNameLst>
                                          <p:attrName>ppt_y</p:attrName>
                                        </p:attrNameLst>
                                      </p:cBhvr>
                                      <p:tavLst>
                                        <p:tav tm="0">
                                          <p:val>
                                            <p:strVal val="1+#ppt_h/2"/>
                                          </p:val>
                                        </p:tav>
                                        <p:tav tm="100000">
                                          <p:val>
                                            <p:strVal val="#ppt_y"/>
                                          </p:val>
                                        </p:tav>
                                      </p:tavLst>
                                    </p:anim>
                                  </p:childTnLst>
                                </p:cTn>
                              </p:par>
                              <p:par>
                                <p:cTn id="95" presetID="49" presetClass="entr" presetSubtype="0" decel="100000"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 calcmode="lin" valueType="num">
                                      <p:cBhvr>
                                        <p:cTn id="99" dur="500" fill="hold"/>
                                        <p:tgtEl>
                                          <p:spTgt spid="20"/>
                                        </p:tgtEl>
                                        <p:attrNameLst>
                                          <p:attrName>style.rotation</p:attrName>
                                        </p:attrNameLst>
                                      </p:cBhvr>
                                      <p:tavLst>
                                        <p:tav tm="0">
                                          <p:val>
                                            <p:fltVal val="360"/>
                                          </p:val>
                                        </p:tav>
                                        <p:tav tm="100000">
                                          <p:val>
                                            <p:fltVal val="0"/>
                                          </p:val>
                                        </p:tav>
                                      </p:tavLst>
                                    </p:anim>
                                    <p:animEffect transition="in" filter="fade">
                                      <p:cBhvr>
                                        <p:cTn id="100" dur="500"/>
                                        <p:tgtEl>
                                          <p:spTgt spid="20"/>
                                        </p:tgtEl>
                                      </p:cBhvr>
                                    </p:animEffect>
                                  </p:childTnLst>
                                </p:cTn>
                              </p:par>
                            </p:childTnLst>
                          </p:cTn>
                        </p:par>
                        <p:par>
                          <p:cTn id="101" fill="hold">
                            <p:stCondLst>
                              <p:cond delay="4800"/>
                            </p:stCondLst>
                            <p:childTnLst>
                              <p:par>
                                <p:cTn id="102" presetID="10" presetClass="entr" presetSubtype="0"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Effect transition="in" filter="fade">
                                      <p:cBhvr>
                                        <p:cTn id="104" dur="350"/>
                                        <p:tgtEl>
                                          <p:spTgt spid="25"/>
                                        </p:tgtEl>
                                      </p:cBhvr>
                                    </p:animEffect>
                                  </p:childTnLst>
                                </p:cTn>
                              </p:par>
                              <p:par>
                                <p:cTn id="105" presetID="26" presetClass="emph" presetSubtype="0" fill="hold" grpId="1" nodeType="withEffect">
                                  <p:stCondLst>
                                    <p:cond delay="0"/>
                                  </p:stCondLst>
                                  <p:childTnLst>
                                    <p:animEffect transition="out" filter="fade">
                                      <p:cBhvr>
                                        <p:cTn id="106" dur="400" tmFilter="0, 0; .2, .5; .8, .5; 1, 0"/>
                                        <p:tgtEl>
                                          <p:spTgt spid="25"/>
                                        </p:tgtEl>
                                      </p:cBhvr>
                                    </p:animEffect>
                                    <p:animScale>
                                      <p:cBhvr>
                                        <p:cTn id="107" dur="200" autoRev="1" fill="hold"/>
                                        <p:tgtEl>
                                          <p:spTgt spid="25"/>
                                        </p:tgtEl>
                                      </p:cBhvr>
                                      <p:by x="105000" y="105000"/>
                                    </p:animScale>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500"/>
                                        <p:tgtEl>
                                          <p:spTgt spid="24"/>
                                        </p:tgtEl>
                                      </p:cBhvr>
                                    </p:animEffect>
                                  </p:childTnLst>
                                </p:cTn>
                              </p:par>
                              <p:par>
                                <p:cTn id="112" presetID="49" presetClass="entr" presetSubtype="0" decel="100000" fill="hold" grpId="0" nodeType="withEffect">
                                  <p:stCondLst>
                                    <p:cond delay="0"/>
                                  </p:stCondLst>
                                  <p:childTnLst>
                                    <p:set>
                                      <p:cBhvr>
                                        <p:cTn id="113" dur="1" fill="hold">
                                          <p:stCondLst>
                                            <p:cond delay="0"/>
                                          </p:stCondLst>
                                        </p:cTn>
                                        <p:tgtEl>
                                          <p:spTgt spid="21"/>
                                        </p:tgtEl>
                                        <p:attrNameLst>
                                          <p:attrName>style.visibility</p:attrName>
                                        </p:attrNameLst>
                                      </p:cBhvr>
                                      <p:to>
                                        <p:strVal val="visible"/>
                                      </p:to>
                                    </p:set>
                                    <p:anim calcmode="lin" valueType="num">
                                      <p:cBhvr>
                                        <p:cTn id="114" dur="500" fill="hold"/>
                                        <p:tgtEl>
                                          <p:spTgt spid="21"/>
                                        </p:tgtEl>
                                        <p:attrNameLst>
                                          <p:attrName>ppt_w</p:attrName>
                                        </p:attrNameLst>
                                      </p:cBhvr>
                                      <p:tavLst>
                                        <p:tav tm="0">
                                          <p:val>
                                            <p:fltVal val="0"/>
                                          </p:val>
                                        </p:tav>
                                        <p:tav tm="100000">
                                          <p:val>
                                            <p:strVal val="#ppt_w"/>
                                          </p:val>
                                        </p:tav>
                                      </p:tavLst>
                                    </p:anim>
                                    <p:anim calcmode="lin" valueType="num">
                                      <p:cBhvr>
                                        <p:cTn id="115" dur="500" fill="hold"/>
                                        <p:tgtEl>
                                          <p:spTgt spid="21"/>
                                        </p:tgtEl>
                                        <p:attrNameLst>
                                          <p:attrName>ppt_h</p:attrName>
                                        </p:attrNameLst>
                                      </p:cBhvr>
                                      <p:tavLst>
                                        <p:tav tm="0">
                                          <p:val>
                                            <p:fltVal val="0"/>
                                          </p:val>
                                        </p:tav>
                                        <p:tav tm="100000">
                                          <p:val>
                                            <p:strVal val="#ppt_h"/>
                                          </p:val>
                                        </p:tav>
                                      </p:tavLst>
                                    </p:anim>
                                    <p:anim calcmode="lin" valueType="num">
                                      <p:cBhvr>
                                        <p:cTn id="116" dur="500" fill="hold"/>
                                        <p:tgtEl>
                                          <p:spTgt spid="21"/>
                                        </p:tgtEl>
                                        <p:attrNameLst>
                                          <p:attrName>style.rotation</p:attrName>
                                        </p:attrNameLst>
                                      </p:cBhvr>
                                      <p:tavLst>
                                        <p:tav tm="0">
                                          <p:val>
                                            <p:fltVal val="360"/>
                                          </p:val>
                                        </p:tav>
                                        <p:tav tm="100000">
                                          <p:val>
                                            <p:fltVal val="0"/>
                                          </p:val>
                                        </p:tav>
                                      </p:tavLst>
                                    </p:anim>
                                    <p:animEffect transition="in" filter="fade">
                                      <p:cBhvr>
                                        <p:cTn id="117" dur="500"/>
                                        <p:tgtEl>
                                          <p:spTgt spid="21"/>
                                        </p:tgtEl>
                                      </p:cBhvr>
                                    </p:animEffect>
                                  </p:childTnLst>
                                </p:cTn>
                              </p:par>
                            </p:childTnLst>
                          </p:cTn>
                        </p:par>
                        <p:par>
                          <p:cTn id="118" fill="hold">
                            <p:stCondLst>
                              <p:cond delay="5700"/>
                            </p:stCondLst>
                            <p:childTnLst>
                              <p:par>
                                <p:cTn id="119" presetID="2" presetClass="entr" presetSubtype="4" fill="hold" grpId="0" nodeType="afterEffect">
                                  <p:stCondLst>
                                    <p:cond delay="0"/>
                                  </p:stCondLst>
                                  <p:childTnLst>
                                    <p:set>
                                      <p:cBhvr>
                                        <p:cTn id="120" dur="1" fill="hold">
                                          <p:stCondLst>
                                            <p:cond delay="0"/>
                                          </p:stCondLst>
                                        </p:cTn>
                                        <p:tgtEl>
                                          <p:spTgt spid="7"/>
                                        </p:tgtEl>
                                        <p:attrNameLst>
                                          <p:attrName>style.visibility</p:attrName>
                                        </p:attrNameLst>
                                      </p:cBhvr>
                                      <p:to>
                                        <p:strVal val="visible"/>
                                      </p:to>
                                    </p:set>
                                    <p:anim calcmode="lin" valueType="num">
                                      <p:cBhvr additive="base">
                                        <p:cTn id="121" dur="500" fill="hold"/>
                                        <p:tgtEl>
                                          <p:spTgt spid="7"/>
                                        </p:tgtEl>
                                        <p:attrNameLst>
                                          <p:attrName>ppt_x</p:attrName>
                                        </p:attrNameLst>
                                      </p:cBhvr>
                                      <p:tavLst>
                                        <p:tav tm="0">
                                          <p:val>
                                            <p:strVal val="#ppt_x"/>
                                          </p:val>
                                        </p:tav>
                                        <p:tav tm="100000">
                                          <p:val>
                                            <p:strVal val="#ppt_x"/>
                                          </p:val>
                                        </p:tav>
                                      </p:tavLst>
                                    </p:anim>
                                    <p:anim calcmode="lin" valueType="num">
                                      <p:cBhvr additive="base">
                                        <p:cTn id="122" dur="500" fill="hold"/>
                                        <p:tgtEl>
                                          <p:spTgt spid="7"/>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33"/>
                                        </p:tgtEl>
                                        <p:attrNameLst>
                                          <p:attrName>style.visibility</p:attrName>
                                        </p:attrNameLst>
                                      </p:cBhvr>
                                      <p:to>
                                        <p:strVal val="visible"/>
                                      </p:to>
                                    </p:set>
                                    <p:anim calcmode="lin" valueType="num">
                                      <p:cBhvr additive="base">
                                        <p:cTn id="125" dur="500" fill="hold"/>
                                        <p:tgtEl>
                                          <p:spTgt spid="33"/>
                                        </p:tgtEl>
                                        <p:attrNameLst>
                                          <p:attrName>ppt_x</p:attrName>
                                        </p:attrNameLst>
                                      </p:cBhvr>
                                      <p:tavLst>
                                        <p:tav tm="0">
                                          <p:val>
                                            <p:strVal val="#ppt_x"/>
                                          </p:val>
                                        </p:tav>
                                        <p:tav tm="100000">
                                          <p:val>
                                            <p:strVal val="#ppt_x"/>
                                          </p:val>
                                        </p:tav>
                                      </p:tavLst>
                                    </p:anim>
                                    <p:anim calcmode="lin" valueType="num">
                                      <p:cBhvr additive="base">
                                        <p:cTn id="126" dur="500" fill="hold"/>
                                        <p:tgtEl>
                                          <p:spTgt spid="33"/>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ppt_x"/>
                                          </p:val>
                                        </p:tav>
                                        <p:tav tm="100000">
                                          <p:val>
                                            <p:strVal val="#ppt_x"/>
                                          </p:val>
                                        </p:tav>
                                      </p:tavLst>
                                    </p:anim>
                                    <p:anim calcmode="lin" valueType="num">
                                      <p:cBhvr additive="base">
                                        <p:cTn id="130" dur="500" fill="hold"/>
                                        <p:tgtEl>
                                          <p:spTgt spid="32"/>
                                        </p:tgtEl>
                                        <p:attrNameLst>
                                          <p:attrName>ppt_y</p:attrName>
                                        </p:attrNameLst>
                                      </p:cBhvr>
                                      <p:tavLst>
                                        <p:tav tm="0">
                                          <p:val>
                                            <p:strVal val="1+#ppt_h/2"/>
                                          </p:val>
                                        </p:tav>
                                        <p:tav tm="100000">
                                          <p:val>
                                            <p:strVal val="#ppt_y"/>
                                          </p:val>
                                        </p:tav>
                                      </p:tavLst>
                                    </p:anim>
                                  </p:childTnLst>
                                </p:cTn>
                              </p:par>
                            </p:childTnLst>
                          </p:cTn>
                        </p:par>
                        <p:par>
                          <p:cTn id="131" fill="hold">
                            <p:stCondLst>
                              <p:cond delay="6200"/>
                            </p:stCondLst>
                            <p:childTnLst>
                              <p:par>
                                <p:cTn id="132" presetID="10" presetClass="entr" presetSubtype="0" fill="hold" grpId="0" nodeType="afterEffect">
                                  <p:stCondLst>
                                    <p:cond delay="0"/>
                                  </p:stCondLst>
                                  <p:childTnLst>
                                    <p:set>
                                      <p:cBhvr>
                                        <p:cTn id="133" dur="1" fill="hold">
                                          <p:stCondLst>
                                            <p:cond delay="0"/>
                                          </p:stCondLst>
                                        </p:cTn>
                                        <p:tgtEl>
                                          <p:spTgt spid="34"/>
                                        </p:tgtEl>
                                        <p:attrNameLst>
                                          <p:attrName>style.visibility</p:attrName>
                                        </p:attrNameLst>
                                      </p:cBhvr>
                                      <p:to>
                                        <p:strVal val="visible"/>
                                      </p:to>
                                    </p:set>
                                    <p:animEffect transition="in" filter="fade">
                                      <p:cBhvr>
                                        <p:cTn id="134" dur="350"/>
                                        <p:tgtEl>
                                          <p:spTgt spid="34"/>
                                        </p:tgtEl>
                                      </p:cBhvr>
                                    </p:animEffect>
                                  </p:childTnLst>
                                </p:cTn>
                              </p:par>
                              <p:par>
                                <p:cTn id="135" presetID="26" presetClass="emph" presetSubtype="0" fill="hold" grpId="1" nodeType="withEffect">
                                  <p:stCondLst>
                                    <p:cond delay="0"/>
                                  </p:stCondLst>
                                  <p:childTnLst>
                                    <p:animEffect transition="out" filter="fade">
                                      <p:cBhvr>
                                        <p:cTn id="136" dur="400" tmFilter="0, 0; .2, .5; .8, .5; 1, 0"/>
                                        <p:tgtEl>
                                          <p:spTgt spid="34"/>
                                        </p:tgtEl>
                                      </p:cBhvr>
                                    </p:animEffect>
                                    <p:animScale>
                                      <p:cBhvr>
                                        <p:cTn id="137" dur="200" autoRev="1" fill="hold"/>
                                        <p:tgtEl>
                                          <p:spTgt spid="34"/>
                                        </p:tgtEl>
                                      </p:cBhvr>
                                      <p:by x="105000" y="105000"/>
                                    </p:animScale>
                                  </p:childTnLst>
                                </p:cTn>
                              </p:par>
                            </p:childTnLst>
                          </p:cTn>
                        </p:par>
                        <p:par>
                          <p:cTn id="138" fill="hold">
                            <p:stCondLst>
                              <p:cond delay="6600"/>
                            </p:stCondLst>
                            <p:childTnLst>
                              <p:par>
                                <p:cTn id="139" presetID="10" presetClass="entr" presetSubtype="0" fill="hold" grpId="0" nodeType="afterEffect">
                                  <p:stCondLst>
                                    <p:cond delay="0"/>
                                  </p:stCondLst>
                                  <p:childTnLst>
                                    <p:set>
                                      <p:cBhvr>
                                        <p:cTn id="140" dur="1" fill="hold">
                                          <p:stCondLst>
                                            <p:cond delay="0"/>
                                          </p:stCondLst>
                                        </p:cTn>
                                        <p:tgtEl>
                                          <p:spTgt spid="27"/>
                                        </p:tgtEl>
                                        <p:attrNameLst>
                                          <p:attrName>style.visibility</p:attrName>
                                        </p:attrNameLst>
                                      </p:cBhvr>
                                      <p:to>
                                        <p:strVal val="visible"/>
                                      </p:to>
                                    </p:set>
                                    <p:animEffect transition="in" filter="fade">
                                      <p:cBhvr>
                                        <p:cTn id="1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3" grpId="1"/>
      <p:bldP spid="24" grpId="0"/>
      <p:bldP spid="25" grpId="0"/>
      <p:bldP spid="25" grpId="1"/>
      <p:bldP spid="26" grpId="0" animBg="1"/>
      <p:bldP spid="27" grpId="0"/>
      <p:bldP spid="28" grpId="0" animBg="1"/>
      <p:bldP spid="29" grpId="0" animBg="1"/>
      <p:bldP spid="30" grpId="0"/>
      <p:bldP spid="31" grpId="0"/>
      <p:bldP spid="31" grpId="1"/>
      <p:bldP spid="32" grpId="0" animBg="1"/>
      <p:bldP spid="33" grpId="0" animBg="1"/>
      <p:bldP spid="34" grpId="0"/>
      <p:bldP spid="3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Line 3"/>
          <p:cNvSpPr>
            <a:spLocks noChangeShapeType="1"/>
          </p:cNvSpPr>
          <p:nvPr/>
        </p:nvSpPr>
        <p:spPr bwMode="auto">
          <a:xfrm rot="10800000">
            <a:off x="1641177" y="4270136"/>
            <a:ext cx="2381250" cy="0"/>
          </a:xfrm>
          <a:prstGeom prst="line">
            <a:avLst/>
          </a:prstGeom>
          <a:noFill/>
          <a:ln w="9525">
            <a:solidFill>
              <a:srgbClr val="9AC223"/>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Line 4"/>
          <p:cNvSpPr>
            <a:spLocks noChangeShapeType="1"/>
          </p:cNvSpPr>
          <p:nvPr/>
        </p:nvSpPr>
        <p:spPr bwMode="auto">
          <a:xfrm rot="10800000">
            <a:off x="1645940" y="3501786"/>
            <a:ext cx="3557587" cy="0"/>
          </a:xfrm>
          <a:prstGeom prst="line">
            <a:avLst/>
          </a:prstGeom>
          <a:noFill/>
          <a:ln w="9525">
            <a:solidFill>
              <a:srgbClr val="9AC223"/>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Line 5"/>
          <p:cNvSpPr>
            <a:spLocks noChangeShapeType="1"/>
          </p:cNvSpPr>
          <p:nvPr/>
        </p:nvSpPr>
        <p:spPr bwMode="auto">
          <a:xfrm rot="10800000">
            <a:off x="1626890" y="2892186"/>
            <a:ext cx="4805362" cy="0"/>
          </a:xfrm>
          <a:prstGeom prst="line">
            <a:avLst/>
          </a:prstGeom>
          <a:noFill/>
          <a:ln w="9525">
            <a:solidFill>
              <a:srgbClr val="9AC223"/>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2" name="Line 6"/>
          <p:cNvSpPr>
            <a:spLocks noChangeShapeType="1"/>
          </p:cNvSpPr>
          <p:nvPr/>
        </p:nvSpPr>
        <p:spPr bwMode="auto">
          <a:xfrm rot="10800000">
            <a:off x="1638002" y="2234961"/>
            <a:ext cx="5994400" cy="0"/>
          </a:xfrm>
          <a:prstGeom prst="line">
            <a:avLst/>
          </a:prstGeom>
          <a:noFill/>
          <a:ln w="9525">
            <a:solidFill>
              <a:srgbClr val="9AC223"/>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Rectangle 9"/>
          <p:cNvSpPr>
            <a:spLocks noChangeArrowheads="1"/>
          </p:cNvSpPr>
          <p:nvPr/>
        </p:nvSpPr>
        <p:spPr bwMode="auto">
          <a:xfrm>
            <a:off x="6448650" y="2238136"/>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Rectangle 10"/>
          <p:cNvSpPr>
            <a:spLocks noChangeArrowheads="1"/>
          </p:cNvSpPr>
          <p:nvPr/>
        </p:nvSpPr>
        <p:spPr bwMode="auto">
          <a:xfrm>
            <a:off x="5227340" y="2885836"/>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5" name="Rectangle 11"/>
          <p:cNvSpPr>
            <a:spLocks noChangeArrowheads="1"/>
          </p:cNvSpPr>
          <p:nvPr/>
        </p:nvSpPr>
        <p:spPr bwMode="auto">
          <a:xfrm>
            <a:off x="4041477" y="3506782"/>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6" name="Rectangle 12"/>
          <p:cNvSpPr>
            <a:spLocks noChangeArrowheads="1"/>
          </p:cNvSpPr>
          <p:nvPr/>
        </p:nvSpPr>
        <p:spPr bwMode="auto">
          <a:xfrm>
            <a:off x="2574627" y="4266961"/>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7" name="Line 13"/>
          <p:cNvSpPr>
            <a:spLocks noChangeShapeType="1"/>
          </p:cNvSpPr>
          <p:nvPr/>
        </p:nvSpPr>
        <p:spPr bwMode="auto">
          <a:xfrm>
            <a:off x="1633240" y="4778136"/>
            <a:ext cx="6103937" cy="0"/>
          </a:xfrm>
          <a:prstGeom prst="line">
            <a:avLst/>
          </a:prstGeom>
          <a:noFill/>
          <a:ln w="9525">
            <a:solidFill>
              <a:srgbClr val="9AC223"/>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8" name="Line 14"/>
          <p:cNvSpPr>
            <a:spLocks noChangeShapeType="1"/>
          </p:cNvSpPr>
          <p:nvPr/>
        </p:nvSpPr>
        <p:spPr bwMode="auto">
          <a:xfrm rot="16200000">
            <a:off x="-20935" y="3125549"/>
            <a:ext cx="3308350" cy="0"/>
          </a:xfrm>
          <a:prstGeom prst="line">
            <a:avLst/>
          </a:prstGeom>
          <a:noFill/>
          <a:ln w="9525">
            <a:solidFill>
              <a:srgbClr val="9AC223"/>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9" name="Line 15"/>
          <p:cNvSpPr>
            <a:spLocks noChangeShapeType="1"/>
          </p:cNvSpPr>
          <p:nvPr/>
        </p:nvSpPr>
        <p:spPr bwMode="auto">
          <a:xfrm flipV="1">
            <a:off x="1636415" y="1522174"/>
            <a:ext cx="6103937" cy="3248025"/>
          </a:xfrm>
          <a:prstGeom prst="line">
            <a:avLst/>
          </a:prstGeom>
          <a:noFill/>
          <a:ln w="38100">
            <a:solidFill>
              <a:srgbClr val="9AC223"/>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0" name="Line 16"/>
          <p:cNvSpPr>
            <a:spLocks noChangeShapeType="1"/>
          </p:cNvSpPr>
          <p:nvPr/>
        </p:nvSpPr>
        <p:spPr bwMode="auto">
          <a:xfrm rot="16200000">
            <a:off x="924421" y="3126343"/>
            <a:ext cx="3309937" cy="0"/>
          </a:xfrm>
          <a:prstGeom prst="line">
            <a:avLst/>
          </a:prstGeom>
          <a:noFill/>
          <a:ln w="9525">
            <a:solidFill>
              <a:srgbClr val="9AC223"/>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1" name="Line 17"/>
          <p:cNvSpPr>
            <a:spLocks noChangeShapeType="1"/>
          </p:cNvSpPr>
          <p:nvPr/>
        </p:nvSpPr>
        <p:spPr bwMode="auto">
          <a:xfrm rot="16200000">
            <a:off x="2384921" y="3126343"/>
            <a:ext cx="3309937" cy="0"/>
          </a:xfrm>
          <a:prstGeom prst="line">
            <a:avLst/>
          </a:prstGeom>
          <a:noFill/>
          <a:ln w="9525">
            <a:solidFill>
              <a:srgbClr val="9AC223"/>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2" name="Line 18"/>
          <p:cNvSpPr>
            <a:spLocks noChangeShapeType="1"/>
          </p:cNvSpPr>
          <p:nvPr/>
        </p:nvSpPr>
        <p:spPr bwMode="auto">
          <a:xfrm rot="16200000">
            <a:off x="3572371" y="3126343"/>
            <a:ext cx="3309937" cy="0"/>
          </a:xfrm>
          <a:prstGeom prst="line">
            <a:avLst/>
          </a:prstGeom>
          <a:noFill/>
          <a:ln w="9525">
            <a:solidFill>
              <a:srgbClr val="9AC223"/>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3" name="Line 19"/>
          <p:cNvSpPr>
            <a:spLocks noChangeShapeType="1"/>
          </p:cNvSpPr>
          <p:nvPr/>
        </p:nvSpPr>
        <p:spPr bwMode="auto">
          <a:xfrm rot="16200000">
            <a:off x="4791571" y="3126343"/>
            <a:ext cx="3309937" cy="0"/>
          </a:xfrm>
          <a:prstGeom prst="line">
            <a:avLst/>
          </a:prstGeom>
          <a:noFill/>
          <a:ln w="9525">
            <a:solidFill>
              <a:srgbClr val="9AC223"/>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24" name="Group 20"/>
          <p:cNvGrpSpPr>
            <a:grpSpLocks/>
          </p:cNvGrpSpPr>
          <p:nvPr/>
        </p:nvGrpSpPr>
        <p:grpSpPr bwMode="auto">
          <a:xfrm>
            <a:off x="2344440" y="4058999"/>
            <a:ext cx="479425" cy="466725"/>
            <a:chOff x="0" y="0"/>
            <a:chExt cx="784" cy="765"/>
          </a:xfrm>
        </p:grpSpPr>
        <p:grpSp>
          <p:nvGrpSpPr>
            <p:cNvPr id="25" name="Group 21"/>
            <p:cNvGrpSpPr>
              <a:grpSpLocks/>
            </p:cNvGrpSpPr>
            <p:nvPr/>
          </p:nvGrpSpPr>
          <p:grpSpPr bwMode="auto">
            <a:xfrm>
              <a:off x="0" y="0"/>
              <a:ext cx="784" cy="765"/>
              <a:chOff x="0" y="0"/>
              <a:chExt cx="1042" cy="1019"/>
            </a:xfrm>
          </p:grpSpPr>
          <p:grpSp>
            <p:nvGrpSpPr>
              <p:cNvPr id="27" name="Group 22"/>
              <p:cNvGrpSpPr>
                <a:grpSpLocks/>
              </p:cNvGrpSpPr>
              <p:nvPr/>
            </p:nvGrpSpPr>
            <p:grpSpPr bwMode="auto">
              <a:xfrm>
                <a:off x="0" y="0"/>
                <a:ext cx="1042" cy="1019"/>
                <a:chOff x="0" y="0"/>
                <a:chExt cx="1042" cy="1019"/>
              </a:xfrm>
            </p:grpSpPr>
            <p:pic>
              <p:nvPicPr>
                <p:cNvPr id="29"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Oval 24"/>
                <p:cNvSpPr>
                  <a:spLocks noChangeArrowheads="1"/>
                </p:cNvSpPr>
                <p:nvPr/>
              </p:nvSpPr>
              <p:spPr bwMode="auto">
                <a:xfrm>
                  <a:off x="0" y="0"/>
                  <a:ext cx="1035" cy="1019"/>
                </a:xfrm>
                <a:prstGeom prst="ellipse">
                  <a:avLst/>
                </a:prstGeom>
                <a:solidFill>
                  <a:srgbClr val="9AC223"/>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pic>
            <p:nvPicPr>
              <p:cNvPr id="28" name="Picture 25"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1" name="Group 27"/>
          <p:cNvGrpSpPr>
            <a:grpSpLocks/>
          </p:cNvGrpSpPr>
          <p:nvPr/>
        </p:nvGrpSpPr>
        <p:grpSpPr bwMode="auto">
          <a:xfrm>
            <a:off x="3793827" y="3217624"/>
            <a:ext cx="479425" cy="466725"/>
            <a:chOff x="0" y="0"/>
            <a:chExt cx="302" cy="294"/>
          </a:xfrm>
        </p:grpSpPr>
        <p:grpSp>
          <p:nvGrpSpPr>
            <p:cNvPr id="32" name="Group 28"/>
            <p:cNvGrpSpPr>
              <a:grpSpLocks/>
            </p:cNvGrpSpPr>
            <p:nvPr/>
          </p:nvGrpSpPr>
          <p:grpSpPr bwMode="auto">
            <a:xfrm>
              <a:off x="0" y="0"/>
              <a:ext cx="302" cy="294"/>
              <a:chOff x="0" y="0"/>
              <a:chExt cx="1042" cy="1019"/>
            </a:xfrm>
          </p:grpSpPr>
          <p:grpSp>
            <p:nvGrpSpPr>
              <p:cNvPr id="34" name="Group 29"/>
              <p:cNvGrpSpPr>
                <a:grpSpLocks/>
              </p:cNvGrpSpPr>
              <p:nvPr/>
            </p:nvGrpSpPr>
            <p:grpSpPr bwMode="auto">
              <a:xfrm>
                <a:off x="0" y="0"/>
                <a:ext cx="1042" cy="1019"/>
                <a:chOff x="0" y="0"/>
                <a:chExt cx="1042" cy="1019"/>
              </a:xfrm>
            </p:grpSpPr>
            <p:pic>
              <p:nvPicPr>
                <p:cNvPr id="36"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Oval 31"/>
                <p:cNvSpPr>
                  <a:spLocks noChangeArrowheads="1"/>
                </p:cNvSpPr>
                <p:nvPr/>
              </p:nvSpPr>
              <p:spPr bwMode="auto">
                <a:xfrm>
                  <a:off x="0" y="0"/>
                  <a:ext cx="1035" cy="1019"/>
                </a:xfrm>
                <a:prstGeom prst="ellipse">
                  <a:avLst/>
                </a:prstGeom>
                <a:solidFill>
                  <a:srgbClr val="9AC223"/>
                </a:solidFill>
                <a:ln w="19050">
                  <a:solidFill>
                    <a:srgbClr val="FFFFFF"/>
                  </a:solidFill>
                  <a:round/>
                  <a:headEnd/>
                  <a:tailEnd/>
                </a:ln>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pic>
            <p:nvPicPr>
              <p:cNvPr id="35" name="Picture 32"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8" name="Group 34"/>
          <p:cNvGrpSpPr>
            <a:grpSpLocks/>
          </p:cNvGrpSpPr>
          <p:nvPr/>
        </p:nvGrpSpPr>
        <p:grpSpPr bwMode="auto">
          <a:xfrm>
            <a:off x="4924127" y="2574686"/>
            <a:ext cx="605563" cy="593725"/>
            <a:chOff x="0" y="0"/>
            <a:chExt cx="300" cy="294"/>
          </a:xfrm>
        </p:grpSpPr>
        <p:grpSp>
          <p:nvGrpSpPr>
            <p:cNvPr id="39" name="Group 35"/>
            <p:cNvGrpSpPr>
              <a:grpSpLocks/>
            </p:cNvGrpSpPr>
            <p:nvPr/>
          </p:nvGrpSpPr>
          <p:grpSpPr bwMode="auto">
            <a:xfrm>
              <a:off x="0" y="0"/>
              <a:ext cx="300" cy="294"/>
              <a:chOff x="0" y="0"/>
              <a:chExt cx="1035" cy="1019"/>
            </a:xfrm>
          </p:grpSpPr>
          <p:sp>
            <p:nvSpPr>
              <p:cNvPr id="41" name="Oval 38"/>
              <p:cNvSpPr>
                <a:spLocks noChangeArrowheads="1"/>
              </p:cNvSpPr>
              <p:nvPr/>
            </p:nvSpPr>
            <p:spPr bwMode="auto">
              <a:xfrm>
                <a:off x="0" y="0"/>
                <a:ext cx="1035" cy="1019"/>
              </a:xfrm>
              <a:prstGeom prst="ellipse">
                <a:avLst/>
              </a:prstGeom>
              <a:solidFill>
                <a:srgbClr val="9AC223"/>
              </a:solidFill>
              <a:ln w="9525">
                <a:solidFill>
                  <a:srgbClr val="9AC223"/>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pic>
            <p:nvPicPr>
              <p:cNvPr id="42" name="Picture 39"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43" name="Group 41"/>
          <p:cNvGrpSpPr>
            <a:grpSpLocks/>
          </p:cNvGrpSpPr>
          <p:nvPr/>
        </p:nvGrpSpPr>
        <p:grpSpPr bwMode="auto">
          <a:xfrm>
            <a:off x="6216352" y="1982549"/>
            <a:ext cx="479425" cy="466725"/>
            <a:chOff x="0" y="0"/>
            <a:chExt cx="302" cy="294"/>
          </a:xfrm>
        </p:grpSpPr>
        <p:grpSp>
          <p:nvGrpSpPr>
            <p:cNvPr id="44" name="Group 42"/>
            <p:cNvGrpSpPr>
              <a:grpSpLocks/>
            </p:cNvGrpSpPr>
            <p:nvPr/>
          </p:nvGrpSpPr>
          <p:grpSpPr bwMode="auto">
            <a:xfrm>
              <a:off x="0" y="0"/>
              <a:ext cx="302" cy="294"/>
              <a:chOff x="0" y="0"/>
              <a:chExt cx="1042" cy="1019"/>
            </a:xfrm>
          </p:grpSpPr>
          <p:grpSp>
            <p:nvGrpSpPr>
              <p:cNvPr id="46" name="Group 43"/>
              <p:cNvGrpSpPr>
                <a:grpSpLocks/>
              </p:cNvGrpSpPr>
              <p:nvPr/>
            </p:nvGrpSpPr>
            <p:grpSpPr bwMode="auto">
              <a:xfrm>
                <a:off x="0" y="0"/>
                <a:ext cx="1042" cy="1019"/>
                <a:chOff x="0" y="0"/>
                <a:chExt cx="1042" cy="1019"/>
              </a:xfrm>
            </p:grpSpPr>
            <p:pic>
              <p:nvPicPr>
                <p:cNvPr id="48"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Oval 45"/>
                <p:cNvSpPr>
                  <a:spLocks noChangeArrowheads="1"/>
                </p:cNvSpPr>
                <p:nvPr/>
              </p:nvSpPr>
              <p:spPr bwMode="auto">
                <a:xfrm>
                  <a:off x="0" y="0"/>
                  <a:ext cx="1035" cy="1019"/>
                </a:xfrm>
                <a:prstGeom prst="ellipse">
                  <a:avLst/>
                </a:prstGeom>
                <a:solidFill>
                  <a:srgbClr val="9AC223"/>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pic>
            <p:nvPicPr>
              <p:cNvPr id="47" name="Picture 4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sp>
        <p:nvSpPr>
          <p:cNvPr id="50" name="Rectangle 48"/>
          <p:cNvSpPr>
            <a:spLocks noChangeArrowheads="1"/>
          </p:cNvSpPr>
          <p:nvPr/>
        </p:nvSpPr>
        <p:spPr bwMode="auto">
          <a:xfrm>
            <a:off x="2580977" y="4275270"/>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51" name="Rectangle 49"/>
          <p:cNvSpPr>
            <a:spLocks noChangeArrowheads="1"/>
          </p:cNvSpPr>
          <p:nvPr/>
        </p:nvSpPr>
        <p:spPr bwMode="auto">
          <a:xfrm>
            <a:off x="4036715" y="350178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52" name="Rectangle 50"/>
          <p:cNvSpPr>
            <a:spLocks noChangeArrowheads="1"/>
          </p:cNvSpPr>
          <p:nvPr/>
        </p:nvSpPr>
        <p:spPr bwMode="auto">
          <a:xfrm>
            <a:off x="5344218" y="2892187"/>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53" name="Rectangle 51"/>
          <p:cNvSpPr>
            <a:spLocks noChangeArrowheads="1"/>
          </p:cNvSpPr>
          <p:nvPr/>
        </p:nvSpPr>
        <p:spPr bwMode="auto">
          <a:xfrm>
            <a:off x="6456588" y="223099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54" name="Text Box 52"/>
          <p:cNvSpPr txBox="1">
            <a:spLocks noChangeArrowheads="1"/>
          </p:cNvSpPr>
          <p:nvPr/>
        </p:nvSpPr>
        <p:spPr bwMode="auto">
          <a:xfrm>
            <a:off x="1125537" y="1451784"/>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75000"/>
                    <a:lumOff val="25000"/>
                  </a:schemeClr>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55" name="Text Box 53"/>
          <p:cNvSpPr txBox="1">
            <a:spLocks noChangeArrowheads="1"/>
          </p:cNvSpPr>
          <p:nvPr/>
        </p:nvSpPr>
        <p:spPr bwMode="auto">
          <a:xfrm>
            <a:off x="2203152"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400" b="1" i="0" kern="0" dirty="0" smtClean="0">
                <a:solidFill>
                  <a:schemeClr val="tx1">
                    <a:lumMod val="75000"/>
                    <a:lumOff val="25000"/>
                  </a:schemeClr>
                </a:solidFill>
                <a:latin typeface="Impact" pitchFamily="34" charset="0"/>
                <a:ea typeface="微软雅黑" pitchFamily="34" charset="-122"/>
              </a:rPr>
              <a:t>能力一</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56" name="Text Box 54"/>
          <p:cNvSpPr txBox="1">
            <a:spLocks noChangeArrowheads="1"/>
          </p:cNvSpPr>
          <p:nvPr/>
        </p:nvSpPr>
        <p:spPr bwMode="auto">
          <a:xfrm>
            <a:off x="3660477" y="4873724"/>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能力二</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57" name="Text Box 55"/>
          <p:cNvSpPr txBox="1">
            <a:spLocks noChangeArrowheads="1"/>
          </p:cNvSpPr>
          <p:nvPr/>
        </p:nvSpPr>
        <p:spPr bwMode="auto">
          <a:xfrm>
            <a:off x="4851102"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能力三</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58" name="Text Box 56"/>
          <p:cNvSpPr txBox="1">
            <a:spLocks noChangeArrowheads="1"/>
          </p:cNvSpPr>
          <p:nvPr/>
        </p:nvSpPr>
        <p:spPr bwMode="auto">
          <a:xfrm>
            <a:off x="6065540"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能力四</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Tree>
    <p:extLst>
      <p:ext uri="{BB962C8B-B14F-4D97-AF65-F5344CB8AC3E}">
        <p14:creationId xmlns:p14="http://schemas.microsoft.com/office/powerpoint/2010/main" val="13168223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2000"/>
                            </p:stCondLst>
                            <p:childTnLst>
                              <p:par>
                                <p:cTn id="36" presetID="22" presetClass="entr" presetSubtype="4"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down)">
                                      <p:cBhvr>
                                        <p:cTn id="38" dur="500"/>
                                        <p:tgtEl>
                                          <p:spTgt spid="20"/>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down)">
                                      <p:cBhvr>
                                        <p:cTn id="41" dur="500"/>
                                        <p:tgtEl>
                                          <p:spTgt spid="21"/>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childTnLst>
                          </p:cTn>
                        </p:par>
                        <p:par>
                          <p:cTn id="48" fill="hold">
                            <p:stCondLst>
                              <p:cond delay="2500"/>
                            </p:stCondLst>
                            <p:childTnLst>
                              <p:par>
                                <p:cTn id="49" presetID="22" presetClass="entr" presetSubtype="4"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childTnLst>
                          </p:cTn>
                        </p:par>
                        <p:par>
                          <p:cTn id="52" fill="hold">
                            <p:stCondLst>
                              <p:cond delay="3000"/>
                            </p:stCondLst>
                            <p:childTnLst>
                              <p:par>
                                <p:cTn id="53" presetID="52"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Scale>
                                      <p:cBhvr>
                                        <p:cTn id="55" dur="2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250" decel="50000" fill="hold">
                                          <p:stCondLst>
                                            <p:cond delay="0"/>
                                          </p:stCondLst>
                                        </p:cTn>
                                        <p:tgtEl>
                                          <p:spTgt spid="24"/>
                                        </p:tgtEl>
                                        <p:attrNameLst>
                                          <p:attrName>ppt_x</p:attrName>
                                          <p:attrName>ppt_y</p:attrName>
                                        </p:attrNameLst>
                                      </p:cBhvr>
                                    </p:animMotion>
                                    <p:animEffect transition="in" filter="fade">
                                      <p:cBhvr>
                                        <p:cTn id="57" dur="250"/>
                                        <p:tgtEl>
                                          <p:spTgt spid="24"/>
                                        </p:tgtEl>
                                      </p:cBhvr>
                                    </p:animEffect>
                                  </p:childTnLst>
                                </p:cTn>
                              </p:par>
                              <p:par>
                                <p:cTn id="58" presetID="52" presetClass="entr" presetSubtype="0" fill="hold" nodeType="withEffect">
                                  <p:stCondLst>
                                    <p:cond delay="250"/>
                                  </p:stCondLst>
                                  <p:childTnLst>
                                    <p:set>
                                      <p:cBhvr>
                                        <p:cTn id="59" dur="1" fill="hold">
                                          <p:stCondLst>
                                            <p:cond delay="0"/>
                                          </p:stCondLst>
                                        </p:cTn>
                                        <p:tgtEl>
                                          <p:spTgt spid="31"/>
                                        </p:tgtEl>
                                        <p:attrNameLst>
                                          <p:attrName>style.visibility</p:attrName>
                                        </p:attrNameLst>
                                      </p:cBhvr>
                                      <p:to>
                                        <p:strVal val="visible"/>
                                      </p:to>
                                    </p:set>
                                    <p:animScale>
                                      <p:cBhvr>
                                        <p:cTn id="60" dur="25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250" decel="50000" fill="hold">
                                          <p:stCondLst>
                                            <p:cond delay="0"/>
                                          </p:stCondLst>
                                        </p:cTn>
                                        <p:tgtEl>
                                          <p:spTgt spid="31"/>
                                        </p:tgtEl>
                                        <p:attrNameLst>
                                          <p:attrName>ppt_x</p:attrName>
                                          <p:attrName>ppt_y</p:attrName>
                                        </p:attrNameLst>
                                      </p:cBhvr>
                                    </p:animMotion>
                                    <p:animEffect transition="in" filter="fade">
                                      <p:cBhvr>
                                        <p:cTn id="62" dur="250"/>
                                        <p:tgtEl>
                                          <p:spTgt spid="31"/>
                                        </p:tgtEl>
                                      </p:cBhvr>
                                    </p:animEffect>
                                  </p:childTnLst>
                                </p:cTn>
                              </p:par>
                              <p:par>
                                <p:cTn id="63" presetID="52" presetClass="entr" presetSubtype="0" fill="hold" nodeType="withEffect">
                                  <p:stCondLst>
                                    <p:cond delay="500"/>
                                  </p:stCondLst>
                                  <p:childTnLst>
                                    <p:set>
                                      <p:cBhvr>
                                        <p:cTn id="64" dur="1" fill="hold">
                                          <p:stCondLst>
                                            <p:cond delay="0"/>
                                          </p:stCondLst>
                                        </p:cTn>
                                        <p:tgtEl>
                                          <p:spTgt spid="38"/>
                                        </p:tgtEl>
                                        <p:attrNameLst>
                                          <p:attrName>style.visibility</p:attrName>
                                        </p:attrNameLst>
                                      </p:cBhvr>
                                      <p:to>
                                        <p:strVal val="visible"/>
                                      </p:to>
                                    </p:set>
                                    <p:animScale>
                                      <p:cBhvr>
                                        <p:cTn id="65" dur="25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250" decel="50000" fill="hold">
                                          <p:stCondLst>
                                            <p:cond delay="0"/>
                                          </p:stCondLst>
                                        </p:cTn>
                                        <p:tgtEl>
                                          <p:spTgt spid="38"/>
                                        </p:tgtEl>
                                        <p:attrNameLst>
                                          <p:attrName>ppt_x</p:attrName>
                                          <p:attrName>ppt_y</p:attrName>
                                        </p:attrNameLst>
                                      </p:cBhvr>
                                    </p:animMotion>
                                    <p:animEffect transition="in" filter="fade">
                                      <p:cBhvr>
                                        <p:cTn id="67" dur="250"/>
                                        <p:tgtEl>
                                          <p:spTgt spid="38"/>
                                        </p:tgtEl>
                                      </p:cBhvr>
                                    </p:animEffect>
                                  </p:childTnLst>
                                </p:cTn>
                              </p:par>
                              <p:par>
                                <p:cTn id="68" presetID="52" presetClass="entr" presetSubtype="0" fill="hold" nodeType="withEffect">
                                  <p:stCondLst>
                                    <p:cond delay="750"/>
                                  </p:stCondLst>
                                  <p:childTnLst>
                                    <p:set>
                                      <p:cBhvr>
                                        <p:cTn id="69" dur="1" fill="hold">
                                          <p:stCondLst>
                                            <p:cond delay="0"/>
                                          </p:stCondLst>
                                        </p:cTn>
                                        <p:tgtEl>
                                          <p:spTgt spid="43"/>
                                        </p:tgtEl>
                                        <p:attrNameLst>
                                          <p:attrName>style.visibility</p:attrName>
                                        </p:attrNameLst>
                                      </p:cBhvr>
                                      <p:to>
                                        <p:strVal val="visible"/>
                                      </p:to>
                                    </p:set>
                                    <p:animScale>
                                      <p:cBhvr>
                                        <p:cTn id="70" dur="25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250" decel="50000" fill="hold">
                                          <p:stCondLst>
                                            <p:cond delay="0"/>
                                          </p:stCondLst>
                                        </p:cTn>
                                        <p:tgtEl>
                                          <p:spTgt spid="43"/>
                                        </p:tgtEl>
                                        <p:attrNameLst>
                                          <p:attrName>ppt_x</p:attrName>
                                          <p:attrName>ppt_y</p:attrName>
                                        </p:attrNameLst>
                                      </p:cBhvr>
                                    </p:animMotion>
                                    <p:animEffect transition="in" filter="fade">
                                      <p:cBhvr>
                                        <p:cTn id="72" dur="250"/>
                                        <p:tgtEl>
                                          <p:spTgt spid="43"/>
                                        </p:tgtEl>
                                      </p:cBhvr>
                                    </p:animEffect>
                                  </p:childTnLst>
                                </p:cTn>
                              </p:par>
                            </p:childTnLst>
                          </p:cTn>
                        </p:par>
                        <p:par>
                          <p:cTn id="73" fill="hold">
                            <p:stCondLst>
                              <p:cond delay="4000"/>
                            </p:stCondLst>
                            <p:childTnLst>
                              <p:par>
                                <p:cTn id="74" presetID="2" presetClass="entr" presetSubtype="8"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250" fill="hold"/>
                                        <p:tgtEl>
                                          <p:spTgt spid="54"/>
                                        </p:tgtEl>
                                        <p:attrNameLst>
                                          <p:attrName>ppt_x</p:attrName>
                                        </p:attrNameLst>
                                      </p:cBhvr>
                                      <p:tavLst>
                                        <p:tav tm="0">
                                          <p:val>
                                            <p:strVal val="0-#ppt_w/2"/>
                                          </p:val>
                                        </p:tav>
                                        <p:tav tm="100000">
                                          <p:val>
                                            <p:strVal val="#ppt_x"/>
                                          </p:val>
                                        </p:tav>
                                      </p:tavLst>
                                    </p:anim>
                                    <p:anim calcmode="lin" valueType="num">
                                      <p:cBhvr additive="base">
                                        <p:cTn id="77" dur="250" fill="hold"/>
                                        <p:tgtEl>
                                          <p:spTgt spid="54"/>
                                        </p:tgtEl>
                                        <p:attrNameLst>
                                          <p:attrName>ppt_y</p:attrName>
                                        </p:attrNameLst>
                                      </p:cBhvr>
                                      <p:tavLst>
                                        <p:tav tm="0">
                                          <p:val>
                                            <p:strVal val="#ppt_y"/>
                                          </p:val>
                                        </p:tav>
                                        <p:tav tm="100000">
                                          <p:val>
                                            <p:strVal val="#ppt_y"/>
                                          </p:val>
                                        </p:tav>
                                      </p:tavLst>
                                    </p:anim>
                                  </p:childTnLst>
                                </p:cTn>
                              </p:par>
                            </p:childTnLst>
                          </p:cTn>
                        </p:par>
                        <p:par>
                          <p:cTn id="78" fill="hold">
                            <p:stCondLst>
                              <p:cond delay="4250"/>
                            </p:stCondLst>
                            <p:childTnLst>
                              <p:par>
                                <p:cTn id="79" presetID="2" presetClass="entr" presetSubtype="4" fill="hold" grpId="0" nodeType="afterEffect">
                                  <p:stCondLst>
                                    <p:cond delay="0"/>
                                  </p:stCondLst>
                                  <p:childTnLst>
                                    <p:set>
                                      <p:cBhvr>
                                        <p:cTn id="80" dur="1" fill="hold">
                                          <p:stCondLst>
                                            <p:cond delay="0"/>
                                          </p:stCondLst>
                                        </p:cTn>
                                        <p:tgtEl>
                                          <p:spTgt spid="55"/>
                                        </p:tgtEl>
                                        <p:attrNameLst>
                                          <p:attrName>style.visibility</p:attrName>
                                        </p:attrNameLst>
                                      </p:cBhvr>
                                      <p:to>
                                        <p:strVal val="visible"/>
                                      </p:to>
                                    </p:set>
                                    <p:anim calcmode="lin" valueType="num">
                                      <p:cBhvr additive="base">
                                        <p:cTn id="81" dur="500" fill="hold"/>
                                        <p:tgtEl>
                                          <p:spTgt spid="55"/>
                                        </p:tgtEl>
                                        <p:attrNameLst>
                                          <p:attrName>ppt_x</p:attrName>
                                        </p:attrNameLst>
                                      </p:cBhvr>
                                      <p:tavLst>
                                        <p:tav tm="0">
                                          <p:val>
                                            <p:strVal val="#ppt_x"/>
                                          </p:val>
                                        </p:tav>
                                        <p:tav tm="100000">
                                          <p:val>
                                            <p:strVal val="#ppt_x"/>
                                          </p:val>
                                        </p:tav>
                                      </p:tavLst>
                                    </p:anim>
                                    <p:anim calcmode="lin" valueType="num">
                                      <p:cBhvr additive="base">
                                        <p:cTn id="82" dur="500" fill="hold"/>
                                        <p:tgtEl>
                                          <p:spTgt spid="5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 calcmode="lin" valueType="num">
                                      <p:cBhvr additive="base">
                                        <p:cTn id="85" dur="500" fill="hold"/>
                                        <p:tgtEl>
                                          <p:spTgt spid="56"/>
                                        </p:tgtEl>
                                        <p:attrNameLst>
                                          <p:attrName>ppt_x</p:attrName>
                                        </p:attrNameLst>
                                      </p:cBhvr>
                                      <p:tavLst>
                                        <p:tav tm="0">
                                          <p:val>
                                            <p:strVal val="#ppt_x"/>
                                          </p:val>
                                        </p:tav>
                                        <p:tav tm="100000">
                                          <p:val>
                                            <p:strVal val="#ppt_x"/>
                                          </p:val>
                                        </p:tav>
                                      </p:tavLst>
                                    </p:anim>
                                    <p:anim calcmode="lin" valueType="num">
                                      <p:cBhvr additive="base">
                                        <p:cTn id="86" dur="500" fill="hold"/>
                                        <p:tgtEl>
                                          <p:spTgt spid="5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57"/>
                                        </p:tgtEl>
                                        <p:attrNameLst>
                                          <p:attrName>style.visibility</p:attrName>
                                        </p:attrNameLst>
                                      </p:cBhvr>
                                      <p:to>
                                        <p:strVal val="visible"/>
                                      </p:to>
                                    </p:set>
                                    <p:anim calcmode="lin" valueType="num">
                                      <p:cBhvr additive="base">
                                        <p:cTn id="89" dur="500" fill="hold"/>
                                        <p:tgtEl>
                                          <p:spTgt spid="57"/>
                                        </p:tgtEl>
                                        <p:attrNameLst>
                                          <p:attrName>ppt_x</p:attrName>
                                        </p:attrNameLst>
                                      </p:cBhvr>
                                      <p:tavLst>
                                        <p:tav tm="0">
                                          <p:val>
                                            <p:strVal val="#ppt_x"/>
                                          </p:val>
                                        </p:tav>
                                        <p:tav tm="100000">
                                          <p:val>
                                            <p:strVal val="#ppt_x"/>
                                          </p:val>
                                        </p:tav>
                                      </p:tavLst>
                                    </p:anim>
                                    <p:anim calcmode="lin" valueType="num">
                                      <p:cBhvr additive="base">
                                        <p:cTn id="90" dur="500" fill="hold"/>
                                        <p:tgtEl>
                                          <p:spTgt spid="57"/>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 calcmode="lin" valueType="num">
                                      <p:cBhvr additive="base">
                                        <p:cTn id="93" dur="500" fill="hold"/>
                                        <p:tgtEl>
                                          <p:spTgt spid="58"/>
                                        </p:tgtEl>
                                        <p:attrNameLst>
                                          <p:attrName>ppt_x</p:attrName>
                                        </p:attrNameLst>
                                      </p:cBhvr>
                                      <p:tavLst>
                                        <p:tav tm="0">
                                          <p:val>
                                            <p:strVal val="#ppt_x"/>
                                          </p:val>
                                        </p:tav>
                                        <p:tav tm="100000">
                                          <p:val>
                                            <p:strVal val="#ppt_x"/>
                                          </p:val>
                                        </p:tav>
                                      </p:tavLst>
                                    </p:anim>
                                    <p:anim calcmode="lin" valueType="num">
                                      <p:cBhvr additive="base">
                                        <p:cTn id="94" dur="500" fill="hold"/>
                                        <p:tgtEl>
                                          <p:spTgt spid="58"/>
                                        </p:tgtEl>
                                        <p:attrNameLst>
                                          <p:attrName>ppt_y</p:attrName>
                                        </p:attrNameLst>
                                      </p:cBhvr>
                                      <p:tavLst>
                                        <p:tav tm="0">
                                          <p:val>
                                            <p:strVal val="1+#ppt_h/2"/>
                                          </p:val>
                                        </p:tav>
                                        <p:tav tm="100000">
                                          <p:val>
                                            <p:strVal val="#ppt_y"/>
                                          </p:val>
                                        </p:tav>
                                      </p:tavLst>
                                    </p:anim>
                                  </p:childTnLst>
                                </p:cTn>
                              </p:par>
                            </p:childTnLst>
                          </p:cTn>
                        </p:par>
                        <p:par>
                          <p:cTn id="95" fill="hold">
                            <p:stCondLst>
                              <p:cond delay="4750"/>
                            </p:stCondLst>
                            <p:childTnLst>
                              <p:par>
                                <p:cTn id="96" presetID="2" presetClass="entr" presetSubtype="2" fill="hold" grpId="0" nodeType="afterEffect">
                                  <p:stCondLst>
                                    <p:cond delay="0"/>
                                  </p:stCondLst>
                                  <p:childTnLst>
                                    <p:set>
                                      <p:cBhvr>
                                        <p:cTn id="97" dur="1" fill="hold">
                                          <p:stCondLst>
                                            <p:cond delay="0"/>
                                          </p:stCondLst>
                                        </p:cTn>
                                        <p:tgtEl>
                                          <p:spTgt spid="16"/>
                                        </p:tgtEl>
                                        <p:attrNameLst>
                                          <p:attrName>style.visibility</p:attrName>
                                        </p:attrNameLst>
                                      </p:cBhvr>
                                      <p:to>
                                        <p:strVal val="visible"/>
                                      </p:to>
                                    </p:set>
                                    <p:anim calcmode="lin" valueType="num">
                                      <p:cBhvr additive="base">
                                        <p:cTn id="98" dur="500" fill="hold"/>
                                        <p:tgtEl>
                                          <p:spTgt spid="16"/>
                                        </p:tgtEl>
                                        <p:attrNameLst>
                                          <p:attrName>ppt_x</p:attrName>
                                        </p:attrNameLst>
                                      </p:cBhvr>
                                      <p:tavLst>
                                        <p:tav tm="0">
                                          <p:val>
                                            <p:strVal val="1+#ppt_w/2"/>
                                          </p:val>
                                        </p:tav>
                                        <p:tav tm="100000">
                                          <p:val>
                                            <p:strVal val="#ppt_x"/>
                                          </p:val>
                                        </p:tav>
                                      </p:tavLst>
                                    </p:anim>
                                    <p:anim calcmode="lin" valueType="num">
                                      <p:cBhvr additive="base">
                                        <p:cTn id="99" dur="500" fill="hold"/>
                                        <p:tgtEl>
                                          <p:spTgt spid="16"/>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50"/>
                                        </p:tgtEl>
                                        <p:attrNameLst>
                                          <p:attrName>style.visibility</p:attrName>
                                        </p:attrNameLst>
                                      </p:cBhvr>
                                      <p:to>
                                        <p:strVal val="visible"/>
                                      </p:to>
                                    </p:set>
                                    <p:anim calcmode="lin" valueType="num">
                                      <p:cBhvr additive="base">
                                        <p:cTn id="102" dur="500" fill="hold"/>
                                        <p:tgtEl>
                                          <p:spTgt spid="50"/>
                                        </p:tgtEl>
                                        <p:attrNameLst>
                                          <p:attrName>ppt_x</p:attrName>
                                        </p:attrNameLst>
                                      </p:cBhvr>
                                      <p:tavLst>
                                        <p:tav tm="0">
                                          <p:val>
                                            <p:strVal val="1+#ppt_w/2"/>
                                          </p:val>
                                        </p:tav>
                                        <p:tav tm="100000">
                                          <p:val>
                                            <p:strVal val="#ppt_x"/>
                                          </p:val>
                                        </p:tav>
                                      </p:tavLst>
                                    </p:anim>
                                    <p:anim calcmode="lin" valueType="num">
                                      <p:cBhvr additive="base">
                                        <p:cTn id="103" dur="500" fill="hold"/>
                                        <p:tgtEl>
                                          <p:spTgt spid="50"/>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0"/>
                                  </p:stCondLst>
                                  <p:childTnLst>
                                    <p:set>
                                      <p:cBhvr>
                                        <p:cTn id="105" dur="1" fill="hold">
                                          <p:stCondLst>
                                            <p:cond delay="0"/>
                                          </p:stCondLst>
                                        </p:cTn>
                                        <p:tgtEl>
                                          <p:spTgt spid="15"/>
                                        </p:tgtEl>
                                        <p:attrNameLst>
                                          <p:attrName>style.visibility</p:attrName>
                                        </p:attrNameLst>
                                      </p:cBhvr>
                                      <p:to>
                                        <p:strVal val="visible"/>
                                      </p:to>
                                    </p:set>
                                    <p:anim calcmode="lin" valueType="num">
                                      <p:cBhvr additive="base">
                                        <p:cTn id="106" dur="500" fill="hold"/>
                                        <p:tgtEl>
                                          <p:spTgt spid="15"/>
                                        </p:tgtEl>
                                        <p:attrNameLst>
                                          <p:attrName>ppt_x</p:attrName>
                                        </p:attrNameLst>
                                      </p:cBhvr>
                                      <p:tavLst>
                                        <p:tav tm="0">
                                          <p:val>
                                            <p:strVal val="1+#ppt_w/2"/>
                                          </p:val>
                                        </p:tav>
                                        <p:tav tm="100000">
                                          <p:val>
                                            <p:strVal val="#ppt_x"/>
                                          </p:val>
                                        </p:tav>
                                      </p:tavLst>
                                    </p:anim>
                                    <p:anim calcmode="lin" valueType="num">
                                      <p:cBhvr additive="base">
                                        <p:cTn id="107" dur="500" fill="hold"/>
                                        <p:tgtEl>
                                          <p:spTgt spid="1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51"/>
                                        </p:tgtEl>
                                        <p:attrNameLst>
                                          <p:attrName>style.visibility</p:attrName>
                                        </p:attrNameLst>
                                      </p:cBhvr>
                                      <p:to>
                                        <p:strVal val="visible"/>
                                      </p:to>
                                    </p:set>
                                    <p:anim calcmode="lin" valueType="num">
                                      <p:cBhvr additive="base">
                                        <p:cTn id="110" dur="500" fill="hold"/>
                                        <p:tgtEl>
                                          <p:spTgt spid="51"/>
                                        </p:tgtEl>
                                        <p:attrNameLst>
                                          <p:attrName>ppt_x</p:attrName>
                                        </p:attrNameLst>
                                      </p:cBhvr>
                                      <p:tavLst>
                                        <p:tav tm="0">
                                          <p:val>
                                            <p:strVal val="1+#ppt_w/2"/>
                                          </p:val>
                                        </p:tav>
                                        <p:tav tm="100000">
                                          <p:val>
                                            <p:strVal val="#ppt_x"/>
                                          </p:val>
                                        </p:tav>
                                      </p:tavLst>
                                    </p:anim>
                                    <p:anim calcmode="lin" valueType="num">
                                      <p:cBhvr additive="base">
                                        <p:cTn id="111" dur="500" fill="hold"/>
                                        <p:tgtEl>
                                          <p:spTgt spid="51"/>
                                        </p:tgtEl>
                                        <p:attrNameLst>
                                          <p:attrName>ppt_y</p:attrName>
                                        </p:attrNameLst>
                                      </p:cBhvr>
                                      <p:tavLst>
                                        <p:tav tm="0">
                                          <p:val>
                                            <p:strVal val="#ppt_y"/>
                                          </p:val>
                                        </p:tav>
                                        <p:tav tm="100000">
                                          <p:val>
                                            <p:strVal val="#ppt_y"/>
                                          </p:val>
                                        </p:tav>
                                      </p:tavLst>
                                    </p:anim>
                                  </p:childTnLst>
                                </p:cTn>
                              </p:par>
                              <p:par>
                                <p:cTn id="112" presetID="2" presetClass="entr" presetSubtype="2" fill="hold" grpId="0" nodeType="withEffect">
                                  <p:stCondLst>
                                    <p:cond delay="0"/>
                                  </p:stCondLst>
                                  <p:childTnLst>
                                    <p:set>
                                      <p:cBhvr>
                                        <p:cTn id="113" dur="1" fill="hold">
                                          <p:stCondLst>
                                            <p:cond delay="0"/>
                                          </p:stCondLst>
                                        </p:cTn>
                                        <p:tgtEl>
                                          <p:spTgt spid="14"/>
                                        </p:tgtEl>
                                        <p:attrNameLst>
                                          <p:attrName>style.visibility</p:attrName>
                                        </p:attrNameLst>
                                      </p:cBhvr>
                                      <p:to>
                                        <p:strVal val="visible"/>
                                      </p:to>
                                    </p:set>
                                    <p:anim calcmode="lin" valueType="num">
                                      <p:cBhvr additive="base">
                                        <p:cTn id="114" dur="500" fill="hold"/>
                                        <p:tgtEl>
                                          <p:spTgt spid="14"/>
                                        </p:tgtEl>
                                        <p:attrNameLst>
                                          <p:attrName>ppt_x</p:attrName>
                                        </p:attrNameLst>
                                      </p:cBhvr>
                                      <p:tavLst>
                                        <p:tav tm="0">
                                          <p:val>
                                            <p:strVal val="1+#ppt_w/2"/>
                                          </p:val>
                                        </p:tav>
                                        <p:tav tm="100000">
                                          <p:val>
                                            <p:strVal val="#ppt_x"/>
                                          </p:val>
                                        </p:tav>
                                      </p:tavLst>
                                    </p:anim>
                                    <p:anim calcmode="lin" valueType="num">
                                      <p:cBhvr additive="base">
                                        <p:cTn id="115" dur="500" fill="hold"/>
                                        <p:tgtEl>
                                          <p:spTgt spid="14"/>
                                        </p:tgtEl>
                                        <p:attrNameLst>
                                          <p:attrName>ppt_y</p:attrName>
                                        </p:attrNameLst>
                                      </p:cBhvr>
                                      <p:tavLst>
                                        <p:tav tm="0">
                                          <p:val>
                                            <p:strVal val="#ppt_y"/>
                                          </p:val>
                                        </p:tav>
                                        <p:tav tm="100000">
                                          <p:val>
                                            <p:strVal val="#ppt_y"/>
                                          </p:val>
                                        </p:tav>
                                      </p:tavLst>
                                    </p:anim>
                                  </p:childTnLst>
                                </p:cTn>
                              </p:par>
                              <p:par>
                                <p:cTn id="116" presetID="2" presetClass="entr" presetSubtype="2" fill="hold" grpId="0" nodeType="withEffect">
                                  <p:stCondLst>
                                    <p:cond delay="0"/>
                                  </p:stCondLst>
                                  <p:childTnLst>
                                    <p:set>
                                      <p:cBhvr>
                                        <p:cTn id="117" dur="1" fill="hold">
                                          <p:stCondLst>
                                            <p:cond delay="0"/>
                                          </p:stCondLst>
                                        </p:cTn>
                                        <p:tgtEl>
                                          <p:spTgt spid="52"/>
                                        </p:tgtEl>
                                        <p:attrNameLst>
                                          <p:attrName>style.visibility</p:attrName>
                                        </p:attrNameLst>
                                      </p:cBhvr>
                                      <p:to>
                                        <p:strVal val="visible"/>
                                      </p:to>
                                    </p:set>
                                    <p:anim calcmode="lin" valueType="num">
                                      <p:cBhvr additive="base">
                                        <p:cTn id="118" dur="500" fill="hold"/>
                                        <p:tgtEl>
                                          <p:spTgt spid="52"/>
                                        </p:tgtEl>
                                        <p:attrNameLst>
                                          <p:attrName>ppt_x</p:attrName>
                                        </p:attrNameLst>
                                      </p:cBhvr>
                                      <p:tavLst>
                                        <p:tav tm="0">
                                          <p:val>
                                            <p:strVal val="1+#ppt_w/2"/>
                                          </p:val>
                                        </p:tav>
                                        <p:tav tm="100000">
                                          <p:val>
                                            <p:strVal val="#ppt_x"/>
                                          </p:val>
                                        </p:tav>
                                      </p:tavLst>
                                    </p:anim>
                                    <p:anim calcmode="lin" valueType="num">
                                      <p:cBhvr additive="base">
                                        <p:cTn id="119" dur="500" fill="hold"/>
                                        <p:tgtEl>
                                          <p:spTgt spid="52"/>
                                        </p:tgtEl>
                                        <p:attrNameLst>
                                          <p:attrName>ppt_y</p:attrName>
                                        </p:attrNameLst>
                                      </p:cBhvr>
                                      <p:tavLst>
                                        <p:tav tm="0">
                                          <p:val>
                                            <p:strVal val="#ppt_y"/>
                                          </p:val>
                                        </p:tav>
                                        <p:tav tm="100000">
                                          <p:val>
                                            <p:strVal val="#ppt_y"/>
                                          </p:val>
                                        </p:tav>
                                      </p:tavLst>
                                    </p:anim>
                                  </p:childTnLst>
                                </p:cTn>
                              </p:par>
                              <p:par>
                                <p:cTn id="120" presetID="2" presetClass="entr" presetSubtype="2" fill="hold" grpId="0" nodeType="withEffect">
                                  <p:stCondLst>
                                    <p:cond delay="0"/>
                                  </p:stCondLst>
                                  <p:childTnLst>
                                    <p:set>
                                      <p:cBhvr>
                                        <p:cTn id="121" dur="1" fill="hold">
                                          <p:stCondLst>
                                            <p:cond delay="0"/>
                                          </p:stCondLst>
                                        </p:cTn>
                                        <p:tgtEl>
                                          <p:spTgt spid="13"/>
                                        </p:tgtEl>
                                        <p:attrNameLst>
                                          <p:attrName>style.visibility</p:attrName>
                                        </p:attrNameLst>
                                      </p:cBhvr>
                                      <p:to>
                                        <p:strVal val="visible"/>
                                      </p:to>
                                    </p:set>
                                    <p:anim calcmode="lin" valueType="num">
                                      <p:cBhvr additive="base">
                                        <p:cTn id="122" dur="500" fill="hold"/>
                                        <p:tgtEl>
                                          <p:spTgt spid="13"/>
                                        </p:tgtEl>
                                        <p:attrNameLst>
                                          <p:attrName>ppt_x</p:attrName>
                                        </p:attrNameLst>
                                      </p:cBhvr>
                                      <p:tavLst>
                                        <p:tav tm="0">
                                          <p:val>
                                            <p:strVal val="1+#ppt_w/2"/>
                                          </p:val>
                                        </p:tav>
                                        <p:tav tm="100000">
                                          <p:val>
                                            <p:strVal val="#ppt_x"/>
                                          </p:val>
                                        </p:tav>
                                      </p:tavLst>
                                    </p:anim>
                                    <p:anim calcmode="lin" valueType="num">
                                      <p:cBhvr additive="base">
                                        <p:cTn id="123" dur="500" fill="hold"/>
                                        <p:tgtEl>
                                          <p:spTgt spid="13"/>
                                        </p:tgtEl>
                                        <p:attrNameLst>
                                          <p:attrName>ppt_y</p:attrName>
                                        </p:attrNameLst>
                                      </p:cBhvr>
                                      <p:tavLst>
                                        <p:tav tm="0">
                                          <p:val>
                                            <p:strVal val="#ppt_y"/>
                                          </p:val>
                                        </p:tav>
                                        <p:tav tm="100000">
                                          <p:val>
                                            <p:strVal val="#ppt_y"/>
                                          </p:val>
                                        </p:tav>
                                      </p:tavLst>
                                    </p:anim>
                                  </p:childTnLst>
                                </p:cTn>
                              </p:par>
                              <p:par>
                                <p:cTn id="124" presetID="2" presetClass="entr" presetSubtype="2" fill="hold" grpId="0" nodeType="withEffect">
                                  <p:stCondLst>
                                    <p:cond delay="0"/>
                                  </p:stCondLst>
                                  <p:childTnLst>
                                    <p:set>
                                      <p:cBhvr>
                                        <p:cTn id="125" dur="1" fill="hold">
                                          <p:stCondLst>
                                            <p:cond delay="0"/>
                                          </p:stCondLst>
                                        </p:cTn>
                                        <p:tgtEl>
                                          <p:spTgt spid="53"/>
                                        </p:tgtEl>
                                        <p:attrNameLst>
                                          <p:attrName>style.visibility</p:attrName>
                                        </p:attrNameLst>
                                      </p:cBhvr>
                                      <p:to>
                                        <p:strVal val="visible"/>
                                      </p:to>
                                    </p:set>
                                    <p:anim calcmode="lin" valueType="num">
                                      <p:cBhvr additive="base">
                                        <p:cTn id="126" dur="500" fill="hold"/>
                                        <p:tgtEl>
                                          <p:spTgt spid="53"/>
                                        </p:tgtEl>
                                        <p:attrNameLst>
                                          <p:attrName>ppt_x</p:attrName>
                                        </p:attrNameLst>
                                      </p:cBhvr>
                                      <p:tavLst>
                                        <p:tav tm="0">
                                          <p:val>
                                            <p:strVal val="1+#ppt_w/2"/>
                                          </p:val>
                                        </p:tav>
                                        <p:tav tm="100000">
                                          <p:val>
                                            <p:strVal val="#ppt_x"/>
                                          </p:val>
                                        </p:tav>
                                      </p:tavLst>
                                    </p:anim>
                                    <p:anim calcmode="lin" valueType="num">
                                      <p:cBhvr additive="base">
                                        <p:cTn id="127"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8" grpId="0" animBg="1"/>
      <p:bldP spid="9"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50" grpId="0"/>
      <p:bldP spid="51" grpId="0"/>
      <p:bldP spid="52" grpId="0"/>
      <p:bldP spid="53" grpId="0"/>
      <p:bldP spid="54" grpId="0"/>
      <p:bldP spid="55" grpId="0"/>
      <p:bldP spid="56" grpId="0"/>
      <p:bldP spid="57"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7" name="Picture 36" descr="中国地图副本"/>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20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534110" y="1479515"/>
            <a:ext cx="3812961" cy="288967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椭圆 7"/>
          <p:cNvSpPr/>
          <p:nvPr/>
        </p:nvSpPr>
        <p:spPr>
          <a:xfrm>
            <a:off x="4749834" y="2779945"/>
            <a:ext cx="241356" cy="241356"/>
          </a:xfrm>
          <a:prstGeom prst="ellipse">
            <a:avLst/>
          </a:prstGeom>
          <a:solidFill>
            <a:srgbClr val="9AC223"/>
          </a:solidFill>
          <a:ln w="15875" cap="flat" cmpd="sng" algn="ctr">
            <a:solidFill>
              <a:srgbClr val="9AC223"/>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9" name="Line 56"/>
          <p:cNvSpPr>
            <a:spLocks noChangeShapeType="1"/>
          </p:cNvSpPr>
          <p:nvPr/>
        </p:nvSpPr>
        <p:spPr bwMode="auto">
          <a:xfrm flipH="1">
            <a:off x="4870510" y="2900623"/>
            <a:ext cx="3405821" cy="0"/>
          </a:xfrm>
          <a:prstGeom prst="line">
            <a:avLst/>
          </a:prstGeom>
          <a:noFill/>
          <a:ln w="12700">
            <a:solidFill>
              <a:srgbClr val="9AC223"/>
            </a:solidFill>
            <a:round/>
            <a:headE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solidFill>
                <a:srgbClr val="000000"/>
              </a:solidFill>
              <a:latin typeface="Arial" charset="0"/>
              <a:ea typeface="微软雅黑" pitchFamily="34" charset="-122"/>
            </a:endParaRPr>
          </a:p>
        </p:txBody>
      </p:sp>
      <p:sp>
        <p:nvSpPr>
          <p:cNvPr id="12" name="TextBox 52"/>
          <p:cNvSpPr txBox="1">
            <a:spLocks noChangeArrowheads="1"/>
          </p:cNvSpPr>
          <p:nvPr/>
        </p:nvSpPr>
        <p:spPr bwMode="auto">
          <a:xfrm>
            <a:off x="5148676" y="2924352"/>
            <a:ext cx="2519363" cy="369332"/>
          </a:xfrm>
          <a:prstGeom prst="rect">
            <a:avLst/>
          </a:prstGeom>
          <a:noFill/>
          <a:ln w="9525">
            <a:noFill/>
            <a:miter lim="800000"/>
            <a:headEnd/>
            <a:tailEnd/>
          </a:ln>
        </p:spPr>
        <p:txBody>
          <a:bodyPr>
            <a:spAutoFit/>
          </a:bodyPr>
          <a:lstStyle/>
          <a:p>
            <a:pPr fontAlgn="base">
              <a:spcBef>
                <a:spcPct val="0"/>
              </a:spcBef>
              <a:spcAft>
                <a:spcPct val="0"/>
              </a:spcAft>
            </a:pPr>
            <a:r>
              <a:rPr lang="zh-CN" altLang="en-US" dirty="0">
                <a:solidFill>
                  <a:schemeClr val="tx1">
                    <a:lumMod val="85000"/>
                    <a:lumOff val="15000"/>
                  </a:schemeClr>
                </a:solidFill>
                <a:latin typeface="微软雅黑" pitchFamily="34" charset="-122"/>
                <a:ea typeface="微软雅黑" pitchFamily="34" charset="-122"/>
              </a:rPr>
              <a:t>单击添加文本</a:t>
            </a:r>
            <a:r>
              <a:rPr lang="en-US" altLang="zh-CN" dirty="0">
                <a:solidFill>
                  <a:schemeClr val="tx1">
                    <a:lumMod val="85000"/>
                    <a:lumOff val="15000"/>
                  </a:schemeClr>
                </a:solidFill>
                <a:latin typeface="微软雅黑" pitchFamily="34" charset="-122"/>
                <a:ea typeface="微软雅黑" pitchFamily="34" charset="-122"/>
              </a:rPr>
              <a:t> … …</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13" name="椭圆 12"/>
          <p:cNvSpPr/>
          <p:nvPr/>
        </p:nvSpPr>
        <p:spPr>
          <a:xfrm>
            <a:off x="3525387" y="3532420"/>
            <a:ext cx="230890" cy="230890"/>
          </a:xfrm>
          <a:prstGeom prst="ellipse">
            <a:avLst/>
          </a:prstGeom>
          <a:solidFill>
            <a:srgbClr val="9AC223"/>
          </a:solidFill>
          <a:ln w="12700" cap="flat" cmpd="sng" algn="ctr">
            <a:solidFill>
              <a:srgbClr val="9AC223"/>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Arial"/>
              <a:ea typeface="宋体"/>
              <a:cs typeface="+mn-cs"/>
            </a:endParaRPr>
          </a:p>
        </p:txBody>
      </p:sp>
      <p:sp>
        <p:nvSpPr>
          <p:cNvPr id="14" name="Rectangle 55"/>
          <p:cNvSpPr>
            <a:spLocks noChangeArrowheads="1"/>
          </p:cNvSpPr>
          <p:nvPr/>
        </p:nvSpPr>
        <p:spPr bwMode="auto">
          <a:xfrm>
            <a:off x="755576" y="4074085"/>
            <a:ext cx="33843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600" b="1" dirty="0">
                <a:solidFill>
                  <a:schemeClr val="tx1">
                    <a:lumMod val="85000"/>
                    <a:lumOff val="15000"/>
                  </a:schemeClr>
                </a:solidFill>
                <a:latin typeface="Arial" charset="0"/>
                <a:ea typeface="微软雅黑" pitchFamily="34" charset="-122"/>
              </a:rPr>
              <a:t>单击此处添加段落文字内容</a:t>
            </a:r>
            <a:endParaRPr lang="zh-CN" altLang="en-US" sz="1200" b="1" dirty="0">
              <a:solidFill>
                <a:schemeClr val="tx1">
                  <a:lumMod val="85000"/>
                  <a:lumOff val="15000"/>
                </a:schemeClr>
              </a:solidFill>
              <a:latin typeface="Arial" charset="0"/>
              <a:ea typeface="微软雅黑" pitchFamily="34" charset="-122"/>
            </a:endParaRPr>
          </a:p>
          <a:p>
            <a:pPr fontAlgn="base">
              <a:lnSpc>
                <a:spcPct val="150000"/>
              </a:lnSpc>
              <a:spcBef>
                <a:spcPct val="0"/>
              </a:spcBef>
              <a:spcAft>
                <a:spcPct val="0"/>
              </a:spcAft>
            </a:pPr>
            <a:r>
              <a:rPr lang="zh-CN" altLang="en-US" sz="1200" dirty="0">
                <a:solidFill>
                  <a:schemeClr val="tx1">
                    <a:lumMod val="85000"/>
                    <a:lumOff val="15000"/>
                  </a:schemeClr>
                </a:solidFill>
                <a:latin typeface="Arial" charset="0"/>
                <a:ea typeface="微软雅黑" pitchFamily="34" charset="-122"/>
              </a:rPr>
              <a:t>单击此处添加段落文字内容</a:t>
            </a:r>
          </a:p>
          <a:p>
            <a:pPr fontAlgn="base">
              <a:lnSpc>
                <a:spcPct val="150000"/>
              </a:lnSpc>
              <a:spcBef>
                <a:spcPct val="0"/>
              </a:spcBef>
              <a:spcAft>
                <a:spcPct val="0"/>
              </a:spcAft>
            </a:pPr>
            <a:r>
              <a:rPr lang="zh-CN" altLang="en-US" sz="1200" dirty="0">
                <a:solidFill>
                  <a:schemeClr val="tx1">
                    <a:lumMod val="85000"/>
                    <a:lumOff val="15000"/>
                  </a:schemeClr>
                </a:solidFill>
                <a:latin typeface="Arial" charset="0"/>
                <a:ea typeface="微软雅黑" pitchFamily="34" charset="-122"/>
              </a:rPr>
              <a:t>单击此处添加段落文字内容</a:t>
            </a:r>
          </a:p>
        </p:txBody>
      </p:sp>
      <p:grpSp>
        <p:nvGrpSpPr>
          <p:cNvPr id="15" name="组合 14"/>
          <p:cNvGrpSpPr/>
          <p:nvPr/>
        </p:nvGrpSpPr>
        <p:grpSpPr>
          <a:xfrm>
            <a:off x="859532" y="3638340"/>
            <a:ext cx="2771774" cy="485359"/>
            <a:chOff x="381000" y="3096770"/>
            <a:chExt cx="2771774" cy="485359"/>
          </a:xfrm>
        </p:grpSpPr>
        <p:sp>
          <p:nvSpPr>
            <p:cNvPr id="16" name="Line 54"/>
            <p:cNvSpPr>
              <a:spLocks noChangeShapeType="1"/>
            </p:cNvSpPr>
            <p:nvPr/>
          </p:nvSpPr>
          <p:spPr bwMode="auto">
            <a:xfrm flipV="1">
              <a:off x="2643186" y="3096770"/>
              <a:ext cx="509588" cy="483092"/>
            </a:xfrm>
            <a:prstGeom prst="line">
              <a:avLst/>
            </a:prstGeom>
            <a:noFill/>
            <a:ln w="12700">
              <a:solidFill>
                <a:srgbClr val="9AC223"/>
              </a:solidFill>
              <a:round/>
              <a:headE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sp>
          <p:nvSpPr>
            <p:cNvPr id="17" name="Line 54"/>
            <p:cNvSpPr>
              <a:spLocks noChangeShapeType="1"/>
            </p:cNvSpPr>
            <p:nvPr/>
          </p:nvSpPr>
          <p:spPr bwMode="auto">
            <a:xfrm>
              <a:off x="381000" y="3582129"/>
              <a:ext cx="2270125" cy="0"/>
            </a:xfrm>
            <a:prstGeom prst="line">
              <a:avLst/>
            </a:prstGeom>
            <a:noFill/>
            <a:ln w="12700">
              <a:solidFill>
                <a:srgbClr val="9AC223"/>
              </a:solidFill>
              <a:round/>
              <a:headE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grpSp>
      <p:sp>
        <p:nvSpPr>
          <p:cNvPr id="18" name="Text Box 5"/>
          <p:cNvSpPr txBox="1">
            <a:spLocks noChangeArrowheads="1"/>
          </p:cNvSpPr>
          <p:nvPr/>
        </p:nvSpPr>
        <p:spPr bwMode="auto">
          <a:xfrm>
            <a:off x="5136221" y="2462517"/>
            <a:ext cx="3262432" cy="430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solidFill>
                  <a:schemeClr val="tx1">
                    <a:lumMod val="85000"/>
                    <a:lumOff val="15000"/>
                  </a:schemeClr>
                </a:solidFill>
                <a:latin typeface="微软雅黑" pitchFamily="34" charset="-122"/>
                <a:ea typeface="微软雅黑" pitchFamily="34" charset="-122"/>
              </a:rPr>
              <a:t>单击此处添加段落文字内容</a:t>
            </a:r>
          </a:p>
        </p:txBody>
      </p:sp>
      <p:sp>
        <p:nvSpPr>
          <p:cNvPr id="19" name="矩形 18"/>
          <p:cNvSpPr/>
          <p:nvPr/>
        </p:nvSpPr>
        <p:spPr>
          <a:xfrm>
            <a:off x="5353097" y="4071803"/>
            <a:ext cx="1525863"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endParaRPr lang="zh-CN" altLang="en-US" sz="1400" b="1"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en-US" altLang="zh-CN" sz="1200"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0" name="矩形 19"/>
          <p:cNvSpPr/>
          <p:nvPr/>
        </p:nvSpPr>
        <p:spPr>
          <a:xfrm>
            <a:off x="7014416" y="4071803"/>
            <a:ext cx="1482006"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在此录入文字</a:t>
            </a:r>
            <a:endParaRPr lang="en-US" altLang="zh-CN" sz="1200" dirty="0" smtClean="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a:t>
            </a:r>
            <a:r>
              <a:rPr lang="zh-CN" altLang="en-US" sz="1200" dirty="0">
                <a:solidFill>
                  <a:schemeClr val="tx1">
                    <a:lumMod val="75000"/>
                    <a:lumOff val="25000"/>
                  </a:schemeClr>
                </a:solidFill>
                <a:latin typeface="微软雅黑" pitchFamily="34" charset="-122"/>
                <a:ea typeface="微软雅黑" pitchFamily="34" charset="-122"/>
              </a:rPr>
              <a:t>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1" name="椭圆 20"/>
          <p:cNvSpPr/>
          <p:nvPr/>
        </p:nvSpPr>
        <p:spPr>
          <a:xfrm>
            <a:off x="7058279" y="4162230"/>
            <a:ext cx="147754" cy="147754"/>
          </a:xfrm>
          <a:prstGeom prst="ellipse">
            <a:avLst/>
          </a:prstGeom>
          <a:solidFill>
            <a:schemeClr val="tx1">
              <a:lumMod val="85000"/>
              <a:lumOff val="15000"/>
            </a:schemeClr>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2" name="椭圆 21"/>
          <p:cNvSpPr/>
          <p:nvPr/>
        </p:nvSpPr>
        <p:spPr>
          <a:xfrm>
            <a:off x="5408457" y="4156582"/>
            <a:ext cx="145572" cy="145572"/>
          </a:xfrm>
          <a:prstGeom prst="ellipse">
            <a:avLst/>
          </a:prstGeom>
          <a:solidFill>
            <a:srgbClr val="9AC223"/>
          </a:solidFill>
          <a:ln w="12700" cap="flat" cmpd="sng" algn="ctr">
            <a:solidFill>
              <a:srgbClr val="9AC223"/>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3" name="圆角矩形 22"/>
          <p:cNvSpPr/>
          <p:nvPr/>
        </p:nvSpPr>
        <p:spPr>
          <a:xfrm>
            <a:off x="6954461" y="1518162"/>
            <a:ext cx="1259074" cy="913073"/>
          </a:xfrm>
          <a:prstGeom prst="roundRect">
            <a:avLst/>
          </a:prstGeom>
          <a:blipFill dpi="0" rotWithShape="1">
            <a:blip r:embed="rId5"/>
            <a:srcRect/>
            <a:stretch>
              <a:fillRect l="-1000" b="-14000"/>
            </a:stretch>
          </a:blipFill>
          <a:ln w="19050" cap="flat" cmpd="sng" algn="ctr">
            <a:solidFill>
              <a:srgbClr val="9AC223"/>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4" name="圆角矩形 23"/>
          <p:cNvSpPr/>
          <p:nvPr/>
        </p:nvSpPr>
        <p:spPr>
          <a:xfrm>
            <a:off x="827500" y="3344531"/>
            <a:ext cx="934315" cy="677560"/>
          </a:xfrm>
          <a:prstGeom prst="roundRect">
            <a:avLst/>
          </a:prstGeom>
          <a:blipFill dpi="0" rotWithShape="1">
            <a:blip r:embed="rId6"/>
            <a:srcRect/>
            <a:stretch>
              <a:fillRect l="-13000"/>
            </a:stretch>
          </a:blipFill>
          <a:ln w="15875" cap="flat" cmpd="sng" algn="ctr">
            <a:solidFill>
              <a:srgbClr val="9AC223"/>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Tree>
    <p:extLst>
      <p:ext uri="{BB962C8B-B14F-4D97-AF65-F5344CB8AC3E}">
        <p14:creationId xmlns:p14="http://schemas.microsoft.com/office/powerpoint/2010/main" val="12431023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3" presetClass="entr" presetSubtype="3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strVal val="(6*min(max(#ppt_w*#ppt_h,.3),1)-7.4)/-.7*#ppt_w"/>
                                          </p:val>
                                        </p:tav>
                                        <p:tav tm="100000">
                                          <p:val>
                                            <p:strVal val="#ppt_w"/>
                                          </p:val>
                                        </p:tav>
                                      </p:tavLst>
                                    </p:anim>
                                    <p:anim calcmode="lin" valueType="num">
                                      <p:cBhvr>
                                        <p:cTn id="24" dur="500" fill="hold"/>
                                        <p:tgtEl>
                                          <p:spTgt spid="8"/>
                                        </p:tgtEl>
                                        <p:attrNameLst>
                                          <p:attrName>ppt_h</p:attrName>
                                        </p:attrNameLst>
                                      </p:cBhvr>
                                      <p:tavLst>
                                        <p:tav tm="0">
                                          <p:val>
                                            <p:strVal val="(6*min(max(#ppt_w*#ppt_h,.3),1)-7.4)/-.7*#ppt_h"/>
                                          </p:val>
                                        </p:tav>
                                        <p:tav tm="100000">
                                          <p:val>
                                            <p:strVal val="#ppt_h"/>
                                          </p:val>
                                        </p:tav>
                                      </p:tavLst>
                                    </p:anim>
                                    <p:anim calcmode="lin" valueType="num">
                                      <p:cBhvr>
                                        <p:cTn id="25" dur="500" fill="hold"/>
                                        <p:tgtEl>
                                          <p:spTgt spid="8"/>
                                        </p:tgtEl>
                                        <p:attrNameLst>
                                          <p:attrName>ppt_x</p:attrName>
                                        </p:attrNameLst>
                                      </p:cBhvr>
                                      <p:tavLst>
                                        <p:tav tm="0">
                                          <p:val>
                                            <p:fltVal val="0.5"/>
                                          </p:val>
                                        </p:tav>
                                        <p:tav tm="100000">
                                          <p:val>
                                            <p:strVal val="#ppt_x"/>
                                          </p:val>
                                        </p:tav>
                                      </p:tavLst>
                                    </p:anim>
                                    <p:anim calcmode="lin" valueType="num">
                                      <p:cBhvr>
                                        <p:cTn id="26" dur="500" fill="hold"/>
                                        <p:tgtEl>
                                          <p:spTgt spid="8"/>
                                        </p:tgtEl>
                                        <p:attrNameLst>
                                          <p:attrName>ppt_y</p:attrName>
                                        </p:attrNameLst>
                                      </p:cBhvr>
                                      <p:tavLst>
                                        <p:tav tm="0">
                                          <p:val>
                                            <p:strVal val="1+(6*min(max(#ppt_w*#ppt_h,.3),1)-7.4)/-.7*#ppt_h/2"/>
                                          </p:val>
                                        </p:tav>
                                        <p:tav tm="100000">
                                          <p:val>
                                            <p:strVal val="#ppt_y"/>
                                          </p:val>
                                        </p:tav>
                                      </p:tavLst>
                                    </p:anim>
                                  </p:childTnLst>
                                </p:cTn>
                              </p:par>
                              <p:par>
                                <p:cTn id="27" presetID="49" presetClass="entr" presetSubtype="0" decel="100000"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childTnLst>
                          </p:cTn>
                        </p:par>
                        <p:par>
                          <p:cTn id="33" fill="hold">
                            <p:stCondLst>
                              <p:cond delay="1900"/>
                            </p:stCondLst>
                            <p:childTnLst>
                              <p:par>
                                <p:cTn id="34" presetID="1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left)">
                                      <p:cBhvr>
                                        <p:cTn id="41" dur="500"/>
                                        <p:tgtEl>
                                          <p:spTgt spid="12"/>
                                        </p:tgtEl>
                                      </p:cBhvr>
                                    </p:animEffect>
                                  </p:childTnLst>
                                </p:cTn>
                              </p:par>
                            </p:childTnLst>
                          </p:cTn>
                        </p:par>
                        <p:par>
                          <p:cTn id="42" fill="hold">
                            <p:stCondLst>
                              <p:cond delay="2400"/>
                            </p:stCondLst>
                            <p:childTnLst>
                              <p:par>
                                <p:cTn id="43" presetID="23" presetClass="entr" presetSubtype="3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strVal val="(6*min(max(#ppt_w*#ppt_h,.3),1)-7.4)/-.7*#ppt_w"/>
                                          </p:val>
                                        </p:tav>
                                        <p:tav tm="100000">
                                          <p:val>
                                            <p:strVal val="#ppt_w"/>
                                          </p:val>
                                        </p:tav>
                                      </p:tavLst>
                                    </p:anim>
                                    <p:anim calcmode="lin" valueType="num">
                                      <p:cBhvr>
                                        <p:cTn id="46" dur="500" fill="hold"/>
                                        <p:tgtEl>
                                          <p:spTgt spid="13"/>
                                        </p:tgtEl>
                                        <p:attrNameLst>
                                          <p:attrName>ppt_h</p:attrName>
                                        </p:attrNameLst>
                                      </p:cBhvr>
                                      <p:tavLst>
                                        <p:tav tm="0">
                                          <p:val>
                                            <p:strVal val="(6*min(max(#ppt_w*#ppt_h,.3),1)-7.4)/-.7*#ppt_h"/>
                                          </p:val>
                                        </p:tav>
                                        <p:tav tm="100000">
                                          <p:val>
                                            <p:strVal val="#ppt_h"/>
                                          </p:val>
                                        </p:tav>
                                      </p:tavLst>
                                    </p:anim>
                                    <p:anim calcmode="lin" valueType="num">
                                      <p:cBhvr>
                                        <p:cTn id="47" dur="500" fill="hold"/>
                                        <p:tgtEl>
                                          <p:spTgt spid="13"/>
                                        </p:tgtEl>
                                        <p:attrNameLst>
                                          <p:attrName>ppt_x</p:attrName>
                                        </p:attrNameLst>
                                      </p:cBhvr>
                                      <p:tavLst>
                                        <p:tav tm="0">
                                          <p:val>
                                            <p:fltVal val="0.5"/>
                                          </p:val>
                                        </p:tav>
                                        <p:tav tm="100000">
                                          <p:val>
                                            <p:strVal val="#ppt_x"/>
                                          </p:val>
                                        </p:tav>
                                      </p:tavLst>
                                    </p:anim>
                                    <p:anim calcmode="lin" valueType="num">
                                      <p:cBhvr>
                                        <p:cTn id="48"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2900"/>
                            </p:stCondLst>
                            <p:childTnLst>
                              <p:par>
                                <p:cTn id="50" presetID="22" presetClass="entr" presetSubtype="2"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right)">
                                      <p:cBhvr>
                                        <p:cTn id="52" dur="500"/>
                                        <p:tgtEl>
                                          <p:spTgt spid="15"/>
                                        </p:tgtEl>
                                      </p:cBhvr>
                                    </p:animEffect>
                                  </p:childTnLst>
                                </p:cTn>
                              </p:par>
                              <p:par>
                                <p:cTn id="53" presetID="2" presetClass="entr" presetSubtype="8"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0-#ppt_w/2"/>
                                          </p:val>
                                        </p:tav>
                                        <p:tav tm="100000">
                                          <p:val>
                                            <p:strVal val="#ppt_x"/>
                                          </p:val>
                                        </p:tav>
                                      </p:tavLst>
                                    </p:anim>
                                    <p:anim calcmode="lin" valueType="num">
                                      <p:cBhvr additive="base">
                                        <p:cTn id="56" dur="500" fill="hold"/>
                                        <p:tgtEl>
                                          <p:spTgt spid="14"/>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42" presetClass="entr" presetSubtype="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anim calcmode="lin" valueType="num">
                                      <p:cBhvr>
                                        <p:cTn id="61" dur="500" fill="hold"/>
                                        <p:tgtEl>
                                          <p:spTgt spid="24"/>
                                        </p:tgtEl>
                                        <p:attrNameLst>
                                          <p:attrName>ppt_x</p:attrName>
                                        </p:attrNameLst>
                                      </p:cBhvr>
                                      <p:tavLst>
                                        <p:tav tm="0">
                                          <p:val>
                                            <p:strVal val="#ppt_x"/>
                                          </p:val>
                                        </p:tav>
                                        <p:tav tm="100000">
                                          <p:val>
                                            <p:strVal val="#ppt_x"/>
                                          </p:val>
                                        </p:tav>
                                      </p:tavLst>
                                    </p:anim>
                                    <p:anim calcmode="lin" valueType="num">
                                      <p:cBhvr>
                                        <p:cTn id="62" dur="500" fill="hold"/>
                                        <p:tgtEl>
                                          <p:spTgt spid="2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anim calcmode="lin" valueType="num">
                                      <p:cBhvr>
                                        <p:cTn id="66" dur="500" fill="hold"/>
                                        <p:tgtEl>
                                          <p:spTgt spid="23"/>
                                        </p:tgtEl>
                                        <p:attrNameLst>
                                          <p:attrName>ppt_x</p:attrName>
                                        </p:attrNameLst>
                                      </p:cBhvr>
                                      <p:tavLst>
                                        <p:tav tm="0">
                                          <p:val>
                                            <p:strVal val="#ppt_x"/>
                                          </p:val>
                                        </p:tav>
                                        <p:tav tm="100000">
                                          <p:val>
                                            <p:strVal val="#ppt_x"/>
                                          </p:val>
                                        </p:tav>
                                      </p:tavLst>
                                    </p:anim>
                                    <p:anim calcmode="lin" valueType="num">
                                      <p:cBhvr>
                                        <p:cTn id="67" dur="500" fill="hold"/>
                                        <p:tgtEl>
                                          <p:spTgt spid="23"/>
                                        </p:tgtEl>
                                        <p:attrNameLst>
                                          <p:attrName>ppt_y</p:attrName>
                                        </p:attrNameLst>
                                      </p:cBhvr>
                                      <p:tavLst>
                                        <p:tav tm="0">
                                          <p:val>
                                            <p:strVal val="#ppt_y+.1"/>
                                          </p:val>
                                        </p:tav>
                                        <p:tav tm="100000">
                                          <p:val>
                                            <p:strVal val="#ppt_y"/>
                                          </p:val>
                                        </p:tav>
                                      </p:tavLst>
                                    </p:anim>
                                  </p:childTnLst>
                                </p:cTn>
                              </p:par>
                            </p:childTnLst>
                          </p:cTn>
                        </p:par>
                        <p:par>
                          <p:cTn id="68" fill="hold">
                            <p:stCondLst>
                              <p:cond delay="3900"/>
                            </p:stCondLst>
                            <p:childTnLst>
                              <p:par>
                                <p:cTn id="69" presetID="23" presetClass="entr" presetSubtype="36"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strVal val="(6*min(max(#ppt_w*#ppt_h,.3),1)-7.4)/-.7*#ppt_w"/>
                                          </p:val>
                                        </p:tav>
                                        <p:tav tm="100000">
                                          <p:val>
                                            <p:strVal val="#ppt_w"/>
                                          </p:val>
                                        </p:tav>
                                      </p:tavLst>
                                    </p:anim>
                                    <p:anim calcmode="lin" valueType="num">
                                      <p:cBhvr>
                                        <p:cTn id="72" dur="500" fill="hold"/>
                                        <p:tgtEl>
                                          <p:spTgt spid="21"/>
                                        </p:tgtEl>
                                        <p:attrNameLst>
                                          <p:attrName>ppt_h</p:attrName>
                                        </p:attrNameLst>
                                      </p:cBhvr>
                                      <p:tavLst>
                                        <p:tav tm="0">
                                          <p:val>
                                            <p:strVal val="(6*min(max(#ppt_w*#ppt_h,.3),1)-7.4)/-.7*#ppt_h"/>
                                          </p:val>
                                        </p:tav>
                                        <p:tav tm="100000">
                                          <p:val>
                                            <p:strVal val="#ppt_h"/>
                                          </p:val>
                                        </p:tav>
                                      </p:tavLst>
                                    </p:anim>
                                    <p:anim calcmode="lin" valueType="num">
                                      <p:cBhvr>
                                        <p:cTn id="73" dur="500" fill="hold"/>
                                        <p:tgtEl>
                                          <p:spTgt spid="21"/>
                                        </p:tgtEl>
                                        <p:attrNameLst>
                                          <p:attrName>ppt_x</p:attrName>
                                        </p:attrNameLst>
                                      </p:cBhvr>
                                      <p:tavLst>
                                        <p:tav tm="0">
                                          <p:val>
                                            <p:fltVal val="0.5"/>
                                          </p:val>
                                        </p:tav>
                                        <p:tav tm="100000">
                                          <p:val>
                                            <p:strVal val="#ppt_x"/>
                                          </p:val>
                                        </p:tav>
                                      </p:tavLst>
                                    </p:anim>
                                    <p:anim calcmode="lin" valueType="num">
                                      <p:cBhvr>
                                        <p:cTn id="74" dur="5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4400"/>
                            </p:stCondLst>
                            <p:childTnLst>
                              <p:par>
                                <p:cTn id="76" presetID="23" presetClass="entr" presetSubtype="36"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500" fill="hold"/>
                                        <p:tgtEl>
                                          <p:spTgt spid="22"/>
                                        </p:tgtEl>
                                        <p:attrNameLst>
                                          <p:attrName>ppt_w</p:attrName>
                                        </p:attrNameLst>
                                      </p:cBhvr>
                                      <p:tavLst>
                                        <p:tav tm="0">
                                          <p:val>
                                            <p:strVal val="(6*min(max(#ppt_w*#ppt_h,.3),1)-7.4)/-.7*#ppt_w"/>
                                          </p:val>
                                        </p:tav>
                                        <p:tav tm="100000">
                                          <p:val>
                                            <p:strVal val="#ppt_w"/>
                                          </p:val>
                                        </p:tav>
                                      </p:tavLst>
                                    </p:anim>
                                    <p:anim calcmode="lin" valueType="num">
                                      <p:cBhvr>
                                        <p:cTn id="79" dur="500" fill="hold"/>
                                        <p:tgtEl>
                                          <p:spTgt spid="22"/>
                                        </p:tgtEl>
                                        <p:attrNameLst>
                                          <p:attrName>ppt_h</p:attrName>
                                        </p:attrNameLst>
                                      </p:cBhvr>
                                      <p:tavLst>
                                        <p:tav tm="0">
                                          <p:val>
                                            <p:strVal val="(6*min(max(#ppt_w*#ppt_h,.3),1)-7.4)/-.7*#ppt_h"/>
                                          </p:val>
                                        </p:tav>
                                        <p:tav tm="100000">
                                          <p:val>
                                            <p:strVal val="#ppt_h"/>
                                          </p:val>
                                        </p:tav>
                                      </p:tavLst>
                                    </p:anim>
                                    <p:anim calcmode="lin" valueType="num">
                                      <p:cBhvr>
                                        <p:cTn id="80" dur="500" fill="hold"/>
                                        <p:tgtEl>
                                          <p:spTgt spid="22"/>
                                        </p:tgtEl>
                                        <p:attrNameLst>
                                          <p:attrName>ppt_x</p:attrName>
                                        </p:attrNameLst>
                                      </p:cBhvr>
                                      <p:tavLst>
                                        <p:tav tm="0">
                                          <p:val>
                                            <p:fltVal val="0.5"/>
                                          </p:val>
                                        </p:tav>
                                        <p:tav tm="100000">
                                          <p:val>
                                            <p:strVal val="#ppt_x"/>
                                          </p:val>
                                        </p:tav>
                                      </p:tavLst>
                                    </p:anim>
                                    <p:anim calcmode="lin" valueType="num">
                                      <p:cBhvr>
                                        <p:cTn id="81" dur="50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82" fill="hold">
                            <p:stCondLst>
                              <p:cond delay="4900"/>
                            </p:stCondLst>
                            <p:childTnLst>
                              <p:par>
                                <p:cTn id="83" presetID="2" presetClass="entr" presetSubtype="4"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250" fill="hold"/>
                                        <p:tgtEl>
                                          <p:spTgt spid="19"/>
                                        </p:tgtEl>
                                        <p:attrNameLst>
                                          <p:attrName>ppt_x</p:attrName>
                                        </p:attrNameLst>
                                      </p:cBhvr>
                                      <p:tavLst>
                                        <p:tav tm="0">
                                          <p:val>
                                            <p:strVal val="#ppt_x"/>
                                          </p:val>
                                        </p:tav>
                                        <p:tav tm="100000">
                                          <p:val>
                                            <p:strVal val="#ppt_x"/>
                                          </p:val>
                                        </p:tav>
                                      </p:tavLst>
                                    </p:anim>
                                    <p:anim calcmode="lin" valueType="num">
                                      <p:cBhvr additive="base">
                                        <p:cTn id="86" dur="250" fill="hold"/>
                                        <p:tgtEl>
                                          <p:spTgt spid="19"/>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250" fill="hold"/>
                                        <p:tgtEl>
                                          <p:spTgt spid="20"/>
                                        </p:tgtEl>
                                        <p:attrNameLst>
                                          <p:attrName>ppt_x</p:attrName>
                                        </p:attrNameLst>
                                      </p:cBhvr>
                                      <p:tavLst>
                                        <p:tav tm="0">
                                          <p:val>
                                            <p:strVal val="#ppt_x"/>
                                          </p:val>
                                        </p:tav>
                                        <p:tav tm="100000">
                                          <p:val>
                                            <p:strVal val="#ppt_x"/>
                                          </p:val>
                                        </p:tav>
                                      </p:tavLst>
                                    </p:anim>
                                    <p:anim calcmode="lin" valueType="num">
                                      <p:cBhvr additive="base">
                                        <p:cTn id="90" dur="2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animBg="1"/>
      <p:bldP spid="9" grpId="0" animBg="1"/>
      <p:bldP spid="12" grpId="0"/>
      <p:bldP spid="13" grpId="0" animBg="1"/>
      <p:bldP spid="14" grpId="0"/>
      <p:bldP spid="18" grpId="0"/>
      <p:bldP spid="19" grpId="0"/>
      <p:bldP spid="20" grpId="0"/>
      <p:bldP spid="21" grpId="0" animBg="1"/>
      <p:bldP spid="22" grpId="0" animBg="1"/>
      <p:bldP spid="23"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H="1">
            <a:off x="835839" y="3700865"/>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67777" y="3110214"/>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35839" y="2389886"/>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835839" y="1741814"/>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6692" y="1572890"/>
            <a:ext cx="2187472" cy="136717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9050">
            <a:solidFill>
              <a:srgbClr val="9AC223"/>
            </a:solidFill>
          </a:ln>
        </p:spPr>
      </p:pic>
      <p:cxnSp>
        <p:nvCxnSpPr>
          <p:cNvPr id="15" name="直接连接符 14"/>
          <p:cNvCxnSpPr/>
          <p:nvPr/>
        </p:nvCxnSpPr>
        <p:spPr>
          <a:xfrm>
            <a:off x="867777" y="4334102"/>
            <a:ext cx="5328592" cy="0"/>
          </a:xfrm>
          <a:prstGeom prst="line">
            <a:avLst/>
          </a:prstGeom>
          <a:ln w="19050">
            <a:solidFill>
              <a:srgbClr val="9AC22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867777" y="1525790"/>
            <a:ext cx="0" cy="2808312"/>
          </a:xfrm>
          <a:prstGeom prst="line">
            <a:avLst/>
          </a:prstGeom>
          <a:ln w="19050">
            <a:solidFill>
              <a:srgbClr val="9AC22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35729" y="2004793"/>
            <a:ext cx="400110" cy="2144177"/>
          </a:xfrm>
          <a:prstGeom prst="rect">
            <a:avLst/>
          </a:prstGeom>
          <a:noFill/>
        </p:spPr>
        <p:txBody>
          <a:bodyPr vert="eaVert" wrap="none" rtlCol="0">
            <a:spAutoFit/>
          </a:bodyPr>
          <a:lstStyle/>
          <a:p>
            <a:r>
              <a:rPr lang="zh-CN" altLang="en-US" sz="1400" spc="600" dirty="0" smtClean="0">
                <a:solidFill>
                  <a:schemeClr val="tx1">
                    <a:lumMod val="75000"/>
                    <a:lumOff val="25000"/>
                  </a:schemeClr>
                </a:solidFill>
              </a:rPr>
              <a:t>单击此处添加文本</a:t>
            </a:r>
            <a:endParaRPr lang="zh-CN" altLang="en-US" sz="1400" spc="600" dirty="0">
              <a:solidFill>
                <a:schemeClr val="tx1">
                  <a:lumMod val="75000"/>
                  <a:lumOff val="25000"/>
                </a:schemeClr>
              </a:solidFill>
            </a:endParaRPr>
          </a:p>
        </p:txBody>
      </p:sp>
      <p:grpSp>
        <p:nvGrpSpPr>
          <p:cNvPr id="18" name="组合 17"/>
          <p:cNvGrpSpPr/>
          <p:nvPr/>
        </p:nvGrpSpPr>
        <p:grpSpPr>
          <a:xfrm>
            <a:off x="1371833" y="4361312"/>
            <a:ext cx="4376633" cy="307777"/>
            <a:chOff x="1782738" y="4077220"/>
            <a:chExt cx="4376633" cy="307777"/>
          </a:xfrm>
        </p:grpSpPr>
        <p:sp>
          <p:nvSpPr>
            <p:cNvPr id="19" name="矩形 18"/>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工作一</a:t>
              </a:r>
              <a:endParaRPr lang="zh-CN" altLang="en-US" sz="1400" dirty="0">
                <a:solidFill>
                  <a:schemeClr val="tx1">
                    <a:lumMod val="75000"/>
                    <a:lumOff val="25000"/>
                  </a:schemeClr>
                </a:solidFill>
              </a:endParaRPr>
            </a:p>
          </p:txBody>
        </p:sp>
        <p:sp>
          <p:nvSpPr>
            <p:cNvPr id="20" name="矩形 19"/>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工作二</a:t>
              </a:r>
              <a:endParaRPr lang="zh-CN" altLang="en-US" sz="1400" dirty="0">
                <a:solidFill>
                  <a:schemeClr val="tx1">
                    <a:lumMod val="75000"/>
                    <a:lumOff val="25000"/>
                  </a:schemeClr>
                </a:solidFill>
              </a:endParaRPr>
            </a:p>
          </p:txBody>
        </p:sp>
        <p:sp>
          <p:nvSpPr>
            <p:cNvPr id="21" name="矩形 20"/>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工作四</a:t>
              </a:r>
              <a:endParaRPr lang="zh-CN" altLang="en-US" sz="1400" dirty="0">
                <a:solidFill>
                  <a:schemeClr val="tx1">
                    <a:lumMod val="75000"/>
                    <a:lumOff val="25000"/>
                  </a:schemeClr>
                </a:solidFill>
              </a:endParaRPr>
            </a:p>
          </p:txBody>
        </p:sp>
        <p:sp>
          <p:nvSpPr>
            <p:cNvPr id="22" name="矩形 21"/>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工作三</a:t>
              </a:r>
              <a:endParaRPr lang="zh-CN" altLang="en-US" sz="1400" dirty="0">
                <a:solidFill>
                  <a:schemeClr val="tx1">
                    <a:lumMod val="75000"/>
                    <a:lumOff val="25000"/>
                  </a:schemeClr>
                </a:solidFill>
              </a:endParaRPr>
            </a:p>
          </p:txBody>
        </p:sp>
      </p:grpSp>
      <p:sp>
        <p:nvSpPr>
          <p:cNvPr id="23" name="矩形 22"/>
          <p:cNvSpPr/>
          <p:nvPr/>
        </p:nvSpPr>
        <p:spPr>
          <a:xfrm>
            <a:off x="1299825" y="3180150"/>
            <a:ext cx="288032" cy="1144079"/>
          </a:xfrm>
          <a:prstGeom prst="rect">
            <a:avLst/>
          </a:prstGeom>
          <a:solidFill>
            <a:srgbClr val="EDE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697054" y="2677917"/>
            <a:ext cx="288032" cy="1646311"/>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607304" y="2555112"/>
            <a:ext cx="288032" cy="1763526"/>
          </a:xfrm>
          <a:prstGeom prst="rect">
            <a:avLst/>
          </a:prstGeom>
          <a:solidFill>
            <a:srgbClr val="EDE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04533" y="2004793"/>
            <a:ext cx="288032" cy="2313844"/>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831805" y="3093101"/>
            <a:ext cx="288032" cy="1225535"/>
          </a:xfrm>
          <a:prstGeom prst="rect">
            <a:avLst/>
          </a:prstGeom>
          <a:solidFill>
            <a:srgbClr val="EDE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229034" y="2555111"/>
            <a:ext cx="288032" cy="1763525"/>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063771" y="2828158"/>
            <a:ext cx="288032" cy="1490478"/>
          </a:xfrm>
          <a:prstGeom prst="rect">
            <a:avLst/>
          </a:prstGeom>
          <a:solidFill>
            <a:srgbClr val="EDE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461000" y="2173862"/>
            <a:ext cx="288032" cy="2144773"/>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1551369" y="2370140"/>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57%</a:t>
            </a:r>
            <a:endParaRPr lang="zh-CN" altLang="en-US" sz="1400" dirty="0">
              <a:solidFill>
                <a:schemeClr val="tx1">
                  <a:lumMod val="65000"/>
                  <a:lumOff val="35000"/>
                </a:schemeClr>
              </a:solidFill>
            </a:endParaRPr>
          </a:p>
        </p:txBody>
      </p:sp>
      <p:sp>
        <p:nvSpPr>
          <p:cNvPr id="32" name="TextBox 31"/>
          <p:cNvSpPr txBox="1"/>
          <p:nvPr/>
        </p:nvSpPr>
        <p:spPr>
          <a:xfrm>
            <a:off x="2876679" y="1697016"/>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81%</a:t>
            </a:r>
            <a:endParaRPr lang="zh-CN" altLang="en-US" sz="1400" dirty="0">
              <a:solidFill>
                <a:schemeClr val="tx1">
                  <a:lumMod val="65000"/>
                  <a:lumOff val="35000"/>
                </a:schemeClr>
              </a:solidFill>
            </a:endParaRPr>
          </a:p>
        </p:txBody>
      </p:sp>
      <p:sp>
        <p:nvSpPr>
          <p:cNvPr id="33" name="TextBox 32"/>
          <p:cNvSpPr txBox="1"/>
          <p:nvPr/>
        </p:nvSpPr>
        <p:spPr>
          <a:xfrm>
            <a:off x="4097643" y="2235997"/>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59%</a:t>
            </a:r>
            <a:endParaRPr lang="zh-CN" altLang="en-US" sz="1400" dirty="0">
              <a:solidFill>
                <a:schemeClr val="tx1">
                  <a:lumMod val="65000"/>
                  <a:lumOff val="35000"/>
                </a:schemeClr>
              </a:solidFill>
            </a:endParaRPr>
          </a:p>
        </p:txBody>
      </p:sp>
      <p:sp>
        <p:nvSpPr>
          <p:cNvPr id="34" name="TextBox 33"/>
          <p:cNvSpPr txBox="1"/>
          <p:nvPr/>
        </p:nvSpPr>
        <p:spPr>
          <a:xfrm>
            <a:off x="5333146" y="1850666"/>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72%</a:t>
            </a:r>
            <a:endParaRPr lang="zh-CN" altLang="en-US" sz="1400" dirty="0">
              <a:solidFill>
                <a:schemeClr val="tx1">
                  <a:lumMod val="65000"/>
                  <a:lumOff val="35000"/>
                </a:schemeClr>
              </a:solidFill>
            </a:endParaRPr>
          </a:p>
        </p:txBody>
      </p:sp>
      <p:sp>
        <p:nvSpPr>
          <p:cNvPr id="35" name="矩形 34"/>
          <p:cNvSpPr/>
          <p:nvPr/>
        </p:nvSpPr>
        <p:spPr>
          <a:xfrm>
            <a:off x="1048209" y="4911614"/>
            <a:ext cx="288032" cy="192508"/>
          </a:xfrm>
          <a:prstGeom prst="rect">
            <a:avLst/>
          </a:prstGeom>
          <a:solidFill>
            <a:srgbClr val="EDE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463288" y="4911612"/>
            <a:ext cx="288032" cy="192507"/>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71833" y="4853978"/>
            <a:ext cx="723275" cy="307777"/>
          </a:xfrm>
          <a:prstGeom prst="rect">
            <a:avLst/>
          </a:prstGeom>
        </p:spPr>
        <p:txBody>
          <a:bodyPr wrap="none">
            <a:spAutoFit/>
          </a:bodyPr>
          <a:lstStyle/>
          <a:p>
            <a:r>
              <a:rPr lang="zh-CN" altLang="en-US" sz="1400" dirty="0" smtClean="0">
                <a:solidFill>
                  <a:schemeClr val="tx1">
                    <a:lumMod val="75000"/>
                    <a:lumOff val="25000"/>
                  </a:schemeClr>
                </a:solidFill>
              </a:rPr>
              <a:t>计划数</a:t>
            </a:r>
            <a:endParaRPr lang="zh-CN" altLang="en-US" sz="1400" dirty="0">
              <a:solidFill>
                <a:schemeClr val="tx1">
                  <a:lumMod val="75000"/>
                  <a:lumOff val="25000"/>
                </a:schemeClr>
              </a:solidFill>
            </a:endParaRPr>
          </a:p>
        </p:txBody>
      </p:sp>
      <p:sp>
        <p:nvSpPr>
          <p:cNvPr id="38" name="矩形 37"/>
          <p:cNvSpPr/>
          <p:nvPr/>
        </p:nvSpPr>
        <p:spPr>
          <a:xfrm>
            <a:off x="2849561" y="4853979"/>
            <a:ext cx="723275" cy="307777"/>
          </a:xfrm>
          <a:prstGeom prst="rect">
            <a:avLst/>
          </a:prstGeom>
        </p:spPr>
        <p:txBody>
          <a:bodyPr wrap="none">
            <a:spAutoFit/>
          </a:bodyPr>
          <a:lstStyle/>
          <a:p>
            <a:r>
              <a:rPr lang="zh-CN" altLang="en-US" sz="1400" dirty="0" smtClean="0">
                <a:solidFill>
                  <a:schemeClr val="tx1">
                    <a:lumMod val="75000"/>
                    <a:lumOff val="25000"/>
                  </a:schemeClr>
                </a:solidFill>
              </a:rPr>
              <a:t>实际数</a:t>
            </a:r>
            <a:endParaRPr lang="zh-CN" altLang="en-US" sz="1400" dirty="0">
              <a:solidFill>
                <a:schemeClr val="tx1">
                  <a:lumMod val="75000"/>
                  <a:lumOff val="25000"/>
                </a:schemeClr>
              </a:solidFill>
            </a:endParaRP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86032" y="3253878"/>
            <a:ext cx="2188793" cy="1459908"/>
          </a:xfrm>
          <a:prstGeom prst="rect">
            <a:avLst/>
          </a:prstGeom>
          <a:solidFill>
            <a:srgbClr val="70B43C"/>
          </a:solidFill>
          <a:ln w="19050">
            <a:solidFill>
              <a:srgbClr val="9AC223"/>
            </a:solidFill>
          </a:ln>
        </p:spPr>
      </p:pic>
    </p:spTree>
    <p:extLst>
      <p:ext uri="{BB962C8B-B14F-4D97-AF65-F5344CB8AC3E}">
        <p14:creationId xmlns:p14="http://schemas.microsoft.com/office/powerpoint/2010/main" val="16928843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 presetClass="entr" presetSubtype="12"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par>
                                <p:cTn id="28" presetID="22" presetClass="entr" presetSubtype="8"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22" presetClass="entr" presetSubtype="8" fill="hold" nodeType="withEffect">
                                  <p:stCondLst>
                                    <p:cond delay="25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par>
                                <p:cTn id="41" presetID="22" presetClass="entr" presetSubtype="8" fill="hold" nodeType="withEffect">
                                  <p:stCondLst>
                                    <p:cond delay="25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par>
                                <p:cTn id="44" presetID="22" presetClass="entr" presetSubtype="8" fill="hold" nodeType="withEffect">
                                  <p:stCondLst>
                                    <p:cond delay="25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par>
                                <p:cTn id="47" presetID="22" presetClass="entr" presetSubtype="8" fill="hold" nodeType="withEffect">
                                  <p:stCondLst>
                                    <p:cond delay="25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2750"/>
                            </p:stCondLst>
                            <p:childTnLst>
                              <p:par>
                                <p:cTn id="51" presetID="22" presetClass="entr" presetSubtype="4"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down)">
                                      <p:cBhvr>
                                        <p:cTn id="53" dur="500"/>
                                        <p:tgtEl>
                                          <p:spTgt spid="23"/>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down)">
                                      <p:cBhvr>
                                        <p:cTn id="56" dur="500"/>
                                        <p:tgtEl>
                                          <p:spTgt spid="24"/>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down)">
                                      <p:cBhvr>
                                        <p:cTn id="62" dur="500"/>
                                        <p:tgtEl>
                                          <p:spTgt spid="26"/>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down)">
                                      <p:cBhvr>
                                        <p:cTn id="65" dur="500"/>
                                        <p:tgtEl>
                                          <p:spTgt spid="27"/>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down)">
                                      <p:cBhvr>
                                        <p:cTn id="68" dur="500"/>
                                        <p:tgtEl>
                                          <p:spTgt spid="28"/>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down)">
                                      <p:cBhvr>
                                        <p:cTn id="74" dur="500"/>
                                        <p:tgtEl>
                                          <p:spTgt spid="30"/>
                                        </p:tgtEl>
                                      </p:cBhvr>
                                    </p:animEffect>
                                  </p:childTnLst>
                                </p:cTn>
                              </p:par>
                            </p:childTnLst>
                          </p:cTn>
                        </p:par>
                        <p:par>
                          <p:cTn id="75" fill="hold">
                            <p:stCondLst>
                              <p:cond delay="3250"/>
                            </p:stCondLst>
                            <p:childTnLst>
                              <p:par>
                                <p:cTn id="76" presetID="2" presetClass="entr" presetSubtype="9"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additive="base">
                                        <p:cTn id="78" dur="500" fill="hold"/>
                                        <p:tgtEl>
                                          <p:spTgt spid="31"/>
                                        </p:tgtEl>
                                        <p:attrNameLst>
                                          <p:attrName>ppt_x</p:attrName>
                                        </p:attrNameLst>
                                      </p:cBhvr>
                                      <p:tavLst>
                                        <p:tav tm="0">
                                          <p:val>
                                            <p:strVal val="0-#ppt_w/2"/>
                                          </p:val>
                                        </p:tav>
                                        <p:tav tm="100000">
                                          <p:val>
                                            <p:strVal val="#ppt_x"/>
                                          </p:val>
                                        </p:tav>
                                      </p:tavLst>
                                    </p:anim>
                                    <p:anim calcmode="lin" valueType="num">
                                      <p:cBhvr additive="base">
                                        <p:cTn id="79" dur="500" fill="hold"/>
                                        <p:tgtEl>
                                          <p:spTgt spid="31"/>
                                        </p:tgtEl>
                                        <p:attrNameLst>
                                          <p:attrName>ppt_y</p:attrName>
                                        </p:attrNameLst>
                                      </p:cBhvr>
                                      <p:tavLst>
                                        <p:tav tm="0">
                                          <p:val>
                                            <p:strVal val="0-#ppt_h/2"/>
                                          </p:val>
                                        </p:tav>
                                        <p:tav tm="100000">
                                          <p:val>
                                            <p:strVal val="#ppt_y"/>
                                          </p:val>
                                        </p:tav>
                                      </p:tavLst>
                                    </p:anim>
                                  </p:childTnLst>
                                </p:cTn>
                              </p:par>
                              <p:par>
                                <p:cTn id="80" presetID="2" presetClass="entr" presetSubtype="9"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fill="hold"/>
                                        <p:tgtEl>
                                          <p:spTgt spid="32"/>
                                        </p:tgtEl>
                                        <p:attrNameLst>
                                          <p:attrName>ppt_x</p:attrName>
                                        </p:attrNameLst>
                                      </p:cBhvr>
                                      <p:tavLst>
                                        <p:tav tm="0">
                                          <p:val>
                                            <p:strVal val="0-#ppt_w/2"/>
                                          </p:val>
                                        </p:tav>
                                        <p:tav tm="100000">
                                          <p:val>
                                            <p:strVal val="#ppt_x"/>
                                          </p:val>
                                        </p:tav>
                                      </p:tavLst>
                                    </p:anim>
                                    <p:anim calcmode="lin" valueType="num">
                                      <p:cBhvr additive="base">
                                        <p:cTn id="83" dur="500" fill="hold"/>
                                        <p:tgtEl>
                                          <p:spTgt spid="32"/>
                                        </p:tgtEl>
                                        <p:attrNameLst>
                                          <p:attrName>ppt_y</p:attrName>
                                        </p:attrNameLst>
                                      </p:cBhvr>
                                      <p:tavLst>
                                        <p:tav tm="0">
                                          <p:val>
                                            <p:strVal val="0-#ppt_h/2"/>
                                          </p:val>
                                        </p:tav>
                                        <p:tav tm="100000">
                                          <p:val>
                                            <p:strVal val="#ppt_y"/>
                                          </p:val>
                                        </p:tav>
                                      </p:tavLst>
                                    </p:anim>
                                  </p:childTnLst>
                                </p:cTn>
                              </p:par>
                              <p:par>
                                <p:cTn id="84" presetID="2" presetClass="entr" presetSubtype="9"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 calcmode="lin" valueType="num">
                                      <p:cBhvr additive="base">
                                        <p:cTn id="86" dur="500" fill="hold"/>
                                        <p:tgtEl>
                                          <p:spTgt spid="33"/>
                                        </p:tgtEl>
                                        <p:attrNameLst>
                                          <p:attrName>ppt_x</p:attrName>
                                        </p:attrNameLst>
                                      </p:cBhvr>
                                      <p:tavLst>
                                        <p:tav tm="0">
                                          <p:val>
                                            <p:strVal val="0-#ppt_w/2"/>
                                          </p:val>
                                        </p:tav>
                                        <p:tav tm="100000">
                                          <p:val>
                                            <p:strVal val="#ppt_x"/>
                                          </p:val>
                                        </p:tav>
                                      </p:tavLst>
                                    </p:anim>
                                    <p:anim calcmode="lin" valueType="num">
                                      <p:cBhvr additive="base">
                                        <p:cTn id="87" dur="500" fill="hold"/>
                                        <p:tgtEl>
                                          <p:spTgt spid="33"/>
                                        </p:tgtEl>
                                        <p:attrNameLst>
                                          <p:attrName>ppt_y</p:attrName>
                                        </p:attrNameLst>
                                      </p:cBhvr>
                                      <p:tavLst>
                                        <p:tav tm="0">
                                          <p:val>
                                            <p:strVal val="0-#ppt_h/2"/>
                                          </p:val>
                                        </p:tav>
                                        <p:tav tm="100000">
                                          <p:val>
                                            <p:strVal val="#ppt_y"/>
                                          </p:val>
                                        </p:tav>
                                      </p:tavLst>
                                    </p:anim>
                                  </p:childTnLst>
                                </p:cTn>
                              </p:par>
                              <p:par>
                                <p:cTn id="88" presetID="2" presetClass="entr" presetSubtype="9"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additive="base">
                                        <p:cTn id="90" dur="500" fill="hold"/>
                                        <p:tgtEl>
                                          <p:spTgt spid="34"/>
                                        </p:tgtEl>
                                        <p:attrNameLst>
                                          <p:attrName>ppt_x</p:attrName>
                                        </p:attrNameLst>
                                      </p:cBhvr>
                                      <p:tavLst>
                                        <p:tav tm="0">
                                          <p:val>
                                            <p:strVal val="0-#ppt_w/2"/>
                                          </p:val>
                                        </p:tav>
                                        <p:tav tm="100000">
                                          <p:val>
                                            <p:strVal val="#ppt_x"/>
                                          </p:val>
                                        </p:tav>
                                      </p:tavLst>
                                    </p:anim>
                                    <p:anim calcmode="lin" valueType="num">
                                      <p:cBhvr additive="base">
                                        <p:cTn id="91" dur="500" fill="hold"/>
                                        <p:tgtEl>
                                          <p:spTgt spid="34"/>
                                        </p:tgtEl>
                                        <p:attrNameLst>
                                          <p:attrName>ppt_y</p:attrName>
                                        </p:attrNameLst>
                                      </p:cBhvr>
                                      <p:tavLst>
                                        <p:tav tm="0">
                                          <p:val>
                                            <p:strVal val="0-#ppt_h/2"/>
                                          </p:val>
                                        </p:tav>
                                        <p:tav tm="100000">
                                          <p:val>
                                            <p:strVal val="#ppt_y"/>
                                          </p:val>
                                        </p:tav>
                                      </p:tavLst>
                                    </p:anim>
                                  </p:childTnLst>
                                </p:cTn>
                              </p:par>
                            </p:childTnLst>
                          </p:cTn>
                        </p:par>
                        <p:par>
                          <p:cTn id="92" fill="hold">
                            <p:stCondLst>
                              <p:cond delay="3750"/>
                            </p:stCondLst>
                            <p:childTnLst>
                              <p:par>
                                <p:cTn id="93" presetID="2" presetClass="entr" presetSubtype="4"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additive="base">
                                        <p:cTn id="95" dur="500" fill="hold"/>
                                        <p:tgtEl>
                                          <p:spTgt spid="35"/>
                                        </p:tgtEl>
                                        <p:attrNameLst>
                                          <p:attrName>ppt_x</p:attrName>
                                        </p:attrNameLst>
                                      </p:cBhvr>
                                      <p:tavLst>
                                        <p:tav tm="0">
                                          <p:val>
                                            <p:strVal val="#ppt_x"/>
                                          </p:val>
                                        </p:tav>
                                        <p:tav tm="100000">
                                          <p:val>
                                            <p:strVal val="#ppt_x"/>
                                          </p:val>
                                        </p:tav>
                                      </p:tavLst>
                                    </p:anim>
                                    <p:anim calcmode="lin" valueType="num">
                                      <p:cBhvr additive="base">
                                        <p:cTn id="96" dur="500" fill="hold"/>
                                        <p:tgtEl>
                                          <p:spTgt spid="35"/>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6"/>
                                        </p:tgtEl>
                                        <p:attrNameLst>
                                          <p:attrName>style.visibility</p:attrName>
                                        </p:attrNameLst>
                                      </p:cBhvr>
                                      <p:to>
                                        <p:strVal val="visible"/>
                                      </p:to>
                                    </p:set>
                                    <p:anim calcmode="lin" valueType="num">
                                      <p:cBhvr additive="base">
                                        <p:cTn id="99" dur="500" fill="hold"/>
                                        <p:tgtEl>
                                          <p:spTgt spid="36"/>
                                        </p:tgtEl>
                                        <p:attrNameLst>
                                          <p:attrName>ppt_x</p:attrName>
                                        </p:attrNameLst>
                                      </p:cBhvr>
                                      <p:tavLst>
                                        <p:tav tm="0">
                                          <p:val>
                                            <p:strVal val="#ppt_x"/>
                                          </p:val>
                                        </p:tav>
                                        <p:tav tm="100000">
                                          <p:val>
                                            <p:strVal val="#ppt_x"/>
                                          </p:val>
                                        </p:tav>
                                      </p:tavLst>
                                    </p:anim>
                                    <p:anim calcmode="lin" valueType="num">
                                      <p:cBhvr additive="base">
                                        <p:cTn id="100" dur="500" fill="hold"/>
                                        <p:tgtEl>
                                          <p:spTgt spid="36"/>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7"/>
                                        </p:tgtEl>
                                        <p:attrNameLst>
                                          <p:attrName>style.visibility</p:attrName>
                                        </p:attrNameLst>
                                      </p:cBhvr>
                                      <p:to>
                                        <p:strVal val="visible"/>
                                      </p:to>
                                    </p:set>
                                    <p:anim calcmode="lin" valueType="num">
                                      <p:cBhvr additive="base">
                                        <p:cTn id="103" dur="500" fill="hold"/>
                                        <p:tgtEl>
                                          <p:spTgt spid="37"/>
                                        </p:tgtEl>
                                        <p:attrNameLst>
                                          <p:attrName>ppt_x</p:attrName>
                                        </p:attrNameLst>
                                      </p:cBhvr>
                                      <p:tavLst>
                                        <p:tav tm="0">
                                          <p:val>
                                            <p:strVal val="#ppt_x"/>
                                          </p:val>
                                        </p:tav>
                                        <p:tav tm="100000">
                                          <p:val>
                                            <p:strVal val="#ppt_x"/>
                                          </p:val>
                                        </p:tav>
                                      </p:tavLst>
                                    </p:anim>
                                    <p:anim calcmode="lin" valueType="num">
                                      <p:cBhvr additive="base">
                                        <p:cTn id="104" dur="500" fill="hold"/>
                                        <p:tgtEl>
                                          <p:spTgt spid="3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additive="base">
                                        <p:cTn id="107" dur="500" fill="hold"/>
                                        <p:tgtEl>
                                          <p:spTgt spid="38"/>
                                        </p:tgtEl>
                                        <p:attrNameLst>
                                          <p:attrName>ppt_x</p:attrName>
                                        </p:attrNameLst>
                                      </p:cBhvr>
                                      <p:tavLst>
                                        <p:tav tm="0">
                                          <p:val>
                                            <p:strVal val="#ppt_x"/>
                                          </p:val>
                                        </p:tav>
                                        <p:tav tm="100000">
                                          <p:val>
                                            <p:strVal val="#ppt_x"/>
                                          </p:val>
                                        </p:tav>
                                      </p:tavLst>
                                    </p:anim>
                                    <p:anim calcmode="lin" valueType="num">
                                      <p:cBhvr additive="base">
                                        <p:cTn id="10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animBg="1"/>
      <p:bldP spid="36" grpId="0" animBg="1"/>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467544" y="2065416"/>
            <a:ext cx="4392487" cy="900246"/>
          </a:xfrm>
          <a:prstGeom prst="rect">
            <a:avLst/>
          </a:prstGeom>
          <a:noFill/>
        </p:spPr>
        <p:txBody>
          <a:bodyPr wrap="square" rtlCol="0">
            <a:spAutoFit/>
          </a:bodyPr>
          <a:lstStyle/>
          <a:p>
            <a:pPr fontAlgn="auto">
              <a:lnSpc>
                <a:spcPct val="125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a:t>
            </a:r>
            <a:r>
              <a:rPr lang="zh-CN" altLang="en-US" sz="1400" dirty="0" smtClean="0">
                <a:solidFill>
                  <a:schemeClr val="bg2">
                    <a:lumMod val="10000"/>
                  </a:schemeClr>
                </a:solidFill>
                <a:latin typeface="Calibri"/>
                <a:ea typeface="微软雅黑"/>
              </a:rPr>
              <a:t>添加内容</a:t>
            </a:r>
            <a:endParaRPr lang="zh-CN" altLang="en-US" sz="1400" dirty="0">
              <a:solidFill>
                <a:schemeClr val="bg2">
                  <a:lumMod val="10000"/>
                </a:schemeClr>
              </a:solidFill>
              <a:latin typeface="Calibri"/>
              <a:ea typeface="微软雅黑"/>
            </a:endParaRPr>
          </a:p>
        </p:txBody>
      </p:sp>
      <p:sp>
        <p:nvSpPr>
          <p:cNvPr id="8" name="TextBox 6"/>
          <p:cNvSpPr txBox="1"/>
          <p:nvPr/>
        </p:nvSpPr>
        <p:spPr>
          <a:xfrm>
            <a:off x="467545" y="3374656"/>
            <a:ext cx="4104456" cy="381066"/>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a:t>
            </a:r>
            <a:r>
              <a:rPr lang="zh-CN" altLang="en-US" sz="1400" dirty="0" smtClean="0">
                <a:solidFill>
                  <a:schemeClr val="bg2">
                    <a:lumMod val="10000"/>
                  </a:schemeClr>
                </a:solidFill>
                <a:latin typeface="Calibri"/>
                <a:ea typeface="微软雅黑"/>
              </a:rPr>
              <a:t>文本</a:t>
            </a:r>
            <a:endParaRPr lang="zh-CN" altLang="en-US" sz="1400" dirty="0">
              <a:solidFill>
                <a:schemeClr val="bg2">
                  <a:lumMod val="10000"/>
                </a:schemeClr>
              </a:solidFill>
              <a:latin typeface="Calibri"/>
              <a:ea typeface="微软雅黑"/>
            </a:endParaRPr>
          </a:p>
        </p:txBody>
      </p:sp>
      <p:sp>
        <p:nvSpPr>
          <p:cNvPr id="9" name="对角圆角矩形 8"/>
          <p:cNvSpPr/>
          <p:nvPr/>
        </p:nvSpPr>
        <p:spPr>
          <a:xfrm>
            <a:off x="539553" y="1705372"/>
            <a:ext cx="1425644" cy="381387"/>
          </a:xfrm>
          <a:prstGeom prst="round2DiagRect">
            <a:avLst>
              <a:gd name="adj1" fmla="val 30205"/>
              <a:gd name="adj2" fmla="val 0"/>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itchFamily="34" charset="-122"/>
                <a:ea typeface="微软雅黑" pitchFamily="34" charset="-122"/>
              </a:rPr>
              <a:t>标题一</a:t>
            </a:r>
            <a:endParaRPr lang="zh-CN" altLang="en-US" b="1" dirty="0">
              <a:solidFill>
                <a:schemeClr val="bg1"/>
              </a:solidFill>
              <a:latin typeface="微软雅黑" pitchFamily="34" charset="-122"/>
              <a:ea typeface="微软雅黑" pitchFamily="34" charset="-122"/>
            </a:endParaRPr>
          </a:p>
        </p:txBody>
      </p:sp>
      <p:sp>
        <p:nvSpPr>
          <p:cNvPr id="12" name="对角圆角矩形 11"/>
          <p:cNvSpPr/>
          <p:nvPr/>
        </p:nvSpPr>
        <p:spPr>
          <a:xfrm>
            <a:off x="539553" y="3038531"/>
            <a:ext cx="1425644" cy="381387"/>
          </a:xfrm>
          <a:prstGeom prst="round2DiagRect">
            <a:avLst>
              <a:gd name="adj1" fmla="val 30205"/>
              <a:gd name="adj2" fmla="val 0"/>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标题二</a:t>
            </a:r>
          </a:p>
        </p:txBody>
      </p:sp>
      <p:sp>
        <p:nvSpPr>
          <p:cNvPr id="13" name="对角圆角矩形 12"/>
          <p:cNvSpPr/>
          <p:nvPr/>
        </p:nvSpPr>
        <p:spPr>
          <a:xfrm>
            <a:off x="539553" y="3861694"/>
            <a:ext cx="1425644" cy="381387"/>
          </a:xfrm>
          <a:prstGeom prst="round2DiagRect">
            <a:avLst>
              <a:gd name="adj1" fmla="val 30205"/>
              <a:gd name="adj2" fmla="val 0"/>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标题三</a:t>
            </a:r>
          </a:p>
        </p:txBody>
      </p:sp>
      <p:sp>
        <p:nvSpPr>
          <p:cNvPr id="14" name="TextBox 6"/>
          <p:cNvSpPr txBox="1"/>
          <p:nvPr/>
        </p:nvSpPr>
        <p:spPr>
          <a:xfrm>
            <a:off x="467544" y="4231671"/>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57430" y="2091725"/>
            <a:ext cx="2483357" cy="1635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6"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879997" y="2671833"/>
            <a:ext cx="2654217" cy="177034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7"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854817">
            <a:off x="5397346" y="3584499"/>
            <a:ext cx="2490221" cy="1556387"/>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4122200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 calcmode="lin" valueType="num">
                                      <p:cBhvr>
                                        <p:cTn id="32" dur="500" fill="hold"/>
                                        <p:tgtEl>
                                          <p:spTgt spid="15"/>
                                        </p:tgtEl>
                                        <p:attrNameLst>
                                          <p:attrName>style.rotation</p:attrName>
                                        </p:attrNameLst>
                                      </p:cBhvr>
                                      <p:tavLst>
                                        <p:tav tm="0">
                                          <p:val>
                                            <p:fltVal val="360"/>
                                          </p:val>
                                        </p:tav>
                                        <p:tav tm="100000">
                                          <p:val>
                                            <p:fltVal val="0"/>
                                          </p:val>
                                        </p:tav>
                                      </p:tavLst>
                                    </p:anim>
                                    <p:animEffect transition="in" filter="fade">
                                      <p:cBhvr>
                                        <p:cTn id="33" dur="500"/>
                                        <p:tgtEl>
                                          <p:spTgt spid="15"/>
                                        </p:tgtEl>
                                      </p:cBhvr>
                                    </p:animEffect>
                                  </p:childTnLst>
                                </p:cTn>
                              </p:par>
                            </p:childTnLst>
                          </p:cTn>
                        </p:par>
                        <p:par>
                          <p:cTn id="34" fill="hold">
                            <p:stCondLst>
                              <p:cond delay="3750"/>
                            </p:stCondLst>
                            <p:childTnLst>
                              <p:par>
                                <p:cTn id="35" presetID="6" presetClass="emph" presetSubtype="0" fill="hold" nodeType="afterEffect">
                                  <p:stCondLst>
                                    <p:cond delay="0"/>
                                  </p:stCondLst>
                                  <p:childTnLst>
                                    <p:animScale>
                                      <p:cBhvr>
                                        <p:cTn id="36" dur="2000" fill="hold"/>
                                        <p:tgtEl>
                                          <p:spTgt spid="15"/>
                                        </p:tgtEl>
                                      </p:cBhvr>
                                      <p:by x="75000" y="75000"/>
                                    </p:animScale>
                                  </p:childTnLst>
                                </p:cTn>
                              </p:par>
                              <p:par>
                                <p:cTn id="37" presetID="56" presetClass="path" presetSubtype="0" accel="50000" decel="50000" fill="hold" nodeType="withEffect">
                                  <p:stCondLst>
                                    <p:cond delay="250"/>
                                  </p:stCondLst>
                                  <p:childTnLst>
                                    <p:animMotion origin="layout" path="M 3.88889E-6 -2.22222E-6 L -0.07848 -0.26611 " pathEditMode="relative" rAng="0" ptsTypes="AA">
                                      <p:cBhvr>
                                        <p:cTn id="38" dur="750" fill="hold"/>
                                        <p:tgtEl>
                                          <p:spTgt spid="15"/>
                                        </p:tgtEl>
                                        <p:attrNameLst>
                                          <p:attrName>ppt_x</p:attrName>
                                          <p:attrName>ppt_y</p:attrName>
                                        </p:attrNameLst>
                                      </p:cBhvr>
                                      <p:rCtr x="-3924" y="-13306"/>
                                    </p:animMotion>
                                  </p:childTnLst>
                                </p:cTn>
                              </p:par>
                            </p:childTnLst>
                          </p:cTn>
                        </p:par>
                        <p:par>
                          <p:cTn id="39" fill="hold">
                            <p:stCondLst>
                              <p:cond delay="5750"/>
                            </p:stCondLst>
                            <p:childTnLst>
                              <p:par>
                                <p:cTn id="40" presetID="42"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5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9" presetClass="entr" presetSubtype="0" decel="10000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 calcmode="lin" valueType="num">
                                      <p:cBhvr>
                                        <p:cTn id="55" dur="500" fill="hold"/>
                                        <p:tgtEl>
                                          <p:spTgt spid="16"/>
                                        </p:tgtEl>
                                        <p:attrNameLst>
                                          <p:attrName>style.rotation</p:attrName>
                                        </p:attrNameLst>
                                      </p:cBhvr>
                                      <p:tavLst>
                                        <p:tav tm="0">
                                          <p:val>
                                            <p:fltVal val="360"/>
                                          </p:val>
                                        </p:tav>
                                        <p:tav tm="100000">
                                          <p:val>
                                            <p:fltVal val="0"/>
                                          </p:val>
                                        </p:tav>
                                      </p:tavLst>
                                    </p:anim>
                                    <p:animEffect transition="in" filter="fade">
                                      <p:cBhvr>
                                        <p:cTn id="56" dur="500"/>
                                        <p:tgtEl>
                                          <p:spTgt spid="16"/>
                                        </p:tgtEl>
                                      </p:cBhvr>
                                    </p:animEffect>
                                  </p:childTnLst>
                                </p:cTn>
                              </p:par>
                            </p:childTnLst>
                          </p:cTn>
                        </p:par>
                        <p:par>
                          <p:cTn id="57" fill="hold">
                            <p:stCondLst>
                              <p:cond delay="7500"/>
                            </p:stCondLst>
                            <p:childTnLst>
                              <p:par>
                                <p:cTn id="58" presetID="6" presetClass="emph" presetSubtype="0" fill="hold" nodeType="afterEffect">
                                  <p:stCondLst>
                                    <p:cond delay="0"/>
                                  </p:stCondLst>
                                  <p:childTnLst>
                                    <p:animScale>
                                      <p:cBhvr>
                                        <p:cTn id="59" dur="2000" fill="hold"/>
                                        <p:tgtEl>
                                          <p:spTgt spid="16"/>
                                        </p:tgtEl>
                                      </p:cBhvr>
                                      <p:by x="75000" y="75000"/>
                                    </p:animScale>
                                  </p:childTnLst>
                                </p:cTn>
                              </p:par>
                              <p:par>
                                <p:cTn id="60" presetID="56" presetClass="path" presetSubtype="0" accel="50000" decel="50000" fill="hold" nodeType="withEffect">
                                  <p:stCondLst>
                                    <p:cond delay="250"/>
                                  </p:stCondLst>
                                  <p:childTnLst>
                                    <p:animMotion origin="layout" path="M 3.05556E-6 0 L -0.00625 -0.16028 " pathEditMode="relative" rAng="0" ptsTypes="AA">
                                      <p:cBhvr>
                                        <p:cTn id="61" dur="750" fill="hold"/>
                                        <p:tgtEl>
                                          <p:spTgt spid="16"/>
                                        </p:tgtEl>
                                        <p:attrNameLst>
                                          <p:attrName>ppt_x</p:attrName>
                                          <p:attrName>ppt_y</p:attrName>
                                        </p:attrNameLst>
                                      </p:cBhvr>
                                      <p:rCtr x="-313" y="-8028"/>
                                    </p:animMotion>
                                  </p:childTnLst>
                                </p:cTn>
                              </p:par>
                            </p:childTnLst>
                          </p:cTn>
                        </p:par>
                        <p:par>
                          <p:cTn id="62" fill="hold">
                            <p:stCondLst>
                              <p:cond delay="9500"/>
                            </p:stCondLst>
                            <p:childTnLst>
                              <p:par>
                                <p:cTn id="63" presetID="42"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par>
                          <p:cTn id="73" fill="hold">
                            <p:stCondLst>
                              <p:cond delay="10750"/>
                            </p:stCondLst>
                            <p:childTnLst>
                              <p:par>
                                <p:cTn id="74" presetID="49" presetClass="entr" presetSubtype="0" decel="100000" fill="hold"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 calcmode="lin" valueType="num">
                                      <p:cBhvr>
                                        <p:cTn id="78" dur="500" fill="hold"/>
                                        <p:tgtEl>
                                          <p:spTgt spid="17"/>
                                        </p:tgtEl>
                                        <p:attrNameLst>
                                          <p:attrName>style.rotation</p:attrName>
                                        </p:attrNameLst>
                                      </p:cBhvr>
                                      <p:tavLst>
                                        <p:tav tm="0">
                                          <p:val>
                                            <p:fltVal val="360"/>
                                          </p:val>
                                        </p:tav>
                                        <p:tav tm="100000">
                                          <p:val>
                                            <p:fltVal val="0"/>
                                          </p:val>
                                        </p:tav>
                                      </p:tavLst>
                                    </p:anim>
                                    <p:animEffect transition="in" filter="fade">
                                      <p:cBhvr>
                                        <p:cTn id="7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8" grpId="0"/>
      <p:bldP spid="9" grpId="0" animBg="1"/>
      <p:bldP spid="12" grpId="0" animBg="1"/>
      <p:bldP spid="13" grpId="0" animBg="1"/>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11560" y="91579"/>
            <a:ext cx="954107" cy="461665"/>
          </a:xfrm>
          <a:prstGeom prst="rect">
            <a:avLst/>
          </a:prstGeom>
          <a:noFill/>
        </p:spPr>
        <p:txBody>
          <a:bodyPr wrap="none" rtlCol="0">
            <a:spAutoFit/>
          </a:bodyPr>
          <a:lstStyle/>
          <a:p>
            <a:r>
              <a:rPr lang="zh-CN" altLang="en-US" sz="2400" b="1" spc="600" dirty="0" smtClean="0">
                <a:solidFill>
                  <a:schemeClr val="tx1">
                    <a:lumMod val="85000"/>
                    <a:lumOff val="15000"/>
                  </a:schemeClr>
                </a:solidFill>
                <a:latin typeface="微软雅黑" panose="020B0503020204020204" pitchFamily="34" charset="-122"/>
                <a:ea typeface="微软雅黑" panose="020B0503020204020204" pitchFamily="34" charset="-122"/>
              </a:rPr>
              <a:t>目录</a:t>
            </a:r>
            <a:endParaRPr lang="zh-CN" altLang="en-US" sz="2400" b="1" spc="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110965" y="2085522"/>
            <a:ext cx="1683153"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P</a:t>
            </a:r>
            <a:r>
              <a:rPr lang="en-US" altLang="zh-CN" sz="4800" b="1" dirty="0" smtClean="0">
                <a:solidFill>
                  <a:schemeClr val="tx1">
                    <a:lumMod val="85000"/>
                    <a:lumOff val="15000"/>
                  </a:schemeClr>
                </a:solidFill>
                <a:latin typeface="微软雅黑" panose="020B0503020204020204" pitchFamily="34" charset="-122"/>
                <a:ea typeface="微软雅黑" panose="020B0503020204020204" pitchFamily="34" charset="-122"/>
              </a:rPr>
              <a:t>art</a:t>
            </a:r>
            <a:endPar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806215" y="2089219"/>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03</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4290341" y="3145532"/>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290341" y="3721596"/>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305241" y="3230242"/>
            <a:ext cx="2823772" cy="389466"/>
          </a:xfrm>
          <a:prstGeom prst="rect">
            <a:avLst/>
          </a:prstGeom>
          <a:noFill/>
        </p:spPr>
        <p:txBody>
          <a:bodyPr wrap="square" rtlCol="0">
            <a:spAutoFit/>
          </a:bodyPr>
          <a:lstStyle/>
          <a:p>
            <a:pPr algn="just">
              <a:lnSpc>
                <a:spcPct val="125000"/>
              </a:lnSpc>
            </a:pPr>
            <a:r>
              <a:rPr lang="zh-CN" altLang="en-US" sz="1700" b="1" dirty="0" smtClean="0">
                <a:solidFill>
                  <a:schemeClr val="tx1">
                    <a:lumMod val="85000"/>
                    <a:lumOff val="15000"/>
                  </a:schemeClr>
                </a:solidFill>
                <a:latin typeface="微软雅黑" pitchFamily="34" charset="-122"/>
                <a:ea typeface="微软雅黑" pitchFamily="34" charset="-122"/>
              </a:rPr>
              <a:t>点此此处输入相关文字标题</a:t>
            </a:r>
            <a:endParaRPr lang="zh-CN" altLang="en-US" sz="1700" b="1" dirty="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1979712" y="2065412"/>
            <a:ext cx="2059245" cy="1872208"/>
            <a:chOff x="1979712" y="2065412"/>
            <a:chExt cx="2059245" cy="1872208"/>
          </a:xfrm>
        </p:grpSpPr>
        <p:sp>
          <p:nvSpPr>
            <p:cNvPr id="28" name="圆角矩形 27"/>
            <p:cNvSpPr/>
            <p:nvPr/>
          </p:nvSpPr>
          <p:spPr>
            <a:xfrm>
              <a:off x="1979712" y="2065412"/>
              <a:ext cx="2059245" cy="1872208"/>
            </a:xfrm>
            <a:prstGeom prst="round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3C1E"/>
                </a:solidFill>
              </a:endParaRPr>
            </a:p>
          </p:txBody>
        </p:sp>
        <p:pic>
          <p:nvPicPr>
            <p:cNvPr id="29" name="图片 28"/>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415914" y="2353444"/>
              <a:ext cx="1264590" cy="1319389"/>
            </a:xfrm>
            <a:prstGeom prst="rect">
              <a:avLst/>
            </a:prstGeom>
          </p:spPr>
        </p:pic>
      </p:grpSp>
    </p:spTree>
    <p:extLst>
      <p:ext uri="{BB962C8B-B14F-4D97-AF65-F5344CB8AC3E}">
        <p14:creationId xmlns:p14="http://schemas.microsoft.com/office/powerpoint/2010/main" val="25669162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edge">
                                      <p:cBhvr>
                                        <p:cTn id="18" dur="2000"/>
                                        <p:tgtEl>
                                          <p:spTgt spid="27"/>
                                        </p:tgtEl>
                                      </p:cBhvr>
                                    </p:animEffect>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6"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80">
                                          <p:stCondLst>
                                            <p:cond delay="0"/>
                                          </p:stCondLst>
                                        </p:cTn>
                                        <p:tgtEl>
                                          <p:spTgt spid="23"/>
                                        </p:tgtEl>
                                      </p:cBhvr>
                                    </p:animEffect>
                                    <p:anim calcmode="lin" valueType="num">
                                      <p:cBhvr>
                                        <p:cTn id="2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3" dur="26">
                                          <p:stCondLst>
                                            <p:cond delay="650"/>
                                          </p:stCondLst>
                                        </p:cTn>
                                        <p:tgtEl>
                                          <p:spTgt spid="23"/>
                                        </p:tgtEl>
                                      </p:cBhvr>
                                      <p:to x="100000" y="60000"/>
                                    </p:animScale>
                                    <p:animScale>
                                      <p:cBhvr>
                                        <p:cTn id="34" dur="166" decel="50000">
                                          <p:stCondLst>
                                            <p:cond delay="676"/>
                                          </p:stCondLst>
                                        </p:cTn>
                                        <p:tgtEl>
                                          <p:spTgt spid="23"/>
                                        </p:tgtEl>
                                      </p:cBhvr>
                                      <p:to x="100000" y="100000"/>
                                    </p:animScale>
                                    <p:animScale>
                                      <p:cBhvr>
                                        <p:cTn id="35" dur="26">
                                          <p:stCondLst>
                                            <p:cond delay="1312"/>
                                          </p:stCondLst>
                                        </p:cTn>
                                        <p:tgtEl>
                                          <p:spTgt spid="23"/>
                                        </p:tgtEl>
                                      </p:cBhvr>
                                      <p:to x="100000" y="80000"/>
                                    </p:animScale>
                                    <p:animScale>
                                      <p:cBhvr>
                                        <p:cTn id="36" dur="166" decel="50000">
                                          <p:stCondLst>
                                            <p:cond delay="1338"/>
                                          </p:stCondLst>
                                        </p:cTn>
                                        <p:tgtEl>
                                          <p:spTgt spid="23"/>
                                        </p:tgtEl>
                                      </p:cBhvr>
                                      <p:to x="100000" y="100000"/>
                                    </p:animScale>
                                    <p:animScale>
                                      <p:cBhvr>
                                        <p:cTn id="37" dur="26">
                                          <p:stCondLst>
                                            <p:cond delay="1642"/>
                                          </p:stCondLst>
                                        </p:cTn>
                                        <p:tgtEl>
                                          <p:spTgt spid="23"/>
                                        </p:tgtEl>
                                      </p:cBhvr>
                                      <p:to x="100000" y="90000"/>
                                    </p:animScale>
                                    <p:animScale>
                                      <p:cBhvr>
                                        <p:cTn id="38" dur="166" decel="50000">
                                          <p:stCondLst>
                                            <p:cond delay="1668"/>
                                          </p:stCondLst>
                                        </p:cTn>
                                        <p:tgtEl>
                                          <p:spTgt spid="23"/>
                                        </p:tgtEl>
                                      </p:cBhvr>
                                      <p:to x="100000" y="100000"/>
                                    </p:animScale>
                                    <p:animScale>
                                      <p:cBhvr>
                                        <p:cTn id="39" dur="26">
                                          <p:stCondLst>
                                            <p:cond delay="1808"/>
                                          </p:stCondLst>
                                        </p:cTn>
                                        <p:tgtEl>
                                          <p:spTgt spid="23"/>
                                        </p:tgtEl>
                                      </p:cBhvr>
                                      <p:to x="100000" y="95000"/>
                                    </p:animScale>
                                    <p:animScale>
                                      <p:cBhvr>
                                        <p:cTn id="40" dur="166" decel="50000">
                                          <p:stCondLst>
                                            <p:cond delay="1834"/>
                                          </p:stCondLst>
                                        </p:cTn>
                                        <p:tgtEl>
                                          <p:spTgt spid="23"/>
                                        </p:tgtEl>
                                      </p:cBhvr>
                                      <p:to x="100000" y="100000"/>
                                    </p:animScale>
                                  </p:childTnLst>
                                </p:cTn>
                              </p:par>
                            </p:childTnLst>
                          </p:cTn>
                        </p:par>
                        <p:par>
                          <p:cTn id="41" fill="hold">
                            <p:stCondLst>
                              <p:cond delay="5500"/>
                            </p:stCondLst>
                            <p:childTnLst>
                              <p:par>
                                <p:cTn id="42" presetID="2" presetClass="entr" presetSubtype="2"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0-#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23"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11560" y="121195"/>
            <a:ext cx="954107" cy="461665"/>
          </a:xfrm>
          <a:prstGeom prst="rect">
            <a:avLst/>
          </a:prstGeom>
          <a:noFill/>
        </p:spPr>
        <p:txBody>
          <a:bodyPr wrap="none" rtlCol="0">
            <a:spAutoFit/>
          </a:bodyPr>
          <a:lstStyle/>
          <a:p>
            <a:r>
              <a:rPr lang="zh-CN" altLang="en-US" sz="2400" b="1" spc="600" dirty="0" smtClean="0">
                <a:solidFill>
                  <a:schemeClr val="tx1">
                    <a:lumMod val="85000"/>
                    <a:lumOff val="15000"/>
                  </a:schemeClr>
                </a:solidFill>
                <a:latin typeface="微软雅黑" panose="020B0503020204020204" pitchFamily="34" charset="-122"/>
                <a:ea typeface="微软雅黑" panose="020B0503020204020204" pitchFamily="34" charset="-122"/>
              </a:rPr>
              <a:t>目录</a:t>
            </a:r>
            <a:endParaRPr lang="zh-CN" altLang="en-US" sz="2400" b="1" spc="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411760" y="1481914"/>
            <a:ext cx="4680520" cy="611642"/>
            <a:chOff x="3635896" y="1265890"/>
            <a:chExt cx="4680520" cy="611642"/>
          </a:xfrm>
        </p:grpSpPr>
        <p:sp>
          <p:nvSpPr>
            <p:cNvPr id="24" name="圆角矩形 23"/>
            <p:cNvSpPr/>
            <p:nvPr/>
          </p:nvSpPr>
          <p:spPr>
            <a:xfrm>
              <a:off x="3635896" y="1265890"/>
              <a:ext cx="4680520" cy="611642"/>
            </a:xfrm>
            <a:prstGeom prst="round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25" name="直接连接符 24"/>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2525142" y="1603069"/>
            <a:ext cx="418704"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
        <p:nvSpPr>
          <p:cNvPr id="27" name="TextBox 26"/>
          <p:cNvSpPr txBox="1"/>
          <p:nvPr/>
        </p:nvSpPr>
        <p:spPr>
          <a:xfrm>
            <a:off x="3419872" y="1603069"/>
            <a:ext cx="2492990" cy="369332"/>
          </a:xfrm>
          <a:prstGeom prst="rect">
            <a:avLst/>
          </a:prstGeom>
          <a:noFill/>
        </p:spPr>
        <p:txBody>
          <a:bodyPr wrap="none" rtlCol="0">
            <a:spAutoFit/>
          </a:bodyPr>
          <a:lstStyle/>
          <a:p>
            <a:r>
              <a:rPr lang="zh-CN" altLang="en-US" dirty="0" smtClean="0">
                <a:solidFill>
                  <a:schemeClr val="bg1"/>
                </a:solidFill>
                <a:latin typeface="+mj-ea"/>
                <a:ea typeface="+mj-ea"/>
              </a:rPr>
              <a:t>点击添加相关文字标题</a:t>
            </a:r>
            <a:endParaRPr lang="zh-CN" altLang="en-US" dirty="0">
              <a:solidFill>
                <a:schemeClr val="bg1"/>
              </a:solidFill>
              <a:latin typeface="+mj-ea"/>
              <a:ea typeface="+mj-ea"/>
            </a:endParaRPr>
          </a:p>
        </p:txBody>
      </p:sp>
      <p:grpSp>
        <p:nvGrpSpPr>
          <p:cNvPr id="28" name="组合 27"/>
          <p:cNvGrpSpPr/>
          <p:nvPr/>
        </p:nvGrpSpPr>
        <p:grpSpPr>
          <a:xfrm>
            <a:off x="2411760" y="2389874"/>
            <a:ext cx="4680520" cy="611642"/>
            <a:chOff x="3635896" y="1265890"/>
            <a:chExt cx="4680520" cy="611642"/>
          </a:xfrm>
        </p:grpSpPr>
        <p:sp>
          <p:nvSpPr>
            <p:cNvPr id="29" name="圆角矩形 28"/>
            <p:cNvSpPr/>
            <p:nvPr/>
          </p:nvSpPr>
          <p:spPr>
            <a:xfrm>
              <a:off x="3635896" y="1265890"/>
              <a:ext cx="4680520" cy="611642"/>
            </a:xfrm>
            <a:prstGeom prst="round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30" name="直接连接符 29"/>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TextBox 30"/>
          <p:cNvSpPr txBox="1"/>
          <p:nvPr/>
        </p:nvSpPr>
        <p:spPr>
          <a:xfrm>
            <a:off x="2525142" y="2511029"/>
            <a:ext cx="418704" cy="369332"/>
          </a:xfrm>
          <a:prstGeom prst="rect">
            <a:avLst/>
          </a:prstGeom>
          <a:noFill/>
        </p:spPr>
        <p:txBody>
          <a:bodyPr wrap="none" rtlCol="0">
            <a:spAutoFit/>
          </a:bodyPr>
          <a:lstStyle/>
          <a:p>
            <a:r>
              <a:rPr lang="en-US" altLang="zh-CN" dirty="0" smtClean="0">
                <a:solidFill>
                  <a:schemeClr val="bg1"/>
                </a:solidFill>
              </a:rPr>
              <a:t>02</a:t>
            </a:r>
            <a:endParaRPr lang="zh-CN" altLang="en-US" dirty="0">
              <a:solidFill>
                <a:schemeClr val="bg1"/>
              </a:solidFill>
            </a:endParaRPr>
          </a:p>
        </p:txBody>
      </p:sp>
      <p:sp>
        <p:nvSpPr>
          <p:cNvPr id="32" name="TextBox 31"/>
          <p:cNvSpPr txBox="1"/>
          <p:nvPr/>
        </p:nvSpPr>
        <p:spPr>
          <a:xfrm>
            <a:off x="3419872" y="2511029"/>
            <a:ext cx="2492990" cy="369332"/>
          </a:xfrm>
          <a:prstGeom prst="rect">
            <a:avLst/>
          </a:prstGeom>
          <a:noFill/>
        </p:spPr>
        <p:txBody>
          <a:bodyPr wrap="none" rtlCol="0">
            <a:spAutoFit/>
          </a:bodyPr>
          <a:lstStyle/>
          <a:p>
            <a:r>
              <a:rPr lang="zh-CN" altLang="en-US" dirty="0" smtClean="0">
                <a:solidFill>
                  <a:schemeClr val="bg1"/>
                </a:solidFill>
                <a:latin typeface="+mj-ea"/>
                <a:ea typeface="+mj-ea"/>
              </a:rPr>
              <a:t>点击添加相关文字标题</a:t>
            </a:r>
            <a:endParaRPr lang="zh-CN" altLang="en-US" dirty="0">
              <a:solidFill>
                <a:schemeClr val="bg1"/>
              </a:solidFill>
              <a:latin typeface="+mj-ea"/>
              <a:ea typeface="+mj-ea"/>
            </a:endParaRPr>
          </a:p>
        </p:txBody>
      </p:sp>
      <p:grpSp>
        <p:nvGrpSpPr>
          <p:cNvPr id="33" name="组合 32"/>
          <p:cNvGrpSpPr/>
          <p:nvPr/>
        </p:nvGrpSpPr>
        <p:grpSpPr>
          <a:xfrm>
            <a:off x="2411760" y="3282114"/>
            <a:ext cx="4680520" cy="611642"/>
            <a:chOff x="3635896" y="1265890"/>
            <a:chExt cx="4680520" cy="611642"/>
          </a:xfrm>
        </p:grpSpPr>
        <p:sp>
          <p:nvSpPr>
            <p:cNvPr id="34" name="圆角矩形 33"/>
            <p:cNvSpPr/>
            <p:nvPr/>
          </p:nvSpPr>
          <p:spPr>
            <a:xfrm>
              <a:off x="3635896" y="1265890"/>
              <a:ext cx="4680520" cy="611642"/>
            </a:xfrm>
            <a:prstGeom prst="round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35" name="直接连接符 34"/>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p:nvSpPr>
        <p:spPr>
          <a:xfrm>
            <a:off x="2525142" y="3403269"/>
            <a:ext cx="418704" cy="369332"/>
          </a:xfrm>
          <a:prstGeom prst="rect">
            <a:avLst/>
          </a:prstGeom>
          <a:noFill/>
        </p:spPr>
        <p:txBody>
          <a:bodyPr wrap="none" rtlCol="0">
            <a:spAutoFit/>
          </a:bodyPr>
          <a:lstStyle/>
          <a:p>
            <a:r>
              <a:rPr lang="en-US" altLang="zh-CN" dirty="0" smtClean="0">
                <a:solidFill>
                  <a:schemeClr val="bg1"/>
                </a:solidFill>
              </a:rPr>
              <a:t>03</a:t>
            </a:r>
            <a:endParaRPr lang="zh-CN" altLang="en-US" dirty="0">
              <a:solidFill>
                <a:schemeClr val="bg1"/>
              </a:solidFill>
            </a:endParaRPr>
          </a:p>
        </p:txBody>
      </p:sp>
      <p:sp>
        <p:nvSpPr>
          <p:cNvPr id="37" name="TextBox 36"/>
          <p:cNvSpPr txBox="1"/>
          <p:nvPr/>
        </p:nvSpPr>
        <p:spPr>
          <a:xfrm>
            <a:off x="3419872" y="3403269"/>
            <a:ext cx="2492990" cy="369332"/>
          </a:xfrm>
          <a:prstGeom prst="rect">
            <a:avLst/>
          </a:prstGeom>
          <a:noFill/>
        </p:spPr>
        <p:txBody>
          <a:bodyPr wrap="none" rtlCol="0">
            <a:spAutoFit/>
          </a:bodyPr>
          <a:lstStyle/>
          <a:p>
            <a:r>
              <a:rPr lang="zh-CN" altLang="en-US" dirty="0" smtClean="0">
                <a:solidFill>
                  <a:schemeClr val="bg1"/>
                </a:solidFill>
                <a:latin typeface="+mj-ea"/>
                <a:ea typeface="+mj-ea"/>
              </a:rPr>
              <a:t>点击添加相关文字标题</a:t>
            </a:r>
            <a:endParaRPr lang="zh-CN" altLang="en-US" dirty="0">
              <a:solidFill>
                <a:schemeClr val="bg1"/>
              </a:solidFill>
              <a:latin typeface="+mj-ea"/>
              <a:ea typeface="+mj-ea"/>
            </a:endParaRPr>
          </a:p>
        </p:txBody>
      </p:sp>
      <p:grpSp>
        <p:nvGrpSpPr>
          <p:cNvPr id="38" name="组合 37"/>
          <p:cNvGrpSpPr/>
          <p:nvPr/>
        </p:nvGrpSpPr>
        <p:grpSpPr>
          <a:xfrm>
            <a:off x="2411760" y="4190074"/>
            <a:ext cx="4680520" cy="611642"/>
            <a:chOff x="3635896" y="1265890"/>
            <a:chExt cx="4680520" cy="611642"/>
          </a:xfrm>
        </p:grpSpPr>
        <p:sp>
          <p:nvSpPr>
            <p:cNvPr id="39" name="圆角矩形 38"/>
            <p:cNvSpPr/>
            <p:nvPr/>
          </p:nvSpPr>
          <p:spPr>
            <a:xfrm>
              <a:off x="3635896" y="1265890"/>
              <a:ext cx="4680520" cy="611642"/>
            </a:xfrm>
            <a:prstGeom prst="round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40" name="直接连接符 39"/>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2525142" y="4311229"/>
            <a:ext cx="418704" cy="369332"/>
          </a:xfrm>
          <a:prstGeom prst="rect">
            <a:avLst/>
          </a:prstGeom>
          <a:noFill/>
        </p:spPr>
        <p:txBody>
          <a:bodyPr wrap="none" rtlCol="0">
            <a:spAutoFit/>
          </a:bodyPr>
          <a:lstStyle/>
          <a:p>
            <a:r>
              <a:rPr lang="en-US" altLang="zh-CN" dirty="0" smtClean="0">
                <a:solidFill>
                  <a:schemeClr val="bg1"/>
                </a:solidFill>
              </a:rPr>
              <a:t>04</a:t>
            </a:r>
            <a:endParaRPr lang="zh-CN" altLang="en-US" dirty="0">
              <a:solidFill>
                <a:schemeClr val="bg1"/>
              </a:solidFill>
            </a:endParaRPr>
          </a:p>
        </p:txBody>
      </p:sp>
      <p:sp>
        <p:nvSpPr>
          <p:cNvPr id="42" name="TextBox 41"/>
          <p:cNvSpPr txBox="1"/>
          <p:nvPr/>
        </p:nvSpPr>
        <p:spPr>
          <a:xfrm>
            <a:off x="3419872" y="4311229"/>
            <a:ext cx="2492990" cy="369332"/>
          </a:xfrm>
          <a:prstGeom prst="rect">
            <a:avLst/>
          </a:prstGeom>
          <a:noFill/>
        </p:spPr>
        <p:txBody>
          <a:bodyPr wrap="none" rtlCol="0">
            <a:spAutoFit/>
          </a:bodyPr>
          <a:lstStyle/>
          <a:p>
            <a:r>
              <a:rPr lang="zh-CN" altLang="en-US" dirty="0" smtClean="0">
                <a:solidFill>
                  <a:schemeClr val="bg1"/>
                </a:solidFill>
                <a:latin typeface="+mj-ea"/>
                <a:ea typeface="+mj-ea"/>
              </a:rPr>
              <a:t>点击添加相关文字标题</a:t>
            </a:r>
            <a:endParaRPr lang="zh-CN" altLang="en-US" dirty="0">
              <a:solidFill>
                <a:schemeClr val="bg1"/>
              </a:solidFill>
              <a:latin typeface="+mj-ea"/>
              <a:ea typeface="+mj-ea"/>
            </a:endParaRPr>
          </a:p>
        </p:txBody>
      </p:sp>
    </p:spTree>
    <p:extLst>
      <p:ext uri="{BB962C8B-B14F-4D97-AF65-F5344CB8AC3E}">
        <p14:creationId xmlns:p14="http://schemas.microsoft.com/office/powerpoint/2010/main" val="12679507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1+#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1+#ppt_w/2"/>
                                          </p:val>
                                        </p:tav>
                                        <p:tav tm="100000">
                                          <p:val>
                                            <p:strVal val="#ppt_x"/>
                                          </p:val>
                                        </p:tav>
                                      </p:tavLst>
                                    </p:anim>
                                    <p:anim calcmode="lin" valueType="num">
                                      <p:cBhvr additive="base">
                                        <p:cTn id="27" dur="500" fill="hold"/>
                                        <p:tgtEl>
                                          <p:spTgt spid="27"/>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1+#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1+#ppt_w/2"/>
                                          </p:val>
                                        </p:tav>
                                        <p:tav tm="100000">
                                          <p:val>
                                            <p:strVal val="#ppt_x"/>
                                          </p:val>
                                        </p:tav>
                                      </p:tavLst>
                                    </p:anim>
                                    <p:anim calcmode="lin" valueType="num">
                                      <p:cBhvr additive="base">
                                        <p:cTn id="40" dur="500" fill="hold"/>
                                        <p:tgtEl>
                                          <p:spTgt spid="32"/>
                                        </p:tgtEl>
                                        <p:attrNameLst>
                                          <p:attrName>ppt_y</p:attrName>
                                        </p:attrNameLst>
                                      </p:cBhvr>
                                      <p:tavLst>
                                        <p:tav tm="0">
                                          <p:val>
                                            <p:strVal val="#ppt_y"/>
                                          </p:val>
                                        </p:tav>
                                        <p:tav tm="100000">
                                          <p:val>
                                            <p:strVal val="#ppt_y"/>
                                          </p:val>
                                        </p:tav>
                                      </p:tavLst>
                                    </p:anim>
                                  </p:childTnLst>
                                </p:cTn>
                              </p:par>
                            </p:childTnLst>
                          </p:cTn>
                        </p:par>
                        <p:par>
                          <p:cTn id="41" fill="hold">
                            <p:stCondLst>
                              <p:cond delay="2000"/>
                            </p:stCondLst>
                            <p:childTnLst>
                              <p:par>
                                <p:cTn id="42" presetID="2" presetClass="entr" presetSubtype="2"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fill="hold"/>
                                        <p:tgtEl>
                                          <p:spTgt spid="33"/>
                                        </p:tgtEl>
                                        <p:attrNameLst>
                                          <p:attrName>ppt_x</p:attrName>
                                        </p:attrNameLst>
                                      </p:cBhvr>
                                      <p:tavLst>
                                        <p:tav tm="0">
                                          <p:val>
                                            <p:strVal val="1+#ppt_w/2"/>
                                          </p:val>
                                        </p:tav>
                                        <p:tav tm="100000">
                                          <p:val>
                                            <p:strVal val="#ppt_x"/>
                                          </p:val>
                                        </p:tav>
                                      </p:tavLst>
                                    </p:anim>
                                    <p:anim calcmode="lin" valueType="num">
                                      <p:cBhvr additive="base">
                                        <p:cTn id="45" dur="500" fill="hold"/>
                                        <p:tgtEl>
                                          <p:spTgt spid="3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1+#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1+#ppt_w/2"/>
                                          </p:val>
                                        </p:tav>
                                        <p:tav tm="100000">
                                          <p:val>
                                            <p:strVal val="#ppt_x"/>
                                          </p:val>
                                        </p:tav>
                                      </p:tavLst>
                                    </p:anim>
                                    <p:anim calcmode="lin" valueType="num">
                                      <p:cBhvr additive="base">
                                        <p:cTn id="53" dur="500" fill="hold"/>
                                        <p:tgtEl>
                                          <p:spTgt spid="37"/>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 presetClass="entr" presetSubtype="2"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1+#ppt_w/2"/>
                                          </p:val>
                                        </p:tav>
                                        <p:tav tm="100000">
                                          <p:val>
                                            <p:strVal val="#ppt_x"/>
                                          </p:val>
                                        </p:tav>
                                      </p:tavLst>
                                    </p:anim>
                                    <p:anim calcmode="lin" valueType="num">
                                      <p:cBhvr additive="base">
                                        <p:cTn id="58" dur="500" fill="hold"/>
                                        <p:tgtEl>
                                          <p:spTgt spid="38"/>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fill="hold"/>
                                        <p:tgtEl>
                                          <p:spTgt spid="41"/>
                                        </p:tgtEl>
                                        <p:attrNameLst>
                                          <p:attrName>ppt_x</p:attrName>
                                        </p:attrNameLst>
                                      </p:cBhvr>
                                      <p:tavLst>
                                        <p:tav tm="0">
                                          <p:val>
                                            <p:strVal val="1+#ppt_w/2"/>
                                          </p:val>
                                        </p:tav>
                                        <p:tav tm="100000">
                                          <p:val>
                                            <p:strVal val="#ppt_x"/>
                                          </p:val>
                                        </p:tav>
                                      </p:tavLst>
                                    </p:anim>
                                    <p:anim calcmode="lin" valueType="num">
                                      <p:cBhvr additive="base">
                                        <p:cTn id="62" dur="500" fill="hold"/>
                                        <p:tgtEl>
                                          <p:spTgt spid="41"/>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additive="base">
                                        <p:cTn id="65" dur="500" fill="hold"/>
                                        <p:tgtEl>
                                          <p:spTgt spid="42"/>
                                        </p:tgtEl>
                                        <p:attrNameLst>
                                          <p:attrName>ppt_x</p:attrName>
                                        </p:attrNameLst>
                                      </p:cBhvr>
                                      <p:tavLst>
                                        <p:tav tm="0">
                                          <p:val>
                                            <p:strVal val="1+#ppt_w/2"/>
                                          </p:val>
                                        </p:tav>
                                        <p:tav tm="100000">
                                          <p:val>
                                            <p:strVal val="#ppt_x"/>
                                          </p:val>
                                        </p:tav>
                                      </p:tavLst>
                                    </p:anim>
                                    <p:anim calcmode="lin" valueType="num">
                                      <p:cBhvr additive="base">
                                        <p:cTn id="66"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6" grpId="0"/>
      <p:bldP spid="27" grpId="0"/>
      <p:bldP spid="31" grpId="0"/>
      <p:bldP spid="32" grpId="0"/>
      <p:bldP spid="36" grpId="0"/>
      <p:bldP spid="37"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椭圆 31"/>
          <p:cNvSpPr/>
          <p:nvPr/>
        </p:nvSpPr>
        <p:spPr>
          <a:xfrm>
            <a:off x="851949" y="2063272"/>
            <a:ext cx="2363189" cy="2363189"/>
          </a:xfrm>
          <a:prstGeom prst="ellipse">
            <a:avLst/>
          </a:prstGeom>
          <a:solidFill>
            <a:srgbClr val="9AC223"/>
          </a:solidFill>
          <a:ln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37399" y="1948722"/>
            <a:ext cx="2592288" cy="2592288"/>
          </a:xfrm>
          <a:prstGeom prst="ellipse">
            <a:avLst/>
          </a:prstGeom>
          <a:noFill/>
          <a:ln cmpd="sng">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2932" y="2596794"/>
            <a:ext cx="914667" cy="1286251"/>
          </a:xfrm>
          <a:prstGeom prst="rect">
            <a:avLst/>
          </a:prstGeom>
        </p:spPr>
      </p:pic>
      <p:cxnSp>
        <p:nvCxnSpPr>
          <p:cNvPr id="35" name="直接连接符 34"/>
          <p:cNvCxnSpPr>
            <a:stCxn id="33" idx="0"/>
          </p:cNvCxnSpPr>
          <p:nvPr/>
        </p:nvCxnSpPr>
        <p:spPr>
          <a:xfrm>
            <a:off x="2033543" y="1948722"/>
            <a:ext cx="2448272" cy="0"/>
          </a:xfrm>
          <a:prstGeom prst="line">
            <a:avLst/>
          </a:prstGeom>
          <a:ln>
            <a:solidFill>
              <a:srgbClr val="9AC223"/>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3" idx="6"/>
          </p:cNvCxnSpPr>
          <p:nvPr/>
        </p:nvCxnSpPr>
        <p:spPr>
          <a:xfrm>
            <a:off x="3329687" y="3244866"/>
            <a:ext cx="1151682" cy="0"/>
          </a:xfrm>
          <a:prstGeom prst="line">
            <a:avLst/>
          </a:prstGeom>
          <a:ln>
            <a:solidFill>
              <a:srgbClr val="9AC223"/>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3" idx="4"/>
          </p:cNvCxnSpPr>
          <p:nvPr/>
        </p:nvCxnSpPr>
        <p:spPr>
          <a:xfrm>
            <a:off x="2033543" y="4541010"/>
            <a:ext cx="2447826" cy="0"/>
          </a:xfrm>
          <a:prstGeom prst="line">
            <a:avLst/>
          </a:prstGeom>
          <a:ln>
            <a:solidFill>
              <a:srgbClr val="9AC223"/>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4121775" y="1588682"/>
            <a:ext cx="738356" cy="720080"/>
            <a:chOff x="3995936" y="1495374"/>
            <a:chExt cx="738356" cy="720080"/>
          </a:xfrm>
        </p:grpSpPr>
        <p:sp>
          <p:nvSpPr>
            <p:cNvPr id="39" name="椭圆 38"/>
            <p:cNvSpPr/>
            <p:nvPr/>
          </p:nvSpPr>
          <p:spPr>
            <a:xfrm>
              <a:off x="3995936" y="1495374"/>
              <a:ext cx="720080" cy="720080"/>
            </a:xfrm>
            <a:prstGeom prst="ellips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4007811" y="1569123"/>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115374" y="2879879"/>
            <a:ext cx="726481" cy="720080"/>
            <a:chOff x="3989535" y="2786571"/>
            <a:chExt cx="726481" cy="720080"/>
          </a:xfrm>
        </p:grpSpPr>
        <p:sp>
          <p:nvSpPr>
            <p:cNvPr id="42" name="椭圆 41"/>
            <p:cNvSpPr/>
            <p:nvPr/>
          </p:nvSpPr>
          <p:spPr>
            <a:xfrm>
              <a:off x="3995936" y="2786571"/>
              <a:ext cx="720080" cy="720080"/>
            </a:xfrm>
            <a:prstGeom prst="ellips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989535" y="2816779"/>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121775" y="4180970"/>
            <a:ext cx="738356" cy="720080"/>
            <a:chOff x="3995936" y="4087662"/>
            <a:chExt cx="738356" cy="720080"/>
          </a:xfrm>
        </p:grpSpPr>
        <p:sp>
          <p:nvSpPr>
            <p:cNvPr id="45" name="椭圆 44"/>
            <p:cNvSpPr/>
            <p:nvPr/>
          </p:nvSpPr>
          <p:spPr>
            <a:xfrm>
              <a:off x="3995936" y="4087662"/>
              <a:ext cx="720080" cy="720080"/>
            </a:xfrm>
            <a:prstGeom prst="ellips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4007811"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47" name="TextBox 46"/>
          <p:cNvSpPr txBox="1"/>
          <p:nvPr/>
        </p:nvSpPr>
        <p:spPr bwMode="auto">
          <a:xfrm>
            <a:off x="5012711" y="1876714"/>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48" name="矩形 47"/>
          <p:cNvSpPr/>
          <p:nvPr/>
        </p:nvSpPr>
        <p:spPr bwMode="auto">
          <a:xfrm>
            <a:off x="5027076" y="1510648"/>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49" name="TextBox 48"/>
          <p:cNvSpPr txBox="1"/>
          <p:nvPr/>
        </p:nvSpPr>
        <p:spPr bwMode="auto">
          <a:xfrm>
            <a:off x="5039702" y="3106876"/>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50" name="矩形 49"/>
          <p:cNvSpPr/>
          <p:nvPr/>
        </p:nvSpPr>
        <p:spPr bwMode="auto">
          <a:xfrm>
            <a:off x="5054067" y="2740810"/>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51" name="TextBox 50"/>
          <p:cNvSpPr txBox="1"/>
          <p:nvPr/>
        </p:nvSpPr>
        <p:spPr bwMode="auto">
          <a:xfrm>
            <a:off x="5057879" y="4403020"/>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52" name="矩形 51"/>
          <p:cNvSpPr/>
          <p:nvPr/>
        </p:nvSpPr>
        <p:spPr bwMode="auto">
          <a:xfrm>
            <a:off x="5072244" y="4036954"/>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Tree>
    <p:extLst>
      <p:ext uri="{BB962C8B-B14F-4D97-AF65-F5344CB8AC3E}">
        <p14:creationId xmlns:p14="http://schemas.microsoft.com/office/powerpoint/2010/main" val="21694302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anim calcmode="lin" valueType="num">
                                      <p:cBhvr>
                                        <p:cTn id="30" dur="1000" fill="hold"/>
                                        <p:tgtEl>
                                          <p:spTgt spid="34"/>
                                        </p:tgtEl>
                                        <p:attrNameLst>
                                          <p:attrName>ppt_x</p:attrName>
                                        </p:attrNameLst>
                                      </p:cBhvr>
                                      <p:tavLst>
                                        <p:tav tm="0">
                                          <p:val>
                                            <p:strVal val="#ppt_x"/>
                                          </p:val>
                                        </p:tav>
                                        <p:tav tm="100000">
                                          <p:val>
                                            <p:strVal val="#ppt_x"/>
                                          </p:val>
                                        </p:tav>
                                      </p:tavLst>
                                    </p:anim>
                                    <p:anim calcmode="lin" valueType="num">
                                      <p:cBhvr>
                                        <p:cTn id="31" dur="1000" fill="hold"/>
                                        <p:tgtEl>
                                          <p:spTgt spid="34"/>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3000"/>
                            </p:stCondLst>
                            <p:childTnLst>
                              <p:par>
                                <p:cTn id="37" presetID="21" presetClass="entr" presetSubtype="1"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heel(1)">
                                      <p:cBhvr>
                                        <p:cTn id="39" dur="2000"/>
                                        <p:tgtEl>
                                          <p:spTgt spid="3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1000"/>
                                        <p:tgtEl>
                                          <p:spTgt spid="48"/>
                                        </p:tgtEl>
                                      </p:cBhvr>
                                    </p:animEffect>
                                    <p:anim calcmode="lin" valueType="num">
                                      <p:cBhvr>
                                        <p:cTn id="43" dur="1000" fill="hold"/>
                                        <p:tgtEl>
                                          <p:spTgt spid="48"/>
                                        </p:tgtEl>
                                        <p:attrNameLst>
                                          <p:attrName>ppt_x</p:attrName>
                                        </p:attrNameLst>
                                      </p:cBhvr>
                                      <p:tavLst>
                                        <p:tav tm="0">
                                          <p:val>
                                            <p:strVal val="#ppt_x"/>
                                          </p:val>
                                        </p:tav>
                                        <p:tav tm="100000">
                                          <p:val>
                                            <p:strVal val="#ppt_x"/>
                                          </p:val>
                                        </p:tav>
                                      </p:tavLst>
                                    </p:anim>
                                    <p:anim calcmode="lin" valueType="num">
                                      <p:cBhvr>
                                        <p:cTn id="44" dur="1000" fill="hold"/>
                                        <p:tgtEl>
                                          <p:spTgt spid="4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2" presetClass="entr" presetSubtype="8"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500"/>
                                        <p:tgtEl>
                                          <p:spTgt spid="36"/>
                                        </p:tgtEl>
                                      </p:cBhvr>
                                    </p:animEffect>
                                  </p:childTnLst>
                                </p:cTn>
                              </p:par>
                            </p:childTnLst>
                          </p:cTn>
                        </p:par>
                        <p:par>
                          <p:cTn id="54" fill="hold">
                            <p:stCondLst>
                              <p:cond delay="5500"/>
                            </p:stCondLst>
                            <p:childTnLst>
                              <p:par>
                                <p:cTn id="55" presetID="21" presetClass="entr" presetSubtype="1" fill="hold"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heel(1)">
                                      <p:cBhvr>
                                        <p:cTn id="57" dur="2000"/>
                                        <p:tgtEl>
                                          <p:spTgt spid="41"/>
                                        </p:tgtEl>
                                      </p:cBhvr>
                                    </p:animEffect>
                                  </p:childTnLst>
                                </p:cTn>
                              </p:par>
                            </p:childTnLst>
                          </p:cTn>
                        </p:par>
                        <p:par>
                          <p:cTn id="58" fill="hold">
                            <p:stCondLst>
                              <p:cond delay="7500"/>
                            </p:stCondLst>
                            <p:childTnLst>
                              <p:par>
                                <p:cTn id="59" presetID="42" presetClass="entr" presetSubtype="0" fill="hold" grpId="0" nodeType="after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1000"/>
                                        <p:tgtEl>
                                          <p:spTgt spid="50"/>
                                        </p:tgtEl>
                                      </p:cBhvr>
                                    </p:animEffect>
                                    <p:anim calcmode="lin" valueType="num">
                                      <p:cBhvr>
                                        <p:cTn id="62" dur="1000" fill="hold"/>
                                        <p:tgtEl>
                                          <p:spTgt spid="50"/>
                                        </p:tgtEl>
                                        <p:attrNameLst>
                                          <p:attrName>ppt_x</p:attrName>
                                        </p:attrNameLst>
                                      </p:cBhvr>
                                      <p:tavLst>
                                        <p:tav tm="0">
                                          <p:val>
                                            <p:strVal val="#ppt_x"/>
                                          </p:val>
                                        </p:tav>
                                        <p:tav tm="100000">
                                          <p:val>
                                            <p:strVal val="#ppt_x"/>
                                          </p:val>
                                        </p:tav>
                                      </p:tavLst>
                                    </p:anim>
                                    <p:anim calcmode="lin" valueType="num">
                                      <p:cBhvr>
                                        <p:cTn id="63" dur="1000" fill="hold"/>
                                        <p:tgtEl>
                                          <p:spTgt spid="5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1000"/>
                                        <p:tgtEl>
                                          <p:spTgt spid="49"/>
                                        </p:tgtEl>
                                      </p:cBhvr>
                                    </p:animEffect>
                                    <p:anim calcmode="lin" valueType="num">
                                      <p:cBhvr>
                                        <p:cTn id="67" dur="1000" fill="hold"/>
                                        <p:tgtEl>
                                          <p:spTgt spid="49"/>
                                        </p:tgtEl>
                                        <p:attrNameLst>
                                          <p:attrName>ppt_x</p:attrName>
                                        </p:attrNameLst>
                                      </p:cBhvr>
                                      <p:tavLst>
                                        <p:tav tm="0">
                                          <p:val>
                                            <p:strVal val="#ppt_x"/>
                                          </p:val>
                                        </p:tav>
                                        <p:tav tm="100000">
                                          <p:val>
                                            <p:strVal val="#ppt_x"/>
                                          </p:val>
                                        </p:tav>
                                      </p:tavLst>
                                    </p:anim>
                                    <p:anim calcmode="lin" valueType="num">
                                      <p:cBhvr>
                                        <p:cTn id="68" dur="1000" fill="hold"/>
                                        <p:tgtEl>
                                          <p:spTgt spid="49"/>
                                        </p:tgtEl>
                                        <p:attrNameLst>
                                          <p:attrName>ppt_y</p:attrName>
                                        </p:attrNameLst>
                                      </p:cBhvr>
                                      <p:tavLst>
                                        <p:tav tm="0">
                                          <p:val>
                                            <p:strVal val="#ppt_y+.1"/>
                                          </p:val>
                                        </p:tav>
                                        <p:tav tm="100000">
                                          <p:val>
                                            <p:strVal val="#ppt_y"/>
                                          </p:val>
                                        </p:tav>
                                      </p:tavLst>
                                    </p:anim>
                                  </p:childTnLst>
                                </p:cTn>
                              </p:par>
                            </p:childTnLst>
                          </p:cTn>
                        </p:par>
                        <p:par>
                          <p:cTn id="69" fill="hold">
                            <p:stCondLst>
                              <p:cond delay="8500"/>
                            </p:stCondLst>
                            <p:childTnLst>
                              <p:par>
                                <p:cTn id="70" presetID="22" presetClass="entr" presetSubtype="8" fill="hold"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childTnLst>
                          </p:cTn>
                        </p:par>
                        <p:par>
                          <p:cTn id="73" fill="hold">
                            <p:stCondLst>
                              <p:cond delay="9000"/>
                            </p:stCondLst>
                            <p:childTnLst>
                              <p:par>
                                <p:cTn id="74" presetID="21" presetClass="entr" presetSubtype="1" fill="hold"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heel(1)">
                                      <p:cBhvr>
                                        <p:cTn id="76" dur="2000"/>
                                        <p:tgtEl>
                                          <p:spTgt spid="44"/>
                                        </p:tgtEl>
                                      </p:cBhvr>
                                    </p:animEffect>
                                  </p:childTnLst>
                                </p:cTn>
                              </p:par>
                            </p:childTnLst>
                          </p:cTn>
                        </p:par>
                        <p:par>
                          <p:cTn id="77" fill="hold">
                            <p:stCondLst>
                              <p:cond delay="11000"/>
                            </p:stCondLst>
                            <p:childTnLst>
                              <p:par>
                                <p:cTn id="78" presetID="42" presetClass="entr" presetSubtype="0" fill="hold" grpId="0" nodeType="after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1000"/>
                                        <p:tgtEl>
                                          <p:spTgt spid="52"/>
                                        </p:tgtEl>
                                      </p:cBhvr>
                                    </p:animEffect>
                                    <p:anim calcmode="lin" valueType="num">
                                      <p:cBhvr>
                                        <p:cTn id="81" dur="1000" fill="hold"/>
                                        <p:tgtEl>
                                          <p:spTgt spid="52"/>
                                        </p:tgtEl>
                                        <p:attrNameLst>
                                          <p:attrName>ppt_x</p:attrName>
                                        </p:attrNameLst>
                                      </p:cBhvr>
                                      <p:tavLst>
                                        <p:tav tm="0">
                                          <p:val>
                                            <p:strVal val="#ppt_x"/>
                                          </p:val>
                                        </p:tav>
                                        <p:tav tm="100000">
                                          <p:val>
                                            <p:strVal val="#ppt_x"/>
                                          </p:val>
                                        </p:tav>
                                      </p:tavLst>
                                    </p:anim>
                                    <p:anim calcmode="lin" valueType="num">
                                      <p:cBhvr>
                                        <p:cTn id="82" dur="1000" fill="hold"/>
                                        <p:tgtEl>
                                          <p:spTgt spid="5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fade">
                                      <p:cBhvr>
                                        <p:cTn id="85" dur="1000"/>
                                        <p:tgtEl>
                                          <p:spTgt spid="51"/>
                                        </p:tgtEl>
                                      </p:cBhvr>
                                    </p:animEffect>
                                    <p:anim calcmode="lin" valueType="num">
                                      <p:cBhvr>
                                        <p:cTn id="86" dur="1000" fill="hold"/>
                                        <p:tgtEl>
                                          <p:spTgt spid="51"/>
                                        </p:tgtEl>
                                        <p:attrNameLst>
                                          <p:attrName>ppt_x</p:attrName>
                                        </p:attrNameLst>
                                      </p:cBhvr>
                                      <p:tavLst>
                                        <p:tav tm="0">
                                          <p:val>
                                            <p:strVal val="#ppt_x"/>
                                          </p:val>
                                        </p:tav>
                                        <p:tav tm="100000">
                                          <p:val>
                                            <p:strVal val="#ppt_x"/>
                                          </p:val>
                                        </p:tav>
                                      </p:tavLst>
                                    </p:anim>
                                    <p:anim calcmode="lin" valueType="num">
                                      <p:cBhvr>
                                        <p:cTn id="8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2" grpId="0" animBg="1"/>
      <p:bldP spid="33" grpId="0" animBg="1"/>
      <p:bldP spid="47" grpId="0"/>
      <p:bldP spid="48" grpId="0"/>
      <p:bldP spid="49" grpId="0"/>
      <p:bldP spid="50" grpId="0"/>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AutoShape 10"/>
          <p:cNvSpPr>
            <a:spLocks noChangeArrowheads="1"/>
          </p:cNvSpPr>
          <p:nvPr/>
        </p:nvSpPr>
        <p:spPr bwMode="auto">
          <a:xfrm rot="16200000">
            <a:off x="3922917" y="-797378"/>
            <a:ext cx="1398833" cy="7676197"/>
          </a:xfrm>
          <a:prstGeom prst="downArrow">
            <a:avLst>
              <a:gd name="adj1" fmla="val 49065"/>
              <a:gd name="adj2" fmla="val 44827"/>
            </a:avLst>
          </a:prstGeom>
          <a:solidFill>
            <a:srgbClr val="9AC223"/>
          </a:solidFill>
          <a:ln>
            <a:noFill/>
          </a:ln>
        </p:spPr>
        <p:txBody>
          <a:bodyPr vert="eaVert"/>
          <a:lstStyle/>
          <a:p>
            <a:endParaRPr lang="zh-CN" altLang="en-US" sz="2000">
              <a:latin typeface="微软雅黑" pitchFamily="34" charset="-122"/>
              <a:ea typeface="微软雅黑" pitchFamily="34" charset="-122"/>
            </a:endParaRPr>
          </a:p>
        </p:txBody>
      </p:sp>
      <p:grpSp>
        <p:nvGrpSpPr>
          <p:cNvPr id="8" name="组合 41"/>
          <p:cNvGrpSpPr>
            <a:grpSpLocks/>
          </p:cNvGrpSpPr>
          <p:nvPr/>
        </p:nvGrpSpPr>
        <p:grpSpPr bwMode="auto">
          <a:xfrm>
            <a:off x="2618459" y="2306473"/>
            <a:ext cx="1701613" cy="1539687"/>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tx1">
                      <a:lumMod val="75000"/>
                      <a:lumOff val="25000"/>
                    </a:schemeClr>
                  </a:solidFill>
                  <a:latin typeface="微软雅黑" pitchFamily="34" charset="-122"/>
                  <a:ea typeface="微软雅黑" pitchFamily="34" charset="-122"/>
                </a:endParaRPr>
              </a:p>
            </p:txBody>
          </p:sp>
          <p:sp>
            <p:nvSpPr>
              <p:cNvPr id="14"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chemeClr val="tx1">
                      <a:lumMod val="75000"/>
                      <a:lumOff val="25000"/>
                    </a:schemeClr>
                  </a:solidFill>
                  <a:latin typeface="微软雅黑" pitchFamily="34" charset="-122"/>
                  <a:ea typeface="微软雅黑" pitchFamily="34" charset="-122"/>
                </a:endParaRPr>
              </a:p>
            </p:txBody>
          </p:sp>
        </p:grpSp>
        <p:sp>
          <p:nvSpPr>
            <p:cNvPr id="12"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tx1">
                      <a:lumMod val="75000"/>
                      <a:lumOff val="25000"/>
                    </a:schemeClr>
                  </a:solidFill>
                  <a:latin typeface="微软雅黑" pitchFamily="34" charset="-122"/>
                  <a:ea typeface="微软雅黑" pitchFamily="34" charset="-122"/>
                </a:rPr>
                <a:t>写入文本</a:t>
              </a:r>
            </a:p>
          </p:txBody>
        </p:sp>
      </p:grpSp>
      <p:grpSp>
        <p:nvGrpSpPr>
          <p:cNvPr id="15" name="组合 46"/>
          <p:cNvGrpSpPr>
            <a:grpSpLocks/>
          </p:cNvGrpSpPr>
          <p:nvPr/>
        </p:nvGrpSpPr>
        <p:grpSpPr bwMode="auto">
          <a:xfrm>
            <a:off x="4320072" y="2306473"/>
            <a:ext cx="1701612" cy="1539687"/>
            <a:chOff x="1214414" y="2786058"/>
            <a:chExt cx="1935848" cy="1751017"/>
          </a:xfrm>
        </p:grpSpPr>
        <p:grpSp>
          <p:nvGrpSpPr>
            <p:cNvPr id="16" name="Group 6"/>
            <p:cNvGrpSpPr>
              <a:grpSpLocks/>
            </p:cNvGrpSpPr>
            <p:nvPr/>
          </p:nvGrpSpPr>
          <p:grpSpPr bwMode="auto">
            <a:xfrm>
              <a:off x="1295400" y="2786058"/>
              <a:ext cx="1753450" cy="1751017"/>
              <a:chOff x="1823" y="2371"/>
              <a:chExt cx="1801" cy="1801"/>
            </a:xfrm>
          </p:grpSpPr>
          <p:sp>
            <p:nvSpPr>
              <p:cNvPr id="1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tx1">
                      <a:lumMod val="75000"/>
                      <a:lumOff val="25000"/>
                    </a:schemeClr>
                  </a:solidFill>
                  <a:latin typeface="微软雅黑" pitchFamily="34" charset="-122"/>
                  <a:ea typeface="微软雅黑" pitchFamily="34" charset="-122"/>
                </a:endParaRPr>
              </a:p>
            </p:txBody>
          </p:sp>
          <p:sp>
            <p:nvSpPr>
              <p:cNvPr id="19"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chemeClr val="tx1">
                      <a:lumMod val="75000"/>
                      <a:lumOff val="25000"/>
                    </a:schemeClr>
                  </a:solidFill>
                  <a:latin typeface="微软雅黑" pitchFamily="34" charset="-122"/>
                  <a:ea typeface="微软雅黑" pitchFamily="34" charset="-122"/>
                </a:endParaRPr>
              </a:p>
            </p:txBody>
          </p:sp>
        </p:grpSp>
        <p:sp>
          <p:nvSpPr>
            <p:cNvPr id="1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tx1">
                      <a:lumMod val="75000"/>
                      <a:lumOff val="25000"/>
                    </a:schemeClr>
                  </a:solidFill>
                  <a:latin typeface="微软雅黑" pitchFamily="34" charset="-122"/>
                  <a:ea typeface="微软雅黑" pitchFamily="34" charset="-122"/>
                </a:rPr>
                <a:t>写入文本</a:t>
              </a:r>
            </a:p>
          </p:txBody>
        </p:sp>
      </p:grpSp>
      <p:grpSp>
        <p:nvGrpSpPr>
          <p:cNvPr id="20" name="组合 51"/>
          <p:cNvGrpSpPr>
            <a:grpSpLocks/>
          </p:cNvGrpSpPr>
          <p:nvPr/>
        </p:nvGrpSpPr>
        <p:grpSpPr bwMode="auto">
          <a:xfrm>
            <a:off x="6038435" y="2306473"/>
            <a:ext cx="1701613" cy="1539687"/>
            <a:chOff x="1214414" y="2786058"/>
            <a:chExt cx="1935848" cy="1751017"/>
          </a:xfrm>
        </p:grpSpPr>
        <p:grpSp>
          <p:nvGrpSpPr>
            <p:cNvPr id="21" name="Group 6"/>
            <p:cNvGrpSpPr>
              <a:grpSpLocks/>
            </p:cNvGrpSpPr>
            <p:nvPr/>
          </p:nvGrpSpPr>
          <p:grpSpPr bwMode="auto">
            <a:xfrm>
              <a:off x="1295400" y="2786058"/>
              <a:ext cx="1753450" cy="1751017"/>
              <a:chOff x="1823" y="2371"/>
              <a:chExt cx="1801" cy="1801"/>
            </a:xfrm>
          </p:grpSpPr>
          <p:sp>
            <p:nvSpPr>
              <p:cNvPr id="2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tx1">
                      <a:lumMod val="75000"/>
                      <a:lumOff val="25000"/>
                    </a:schemeClr>
                  </a:solidFill>
                  <a:latin typeface="微软雅黑" pitchFamily="34" charset="-122"/>
                  <a:ea typeface="微软雅黑" pitchFamily="34" charset="-122"/>
                </a:endParaRPr>
              </a:p>
            </p:txBody>
          </p:sp>
          <p:sp>
            <p:nvSpPr>
              <p:cNvPr id="24"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chemeClr val="tx1">
                      <a:lumMod val="75000"/>
                      <a:lumOff val="25000"/>
                    </a:schemeClr>
                  </a:solidFill>
                  <a:latin typeface="微软雅黑" pitchFamily="34" charset="-122"/>
                  <a:ea typeface="微软雅黑" pitchFamily="34" charset="-122"/>
                </a:endParaRPr>
              </a:p>
            </p:txBody>
          </p:sp>
        </p:grpSp>
        <p:sp>
          <p:nvSpPr>
            <p:cNvPr id="2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tx1">
                      <a:lumMod val="75000"/>
                      <a:lumOff val="25000"/>
                    </a:schemeClr>
                  </a:solidFill>
                  <a:latin typeface="微软雅黑" pitchFamily="34" charset="-122"/>
                  <a:ea typeface="微软雅黑" pitchFamily="34" charset="-122"/>
                </a:rPr>
                <a:t>写入文本</a:t>
              </a:r>
            </a:p>
          </p:txBody>
        </p:sp>
      </p:grpSp>
      <p:grpSp>
        <p:nvGrpSpPr>
          <p:cNvPr id="25" name="组合 40"/>
          <p:cNvGrpSpPr>
            <a:grpSpLocks/>
          </p:cNvGrpSpPr>
          <p:nvPr/>
        </p:nvGrpSpPr>
        <p:grpSpPr bwMode="auto">
          <a:xfrm>
            <a:off x="954624" y="2306473"/>
            <a:ext cx="1701613" cy="1539687"/>
            <a:chOff x="1214414" y="2786058"/>
            <a:chExt cx="1935848" cy="1751017"/>
          </a:xfrm>
          <a:solidFill>
            <a:srgbClr val="005897"/>
          </a:solidFill>
        </p:grpSpPr>
        <p:grpSp>
          <p:nvGrpSpPr>
            <p:cNvPr id="26" name="Group 6"/>
            <p:cNvGrpSpPr>
              <a:grpSpLocks/>
            </p:cNvGrpSpPr>
            <p:nvPr/>
          </p:nvGrpSpPr>
          <p:grpSpPr bwMode="auto">
            <a:xfrm>
              <a:off x="1295400" y="2786058"/>
              <a:ext cx="1753450" cy="1751017"/>
              <a:chOff x="1823" y="2371"/>
              <a:chExt cx="1801" cy="1801"/>
            </a:xfrm>
            <a:grpFill/>
          </p:grpSpPr>
          <p:sp>
            <p:nvSpPr>
              <p:cNvPr id="28" name="Oval 7"/>
              <p:cNvSpPr>
                <a:spLocks noChangeArrowheads="1"/>
              </p:cNvSpPr>
              <p:nvPr/>
            </p:nvSpPr>
            <p:spPr bwMode="auto">
              <a:xfrm>
                <a:off x="1823" y="2371"/>
                <a:ext cx="1801" cy="1801"/>
              </a:xfrm>
              <a:prstGeom prst="ellipse">
                <a:avLst/>
              </a:prstGeom>
              <a:solidFill>
                <a:srgbClr val="9AC2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29" name="Oval 8"/>
              <p:cNvSpPr>
                <a:spLocks noChangeArrowheads="1"/>
              </p:cNvSpPr>
              <p:nvPr/>
            </p:nvSpPr>
            <p:spPr bwMode="auto">
              <a:xfrm>
                <a:off x="1946" y="2493"/>
                <a:ext cx="1556" cy="1556"/>
              </a:xfrm>
              <a:prstGeom prst="ellipse">
                <a:avLst/>
              </a:prstGeom>
              <a:solidFill>
                <a:srgbClr val="9AC223"/>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27" name="Text Box 9"/>
            <p:cNvSpPr txBox="1">
              <a:spLocks noChangeArrowheads="1"/>
            </p:cNvSpPr>
            <p:nvPr/>
          </p:nvSpPr>
          <p:spPr bwMode="auto">
            <a:xfrm>
              <a:off x="1214414" y="3394068"/>
              <a:ext cx="1935848" cy="62015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30" name="矩形标注 29"/>
          <p:cNvSpPr/>
          <p:nvPr/>
        </p:nvSpPr>
        <p:spPr>
          <a:xfrm>
            <a:off x="2950126" y="4124257"/>
            <a:ext cx="1477858" cy="45719"/>
          </a:xfrm>
          <a:prstGeom prst="wedgeRectCallout">
            <a:avLst>
              <a:gd name="adj1" fmla="val -17526"/>
              <a:gd name="adj2" fmla="val -509465"/>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矩形标注 30"/>
          <p:cNvSpPr/>
          <p:nvPr/>
        </p:nvSpPr>
        <p:spPr>
          <a:xfrm>
            <a:off x="1258968" y="1959853"/>
            <a:ext cx="1584840" cy="64140"/>
          </a:xfrm>
          <a:prstGeom prst="wedgeRectCallout">
            <a:avLst>
              <a:gd name="adj1" fmla="val -23398"/>
              <a:gd name="adj2" fmla="val 403291"/>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2" name="Rectangle 28"/>
          <p:cNvSpPr>
            <a:spLocks noChangeArrowheads="1"/>
          </p:cNvSpPr>
          <p:nvPr/>
        </p:nvSpPr>
        <p:spPr bwMode="auto">
          <a:xfrm>
            <a:off x="2929777" y="4162361"/>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3" name="Rectangle 28"/>
          <p:cNvSpPr>
            <a:spLocks noChangeArrowheads="1"/>
          </p:cNvSpPr>
          <p:nvPr/>
        </p:nvSpPr>
        <p:spPr bwMode="auto">
          <a:xfrm>
            <a:off x="1326040" y="1417340"/>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4" name="矩形标注 33"/>
          <p:cNvSpPr/>
          <p:nvPr/>
        </p:nvSpPr>
        <p:spPr>
          <a:xfrm>
            <a:off x="4571336" y="1959853"/>
            <a:ext cx="1584840" cy="64140"/>
          </a:xfrm>
          <a:prstGeom prst="wedgeRectCallout">
            <a:avLst>
              <a:gd name="adj1" fmla="val -23398"/>
              <a:gd name="adj2" fmla="val 403291"/>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5" name="Rectangle 28"/>
          <p:cNvSpPr>
            <a:spLocks noChangeArrowheads="1"/>
          </p:cNvSpPr>
          <p:nvPr/>
        </p:nvSpPr>
        <p:spPr bwMode="auto">
          <a:xfrm>
            <a:off x="4638408" y="1417340"/>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6" name="矩形标注 35"/>
          <p:cNvSpPr/>
          <p:nvPr/>
        </p:nvSpPr>
        <p:spPr>
          <a:xfrm>
            <a:off x="6406510" y="4124257"/>
            <a:ext cx="1477858" cy="45719"/>
          </a:xfrm>
          <a:prstGeom prst="wedgeRectCallout">
            <a:avLst>
              <a:gd name="adj1" fmla="val -17526"/>
              <a:gd name="adj2" fmla="val -509465"/>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7" name="Rectangle 28"/>
          <p:cNvSpPr>
            <a:spLocks noChangeArrowheads="1"/>
          </p:cNvSpPr>
          <p:nvPr/>
        </p:nvSpPr>
        <p:spPr bwMode="auto">
          <a:xfrm>
            <a:off x="6386161" y="4162361"/>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2762987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1000" fill="hold"/>
                                        <p:tgtEl>
                                          <p:spTgt spid="25"/>
                                        </p:tgtEl>
                                        <p:attrNameLst>
                                          <p:attrName>ppt_w</p:attrName>
                                        </p:attrNameLst>
                                      </p:cBhvr>
                                      <p:tavLst>
                                        <p:tav tm="0">
                                          <p:val>
                                            <p:fltVal val="0"/>
                                          </p:val>
                                        </p:tav>
                                        <p:tav tm="100000">
                                          <p:val>
                                            <p:strVal val="#ppt_w"/>
                                          </p:val>
                                        </p:tav>
                                      </p:tavLst>
                                    </p:anim>
                                    <p:anim calcmode="lin" valueType="num">
                                      <p:cBhvr>
                                        <p:cTn id="22" dur="1000" fill="hold"/>
                                        <p:tgtEl>
                                          <p:spTgt spid="25"/>
                                        </p:tgtEl>
                                        <p:attrNameLst>
                                          <p:attrName>ppt_h</p:attrName>
                                        </p:attrNameLst>
                                      </p:cBhvr>
                                      <p:tavLst>
                                        <p:tav tm="0">
                                          <p:val>
                                            <p:fltVal val="0"/>
                                          </p:val>
                                        </p:tav>
                                        <p:tav tm="100000">
                                          <p:val>
                                            <p:strVal val="#ppt_h"/>
                                          </p:val>
                                        </p:tav>
                                      </p:tavLst>
                                    </p:anim>
                                    <p:anim calcmode="lin" valueType="num">
                                      <p:cBhvr>
                                        <p:cTn id="23"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25"/>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25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5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1000" fill="hold"/>
                                        <p:tgtEl>
                                          <p:spTgt spid="15"/>
                                        </p:tgtEl>
                                        <p:attrNameLst>
                                          <p:attrName>ppt_w</p:attrName>
                                        </p:attrNameLst>
                                      </p:cBhvr>
                                      <p:tavLst>
                                        <p:tav tm="0">
                                          <p:val>
                                            <p:fltVal val="0"/>
                                          </p:val>
                                        </p:tav>
                                        <p:tav tm="100000">
                                          <p:val>
                                            <p:strVal val="#ppt_w"/>
                                          </p:val>
                                        </p:tav>
                                      </p:tavLst>
                                    </p:anim>
                                    <p:anim calcmode="lin" valueType="num">
                                      <p:cBhvr>
                                        <p:cTn id="34" dur="1000" fill="hold"/>
                                        <p:tgtEl>
                                          <p:spTgt spid="15"/>
                                        </p:tgtEl>
                                        <p:attrNameLst>
                                          <p:attrName>ppt_h</p:attrName>
                                        </p:attrNameLst>
                                      </p:cBhvr>
                                      <p:tavLst>
                                        <p:tav tm="0">
                                          <p:val>
                                            <p:fltVal val="0"/>
                                          </p:val>
                                        </p:tav>
                                        <p:tav tm="100000">
                                          <p:val>
                                            <p:strVal val="#ppt_h"/>
                                          </p:val>
                                        </p:tav>
                                      </p:tavLst>
                                    </p:anim>
                                    <p:anim calcmode="lin" valueType="num">
                                      <p:cBhvr>
                                        <p:cTn id="3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5"/>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75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ppt_w</p:attrName>
                                        </p:attrNameLst>
                                      </p:cBhvr>
                                      <p:tavLst>
                                        <p:tav tm="0">
                                          <p:val>
                                            <p:fltVal val="0"/>
                                          </p:val>
                                        </p:tav>
                                        <p:tav tm="100000">
                                          <p:val>
                                            <p:strVal val="#ppt_w"/>
                                          </p:val>
                                        </p:tav>
                                      </p:tavLst>
                                    </p:anim>
                                    <p:anim calcmode="lin" valueType="num">
                                      <p:cBhvr>
                                        <p:cTn id="40" dur="1000" fill="hold"/>
                                        <p:tgtEl>
                                          <p:spTgt spid="20"/>
                                        </p:tgtEl>
                                        <p:attrNameLst>
                                          <p:attrName>ppt_h</p:attrName>
                                        </p:attrNameLst>
                                      </p:cBhvr>
                                      <p:tavLst>
                                        <p:tav tm="0">
                                          <p:val>
                                            <p:fltVal val="0"/>
                                          </p:val>
                                        </p:tav>
                                        <p:tav tm="100000">
                                          <p:val>
                                            <p:strVal val="#ppt_h"/>
                                          </p:val>
                                        </p:tav>
                                      </p:tavLst>
                                    </p:anim>
                                    <p:anim calcmode="lin" valueType="num">
                                      <p:cBhvr>
                                        <p:cTn id="41"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2750"/>
                            </p:stCondLst>
                            <p:childTnLst>
                              <p:par>
                                <p:cTn id="44" presetID="2" presetClass="entr" presetSubtype="1"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0-#ppt_h/2"/>
                                          </p:val>
                                        </p:tav>
                                        <p:tav tm="100000">
                                          <p:val>
                                            <p:strVal val="#ppt_y"/>
                                          </p:val>
                                        </p:tav>
                                      </p:tavLst>
                                    </p:anim>
                                  </p:childTnLst>
                                </p:cTn>
                              </p:par>
                            </p:childTnLst>
                          </p:cTn>
                        </p:par>
                        <p:par>
                          <p:cTn id="48" fill="hold">
                            <p:stCondLst>
                              <p:cond delay="3250"/>
                            </p:stCondLst>
                            <p:childTnLst>
                              <p:par>
                                <p:cTn id="49" presetID="32" presetClass="emph" presetSubtype="0" fill="hold" grpId="1" nodeType="afterEffect">
                                  <p:stCondLst>
                                    <p:cond delay="0"/>
                                  </p:stCondLst>
                                  <p:childTnLst>
                                    <p:animRot by="120000">
                                      <p:cBhvr>
                                        <p:cTn id="50" dur="50" fill="hold">
                                          <p:stCondLst>
                                            <p:cond delay="0"/>
                                          </p:stCondLst>
                                        </p:cTn>
                                        <p:tgtEl>
                                          <p:spTgt spid="31"/>
                                        </p:tgtEl>
                                        <p:attrNameLst>
                                          <p:attrName>r</p:attrName>
                                        </p:attrNameLst>
                                      </p:cBhvr>
                                    </p:animRot>
                                    <p:animRot by="-240000">
                                      <p:cBhvr>
                                        <p:cTn id="51" dur="100" fill="hold">
                                          <p:stCondLst>
                                            <p:cond delay="100"/>
                                          </p:stCondLst>
                                        </p:cTn>
                                        <p:tgtEl>
                                          <p:spTgt spid="31"/>
                                        </p:tgtEl>
                                        <p:attrNameLst>
                                          <p:attrName>r</p:attrName>
                                        </p:attrNameLst>
                                      </p:cBhvr>
                                    </p:animRot>
                                    <p:animRot by="240000">
                                      <p:cBhvr>
                                        <p:cTn id="52" dur="100" fill="hold">
                                          <p:stCondLst>
                                            <p:cond delay="200"/>
                                          </p:stCondLst>
                                        </p:cTn>
                                        <p:tgtEl>
                                          <p:spTgt spid="31"/>
                                        </p:tgtEl>
                                        <p:attrNameLst>
                                          <p:attrName>r</p:attrName>
                                        </p:attrNameLst>
                                      </p:cBhvr>
                                    </p:animRot>
                                    <p:animRot by="-240000">
                                      <p:cBhvr>
                                        <p:cTn id="53" dur="100" fill="hold">
                                          <p:stCondLst>
                                            <p:cond delay="300"/>
                                          </p:stCondLst>
                                        </p:cTn>
                                        <p:tgtEl>
                                          <p:spTgt spid="31"/>
                                        </p:tgtEl>
                                        <p:attrNameLst>
                                          <p:attrName>r</p:attrName>
                                        </p:attrNameLst>
                                      </p:cBhvr>
                                    </p:animRot>
                                    <p:animRot by="120000">
                                      <p:cBhvr>
                                        <p:cTn id="54" dur="100" fill="hold">
                                          <p:stCondLst>
                                            <p:cond delay="400"/>
                                          </p:stCondLst>
                                        </p:cTn>
                                        <p:tgtEl>
                                          <p:spTgt spid="31"/>
                                        </p:tgtEl>
                                        <p:attrNameLst>
                                          <p:attrName>r</p:attrName>
                                        </p:attrNameLst>
                                      </p:cBhvr>
                                    </p:animRot>
                                  </p:childTnLst>
                                </p:cTn>
                              </p:par>
                            </p:childTnLst>
                          </p:cTn>
                        </p:par>
                        <p:par>
                          <p:cTn id="55" fill="hold">
                            <p:stCondLst>
                              <p:cond delay="3750"/>
                            </p:stCondLst>
                            <p:childTnLst>
                              <p:par>
                                <p:cTn id="56" presetID="18" presetClass="entr" presetSubtype="9"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strips(upLeft)">
                                      <p:cBhvr>
                                        <p:cTn id="58" dur="500"/>
                                        <p:tgtEl>
                                          <p:spTgt spid="33"/>
                                        </p:tgtEl>
                                      </p:cBhvr>
                                    </p:animEffect>
                                  </p:childTnLst>
                                </p:cTn>
                              </p:par>
                            </p:childTnLst>
                          </p:cTn>
                        </p:par>
                        <p:par>
                          <p:cTn id="59" fill="hold">
                            <p:stCondLst>
                              <p:cond delay="4250"/>
                            </p:stCondLst>
                            <p:childTnLst>
                              <p:par>
                                <p:cTn id="60" presetID="2" presetClass="entr" presetSubtype="4"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ppt_x"/>
                                          </p:val>
                                        </p:tav>
                                        <p:tav tm="100000">
                                          <p:val>
                                            <p:strVal val="#ppt_x"/>
                                          </p:val>
                                        </p:tav>
                                      </p:tavLst>
                                    </p:anim>
                                    <p:anim calcmode="lin" valueType="num">
                                      <p:cBhvr additive="base">
                                        <p:cTn id="63" dur="500" fill="hold"/>
                                        <p:tgtEl>
                                          <p:spTgt spid="30"/>
                                        </p:tgtEl>
                                        <p:attrNameLst>
                                          <p:attrName>ppt_y</p:attrName>
                                        </p:attrNameLst>
                                      </p:cBhvr>
                                      <p:tavLst>
                                        <p:tav tm="0">
                                          <p:val>
                                            <p:strVal val="1+#ppt_h/2"/>
                                          </p:val>
                                        </p:tav>
                                        <p:tav tm="100000">
                                          <p:val>
                                            <p:strVal val="#ppt_y"/>
                                          </p:val>
                                        </p:tav>
                                      </p:tavLst>
                                    </p:anim>
                                  </p:childTnLst>
                                </p:cTn>
                              </p:par>
                            </p:childTnLst>
                          </p:cTn>
                        </p:par>
                        <p:par>
                          <p:cTn id="64" fill="hold">
                            <p:stCondLst>
                              <p:cond delay="4750"/>
                            </p:stCondLst>
                            <p:childTnLst>
                              <p:par>
                                <p:cTn id="65" presetID="32" presetClass="emph" presetSubtype="0" fill="hold" grpId="1" nodeType="afterEffect">
                                  <p:stCondLst>
                                    <p:cond delay="0"/>
                                  </p:stCondLst>
                                  <p:childTnLst>
                                    <p:animRot by="120000">
                                      <p:cBhvr>
                                        <p:cTn id="66" dur="50" fill="hold">
                                          <p:stCondLst>
                                            <p:cond delay="0"/>
                                          </p:stCondLst>
                                        </p:cTn>
                                        <p:tgtEl>
                                          <p:spTgt spid="30"/>
                                        </p:tgtEl>
                                        <p:attrNameLst>
                                          <p:attrName>r</p:attrName>
                                        </p:attrNameLst>
                                      </p:cBhvr>
                                    </p:animRot>
                                    <p:animRot by="-240000">
                                      <p:cBhvr>
                                        <p:cTn id="67" dur="100" fill="hold">
                                          <p:stCondLst>
                                            <p:cond delay="100"/>
                                          </p:stCondLst>
                                        </p:cTn>
                                        <p:tgtEl>
                                          <p:spTgt spid="30"/>
                                        </p:tgtEl>
                                        <p:attrNameLst>
                                          <p:attrName>r</p:attrName>
                                        </p:attrNameLst>
                                      </p:cBhvr>
                                    </p:animRot>
                                    <p:animRot by="240000">
                                      <p:cBhvr>
                                        <p:cTn id="68" dur="100" fill="hold">
                                          <p:stCondLst>
                                            <p:cond delay="200"/>
                                          </p:stCondLst>
                                        </p:cTn>
                                        <p:tgtEl>
                                          <p:spTgt spid="30"/>
                                        </p:tgtEl>
                                        <p:attrNameLst>
                                          <p:attrName>r</p:attrName>
                                        </p:attrNameLst>
                                      </p:cBhvr>
                                    </p:animRot>
                                    <p:animRot by="-240000">
                                      <p:cBhvr>
                                        <p:cTn id="69" dur="100" fill="hold">
                                          <p:stCondLst>
                                            <p:cond delay="300"/>
                                          </p:stCondLst>
                                        </p:cTn>
                                        <p:tgtEl>
                                          <p:spTgt spid="30"/>
                                        </p:tgtEl>
                                        <p:attrNameLst>
                                          <p:attrName>r</p:attrName>
                                        </p:attrNameLst>
                                      </p:cBhvr>
                                    </p:animRot>
                                    <p:animRot by="120000">
                                      <p:cBhvr>
                                        <p:cTn id="70" dur="100" fill="hold">
                                          <p:stCondLst>
                                            <p:cond delay="400"/>
                                          </p:stCondLst>
                                        </p:cTn>
                                        <p:tgtEl>
                                          <p:spTgt spid="30"/>
                                        </p:tgtEl>
                                        <p:attrNameLst>
                                          <p:attrName>r</p:attrName>
                                        </p:attrNameLst>
                                      </p:cBhvr>
                                    </p:animRot>
                                  </p:childTnLst>
                                </p:cTn>
                              </p:par>
                            </p:childTnLst>
                          </p:cTn>
                        </p:par>
                        <p:par>
                          <p:cTn id="71" fill="hold">
                            <p:stCondLst>
                              <p:cond delay="5250"/>
                            </p:stCondLst>
                            <p:childTnLst>
                              <p:par>
                                <p:cTn id="72" presetID="18" presetClass="entr" presetSubtype="9"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strips(upLeft)">
                                      <p:cBhvr>
                                        <p:cTn id="74" dur="500"/>
                                        <p:tgtEl>
                                          <p:spTgt spid="32"/>
                                        </p:tgtEl>
                                      </p:cBhvr>
                                    </p:animEffect>
                                  </p:childTnLst>
                                </p:cTn>
                              </p:par>
                            </p:childTnLst>
                          </p:cTn>
                        </p:par>
                        <p:par>
                          <p:cTn id="75" fill="hold">
                            <p:stCondLst>
                              <p:cond delay="5750"/>
                            </p:stCondLst>
                            <p:childTnLst>
                              <p:par>
                                <p:cTn id="76" presetID="2" presetClass="entr" presetSubtype="1" fill="hold" grpId="0" nodeType="after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500" fill="hold"/>
                                        <p:tgtEl>
                                          <p:spTgt spid="34"/>
                                        </p:tgtEl>
                                        <p:attrNameLst>
                                          <p:attrName>ppt_x</p:attrName>
                                        </p:attrNameLst>
                                      </p:cBhvr>
                                      <p:tavLst>
                                        <p:tav tm="0">
                                          <p:val>
                                            <p:strVal val="#ppt_x"/>
                                          </p:val>
                                        </p:tav>
                                        <p:tav tm="100000">
                                          <p:val>
                                            <p:strVal val="#ppt_x"/>
                                          </p:val>
                                        </p:tav>
                                      </p:tavLst>
                                    </p:anim>
                                    <p:anim calcmode="lin" valueType="num">
                                      <p:cBhvr additive="base">
                                        <p:cTn id="79" dur="500" fill="hold"/>
                                        <p:tgtEl>
                                          <p:spTgt spid="34"/>
                                        </p:tgtEl>
                                        <p:attrNameLst>
                                          <p:attrName>ppt_y</p:attrName>
                                        </p:attrNameLst>
                                      </p:cBhvr>
                                      <p:tavLst>
                                        <p:tav tm="0">
                                          <p:val>
                                            <p:strVal val="0-#ppt_h/2"/>
                                          </p:val>
                                        </p:tav>
                                        <p:tav tm="100000">
                                          <p:val>
                                            <p:strVal val="#ppt_y"/>
                                          </p:val>
                                        </p:tav>
                                      </p:tavLst>
                                    </p:anim>
                                  </p:childTnLst>
                                </p:cTn>
                              </p:par>
                            </p:childTnLst>
                          </p:cTn>
                        </p:par>
                        <p:par>
                          <p:cTn id="80" fill="hold">
                            <p:stCondLst>
                              <p:cond delay="6250"/>
                            </p:stCondLst>
                            <p:childTnLst>
                              <p:par>
                                <p:cTn id="81" presetID="32" presetClass="emph" presetSubtype="0" fill="hold" grpId="1" nodeType="afterEffect">
                                  <p:stCondLst>
                                    <p:cond delay="0"/>
                                  </p:stCondLst>
                                  <p:childTnLst>
                                    <p:animRot by="120000">
                                      <p:cBhvr>
                                        <p:cTn id="82" dur="50" fill="hold">
                                          <p:stCondLst>
                                            <p:cond delay="0"/>
                                          </p:stCondLst>
                                        </p:cTn>
                                        <p:tgtEl>
                                          <p:spTgt spid="34"/>
                                        </p:tgtEl>
                                        <p:attrNameLst>
                                          <p:attrName>r</p:attrName>
                                        </p:attrNameLst>
                                      </p:cBhvr>
                                    </p:animRot>
                                    <p:animRot by="-240000">
                                      <p:cBhvr>
                                        <p:cTn id="83" dur="100" fill="hold">
                                          <p:stCondLst>
                                            <p:cond delay="100"/>
                                          </p:stCondLst>
                                        </p:cTn>
                                        <p:tgtEl>
                                          <p:spTgt spid="34"/>
                                        </p:tgtEl>
                                        <p:attrNameLst>
                                          <p:attrName>r</p:attrName>
                                        </p:attrNameLst>
                                      </p:cBhvr>
                                    </p:animRot>
                                    <p:animRot by="240000">
                                      <p:cBhvr>
                                        <p:cTn id="84" dur="100" fill="hold">
                                          <p:stCondLst>
                                            <p:cond delay="200"/>
                                          </p:stCondLst>
                                        </p:cTn>
                                        <p:tgtEl>
                                          <p:spTgt spid="34"/>
                                        </p:tgtEl>
                                        <p:attrNameLst>
                                          <p:attrName>r</p:attrName>
                                        </p:attrNameLst>
                                      </p:cBhvr>
                                    </p:animRot>
                                    <p:animRot by="-240000">
                                      <p:cBhvr>
                                        <p:cTn id="85" dur="100" fill="hold">
                                          <p:stCondLst>
                                            <p:cond delay="300"/>
                                          </p:stCondLst>
                                        </p:cTn>
                                        <p:tgtEl>
                                          <p:spTgt spid="34"/>
                                        </p:tgtEl>
                                        <p:attrNameLst>
                                          <p:attrName>r</p:attrName>
                                        </p:attrNameLst>
                                      </p:cBhvr>
                                    </p:animRot>
                                    <p:animRot by="120000">
                                      <p:cBhvr>
                                        <p:cTn id="86" dur="100" fill="hold">
                                          <p:stCondLst>
                                            <p:cond delay="400"/>
                                          </p:stCondLst>
                                        </p:cTn>
                                        <p:tgtEl>
                                          <p:spTgt spid="34"/>
                                        </p:tgtEl>
                                        <p:attrNameLst>
                                          <p:attrName>r</p:attrName>
                                        </p:attrNameLst>
                                      </p:cBhvr>
                                    </p:animRot>
                                  </p:childTnLst>
                                </p:cTn>
                              </p:par>
                            </p:childTnLst>
                          </p:cTn>
                        </p:par>
                        <p:par>
                          <p:cTn id="87" fill="hold">
                            <p:stCondLst>
                              <p:cond delay="6750"/>
                            </p:stCondLst>
                            <p:childTnLst>
                              <p:par>
                                <p:cTn id="88" presetID="18" presetClass="entr" presetSubtype="9" fill="hold" grpId="0" nodeType="after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strips(upLeft)">
                                      <p:cBhvr>
                                        <p:cTn id="90" dur="500"/>
                                        <p:tgtEl>
                                          <p:spTgt spid="35"/>
                                        </p:tgtEl>
                                      </p:cBhvr>
                                    </p:animEffect>
                                  </p:childTnLst>
                                </p:cTn>
                              </p:par>
                            </p:childTnLst>
                          </p:cTn>
                        </p:par>
                        <p:par>
                          <p:cTn id="91" fill="hold">
                            <p:stCondLst>
                              <p:cond delay="7250"/>
                            </p:stCondLst>
                            <p:childTnLst>
                              <p:par>
                                <p:cTn id="92" presetID="2" presetClass="entr" presetSubtype="4"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additive="base">
                                        <p:cTn id="94" dur="500" fill="hold"/>
                                        <p:tgtEl>
                                          <p:spTgt spid="36"/>
                                        </p:tgtEl>
                                        <p:attrNameLst>
                                          <p:attrName>ppt_x</p:attrName>
                                        </p:attrNameLst>
                                      </p:cBhvr>
                                      <p:tavLst>
                                        <p:tav tm="0">
                                          <p:val>
                                            <p:strVal val="#ppt_x"/>
                                          </p:val>
                                        </p:tav>
                                        <p:tav tm="100000">
                                          <p:val>
                                            <p:strVal val="#ppt_x"/>
                                          </p:val>
                                        </p:tav>
                                      </p:tavLst>
                                    </p:anim>
                                    <p:anim calcmode="lin" valueType="num">
                                      <p:cBhvr additive="base">
                                        <p:cTn id="95" dur="500" fill="hold"/>
                                        <p:tgtEl>
                                          <p:spTgt spid="36"/>
                                        </p:tgtEl>
                                        <p:attrNameLst>
                                          <p:attrName>ppt_y</p:attrName>
                                        </p:attrNameLst>
                                      </p:cBhvr>
                                      <p:tavLst>
                                        <p:tav tm="0">
                                          <p:val>
                                            <p:strVal val="1+#ppt_h/2"/>
                                          </p:val>
                                        </p:tav>
                                        <p:tav tm="100000">
                                          <p:val>
                                            <p:strVal val="#ppt_y"/>
                                          </p:val>
                                        </p:tav>
                                      </p:tavLst>
                                    </p:anim>
                                  </p:childTnLst>
                                </p:cTn>
                              </p:par>
                            </p:childTnLst>
                          </p:cTn>
                        </p:par>
                        <p:par>
                          <p:cTn id="96" fill="hold">
                            <p:stCondLst>
                              <p:cond delay="7750"/>
                            </p:stCondLst>
                            <p:childTnLst>
                              <p:par>
                                <p:cTn id="97" presetID="32" presetClass="emph" presetSubtype="0" fill="hold" grpId="1" nodeType="afterEffect">
                                  <p:stCondLst>
                                    <p:cond delay="0"/>
                                  </p:stCondLst>
                                  <p:childTnLst>
                                    <p:animRot by="120000">
                                      <p:cBhvr>
                                        <p:cTn id="98" dur="50" fill="hold">
                                          <p:stCondLst>
                                            <p:cond delay="0"/>
                                          </p:stCondLst>
                                        </p:cTn>
                                        <p:tgtEl>
                                          <p:spTgt spid="36"/>
                                        </p:tgtEl>
                                        <p:attrNameLst>
                                          <p:attrName>r</p:attrName>
                                        </p:attrNameLst>
                                      </p:cBhvr>
                                    </p:animRot>
                                    <p:animRot by="-240000">
                                      <p:cBhvr>
                                        <p:cTn id="99" dur="100" fill="hold">
                                          <p:stCondLst>
                                            <p:cond delay="100"/>
                                          </p:stCondLst>
                                        </p:cTn>
                                        <p:tgtEl>
                                          <p:spTgt spid="36"/>
                                        </p:tgtEl>
                                        <p:attrNameLst>
                                          <p:attrName>r</p:attrName>
                                        </p:attrNameLst>
                                      </p:cBhvr>
                                    </p:animRot>
                                    <p:animRot by="240000">
                                      <p:cBhvr>
                                        <p:cTn id="100" dur="100" fill="hold">
                                          <p:stCondLst>
                                            <p:cond delay="200"/>
                                          </p:stCondLst>
                                        </p:cTn>
                                        <p:tgtEl>
                                          <p:spTgt spid="36"/>
                                        </p:tgtEl>
                                        <p:attrNameLst>
                                          <p:attrName>r</p:attrName>
                                        </p:attrNameLst>
                                      </p:cBhvr>
                                    </p:animRot>
                                    <p:animRot by="-240000">
                                      <p:cBhvr>
                                        <p:cTn id="101" dur="100" fill="hold">
                                          <p:stCondLst>
                                            <p:cond delay="300"/>
                                          </p:stCondLst>
                                        </p:cTn>
                                        <p:tgtEl>
                                          <p:spTgt spid="36"/>
                                        </p:tgtEl>
                                        <p:attrNameLst>
                                          <p:attrName>r</p:attrName>
                                        </p:attrNameLst>
                                      </p:cBhvr>
                                    </p:animRot>
                                    <p:animRot by="120000">
                                      <p:cBhvr>
                                        <p:cTn id="102" dur="100" fill="hold">
                                          <p:stCondLst>
                                            <p:cond delay="400"/>
                                          </p:stCondLst>
                                        </p:cTn>
                                        <p:tgtEl>
                                          <p:spTgt spid="36"/>
                                        </p:tgtEl>
                                        <p:attrNameLst>
                                          <p:attrName>r</p:attrName>
                                        </p:attrNameLst>
                                      </p:cBhvr>
                                    </p:animRot>
                                  </p:childTnLst>
                                </p:cTn>
                              </p:par>
                            </p:childTnLst>
                          </p:cTn>
                        </p:par>
                        <p:par>
                          <p:cTn id="103" fill="hold">
                            <p:stCondLst>
                              <p:cond delay="8250"/>
                            </p:stCondLst>
                            <p:childTnLst>
                              <p:par>
                                <p:cTn id="104" presetID="18" presetClass="entr" presetSubtype="9" fill="hold" grpId="0" nodeType="after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strips(upLeft)">
                                      <p:cBhvr>
                                        <p:cTn id="106" dur="500"/>
                                        <p:tgtEl>
                                          <p:spTgt spid="37"/>
                                        </p:tgtEl>
                                      </p:cBhvr>
                                    </p:animEffect>
                                  </p:childTnLst>
                                </p:cTn>
                              </p:par>
                            </p:childTnLst>
                          </p:cTn>
                        </p:par>
                        <p:par>
                          <p:cTn id="107" fill="hold">
                            <p:stCondLst>
                              <p:cond delay="8750"/>
                            </p:stCondLst>
                            <p:childTnLst>
                              <p:par>
                                <p:cTn id="108" presetID="2" presetClass="exit" presetSubtype="2" fill="hold" grpId="1" nodeType="afterEffect">
                                  <p:stCondLst>
                                    <p:cond delay="0"/>
                                  </p:stCondLst>
                                  <p:childTnLst>
                                    <p:anim calcmode="lin" valueType="num">
                                      <p:cBhvr additive="base">
                                        <p:cTn id="109" dur="500"/>
                                        <p:tgtEl>
                                          <p:spTgt spid="7"/>
                                        </p:tgtEl>
                                        <p:attrNameLst>
                                          <p:attrName>ppt_x</p:attrName>
                                        </p:attrNameLst>
                                      </p:cBhvr>
                                      <p:tavLst>
                                        <p:tav tm="0">
                                          <p:val>
                                            <p:strVal val="ppt_x"/>
                                          </p:val>
                                        </p:tav>
                                        <p:tav tm="100000">
                                          <p:val>
                                            <p:strVal val="1+ppt_w/2"/>
                                          </p:val>
                                        </p:tav>
                                      </p:tavLst>
                                    </p:anim>
                                    <p:anim calcmode="lin" valueType="num">
                                      <p:cBhvr additive="base">
                                        <p:cTn id="110" dur="500"/>
                                        <p:tgtEl>
                                          <p:spTgt spid="7"/>
                                        </p:tgtEl>
                                        <p:attrNameLst>
                                          <p:attrName>ppt_y</p:attrName>
                                        </p:attrNameLst>
                                      </p:cBhvr>
                                      <p:tavLst>
                                        <p:tav tm="0">
                                          <p:val>
                                            <p:strVal val="ppt_y"/>
                                          </p:val>
                                        </p:tav>
                                        <p:tav tm="100000">
                                          <p:val>
                                            <p:strVal val="ppt_y"/>
                                          </p:val>
                                        </p:tav>
                                      </p:tavLst>
                                    </p:anim>
                                    <p:set>
                                      <p:cBhvr>
                                        <p:cTn id="111" dur="1" fill="hold">
                                          <p:stCondLst>
                                            <p:cond delay="499"/>
                                          </p:stCondLst>
                                        </p:cTn>
                                        <p:tgtEl>
                                          <p:spTgt spid="7"/>
                                        </p:tgtEl>
                                        <p:attrNameLst>
                                          <p:attrName>style.visibility</p:attrName>
                                        </p:attrNameLst>
                                      </p:cBhvr>
                                      <p:to>
                                        <p:strVal val="hidden"/>
                                      </p:to>
                                    </p:set>
                                  </p:childTnLst>
                                </p:cTn>
                              </p:par>
                            </p:childTnLst>
                          </p:cTn>
                        </p:par>
                        <p:par>
                          <p:cTn id="112" fill="hold">
                            <p:stCondLst>
                              <p:cond delay="9250"/>
                            </p:stCondLst>
                            <p:childTnLst>
                              <p:par>
                                <p:cTn id="113" presetID="52" presetClass="exit" presetSubtype="0" fill="hold" nodeType="afterEffect">
                                  <p:stCondLst>
                                    <p:cond delay="0"/>
                                  </p:stCondLst>
                                  <p:childTnLst>
                                    <p:animScale>
                                      <p:cBhvr>
                                        <p:cTn id="114" dur="1000" accel="50000">
                                          <p:stCondLst>
                                            <p:cond delay="0"/>
                                          </p:stCondLst>
                                        </p:cTn>
                                        <p:tgtEl>
                                          <p:spTgt spid="2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25"/>
                                        </p:tgtEl>
                                        <p:attrNameLst>
                                          <p:attrName>ppt_x</p:attrName>
                                          <p:attrName>ppt_y</p:attrName>
                                        </p:attrNameLst>
                                      </p:cBhvr>
                                    </p:animMotion>
                                    <p:animEffect transition="out" filter="fade">
                                      <p:cBhvr>
                                        <p:cTn id="116" dur="1000"/>
                                        <p:tgtEl>
                                          <p:spTgt spid="25"/>
                                        </p:tgtEl>
                                      </p:cBhvr>
                                    </p:animEffect>
                                    <p:set>
                                      <p:cBhvr>
                                        <p:cTn id="117" dur="1" fill="hold">
                                          <p:stCondLst>
                                            <p:cond delay="999"/>
                                          </p:stCondLst>
                                        </p:cTn>
                                        <p:tgtEl>
                                          <p:spTgt spid="25"/>
                                        </p:tgtEl>
                                        <p:attrNameLst>
                                          <p:attrName>style.visibility</p:attrName>
                                        </p:attrNameLst>
                                      </p:cBhvr>
                                      <p:to>
                                        <p:strVal val="hidden"/>
                                      </p:to>
                                    </p:set>
                                  </p:childTnLst>
                                </p:cTn>
                              </p:par>
                              <p:par>
                                <p:cTn id="118" presetID="52" presetClass="exit" presetSubtype="0" fill="hold" nodeType="withEffect">
                                  <p:stCondLst>
                                    <p:cond delay="250"/>
                                  </p:stCondLst>
                                  <p:childTnLst>
                                    <p:animScale>
                                      <p:cBhvr>
                                        <p:cTn id="119"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8"/>
                                        </p:tgtEl>
                                        <p:attrNameLst>
                                          <p:attrName>ppt_x</p:attrName>
                                          <p:attrName>ppt_y</p:attrName>
                                        </p:attrNameLst>
                                      </p:cBhvr>
                                    </p:animMotion>
                                    <p:animEffect transition="out" filter="fade">
                                      <p:cBhvr>
                                        <p:cTn id="121" dur="1000"/>
                                        <p:tgtEl>
                                          <p:spTgt spid="8"/>
                                        </p:tgtEl>
                                      </p:cBhvr>
                                    </p:animEffect>
                                    <p:set>
                                      <p:cBhvr>
                                        <p:cTn id="122" dur="1" fill="hold">
                                          <p:stCondLst>
                                            <p:cond delay="999"/>
                                          </p:stCondLst>
                                        </p:cTn>
                                        <p:tgtEl>
                                          <p:spTgt spid="8"/>
                                        </p:tgtEl>
                                        <p:attrNameLst>
                                          <p:attrName>style.visibility</p:attrName>
                                        </p:attrNameLst>
                                      </p:cBhvr>
                                      <p:to>
                                        <p:strVal val="hidden"/>
                                      </p:to>
                                    </p:set>
                                  </p:childTnLst>
                                </p:cTn>
                              </p:par>
                              <p:par>
                                <p:cTn id="123" presetID="52" presetClass="exit" presetSubtype="0" fill="hold" nodeType="withEffect">
                                  <p:stCondLst>
                                    <p:cond delay="500"/>
                                  </p:stCondLst>
                                  <p:childTnLst>
                                    <p:animScale>
                                      <p:cBhvr>
                                        <p:cTn id="124" dur="1000" accel="50000">
                                          <p:stCondLst>
                                            <p:cond delay="0"/>
                                          </p:stCondLst>
                                        </p:cTn>
                                        <p:tgtEl>
                                          <p:spTgt spid="1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5" dur="1000" accel="50000">
                                          <p:stCondLst>
                                            <p:cond delay="0"/>
                                          </p:stCondLst>
                                        </p:cTn>
                                        <p:tgtEl>
                                          <p:spTgt spid="15"/>
                                        </p:tgtEl>
                                        <p:attrNameLst>
                                          <p:attrName>ppt_x</p:attrName>
                                          <p:attrName>ppt_y</p:attrName>
                                        </p:attrNameLst>
                                      </p:cBhvr>
                                    </p:animMotion>
                                    <p:animEffect transition="out" filter="fade">
                                      <p:cBhvr>
                                        <p:cTn id="126" dur="1000"/>
                                        <p:tgtEl>
                                          <p:spTgt spid="15"/>
                                        </p:tgtEl>
                                      </p:cBhvr>
                                    </p:animEffect>
                                    <p:set>
                                      <p:cBhvr>
                                        <p:cTn id="127" dur="1" fill="hold">
                                          <p:stCondLst>
                                            <p:cond delay="999"/>
                                          </p:stCondLst>
                                        </p:cTn>
                                        <p:tgtEl>
                                          <p:spTgt spid="15"/>
                                        </p:tgtEl>
                                        <p:attrNameLst>
                                          <p:attrName>style.visibility</p:attrName>
                                        </p:attrNameLst>
                                      </p:cBhvr>
                                      <p:to>
                                        <p:strVal val="hidden"/>
                                      </p:to>
                                    </p:set>
                                  </p:childTnLst>
                                </p:cTn>
                              </p:par>
                              <p:par>
                                <p:cTn id="128" presetID="52" presetClass="exit" presetSubtype="0" fill="hold" nodeType="withEffect">
                                  <p:stCondLst>
                                    <p:cond delay="750"/>
                                  </p:stCondLst>
                                  <p:childTnLst>
                                    <p:animScale>
                                      <p:cBhvr>
                                        <p:cTn id="129" dur="1000" accel="50000">
                                          <p:stCondLst>
                                            <p:cond delay="0"/>
                                          </p:stCondLst>
                                        </p:cTn>
                                        <p:tgtEl>
                                          <p:spTgt spid="2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0" dur="1000" accel="50000">
                                          <p:stCondLst>
                                            <p:cond delay="0"/>
                                          </p:stCondLst>
                                        </p:cTn>
                                        <p:tgtEl>
                                          <p:spTgt spid="20"/>
                                        </p:tgtEl>
                                        <p:attrNameLst>
                                          <p:attrName>ppt_x</p:attrName>
                                          <p:attrName>ppt_y</p:attrName>
                                        </p:attrNameLst>
                                      </p:cBhvr>
                                    </p:animMotion>
                                    <p:animEffect transition="out" filter="fade">
                                      <p:cBhvr>
                                        <p:cTn id="131" dur="1000"/>
                                        <p:tgtEl>
                                          <p:spTgt spid="20"/>
                                        </p:tgtEl>
                                      </p:cBhvr>
                                    </p:animEffect>
                                    <p:set>
                                      <p:cBhvr>
                                        <p:cTn id="132" dur="1" fill="hold">
                                          <p:stCondLst>
                                            <p:cond delay="999"/>
                                          </p:stCondLst>
                                        </p:cTn>
                                        <p:tgtEl>
                                          <p:spTgt spid="20"/>
                                        </p:tgtEl>
                                        <p:attrNameLst>
                                          <p:attrName>style.visibility</p:attrName>
                                        </p:attrNameLst>
                                      </p:cBhvr>
                                      <p:to>
                                        <p:strVal val="hidden"/>
                                      </p:to>
                                    </p:set>
                                  </p:childTnLst>
                                </p:cTn>
                              </p:par>
                            </p:childTnLst>
                          </p:cTn>
                        </p:par>
                        <p:par>
                          <p:cTn id="133" fill="hold">
                            <p:stCondLst>
                              <p:cond delay="11000"/>
                            </p:stCondLst>
                            <p:childTnLst>
                              <p:par>
                                <p:cTn id="134" presetID="2" presetClass="exit" presetSubtype="4" fill="hold" grpId="2" nodeType="afterEffect">
                                  <p:stCondLst>
                                    <p:cond delay="0"/>
                                  </p:stCondLst>
                                  <p:childTnLst>
                                    <p:anim calcmode="lin" valueType="num">
                                      <p:cBhvr additive="base">
                                        <p:cTn id="135" dur="500"/>
                                        <p:tgtEl>
                                          <p:spTgt spid="31"/>
                                        </p:tgtEl>
                                        <p:attrNameLst>
                                          <p:attrName>ppt_x</p:attrName>
                                        </p:attrNameLst>
                                      </p:cBhvr>
                                      <p:tavLst>
                                        <p:tav tm="0">
                                          <p:val>
                                            <p:strVal val="ppt_x"/>
                                          </p:val>
                                        </p:tav>
                                        <p:tav tm="100000">
                                          <p:val>
                                            <p:strVal val="ppt_x"/>
                                          </p:val>
                                        </p:tav>
                                      </p:tavLst>
                                    </p:anim>
                                    <p:anim calcmode="lin" valueType="num">
                                      <p:cBhvr additive="base">
                                        <p:cTn id="136" dur="500"/>
                                        <p:tgtEl>
                                          <p:spTgt spid="31"/>
                                        </p:tgtEl>
                                        <p:attrNameLst>
                                          <p:attrName>ppt_y</p:attrName>
                                        </p:attrNameLst>
                                      </p:cBhvr>
                                      <p:tavLst>
                                        <p:tav tm="0">
                                          <p:val>
                                            <p:strVal val="ppt_y"/>
                                          </p:val>
                                        </p:tav>
                                        <p:tav tm="100000">
                                          <p:val>
                                            <p:strVal val="1+ppt_h/2"/>
                                          </p:val>
                                        </p:tav>
                                      </p:tavLst>
                                    </p:anim>
                                    <p:set>
                                      <p:cBhvr>
                                        <p:cTn id="137" dur="1" fill="hold">
                                          <p:stCondLst>
                                            <p:cond delay="499"/>
                                          </p:stCondLst>
                                        </p:cTn>
                                        <p:tgtEl>
                                          <p:spTgt spid="31"/>
                                        </p:tgtEl>
                                        <p:attrNameLst>
                                          <p:attrName>style.visibility</p:attrName>
                                        </p:attrNameLst>
                                      </p:cBhvr>
                                      <p:to>
                                        <p:strVal val="hidden"/>
                                      </p:to>
                                    </p:set>
                                  </p:childTnLst>
                                </p:cTn>
                              </p:par>
                              <p:par>
                                <p:cTn id="138" presetID="2" presetClass="exit" presetSubtype="4" fill="hold" grpId="1" nodeType="withEffect">
                                  <p:stCondLst>
                                    <p:cond delay="0"/>
                                  </p:stCondLst>
                                  <p:childTnLst>
                                    <p:anim calcmode="lin" valueType="num">
                                      <p:cBhvr additive="base">
                                        <p:cTn id="139" dur="500"/>
                                        <p:tgtEl>
                                          <p:spTgt spid="33"/>
                                        </p:tgtEl>
                                        <p:attrNameLst>
                                          <p:attrName>ppt_x</p:attrName>
                                        </p:attrNameLst>
                                      </p:cBhvr>
                                      <p:tavLst>
                                        <p:tav tm="0">
                                          <p:val>
                                            <p:strVal val="ppt_x"/>
                                          </p:val>
                                        </p:tav>
                                        <p:tav tm="100000">
                                          <p:val>
                                            <p:strVal val="ppt_x"/>
                                          </p:val>
                                        </p:tav>
                                      </p:tavLst>
                                    </p:anim>
                                    <p:anim calcmode="lin" valueType="num">
                                      <p:cBhvr additive="base">
                                        <p:cTn id="140" dur="500"/>
                                        <p:tgtEl>
                                          <p:spTgt spid="33"/>
                                        </p:tgtEl>
                                        <p:attrNameLst>
                                          <p:attrName>ppt_y</p:attrName>
                                        </p:attrNameLst>
                                      </p:cBhvr>
                                      <p:tavLst>
                                        <p:tav tm="0">
                                          <p:val>
                                            <p:strVal val="ppt_y"/>
                                          </p:val>
                                        </p:tav>
                                        <p:tav tm="100000">
                                          <p:val>
                                            <p:strVal val="1+ppt_h/2"/>
                                          </p:val>
                                        </p:tav>
                                      </p:tavLst>
                                    </p:anim>
                                    <p:set>
                                      <p:cBhvr>
                                        <p:cTn id="141" dur="1" fill="hold">
                                          <p:stCondLst>
                                            <p:cond delay="499"/>
                                          </p:stCondLst>
                                        </p:cTn>
                                        <p:tgtEl>
                                          <p:spTgt spid="33"/>
                                        </p:tgtEl>
                                        <p:attrNameLst>
                                          <p:attrName>style.visibility</p:attrName>
                                        </p:attrNameLst>
                                      </p:cBhvr>
                                      <p:to>
                                        <p:strVal val="hidden"/>
                                      </p:to>
                                    </p:set>
                                  </p:childTnLst>
                                </p:cTn>
                              </p:par>
                              <p:par>
                                <p:cTn id="142" presetID="2" presetClass="exit" presetSubtype="4" fill="hold" grpId="2" nodeType="withEffect">
                                  <p:stCondLst>
                                    <p:cond delay="0"/>
                                  </p:stCondLst>
                                  <p:childTnLst>
                                    <p:anim calcmode="lin" valueType="num">
                                      <p:cBhvr additive="base">
                                        <p:cTn id="143" dur="500"/>
                                        <p:tgtEl>
                                          <p:spTgt spid="34"/>
                                        </p:tgtEl>
                                        <p:attrNameLst>
                                          <p:attrName>ppt_x</p:attrName>
                                        </p:attrNameLst>
                                      </p:cBhvr>
                                      <p:tavLst>
                                        <p:tav tm="0">
                                          <p:val>
                                            <p:strVal val="ppt_x"/>
                                          </p:val>
                                        </p:tav>
                                        <p:tav tm="100000">
                                          <p:val>
                                            <p:strVal val="ppt_x"/>
                                          </p:val>
                                        </p:tav>
                                      </p:tavLst>
                                    </p:anim>
                                    <p:anim calcmode="lin" valueType="num">
                                      <p:cBhvr additive="base">
                                        <p:cTn id="144" dur="500"/>
                                        <p:tgtEl>
                                          <p:spTgt spid="34"/>
                                        </p:tgtEl>
                                        <p:attrNameLst>
                                          <p:attrName>ppt_y</p:attrName>
                                        </p:attrNameLst>
                                      </p:cBhvr>
                                      <p:tavLst>
                                        <p:tav tm="0">
                                          <p:val>
                                            <p:strVal val="ppt_y"/>
                                          </p:val>
                                        </p:tav>
                                        <p:tav tm="100000">
                                          <p:val>
                                            <p:strVal val="1+ppt_h/2"/>
                                          </p:val>
                                        </p:tav>
                                      </p:tavLst>
                                    </p:anim>
                                    <p:set>
                                      <p:cBhvr>
                                        <p:cTn id="145" dur="1" fill="hold">
                                          <p:stCondLst>
                                            <p:cond delay="499"/>
                                          </p:stCondLst>
                                        </p:cTn>
                                        <p:tgtEl>
                                          <p:spTgt spid="34"/>
                                        </p:tgtEl>
                                        <p:attrNameLst>
                                          <p:attrName>style.visibility</p:attrName>
                                        </p:attrNameLst>
                                      </p:cBhvr>
                                      <p:to>
                                        <p:strVal val="hidden"/>
                                      </p:to>
                                    </p:set>
                                  </p:childTnLst>
                                </p:cTn>
                              </p:par>
                              <p:par>
                                <p:cTn id="146" presetID="2" presetClass="exit" presetSubtype="4" fill="hold" grpId="1" nodeType="withEffect">
                                  <p:stCondLst>
                                    <p:cond delay="0"/>
                                  </p:stCondLst>
                                  <p:childTnLst>
                                    <p:anim calcmode="lin" valueType="num">
                                      <p:cBhvr additive="base">
                                        <p:cTn id="147" dur="500"/>
                                        <p:tgtEl>
                                          <p:spTgt spid="35"/>
                                        </p:tgtEl>
                                        <p:attrNameLst>
                                          <p:attrName>ppt_x</p:attrName>
                                        </p:attrNameLst>
                                      </p:cBhvr>
                                      <p:tavLst>
                                        <p:tav tm="0">
                                          <p:val>
                                            <p:strVal val="ppt_x"/>
                                          </p:val>
                                        </p:tav>
                                        <p:tav tm="100000">
                                          <p:val>
                                            <p:strVal val="ppt_x"/>
                                          </p:val>
                                        </p:tav>
                                      </p:tavLst>
                                    </p:anim>
                                    <p:anim calcmode="lin" valueType="num">
                                      <p:cBhvr additive="base">
                                        <p:cTn id="148" dur="500"/>
                                        <p:tgtEl>
                                          <p:spTgt spid="35"/>
                                        </p:tgtEl>
                                        <p:attrNameLst>
                                          <p:attrName>ppt_y</p:attrName>
                                        </p:attrNameLst>
                                      </p:cBhvr>
                                      <p:tavLst>
                                        <p:tav tm="0">
                                          <p:val>
                                            <p:strVal val="ppt_y"/>
                                          </p:val>
                                        </p:tav>
                                        <p:tav tm="100000">
                                          <p:val>
                                            <p:strVal val="1+ppt_h/2"/>
                                          </p:val>
                                        </p:tav>
                                      </p:tavLst>
                                    </p:anim>
                                    <p:set>
                                      <p:cBhvr>
                                        <p:cTn id="149" dur="1" fill="hold">
                                          <p:stCondLst>
                                            <p:cond delay="499"/>
                                          </p:stCondLst>
                                        </p:cTn>
                                        <p:tgtEl>
                                          <p:spTgt spid="35"/>
                                        </p:tgtEl>
                                        <p:attrNameLst>
                                          <p:attrName>style.visibility</p:attrName>
                                        </p:attrNameLst>
                                      </p:cBhvr>
                                      <p:to>
                                        <p:strVal val="hidden"/>
                                      </p:to>
                                    </p:set>
                                  </p:childTnLst>
                                </p:cTn>
                              </p:par>
                              <p:par>
                                <p:cTn id="150" presetID="2" presetClass="exit" presetSubtype="1" fill="hold" grpId="2" nodeType="withEffect">
                                  <p:stCondLst>
                                    <p:cond delay="0"/>
                                  </p:stCondLst>
                                  <p:childTnLst>
                                    <p:anim calcmode="lin" valueType="num">
                                      <p:cBhvr additive="base">
                                        <p:cTn id="151" dur="500"/>
                                        <p:tgtEl>
                                          <p:spTgt spid="30"/>
                                        </p:tgtEl>
                                        <p:attrNameLst>
                                          <p:attrName>ppt_x</p:attrName>
                                        </p:attrNameLst>
                                      </p:cBhvr>
                                      <p:tavLst>
                                        <p:tav tm="0">
                                          <p:val>
                                            <p:strVal val="ppt_x"/>
                                          </p:val>
                                        </p:tav>
                                        <p:tav tm="100000">
                                          <p:val>
                                            <p:strVal val="ppt_x"/>
                                          </p:val>
                                        </p:tav>
                                      </p:tavLst>
                                    </p:anim>
                                    <p:anim calcmode="lin" valueType="num">
                                      <p:cBhvr additive="base">
                                        <p:cTn id="152" dur="500"/>
                                        <p:tgtEl>
                                          <p:spTgt spid="30"/>
                                        </p:tgtEl>
                                        <p:attrNameLst>
                                          <p:attrName>ppt_y</p:attrName>
                                        </p:attrNameLst>
                                      </p:cBhvr>
                                      <p:tavLst>
                                        <p:tav tm="0">
                                          <p:val>
                                            <p:strVal val="ppt_y"/>
                                          </p:val>
                                        </p:tav>
                                        <p:tav tm="100000">
                                          <p:val>
                                            <p:strVal val="0-ppt_h/2"/>
                                          </p:val>
                                        </p:tav>
                                      </p:tavLst>
                                    </p:anim>
                                    <p:set>
                                      <p:cBhvr>
                                        <p:cTn id="153" dur="1" fill="hold">
                                          <p:stCondLst>
                                            <p:cond delay="499"/>
                                          </p:stCondLst>
                                        </p:cTn>
                                        <p:tgtEl>
                                          <p:spTgt spid="30"/>
                                        </p:tgtEl>
                                        <p:attrNameLst>
                                          <p:attrName>style.visibility</p:attrName>
                                        </p:attrNameLst>
                                      </p:cBhvr>
                                      <p:to>
                                        <p:strVal val="hidden"/>
                                      </p:to>
                                    </p:set>
                                  </p:childTnLst>
                                </p:cTn>
                              </p:par>
                              <p:par>
                                <p:cTn id="154" presetID="2" presetClass="exit" presetSubtype="1" fill="hold" grpId="1" nodeType="withEffect">
                                  <p:stCondLst>
                                    <p:cond delay="0"/>
                                  </p:stCondLst>
                                  <p:childTnLst>
                                    <p:anim calcmode="lin" valueType="num">
                                      <p:cBhvr additive="base">
                                        <p:cTn id="155" dur="500"/>
                                        <p:tgtEl>
                                          <p:spTgt spid="32"/>
                                        </p:tgtEl>
                                        <p:attrNameLst>
                                          <p:attrName>ppt_x</p:attrName>
                                        </p:attrNameLst>
                                      </p:cBhvr>
                                      <p:tavLst>
                                        <p:tav tm="0">
                                          <p:val>
                                            <p:strVal val="ppt_x"/>
                                          </p:val>
                                        </p:tav>
                                        <p:tav tm="100000">
                                          <p:val>
                                            <p:strVal val="ppt_x"/>
                                          </p:val>
                                        </p:tav>
                                      </p:tavLst>
                                    </p:anim>
                                    <p:anim calcmode="lin" valueType="num">
                                      <p:cBhvr additive="base">
                                        <p:cTn id="156" dur="500"/>
                                        <p:tgtEl>
                                          <p:spTgt spid="32"/>
                                        </p:tgtEl>
                                        <p:attrNameLst>
                                          <p:attrName>ppt_y</p:attrName>
                                        </p:attrNameLst>
                                      </p:cBhvr>
                                      <p:tavLst>
                                        <p:tav tm="0">
                                          <p:val>
                                            <p:strVal val="ppt_y"/>
                                          </p:val>
                                        </p:tav>
                                        <p:tav tm="100000">
                                          <p:val>
                                            <p:strVal val="0-ppt_h/2"/>
                                          </p:val>
                                        </p:tav>
                                      </p:tavLst>
                                    </p:anim>
                                    <p:set>
                                      <p:cBhvr>
                                        <p:cTn id="157" dur="1" fill="hold">
                                          <p:stCondLst>
                                            <p:cond delay="499"/>
                                          </p:stCondLst>
                                        </p:cTn>
                                        <p:tgtEl>
                                          <p:spTgt spid="32"/>
                                        </p:tgtEl>
                                        <p:attrNameLst>
                                          <p:attrName>style.visibility</p:attrName>
                                        </p:attrNameLst>
                                      </p:cBhvr>
                                      <p:to>
                                        <p:strVal val="hidden"/>
                                      </p:to>
                                    </p:set>
                                  </p:childTnLst>
                                </p:cTn>
                              </p:par>
                              <p:par>
                                <p:cTn id="158" presetID="2" presetClass="exit" presetSubtype="1" fill="hold" grpId="2" nodeType="withEffect">
                                  <p:stCondLst>
                                    <p:cond delay="0"/>
                                  </p:stCondLst>
                                  <p:childTnLst>
                                    <p:anim calcmode="lin" valueType="num">
                                      <p:cBhvr additive="base">
                                        <p:cTn id="159" dur="500"/>
                                        <p:tgtEl>
                                          <p:spTgt spid="36"/>
                                        </p:tgtEl>
                                        <p:attrNameLst>
                                          <p:attrName>ppt_x</p:attrName>
                                        </p:attrNameLst>
                                      </p:cBhvr>
                                      <p:tavLst>
                                        <p:tav tm="0">
                                          <p:val>
                                            <p:strVal val="ppt_x"/>
                                          </p:val>
                                        </p:tav>
                                        <p:tav tm="100000">
                                          <p:val>
                                            <p:strVal val="ppt_x"/>
                                          </p:val>
                                        </p:tav>
                                      </p:tavLst>
                                    </p:anim>
                                    <p:anim calcmode="lin" valueType="num">
                                      <p:cBhvr additive="base">
                                        <p:cTn id="160" dur="500"/>
                                        <p:tgtEl>
                                          <p:spTgt spid="36"/>
                                        </p:tgtEl>
                                        <p:attrNameLst>
                                          <p:attrName>ppt_y</p:attrName>
                                        </p:attrNameLst>
                                      </p:cBhvr>
                                      <p:tavLst>
                                        <p:tav tm="0">
                                          <p:val>
                                            <p:strVal val="ppt_y"/>
                                          </p:val>
                                        </p:tav>
                                        <p:tav tm="100000">
                                          <p:val>
                                            <p:strVal val="0-ppt_h/2"/>
                                          </p:val>
                                        </p:tav>
                                      </p:tavLst>
                                    </p:anim>
                                    <p:set>
                                      <p:cBhvr>
                                        <p:cTn id="161" dur="1" fill="hold">
                                          <p:stCondLst>
                                            <p:cond delay="499"/>
                                          </p:stCondLst>
                                        </p:cTn>
                                        <p:tgtEl>
                                          <p:spTgt spid="36"/>
                                        </p:tgtEl>
                                        <p:attrNameLst>
                                          <p:attrName>style.visibility</p:attrName>
                                        </p:attrNameLst>
                                      </p:cBhvr>
                                      <p:to>
                                        <p:strVal val="hidden"/>
                                      </p:to>
                                    </p:set>
                                  </p:childTnLst>
                                </p:cTn>
                              </p:par>
                              <p:par>
                                <p:cTn id="162" presetID="2" presetClass="exit" presetSubtype="1" fill="hold" grpId="1" nodeType="withEffect">
                                  <p:stCondLst>
                                    <p:cond delay="0"/>
                                  </p:stCondLst>
                                  <p:childTnLst>
                                    <p:anim calcmode="lin" valueType="num">
                                      <p:cBhvr additive="base">
                                        <p:cTn id="163" dur="500"/>
                                        <p:tgtEl>
                                          <p:spTgt spid="37"/>
                                        </p:tgtEl>
                                        <p:attrNameLst>
                                          <p:attrName>ppt_x</p:attrName>
                                        </p:attrNameLst>
                                      </p:cBhvr>
                                      <p:tavLst>
                                        <p:tav tm="0">
                                          <p:val>
                                            <p:strVal val="ppt_x"/>
                                          </p:val>
                                        </p:tav>
                                        <p:tav tm="100000">
                                          <p:val>
                                            <p:strVal val="ppt_x"/>
                                          </p:val>
                                        </p:tav>
                                      </p:tavLst>
                                    </p:anim>
                                    <p:anim calcmode="lin" valueType="num">
                                      <p:cBhvr additive="base">
                                        <p:cTn id="164" dur="500"/>
                                        <p:tgtEl>
                                          <p:spTgt spid="37"/>
                                        </p:tgtEl>
                                        <p:attrNameLst>
                                          <p:attrName>ppt_y</p:attrName>
                                        </p:attrNameLst>
                                      </p:cBhvr>
                                      <p:tavLst>
                                        <p:tav tm="0">
                                          <p:val>
                                            <p:strVal val="ppt_y"/>
                                          </p:val>
                                        </p:tav>
                                        <p:tav tm="100000">
                                          <p:val>
                                            <p:strVal val="0-ppt_h/2"/>
                                          </p:val>
                                        </p:tav>
                                      </p:tavLst>
                                    </p:anim>
                                    <p:set>
                                      <p:cBhvr>
                                        <p:cTn id="165"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7" grpId="1" animBg="1"/>
      <p:bldP spid="30" grpId="0" animBg="1"/>
      <p:bldP spid="30" grpId="1" animBg="1"/>
      <p:bldP spid="30" grpId="2" animBg="1"/>
      <p:bldP spid="31" grpId="0" animBg="1"/>
      <p:bldP spid="31" grpId="1" animBg="1"/>
      <p:bldP spid="31" grpId="2" animBg="1"/>
      <p:bldP spid="32" grpId="0"/>
      <p:bldP spid="32" grpId="1"/>
      <p:bldP spid="33" grpId="0"/>
      <p:bldP spid="33" grpId="1"/>
      <p:bldP spid="34" grpId="0" animBg="1"/>
      <p:bldP spid="34" grpId="1" animBg="1"/>
      <p:bldP spid="34" grpId="2" animBg="1"/>
      <p:bldP spid="35" grpId="0"/>
      <p:bldP spid="35" grpId="1"/>
      <p:bldP spid="36" grpId="0" animBg="1"/>
      <p:bldP spid="36" grpId="1" animBg="1"/>
      <p:bldP spid="36" grpId="2" animBg="1"/>
      <p:bldP spid="37" grpId="0"/>
      <p:bldP spid="3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3422278" y="4801737"/>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8" name="组合 7"/>
          <p:cNvGrpSpPr/>
          <p:nvPr/>
        </p:nvGrpSpPr>
        <p:grpSpPr>
          <a:xfrm>
            <a:off x="3507968" y="1369123"/>
            <a:ext cx="2155176" cy="3613065"/>
            <a:chOff x="3546995" y="2016281"/>
            <a:chExt cx="1616382" cy="2709799"/>
          </a:xfrm>
        </p:grpSpPr>
        <p:sp>
          <p:nvSpPr>
            <p:cNvPr id="9"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nvGrpSpPr>
            <p:cNvPr id="13" name="组合 12"/>
            <p:cNvGrpSpPr/>
            <p:nvPr/>
          </p:nvGrpSpPr>
          <p:grpSpPr>
            <a:xfrm>
              <a:off x="3999883" y="4025097"/>
              <a:ext cx="716912" cy="700983"/>
              <a:chOff x="3759201" y="3508375"/>
              <a:chExt cx="828024" cy="809626"/>
            </a:xfrm>
          </p:grpSpPr>
          <p:sp>
            <p:nvSpPr>
              <p:cNvPr id="14"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9AC2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5"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6"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7"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8"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9"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0"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1"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2"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3"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4"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5"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6"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7"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8"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9"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0"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1"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2"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3"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4"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5"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6"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grpSp>
        <p:nvGrpSpPr>
          <p:cNvPr id="37" name="Group 37"/>
          <p:cNvGrpSpPr>
            <a:grpSpLocks noChangeAspect="1"/>
          </p:cNvGrpSpPr>
          <p:nvPr/>
        </p:nvGrpSpPr>
        <p:grpSpPr bwMode="auto">
          <a:xfrm>
            <a:off x="3481414" y="1345332"/>
            <a:ext cx="2208313" cy="2671983"/>
            <a:chOff x="2250" y="790"/>
            <a:chExt cx="1205" cy="1458"/>
          </a:xfrm>
          <a:solidFill>
            <a:srgbClr val="9AC223"/>
          </a:solidFill>
        </p:grpSpPr>
        <p:sp>
          <p:nvSpPr>
            <p:cNvPr id="38"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1"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2"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3"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4"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5"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6"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7"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8"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9"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0"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1"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2"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3"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4"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5"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6"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7"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8"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9"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0"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1"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2"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3"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4"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5"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6"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7"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8"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9"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0"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1"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2"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3"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4"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5"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6"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7"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8"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9"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0"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1"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2"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3"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4"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5"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6"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7"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8"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9"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0"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1"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2"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3"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4"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5"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6"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7"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8"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9"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0"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1"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2"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3"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4"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5"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6"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7"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8"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9"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0"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1"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2" name="Oval 122"/>
            <p:cNvSpPr>
              <a:spLocks noChangeArrowheads="1"/>
            </p:cNvSpPr>
            <p:nvPr/>
          </p:nvSpPr>
          <p:spPr bwMode="auto">
            <a:xfrm>
              <a:off x="2786" y="1291"/>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3" name="Oval 123"/>
            <p:cNvSpPr>
              <a:spLocks noChangeArrowheads="1"/>
            </p:cNvSpPr>
            <p:nvPr/>
          </p:nvSpPr>
          <p:spPr bwMode="auto">
            <a:xfrm>
              <a:off x="2306" y="1591"/>
              <a:ext cx="111" cy="114"/>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4" name="Oval 124"/>
            <p:cNvSpPr>
              <a:spLocks noChangeArrowheads="1"/>
            </p:cNvSpPr>
            <p:nvPr/>
          </p:nvSpPr>
          <p:spPr bwMode="auto">
            <a:xfrm>
              <a:off x="2798" y="2137"/>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5" name="Oval 125"/>
            <p:cNvSpPr>
              <a:spLocks noChangeArrowheads="1"/>
            </p:cNvSpPr>
            <p:nvPr/>
          </p:nvSpPr>
          <p:spPr bwMode="auto">
            <a:xfrm>
              <a:off x="2798" y="1579"/>
              <a:ext cx="111" cy="11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6" name="Oval 126"/>
            <p:cNvSpPr>
              <a:spLocks noChangeArrowheads="1"/>
            </p:cNvSpPr>
            <p:nvPr/>
          </p:nvSpPr>
          <p:spPr bwMode="auto">
            <a:xfrm>
              <a:off x="2781" y="1761"/>
              <a:ext cx="144" cy="144"/>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7" name="Oval 127"/>
            <p:cNvSpPr>
              <a:spLocks noChangeArrowheads="1"/>
            </p:cNvSpPr>
            <p:nvPr/>
          </p:nvSpPr>
          <p:spPr bwMode="auto">
            <a:xfrm>
              <a:off x="3341" y="1421"/>
              <a:ext cx="114" cy="11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8" name="Oval 128"/>
            <p:cNvSpPr>
              <a:spLocks noChangeArrowheads="1"/>
            </p:cNvSpPr>
            <p:nvPr/>
          </p:nvSpPr>
          <p:spPr bwMode="auto">
            <a:xfrm>
              <a:off x="2524" y="835"/>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9" name="Oval 129"/>
            <p:cNvSpPr>
              <a:spLocks noChangeArrowheads="1"/>
            </p:cNvSpPr>
            <p:nvPr/>
          </p:nvSpPr>
          <p:spPr bwMode="auto">
            <a:xfrm>
              <a:off x="2521" y="1227"/>
              <a:ext cx="81" cy="8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0" name="Oval 130"/>
            <p:cNvSpPr>
              <a:spLocks noChangeArrowheads="1"/>
            </p:cNvSpPr>
            <p:nvPr/>
          </p:nvSpPr>
          <p:spPr bwMode="auto">
            <a:xfrm>
              <a:off x="2250" y="1249"/>
              <a:ext cx="80"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1" name="Oval 131"/>
            <p:cNvSpPr>
              <a:spLocks noChangeArrowheads="1"/>
            </p:cNvSpPr>
            <p:nvPr/>
          </p:nvSpPr>
          <p:spPr bwMode="auto">
            <a:xfrm>
              <a:off x="2351" y="1001"/>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2" name="Oval 132"/>
            <p:cNvSpPr>
              <a:spLocks noChangeArrowheads="1"/>
            </p:cNvSpPr>
            <p:nvPr/>
          </p:nvSpPr>
          <p:spPr bwMode="auto">
            <a:xfrm>
              <a:off x="2942" y="1069"/>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3" name="Oval 133"/>
            <p:cNvSpPr>
              <a:spLocks noChangeArrowheads="1"/>
            </p:cNvSpPr>
            <p:nvPr/>
          </p:nvSpPr>
          <p:spPr bwMode="auto">
            <a:xfrm>
              <a:off x="3346" y="1109"/>
              <a:ext cx="80" cy="8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4" name="Oval 134"/>
            <p:cNvSpPr>
              <a:spLocks noChangeArrowheads="1"/>
            </p:cNvSpPr>
            <p:nvPr/>
          </p:nvSpPr>
          <p:spPr bwMode="auto">
            <a:xfrm>
              <a:off x="3110" y="1558"/>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5" name="Oval 135"/>
            <p:cNvSpPr>
              <a:spLocks noChangeArrowheads="1"/>
            </p:cNvSpPr>
            <p:nvPr/>
          </p:nvSpPr>
          <p:spPr bwMode="auto">
            <a:xfrm>
              <a:off x="3204" y="1225"/>
              <a:ext cx="78" cy="78"/>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6" name="Oval 136"/>
            <p:cNvSpPr>
              <a:spLocks noChangeArrowheads="1"/>
            </p:cNvSpPr>
            <p:nvPr/>
          </p:nvSpPr>
          <p:spPr bwMode="auto">
            <a:xfrm>
              <a:off x="2491" y="1962"/>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7" name="Oval 137"/>
            <p:cNvSpPr>
              <a:spLocks noChangeArrowheads="1"/>
            </p:cNvSpPr>
            <p:nvPr/>
          </p:nvSpPr>
          <p:spPr bwMode="auto">
            <a:xfrm>
              <a:off x="3136" y="190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8" name="Oval 138"/>
            <p:cNvSpPr>
              <a:spLocks noChangeArrowheads="1"/>
            </p:cNvSpPr>
            <p:nvPr/>
          </p:nvSpPr>
          <p:spPr bwMode="auto">
            <a:xfrm>
              <a:off x="2746" y="1102"/>
              <a:ext cx="57" cy="59"/>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9" name="Oval 139"/>
            <p:cNvSpPr>
              <a:spLocks noChangeArrowheads="1"/>
            </p:cNvSpPr>
            <p:nvPr/>
          </p:nvSpPr>
          <p:spPr bwMode="auto">
            <a:xfrm>
              <a:off x="2422" y="1395"/>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0" name="Oval 140"/>
            <p:cNvSpPr>
              <a:spLocks noChangeArrowheads="1"/>
            </p:cNvSpPr>
            <p:nvPr/>
          </p:nvSpPr>
          <p:spPr bwMode="auto">
            <a:xfrm>
              <a:off x="2573" y="135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1" name="Oval 141"/>
            <p:cNvSpPr>
              <a:spLocks noChangeArrowheads="1"/>
            </p:cNvSpPr>
            <p:nvPr/>
          </p:nvSpPr>
          <p:spPr bwMode="auto">
            <a:xfrm>
              <a:off x="3065" y="1362"/>
              <a:ext cx="59"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2" name="Oval 142"/>
            <p:cNvSpPr>
              <a:spLocks noChangeArrowheads="1"/>
            </p:cNvSpPr>
            <p:nvPr/>
          </p:nvSpPr>
          <p:spPr bwMode="auto">
            <a:xfrm>
              <a:off x="2968" y="1610"/>
              <a:ext cx="57"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3" name="Oval 143"/>
            <p:cNvSpPr>
              <a:spLocks noChangeArrowheads="1"/>
            </p:cNvSpPr>
            <p:nvPr/>
          </p:nvSpPr>
          <p:spPr bwMode="auto">
            <a:xfrm>
              <a:off x="2873" y="79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4" name="Oval 144"/>
            <p:cNvSpPr>
              <a:spLocks noChangeArrowheads="1"/>
            </p:cNvSpPr>
            <p:nvPr/>
          </p:nvSpPr>
          <p:spPr bwMode="auto">
            <a:xfrm>
              <a:off x="3178" y="923"/>
              <a:ext cx="57" cy="56"/>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5" name="Oval 145"/>
            <p:cNvSpPr>
              <a:spLocks noChangeArrowheads="1"/>
            </p:cNvSpPr>
            <p:nvPr/>
          </p:nvSpPr>
          <p:spPr bwMode="auto">
            <a:xfrm>
              <a:off x="3254" y="170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6" name="Oval 146"/>
            <p:cNvSpPr>
              <a:spLocks noChangeArrowheads="1"/>
            </p:cNvSpPr>
            <p:nvPr/>
          </p:nvSpPr>
          <p:spPr bwMode="auto">
            <a:xfrm>
              <a:off x="3119" y="2139"/>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7" name="Oval 147"/>
            <p:cNvSpPr>
              <a:spLocks noChangeArrowheads="1"/>
            </p:cNvSpPr>
            <p:nvPr/>
          </p:nvSpPr>
          <p:spPr bwMode="auto">
            <a:xfrm>
              <a:off x="2994" y="217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8" name="Oval 148"/>
            <p:cNvSpPr>
              <a:spLocks noChangeArrowheads="1"/>
            </p:cNvSpPr>
            <p:nvPr/>
          </p:nvSpPr>
          <p:spPr bwMode="auto">
            <a:xfrm>
              <a:off x="2557" y="2172"/>
              <a:ext cx="56"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9" name="Oval 149"/>
            <p:cNvSpPr>
              <a:spLocks noChangeArrowheads="1"/>
            </p:cNvSpPr>
            <p:nvPr/>
          </p:nvSpPr>
          <p:spPr bwMode="auto">
            <a:xfrm>
              <a:off x="2618" y="1735"/>
              <a:ext cx="81"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0" name="Oval 150"/>
            <p:cNvSpPr>
              <a:spLocks noChangeArrowheads="1"/>
            </p:cNvSpPr>
            <p:nvPr/>
          </p:nvSpPr>
          <p:spPr bwMode="auto">
            <a:xfrm>
              <a:off x="2989" y="1809"/>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1" name="Oval 151"/>
            <p:cNvSpPr>
              <a:spLocks noChangeArrowheads="1"/>
            </p:cNvSpPr>
            <p:nvPr/>
          </p:nvSpPr>
          <p:spPr bwMode="auto">
            <a:xfrm>
              <a:off x="2994" y="2009"/>
              <a:ext cx="80"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2" name="Oval 152"/>
            <p:cNvSpPr>
              <a:spLocks noChangeArrowheads="1"/>
            </p:cNvSpPr>
            <p:nvPr/>
          </p:nvSpPr>
          <p:spPr bwMode="auto">
            <a:xfrm>
              <a:off x="2694" y="199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3" name="Oval 153"/>
            <p:cNvSpPr>
              <a:spLocks noChangeArrowheads="1"/>
            </p:cNvSpPr>
            <p:nvPr/>
          </p:nvSpPr>
          <p:spPr bwMode="auto">
            <a:xfrm>
              <a:off x="2583" y="1483"/>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4"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nvGrpSpPr>
          <p:cNvPr id="155" name="组合 154"/>
          <p:cNvGrpSpPr/>
          <p:nvPr/>
        </p:nvGrpSpPr>
        <p:grpSpPr>
          <a:xfrm>
            <a:off x="2286006" y="3298053"/>
            <a:ext cx="354368" cy="354368"/>
            <a:chOff x="2771800" y="2974815"/>
            <a:chExt cx="265776" cy="265776"/>
          </a:xfrm>
        </p:grpSpPr>
        <p:sp>
          <p:nvSpPr>
            <p:cNvPr id="156" name="椭圆 15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7" name="椭圆 156"/>
            <p:cNvSpPr/>
            <p:nvPr/>
          </p:nvSpPr>
          <p:spPr>
            <a:xfrm>
              <a:off x="2798757" y="2999947"/>
              <a:ext cx="211861" cy="211861"/>
            </a:xfrm>
            <a:prstGeom prst="ellips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59" name="矩形 158"/>
          <p:cNvSpPr/>
          <p:nvPr/>
        </p:nvSpPr>
        <p:spPr>
          <a:xfrm flipH="1">
            <a:off x="401745" y="4075881"/>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60" name="矩形 159"/>
          <p:cNvSpPr/>
          <p:nvPr/>
        </p:nvSpPr>
        <p:spPr>
          <a:xfrm>
            <a:off x="1354912" y="3759103"/>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61" name="组合 160"/>
          <p:cNvGrpSpPr/>
          <p:nvPr/>
        </p:nvGrpSpPr>
        <p:grpSpPr>
          <a:xfrm>
            <a:off x="2286006" y="1569861"/>
            <a:ext cx="354368" cy="354368"/>
            <a:chOff x="2771800" y="2974815"/>
            <a:chExt cx="265776" cy="265776"/>
          </a:xfrm>
        </p:grpSpPr>
        <p:sp>
          <p:nvSpPr>
            <p:cNvPr id="162" name="椭圆 161"/>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3" name="椭圆 162"/>
            <p:cNvSpPr/>
            <p:nvPr/>
          </p:nvSpPr>
          <p:spPr>
            <a:xfrm>
              <a:off x="2798757" y="2999947"/>
              <a:ext cx="211861" cy="211861"/>
            </a:xfrm>
            <a:prstGeom prst="ellips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65" name="矩形 164"/>
          <p:cNvSpPr/>
          <p:nvPr/>
        </p:nvSpPr>
        <p:spPr>
          <a:xfrm flipH="1">
            <a:off x="401745" y="2347689"/>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66" name="矩形 165"/>
          <p:cNvSpPr/>
          <p:nvPr/>
        </p:nvSpPr>
        <p:spPr>
          <a:xfrm>
            <a:off x="1354912" y="2030903"/>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67" name="组合 166"/>
          <p:cNvGrpSpPr/>
          <p:nvPr/>
        </p:nvGrpSpPr>
        <p:grpSpPr>
          <a:xfrm>
            <a:off x="6598552" y="1569861"/>
            <a:ext cx="354368" cy="354368"/>
            <a:chOff x="2771800" y="2974815"/>
            <a:chExt cx="265776" cy="265776"/>
          </a:xfrm>
        </p:grpSpPr>
        <p:sp>
          <p:nvSpPr>
            <p:cNvPr id="168" name="椭圆 16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9" name="椭圆 168"/>
            <p:cNvSpPr/>
            <p:nvPr/>
          </p:nvSpPr>
          <p:spPr>
            <a:xfrm>
              <a:off x="2798757" y="2999947"/>
              <a:ext cx="211861" cy="211861"/>
            </a:xfrm>
            <a:prstGeom prst="ellips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71" name="矩形 170"/>
          <p:cNvSpPr/>
          <p:nvPr/>
        </p:nvSpPr>
        <p:spPr>
          <a:xfrm flipH="1">
            <a:off x="6499149" y="2347689"/>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72" name="矩形 171"/>
          <p:cNvSpPr/>
          <p:nvPr/>
        </p:nvSpPr>
        <p:spPr>
          <a:xfrm>
            <a:off x="6499158" y="2030903"/>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73" name="组合 172"/>
          <p:cNvGrpSpPr/>
          <p:nvPr/>
        </p:nvGrpSpPr>
        <p:grpSpPr>
          <a:xfrm>
            <a:off x="6598552" y="3298053"/>
            <a:ext cx="354368" cy="354368"/>
            <a:chOff x="2771800" y="2974815"/>
            <a:chExt cx="265776" cy="265776"/>
          </a:xfrm>
        </p:grpSpPr>
        <p:sp>
          <p:nvSpPr>
            <p:cNvPr id="174" name="椭圆 173"/>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5" name="椭圆 174"/>
            <p:cNvSpPr/>
            <p:nvPr/>
          </p:nvSpPr>
          <p:spPr>
            <a:xfrm>
              <a:off x="2798757" y="2999947"/>
              <a:ext cx="211861" cy="211861"/>
            </a:xfrm>
            <a:prstGeom prst="ellips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6"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77" name="矩形 176"/>
          <p:cNvSpPr/>
          <p:nvPr/>
        </p:nvSpPr>
        <p:spPr>
          <a:xfrm flipH="1">
            <a:off x="6499149" y="4075881"/>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78" name="矩形 177"/>
          <p:cNvSpPr/>
          <p:nvPr/>
        </p:nvSpPr>
        <p:spPr>
          <a:xfrm>
            <a:off x="6499158" y="3759103"/>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36036102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300" fill="hold"/>
                                        <p:tgtEl>
                                          <p:spTgt spid="8"/>
                                        </p:tgtEl>
                                        <p:attrNameLst>
                                          <p:attrName>ppt_x</p:attrName>
                                        </p:attrNameLst>
                                      </p:cBhvr>
                                      <p:tavLst>
                                        <p:tav tm="0">
                                          <p:val>
                                            <p:strVal val="#ppt_x"/>
                                          </p:val>
                                        </p:tav>
                                        <p:tav tm="100000">
                                          <p:val>
                                            <p:strVal val="#ppt_x"/>
                                          </p:val>
                                        </p:tav>
                                      </p:tavLst>
                                    </p:anim>
                                    <p:anim calcmode="lin" valueType="num">
                                      <p:cBhvr additive="base">
                                        <p:cTn id="19" dur="300" fill="hold"/>
                                        <p:tgtEl>
                                          <p:spTgt spid="8"/>
                                        </p:tgtEl>
                                        <p:attrNameLst>
                                          <p:attrName>ppt_y</p:attrName>
                                        </p:attrNameLst>
                                      </p:cBhvr>
                                      <p:tavLst>
                                        <p:tav tm="0">
                                          <p:val>
                                            <p:strVal val="0-#ppt_h/2"/>
                                          </p:val>
                                        </p:tav>
                                        <p:tav tm="100000">
                                          <p:val>
                                            <p:strVal val="#ppt_y"/>
                                          </p:val>
                                        </p:tav>
                                      </p:tavLst>
                                    </p:anim>
                                  </p:childTnLst>
                                </p:cTn>
                              </p:par>
                              <p:par>
                                <p:cTn id="20" presetID="6" presetClass="entr" presetSubtype="32"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out)">
                                      <p:cBhvr>
                                        <p:cTn id="22" dur="300"/>
                                        <p:tgtEl>
                                          <p:spTgt spid="7"/>
                                        </p:tgtEl>
                                      </p:cBhvr>
                                    </p:animEffect>
                                  </p:childTnLst>
                                </p:cTn>
                              </p:par>
                            </p:childTnLst>
                          </p:cTn>
                        </p:par>
                        <p:par>
                          <p:cTn id="23" fill="hold">
                            <p:stCondLst>
                              <p:cond delay="1300"/>
                            </p:stCondLst>
                            <p:childTnLst>
                              <p:par>
                                <p:cTn id="24" presetID="10" presetClass="entr" presetSubtype="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26" presetClass="emph" presetSubtype="0" fill="hold" nodeType="withEffect">
                                  <p:stCondLst>
                                    <p:cond delay="0"/>
                                  </p:stCondLst>
                                  <p:childTnLst>
                                    <p:animEffect transition="out" filter="fade">
                                      <p:cBhvr>
                                        <p:cTn id="28" dur="400" tmFilter="0, 0; .2, .5; .8, .5; 1, 0"/>
                                        <p:tgtEl>
                                          <p:spTgt spid="37"/>
                                        </p:tgtEl>
                                      </p:cBhvr>
                                    </p:animEffect>
                                    <p:animScale>
                                      <p:cBhvr>
                                        <p:cTn id="29" dur="200" autoRev="1" fill="hold"/>
                                        <p:tgtEl>
                                          <p:spTgt spid="37"/>
                                        </p:tgtEl>
                                      </p:cBhvr>
                                      <p:by x="105000" y="105000"/>
                                    </p:animScale>
                                  </p:childTnLst>
                                </p:cTn>
                              </p:par>
                            </p:childTnLst>
                          </p:cTn>
                        </p:par>
                        <p:par>
                          <p:cTn id="30" fill="hold">
                            <p:stCondLst>
                              <p:cond delay="1800"/>
                            </p:stCondLst>
                            <p:childTnLst>
                              <p:par>
                                <p:cTn id="31" presetID="10" presetClass="entr" presetSubtype="0" fill="hold" nodeType="afterEffect">
                                  <p:stCondLst>
                                    <p:cond delay="0"/>
                                  </p:stCondLst>
                                  <p:childTnLst>
                                    <p:set>
                                      <p:cBhvr>
                                        <p:cTn id="32" dur="1" fill="hold">
                                          <p:stCondLst>
                                            <p:cond delay="0"/>
                                          </p:stCondLst>
                                        </p:cTn>
                                        <p:tgtEl>
                                          <p:spTgt spid="161"/>
                                        </p:tgtEl>
                                        <p:attrNameLst>
                                          <p:attrName>style.visibility</p:attrName>
                                        </p:attrNameLst>
                                      </p:cBhvr>
                                      <p:to>
                                        <p:strVal val="visible"/>
                                      </p:to>
                                    </p:set>
                                    <p:animEffect transition="in" filter="fade">
                                      <p:cBhvr>
                                        <p:cTn id="33" dur="350"/>
                                        <p:tgtEl>
                                          <p:spTgt spid="161"/>
                                        </p:tgtEl>
                                      </p:cBhvr>
                                    </p:animEffect>
                                  </p:childTnLst>
                                </p:cTn>
                              </p:par>
                              <p:par>
                                <p:cTn id="34" presetID="26" presetClass="emph" presetSubtype="0" fill="hold" nodeType="withEffect">
                                  <p:stCondLst>
                                    <p:cond delay="0"/>
                                  </p:stCondLst>
                                  <p:childTnLst>
                                    <p:animEffect transition="out" filter="fade">
                                      <p:cBhvr>
                                        <p:cTn id="35" dur="400" tmFilter="0, 0; .2, .5; .8, .5; 1, 0"/>
                                        <p:tgtEl>
                                          <p:spTgt spid="161"/>
                                        </p:tgtEl>
                                      </p:cBhvr>
                                    </p:animEffect>
                                    <p:animScale>
                                      <p:cBhvr>
                                        <p:cTn id="36" dur="200" autoRev="1" fill="hold"/>
                                        <p:tgtEl>
                                          <p:spTgt spid="161"/>
                                        </p:tgtEl>
                                      </p:cBhvr>
                                      <p:by x="105000" y="105000"/>
                                    </p:animScale>
                                  </p:childTnLst>
                                </p:cTn>
                              </p:par>
                            </p:childTnLst>
                          </p:cTn>
                        </p:par>
                        <p:par>
                          <p:cTn id="37" fill="hold">
                            <p:stCondLst>
                              <p:cond delay="2200"/>
                            </p:stCondLst>
                            <p:childTnLst>
                              <p:par>
                                <p:cTn id="38" presetID="10" presetClass="entr" presetSubtype="0" fill="hold" grpId="0" nodeType="afterEffect">
                                  <p:stCondLst>
                                    <p:cond delay="0"/>
                                  </p:stCondLst>
                                  <p:childTnLst>
                                    <p:set>
                                      <p:cBhvr>
                                        <p:cTn id="39" dur="1" fill="hold">
                                          <p:stCondLst>
                                            <p:cond delay="0"/>
                                          </p:stCondLst>
                                        </p:cTn>
                                        <p:tgtEl>
                                          <p:spTgt spid="166"/>
                                        </p:tgtEl>
                                        <p:attrNameLst>
                                          <p:attrName>style.visibility</p:attrName>
                                        </p:attrNameLst>
                                      </p:cBhvr>
                                      <p:to>
                                        <p:strVal val="visible"/>
                                      </p:to>
                                    </p:set>
                                    <p:animEffect transition="in" filter="fade">
                                      <p:cBhvr>
                                        <p:cTn id="40" dur="350"/>
                                        <p:tgtEl>
                                          <p:spTgt spid="166"/>
                                        </p:tgtEl>
                                      </p:cBhvr>
                                    </p:animEffect>
                                  </p:childTnLst>
                                </p:cTn>
                              </p:par>
                              <p:par>
                                <p:cTn id="41" presetID="26" presetClass="emph" presetSubtype="0" fill="hold" grpId="1" nodeType="withEffect">
                                  <p:stCondLst>
                                    <p:cond delay="0"/>
                                  </p:stCondLst>
                                  <p:childTnLst>
                                    <p:animEffect transition="out" filter="fade">
                                      <p:cBhvr>
                                        <p:cTn id="42" dur="400" tmFilter="0, 0; .2, .5; .8, .5; 1, 0"/>
                                        <p:tgtEl>
                                          <p:spTgt spid="166"/>
                                        </p:tgtEl>
                                      </p:cBhvr>
                                    </p:animEffect>
                                    <p:animScale>
                                      <p:cBhvr>
                                        <p:cTn id="43" dur="200" autoRev="1" fill="hold"/>
                                        <p:tgtEl>
                                          <p:spTgt spid="166"/>
                                        </p:tgtEl>
                                      </p:cBhvr>
                                      <p:by x="105000" y="105000"/>
                                    </p:animScale>
                                  </p:childTnLst>
                                </p:cTn>
                              </p:par>
                            </p:childTnLst>
                          </p:cTn>
                        </p:par>
                        <p:par>
                          <p:cTn id="44" fill="hold">
                            <p:stCondLst>
                              <p:cond delay="2600"/>
                            </p:stCondLst>
                            <p:childTnLst>
                              <p:par>
                                <p:cTn id="45" presetID="10" presetClass="entr" presetSubtype="0" fill="hold" grpId="0" nodeType="afterEffect">
                                  <p:stCondLst>
                                    <p:cond delay="0"/>
                                  </p:stCondLst>
                                  <p:childTnLst>
                                    <p:set>
                                      <p:cBhvr>
                                        <p:cTn id="46" dur="1" fill="hold">
                                          <p:stCondLst>
                                            <p:cond delay="0"/>
                                          </p:stCondLst>
                                        </p:cTn>
                                        <p:tgtEl>
                                          <p:spTgt spid="165"/>
                                        </p:tgtEl>
                                        <p:attrNameLst>
                                          <p:attrName>style.visibility</p:attrName>
                                        </p:attrNameLst>
                                      </p:cBhvr>
                                      <p:to>
                                        <p:strVal val="visible"/>
                                      </p:to>
                                    </p:set>
                                    <p:animEffect transition="in" filter="fade">
                                      <p:cBhvr>
                                        <p:cTn id="47" dur="500"/>
                                        <p:tgtEl>
                                          <p:spTgt spid="165"/>
                                        </p:tgtEl>
                                      </p:cBhvr>
                                    </p:animEffect>
                                  </p:childTnLst>
                                </p:cTn>
                              </p:par>
                            </p:childTnLst>
                          </p:cTn>
                        </p:par>
                        <p:par>
                          <p:cTn id="48" fill="hold">
                            <p:stCondLst>
                              <p:cond delay="3100"/>
                            </p:stCondLst>
                            <p:childTnLst>
                              <p:par>
                                <p:cTn id="49" presetID="10" presetClass="entr" presetSubtype="0" fill="hold" nodeType="afterEffect">
                                  <p:stCondLst>
                                    <p:cond delay="0"/>
                                  </p:stCondLst>
                                  <p:childTnLst>
                                    <p:set>
                                      <p:cBhvr>
                                        <p:cTn id="50" dur="1" fill="hold">
                                          <p:stCondLst>
                                            <p:cond delay="0"/>
                                          </p:stCondLst>
                                        </p:cTn>
                                        <p:tgtEl>
                                          <p:spTgt spid="155"/>
                                        </p:tgtEl>
                                        <p:attrNameLst>
                                          <p:attrName>style.visibility</p:attrName>
                                        </p:attrNameLst>
                                      </p:cBhvr>
                                      <p:to>
                                        <p:strVal val="visible"/>
                                      </p:to>
                                    </p:set>
                                    <p:animEffect transition="in" filter="fade">
                                      <p:cBhvr>
                                        <p:cTn id="51" dur="350"/>
                                        <p:tgtEl>
                                          <p:spTgt spid="155"/>
                                        </p:tgtEl>
                                      </p:cBhvr>
                                    </p:animEffect>
                                  </p:childTnLst>
                                </p:cTn>
                              </p:par>
                              <p:par>
                                <p:cTn id="52" presetID="26" presetClass="emph" presetSubtype="0" fill="hold" nodeType="withEffect">
                                  <p:stCondLst>
                                    <p:cond delay="0"/>
                                  </p:stCondLst>
                                  <p:childTnLst>
                                    <p:animEffect transition="out" filter="fade">
                                      <p:cBhvr>
                                        <p:cTn id="53" dur="400" tmFilter="0, 0; .2, .5; .8, .5; 1, 0"/>
                                        <p:tgtEl>
                                          <p:spTgt spid="155"/>
                                        </p:tgtEl>
                                      </p:cBhvr>
                                    </p:animEffect>
                                    <p:animScale>
                                      <p:cBhvr>
                                        <p:cTn id="54" dur="200" autoRev="1" fill="hold"/>
                                        <p:tgtEl>
                                          <p:spTgt spid="155"/>
                                        </p:tgtEl>
                                      </p:cBhvr>
                                      <p:by x="105000" y="105000"/>
                                    </p:animScale>
                                  </p:childTnLst>
                                </p:cTn>
                              </p:par>
                            </p:childTnLst>
                          </p:cTn>
                        </p:par>
                        <p:par>
                          <p:cTn id="55" fill="hold">
                            <p:stCondLst>
                              <p:cond delay="3500"/>
                            </p:stCondLst>
                            <p:childTnLst>
                              <p:par>
                                <p:cTn id="56" presetID="10" presetClass="entr" presetSubtype="0" fill="hold" grpId="0" nodeType="afterEffect">
                                  <p:stCondLst>
                                    <p:cond delay="0"/>
                                  </p:stCondLst>
                                  <p:childTnLst>
                                    <p:set>
                                      <p:cBhvr>
                                        <p:cTn id="57" dur="1" fill="hold">
                                          <p:stCondLst>
                                            <p:cond delay="0"/>
                                          </p:stCondLst>
                                        </p:cTn>
                                        <p:tgtEl>
                                          <p:spTgt spid="160"/>
                                        </p:tgtEl>
                                        <p:attrNameLst>
                                          <p:attrName>style.visibility</p:attrName>
                                        </p:attrNameLst>
                                      </p:cBhvr>
                                      <p:to>
                                        <p:strVal val="visible"/>
                                      </p:to>
                                    </p:set>
                                    <p:animEffect transition="in" filter="fade">
                                      <p:cBhvr>
                                        <p:cTn id="58" dur="350"/>
                                        <p:tgtEl>
                                          <p:spTgt spid="160"/>
                                        </p:tgtEl>
                                      </p:cBhvr>
                                    </p:animEffect>
                                  </p:childTnLst>
                                </p:cTn>
                              </p:par>
                              <p:par>
                                <p:cTn id="59" presetID="26" presetClass="emph" presetSubtype="0" fill="hold" grpId="1" nodeType="withEffect">
                                  <p:stCondLst>
                                    <p:cond delay="0"/>
                                  </p:stCondLst>
                                  <p:childTnLst>
                                    <p:animEffect transition="out" filter="fade">
                                      <p:cBhvr>
                                        <p:cTn id="60" dur="400" tmFilter="0, 0; .2, .5; .8, .5; 1, 0"/>
                                        <p:tgtEl>
                                          <p:spTgt spid="160"/>
                                        </p:tgtEl>
                                      </p:cBhvr>
                                    </p:animEffect>
                                    <p:animScale>
                                      <p:cBhvr>
                                        <p:cTn id="61" dur="200" autoRev="1" fill="hold"/>
                                        <p:tgtEl>
                                          <p:spTgt spid="160"/>
                                        </p:tgtEl>
                                      </p:cBhvr>
                                      <p:by x="105000" y="105000"/>
                                    </p:animScale>
                                  </p:childTnLst>
                                </p:cTn>
                              </p:par>
                            </p:childTnLst>
                          </p:cTn>
                        </p:par>
                        <p:par>
                          <p:cTn id="62" fill="hold">
                            <p:stCondLst>
                              <p:cond delay="3900"/>
                            </p:stCondLst>
                            <p:childTnLst>
                              <p:par>
                                <p:cTn id="63" presetID="10" presetClass="entr" presetSubtype="0" fill="hold" grpId="0" nodeType="afterEffect">
                                  <p:stCondLst>
                                    <p:cond delay="0"/>
                                  </p:stCondLst>
                                  <p:childTnLst>
                                    <p:set>
                                      <p:cBhvr>
                                        <p:cTn id="64" dur="1" fill="hold">
                                          <p:stCondLst>
                                            <p:cond delay="0"/>
                                          </p:stCondLst>
                                        </p:cTn>
                                        <p:tgtEl>
                                          <p:spTgt spid="159"/>
                                        </p:tgtEl>
                                        <p:attrNameLst>
                                          <p:attrName>style.visibility</p:attrName>
                                        </p:attrNameLst>
                                      </p:cBhvr>
                                      <p:to>
                                        <p:strVal val="visible"/>
                                      </p:to>
                                    </p:set>
                                    <p:animEffect transition="in" filter="fade">
                                      <p:cBhvr>
                                        <p:cTn id="65" dur="500"/>
                                        <p:tgtEl>
                                          <p:spTgt spid="159"/>
                                        </p:tgtEl>
                                      </p:cBhvr>
                                    </p:animEffect>
                                  </p:childTnLst>
                                </p:cTn>
                              </p:par>
                            </p:childTnLst>
                          </p:cTn>
                        </p:par>
                        <p:par>
                          <p:cTn id="66" fill="hold">
                            <p:stCondLst>
                              <p:cond delay="4400"/>
                            </p:stCondLst>
                            <p:childTnLst>
                              <p:par>
                                <p:cTn id="67" presetID="10" presetClass="entr" presetSubtype="0" fill="hold" nodeType="afterEffect">
                                  <p:stCondLst>
                                    <p:cond delay="0"/>
                                  </p:stCondLst>
                                  <p:childTnLst>
                                    <p:set>
                                      <p:cBhvr>
                                        <p:cTn id="68" dur="1" fill="hold">
                                          <p:stCondLst>
                                            <p:cond delay="0"/>
                                          </p:stCondLst>
                                        </p:cTn>
                                        <p:tgtEl>
                                          <p:spTgt spid="167"/>
                                        </p:tgtEl>
                                        <p:attrNameLst>
                                          <p:attrName>style.visibility</p:attrName>
                                        </p:attrNameLst>
                                      </p:cBhvr>
                                      <p:to>
                                        <p:strVal val="visible"/>
                                      </p:to>
                                    </p:set>
                                    <p:animEffect transition="in" filter="fade">
                                      <p:cBhvr>
                                        <p:cTn id="69" dur="350"/>
                                        <p:tgtEl>
                                          <p:spTgt spid="167"/>
                                        </p:tgtEl>
                                      </p:cBhvr>
                                    </p:animEffect>
                                  </p:childTnLst>
                                </p:cTn>
                              </p:par>
                              <p:par>
                                <p:cTn id="70" presetID="26" presetClass="emph" presetSubtype="0" fill="hold" nodeType="withEffect">
                                  <p:stCondLst>
                                    <p:cond delay="0"/>
                                  </p:stCondLst>
                                  <p:childTnLst>
                                    <p:animEffect transition="out" filter="fade">
                                      <p:cBhvr>
                                        <p:cTn id="71" dur="400" tmFilter="0, 0; .2, .5; .8, .5; 1, 0"/>
                                        <p:tgtEl>
                                          <p:spTgt spid="167"/>
                                        </p:tgtEl>
                                      </p:cBhvr>
                                    </p:animEffect>
                                    <p:animScale>
                                      <p:cBhvr>
                                        <p:cTn id="72" dur="200" autoRev="1" fill="hold"/>
                                        <p:tgtEl>
                                          <p:spTgt spid="167"/>
                                        </p:tgtEl>
                                      </p:cBhvr>
                                      <p:by x="105000" y="105000"/>
                                    </p:animScale>
                                  </p:childTnLst>
                                </p:cTn>
                              </p:par>
                            </p:childTnLst>
                          </p:cTn>
                        </p:par>
                        <p:par>
                          <p:cTn id="73" fill="hold">
                            <p:stCondLst>
                              <p:cond delay="4800"/>
                            </p:stCondLst>
                            <p:childTnLst>
                              <p:par>
                                <p:cTn id="74" presetID="10" presetClass="entr" presetSubtype="0" fill="hold" grpId="0" nodeType="afterEffect">
                                  <p:stCondLst>
                                    <p:cond delay="0"/>
                                  </p:stCondLst>
                                  <p:childTnLst>
                                    <p:set>
                                      <p:cBhvr>
                                        <p:cTn id="75" dur="1" fill="hold">
                                          <p:stCondLst>
                                            <p:cond delay="0"/>
                                          </p:stCondLst>
                                        </p:cTn>
                                        <p:tgtEl>
                                          <p:spTgt spid="172"/>
                                        </p:tgtEl>
                                        <p:attrNameLst>
                                          <p:attrName>style.visibility</p:attrName>
                                        </p:attrNameLst>
                                      </p:cBhvr>
                                      <p:to>
                                        <p:strVal val="visible"/>
                                      </p:to>
                                    </p:set>
                                    <p:animEffect transition="in" filter="fade">
                                      <p:cBhvr>
                                        <p:cTn id="76" dur="350"/>
                                        <p:tgtEl>
                                          <p:spTgt spid="172"/>
                                        </p:tgtEl>
                                      </p:cBhvr>
                                    </p:animEffect>
                                  </p:childTnLst>
                                </p:cTn>
                              </p:par>
                              <p:par>
                                <p:cTn id="77" presetID="26" presetClass="emph" presetSubtype="0" fill="hold" grpId="1" nodeType="withEffect">
                                  <p:stCondLst>
                                    <p:cond delay="0"/>
                                  </p:stCondLst>
                                  <p:childTnLst>
                                    <p:animEffect transition="out" filter="fade">
                                      <p:cBhvr>
                                        <p:cTn id="78" dur="400" tmFilter="0, 0; .2, .5; .8, .5; 1, 0"/>
                                        <p:tgtEl>
                                          <p:spTgt spid="172"/>
                                        </p:tgtEl>
                                      </p:cBhvr>
                                    </p:animEffect>
                                    <p:animScale>
                                      <p:cBhvr>
                                        <p:cTn id="79" dur="200" autoRev="1" fill="hold"/>
                                        <p:tgtEl>
                                          <p:spTgt spid="172"/>
                                        </p:tgtEl>
                                      </p:cBhvr>
                                      <p:by x="105000" y="105000"/>
                                    </p:animScale>
                                  </p:childTnLst>
                                </p:cTn>
                              </p:par>
                            </p:childTnLst>
                          </p:cTn>
                        </p:par>
                        <p:par>
                          <p:cTn id="80" fill="hold">
                            <p:stCondLst>
                              <p:cond delay="5200"/>
                            </p:stCondLst>
                            <p:childTnLst>
                              <p:par>
                                <p:cTn id="81" presetID="10" presetClass="entr" presetSubtype="0" fill="hold" grpId="0" nodeType="afterEffect">
                                  <p:stCondLst>
                                    <p:cond delay="0"/>
                                  </p:stCondLst>
                                  <p:childTnLst>
                                    <p:set>
                                      <p:cBhvr>
                                        <p:cTn id="82" dur="1" fill="hold">
                                          <p:stCondLst>
                                            <p:cond delay="0"/>
                                          </p:stCondLst>
                                        </p:cTn>
                                        <p:tgtEl>
                                          <p:spTgt spid="171"/>
                                        </p:tgtEl>
                                        <p:attrNameLst>
                                          <p:attrName>style.visibility</p:attrName>
                                        </p:attrNameLst>
                                      </p:cBhvr>
                                      <p:to>
                                        <p:strVal val="visible"/>
                                      </p:to>
                                    </p:set>
                                    <p:animEffect transition="in" filter="fade">
                                      <p:cBhvr>
                                        <p:cTn id="83" dur="500"/>
                                        <p:tgtEl>
                                          <p:spTgt spid="171"/>
                                        </p:tgtEl>
                                      </p:cBhvr>
                                    </p:animEffect>
                                  </p:childTnLst>
                                </p:cTn>
                              </p:par>
                            </p:childTnLst>
                          </p:cTn>
                        </p:par>
                        <p:par>
                          <p:cTn id="84" fill="hold">
                            <p:stCondLst>
                              <p:cond delay="5700"/>
                            </p:stCondLst>
                            <p:childTnLst>
                              <p:par>
                                <p:cTn id="85" presetID="10" presetClass="entr" presetSubtype="0" fill="hold" nodeType="afterEffect">
                                  <p:stCondLst>
                                    <p:cond delay="0"/>
                                  </p:stCondLst>
                                  <p:childTnLst>
                                    <p:set>
                                      <p:cBhvr>
                                        <p:cTn id="86" dur="1" fill="hold">
                                          <p:stCondLst>
                                            <p:cond delay="0"/>
                                          </p:stCondLst>
                                        </p:cTn>
                                        <p:tgtEl>
                                          <p:spTgt spid="173"/>
                                        </p:tgtEl>
                                        <p:attrNameLst>
                                          <p:attrName>style.visibility</p:attrName>
                                        </p:attrNameLst>
                                      </p:cBhvr>
                                      <p:to>
                                        <p:strVal val="visible"/>
                                      </p:to>
                                    </p:set>
                                    <p:animEffect transition="in" filter="fade">
                                      <p:cBhvr>
                                        <p:cTn id="87" dur="350"/>
                                        <p:tgtEl>
                                          <p:spTgt spid="173"/>
                                        </p:tgtEl>
                                      </p:cBhvr>
                                    </p:animEffect>
                                  </p:childTnLst>
                                </p:cTn>
                              </p:par>
                              <p:par>
                                <p:cTn id="88" presetID="26" presetClass="emph" presetSubtype="0" fill="hold" nodeType="withEffect">
                                  <p:stCondLst>
                                    <p:cond delay="0"/>
                                  </p:stCondLst>
                                  <p:childTnLst>
                                    <p:animEffect transition="out" filter="fade">
                                      <p:cBhvr>
                                        <p:cTn id="89" dur="400" tmFilter="0, 0; .2, .5; .8, .5; 1, 0"/>
                                        <p:tgtEl>
                                          <p:spTgt spid="173"/>
                                        </p:tgtEl>
                                      </p:cBhvr>
                                    </p:animEffect>
                                    <p:animScale>
                                      <p:cBhvr>
                                        <p:cTn id="90" dur="200" autoRev="1" fill="hold"/>
                                        <p:tgtEl>
                                          <p:spTgt spid="173"/>
                                        </p:tgtEl>
                                      </p:cBhvr>
                                      <p:by x="105000" y="105000"/>
                                    </p:animScale>
                                  </p:childTnLst>
                                </p:cTn>
                              </p:par>
                            </p:childTnLst>
                          </p:cTn>
                        </p:par>
                        <p:par>
                          <p:cTn id="91" fill="hold">
                            <p:stCondLst>
                              <p:cond delay="6100"/>
                            </p:stCondLst>
                            <p:childTnLst>
                              <p:par>
                                <p:cTn id="92" presetID="10" presetClass="entr" presetSubtype="0" fill="hold" grpId="0" nodeType="afterEffect">
                                  <p:stCondLst>
                                    <p:cond delay="0"/>
                                  </p:stCondLst>
                                  <p:childTnLst>
                                    <p:set>
                                      <p:cBhvr>
                                        <p:cTn id="93" dur="1" fill="hold">
                                          <p:stCondLst>
                                            <p:cond delay="0"/>
                                          </p:stCondLst>
                                        </p:cTn>
                                        <p:tgtEl>
                                          <p:spTgt spid="178"/>
                                        </p:tgtEl>
                                        <p:attrNameLst>
                                          <p:attrName>style.visibility</p:attrName>
                                        </p:attrNameLst>
                                      </p:cBhvr>
                                      <p:to>
                                        <p:strVal val="visible"/>
                                      </p:to>
                                    </p:set>
                                    <p:animEffect transition="in" filter="fade">
                                      <p:cBhvr>
                                        <p:cTn id="94" dur="350"/>
                                        <p:tgtEl>
                                          <p:spTgt spid="178"/>
                                        </p:tgtEl>
                                      </p:cBhvr>
                                    </p:animEffect>
                                  </p:childTnLst>
                                </p:cTn>
                              </p:par>
                              <p:par>
                                <p:cTn id="95" presetID="26" presetClass="emph" presetSubtype="0" fill="hold" grpId="1" nodeType="withEffect">
                                  <p:stCondLst>
                                    <p:cond delay="0"/>
                                  </p:stCondLst>
                                  <p:childTnLst>
                                    <p:animEffect transition="out" filter="fade">
                                      <p:cBhvr>
                                        <p:cTn id="96" dur="400" tmFilter="0, 0; .2, .5; .8, .5; 1, 0"/>
                                        <p:tgtEl>
                                          <p:spTgt spid="178"/>
                                        </p:tgtEl>
                                      </p:cBhvr>
                                    </p:animEffect>
                                    <p:animScale>
                                      <p:cBhvr>
                                        <p:cTn id="97" dur="200" autoRev="1" fill="hold"/>
                                        <p:tgtEl>
                                          <p:spTgt spid="178"/>
                                        </p:tgtEl>
                                      </p:cBhvr>
                                      <p:by x="105000" y="105000"/>
                                    </p:animScale>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177"/>
                                        </p:tgtEl>
                                        <p:attrNameLst>
                                          <p:attrName>style.visibility</p:attrName>
                                        </p:attrNameLst>
                                      </p:cBhvr>
                                      <p:to>
                                        <p:strVal val="visible"/>
                                      </p:to>
                                    </p:set>
                                    <p:animEffect transition="in" filter="fade">
                                      <p:cBhvr>
                                        <p:cTn id="101"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159" grpId="0"/>
      <p:bldP spid="160" grpId="0"/>
      <p:bldP spid="160" grpId="1"/>
      <p:bldP spid="165" grpId="0"/>
      <p:bldP spid="166" grpId="0"/>
      <p:bldP spid="166" grpId="1"/>
      <p:bldP spid="171" grpId="0"/>
      <p:bldP spid="172" grpId="0"/>
      <p:bldP spid="172" grpId="1"/>
      <p:bldP spid="177" grpId="0"/>
      <p:bldP spid="178" grpId="0"/>
      <p:bldP spid="17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818268" y="3971923"/>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8" name="TextBox 7"/>
          <p:cNvSpPr txBox="1"/>
          <p:nvPr/>
        </p:nvSpPr>
        <p:spPr>
          <a:xfrm>
            <a:off x="2182532" y="4587651"/>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9" name="TextBox 8"/>
          <p:cNvSpPr txBox="1"/>
          <p:nvPr/>
        </p:nvSpPr>
        <p:spPr>
          <a:xfrm>
            <a:off x="5137220" y="3117018"/>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12" name="组合 11"/>
          <p:cNvGrpSpPr/>
          <p:nvPr/>
        </p:nvGrpSpPr>
        <p:grpSpPr>
          <a:xfrm>
            <a:off x="667806" y="2256432"/>
            <a:ext cx="1944688" cy="2681281"/>
            <a:chOff x="681032" y="1902140"/>
            <a:chExt cx="1944688" cy="2681281"/>
          </a:xfrm>
        </p:grpSpPr>
        <p:sp>
          <p:nvSpPr>
            <p:cNvPr id="13"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9AC223"/>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1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5"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16" name="组合 15"/>
          <p:cNvGrpSpPr/>
          <p:nvPr/>
        </p:nvGrpSpPr>
        <p:grpSpPr>
          <a:xfrm>
            <a:off x="3133194" y="1883370"/>
            <a:ext cx="1439862" cy="1946260"/>
            <a:chOff x="3146420" y="1529078"/>
            <a:chExt cx="1439862" cy="1946260"/>
          </a:xfrm>
        </p:grpSpPr>
        <p:sp>
          <p:nvSpPr>
            <p:cNvPr id="17"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9AC223"/>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9"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20" name="组合 19"/>
          <p:cNvGrpSpPr/>
          <p:nvPr/>
        </p:nvGrpSpPr>
        <p:grpSpPr>
          <a:xfrm>
            <a:off x="5190336" y="1372206"/>
            <a:ext cx="1012825" cy="1357676"/>
            <a:chOff x="5073645" y="1252853"/>
            <a:chExt cx="1012825" cy="1357676"/>
          </a:xfrm>
        </p:grpSpPr>
        <p:sp>
          <p:nvSpPr>
            <p:cNvPr id="2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9AC223"/>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3"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
        <p:nvSpPr>
          <p:cNvPr id="24" name="TextBox 23"/>
          <p:cNvSpPr txBox="1"/>
          <p:nvPr/>
        </p:nvSpPr>
        <p:spPr>
          <a:xfrm>
            <a:off x="6781551" y="2353444"/>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25" name="组合 24"/>
          <p:cNvGrpSpPr/>
          <p:nvPr/>
        </p:nvGrpSpPr>
        <p:grpSpPr>
          <a:xfrm>
            <a:off x="6870746" y="913284"/>
            <a:ext cx="844765" cy="1132395"/>
            <a:chOff x="5073645" y="1252853"/>
            <a:chExt cx="1012825" cy="1357676"/>
          </a:xfrm>
        </p:grpSpPr>
        <p:sp>
          <p:nvSpPr>
            <p:cNvPr id="26"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9AC223"/>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7"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8"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36663591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6"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362">
                                          <p:stCondLst>
                                            <p:cond delay="0"/>
                                          </p:stCondLst>
                                        </p:cTn>
                                        <p:tgtEl>
                                          <p:spTgt spid="12"/>
                                        </p:tgtEl>
                                      </p:cBhvr>
                                    </p:animEffect>
                                    <p:anim calcmode="lin" valueType="num">
                                      <p:cBhvr>
                                        <p:cTn id="19" dur="113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0" dur="41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1" dur="415" tmFilter="0, 0; 0.125,0.2665; 0.25,0.4; 0.375,0.465; 0.5,0.5;  0.625,0.535; 0.75,0.6; 0.875,0.7335; 1,1">
                                          <p:stCondLst>
                                            <p:cond delay="415"/>
                                          </p:stCondLst>
                                        </p:cTn>
                                        <p:tgtEl>
                                          <p:spTgt spid="12"/>
                                        </p:tgtEl>
                                        <p:attrNameLst>
                                          <p:attrName>ppt_y</p:attrName>
                                        </p:attrNameLst>
                                      </p:cBhvr>
                                      <p:tavLst>
                                        <p:tav tm="0" fmla="#ppt_y-sin(pi*$)/9">
                                          <p:val>
                                            <p:fltVal val="0"/>
                                          </p:val>
                                        </p:tav>
                                        <p:tav tm="100000">
                                          <p:val>
                                            <p:fltVal val="1"/>
                                          </p:val>
                                        </p:tav>
                                      </p:tavLst>
                                    </p:anim>
                                    <p:anim calcmode="lin" valueType="num">
                                      <p:cBhvr>
                                        <p:cTn id="22" dur="207" tmFilter="0, 0; 0.125,0.2665; 0.25,0.4; 0.375,0.465; 0.5,0.5;  0.625,0.535; 0.75,0.6; 0.875,0.7335; 1,1">
                                          <p:stCondLst>
                                            <p:cond delay="828"/>
                                          </p:stCondLst>
                                        </p:cTn>
                                        <p:tgtEl>
                                          <p:spTgt spid="12"/>
                                        </p:tgtEl>
                                        <p:attrNameLst>
                                          <p:attrName>ppt_y</p:attrName>
                                        </p:attrNameLst>
                                      </p:cBhvr>
                                      <p:tavLst>
                                        <p:tav tm="0" fmla="#ppt_y-sin(pi*$)/27">
                                          <p:val>
                                            <p:fltVal val="0"/>
                                          </p:val>
                                        </p:tav>
                                        <p:tav tm="100000">
                                          <p:val>
                                            <p:fltVal val="1"/>
                                          </p:val>
                                        </p:tav>
                                      </p:tavLst>
                                    </p:anim>
                                    <p:anim calcmode="lin" valueType="num">
                                      <p:cBhvr>
                                        <p:cTn id="23" dur="103" tmFilter="0, 0; 0.125,0.2665; 0.25,0.4; 0.375,0.465; 0.5,0.5;  0.625,0.535; 0.75,0.6; 0.875,0.7335; 1,1">
                                          <p:stCondLst>
                                            <p:cond delay="1035"/>
                                          </p:stCondLst>
                                        </p:cTn>
                                        <p:tgtEl>
                                          <p:spTgt spid="12"/>
                                        </p:tgtEl>
                                        <p:attrNameLst>
                                          <p:attrName>ppt_y</p:attrName>
                                        </p:attrNameLst>
                                      </p:cBhvr>
                                      <p:tavLst>
                                        <p:tav tm="0" fmla="#ppt_y-sin(pi*$)/81">
                                          <p:val>
                                            <p:fltVal val="0"/>
                                          </p:val>
                                        </p:tav>
                                        <p:tav tm="100000">
                                          <p:val>
                                            <p:fltVal val="1"/>
                                          </p:val>
                                        </p:tav>
                                      </p:tavLst>
                                    </p:anim>
                                    <p:animScale>
                                      <p:cBhvr>
                                        <p:cTn id="24" dur="16">
                                          <p:stCondLst>
                                            <p:cond delay="406"/>
                                          </p:stCondLst>
                                        </p:cTn>
                                        <p:tgtEl>
                                          <p:spTgt spid="12"/>
                                        </p:tgtEl>
                                      </p:cBhvr>
                                      <p:to x="100000" y="60000"/>
                                    </p:animScale>
                                    <p:animScale>
                                      <p:cBhvr>
                                        <p:cTn id="25" dur="104" decel="50000">
                                          <p:stCondLst>
                                            <p:cond delay="423"/>
                                          </p:stCondLst>
                                        </p:cTn>
                                        <p:tgtEl>
                                          <p:spTgt spid="12"/>
                                        </p:tgtEl>
                                      </p:cBhvr>
                                      <p:to x="100000" y="100000"/>
                                    </p:animScale>
                                    <p:animScale>
                                      <p:cBhvr>
                                        <p:cTn id="26" dur="16">
                                          <p:stCondLst>
                                            <p:cond delay="820"/>
                                          </p:stCondLst>
                                        </p:cTn>
                                        <p:tgtEl>
                                          <p:spTgt spid="12"/>
                                        </p:tgtEl>
                                      </p:cBhvr>
                                      <p:to x="100000" y="80000"/>
                                    </p:animScale>
                                    <p:animScale>
                                      <p:cBhvr>
                                        <p:cTn id="27" dur="104" decel="50000">
                                          <p:stCondLst>
                                            <p:cond delay="836"/>
                                          </p:stCondLst>
                                        </p:cTn>
                                        <p:tgtEl>
                                          <p:spTgt spid="12"/>
                                        </p:tgtEl>
                                      </p:cBhvr>
                                      <p:to x="100000" y="100000"/>
                                    </p:animScale>
                                    <p:animScale>
                                      <p:cBhvr>
                                        <p:cTn id="28" dur="16">
                                          <p:stCondLst>
                                            <p:cond delay="1026"/>
                                          </p:stCondLst>
                                        </p:cTn>
                                        <p:tgtEl>
                                          <p:spTgt spid="12"/>
                                        </p:tgtEl>
                                      </p:cBhvr>
                                      <p:to x="100000" y="90000"/>
                                    </p:animScale>
                                    <p:animScale>
                                      <p:cBhvr>
                                        <p:cTn id="29" dur="104" decel="50000">
                                          <p:stCondLst>
                                            <p:cond delay="1042"/>
                                          </p:stCondLst>
                                        </p:cTn>
                                        <p:tgtEl>
                                          <p:spTgt spid="12"/>
                                        </p:tgtEl>
                                      </p:cBhvr>
                                      <p:to x="100000" y="100000"/>
                                    </p:animScale>
                                    <p:animScale>
                                      <p:cBhvr>
                                        <p:cTn id="30" dur="16">
                                          <p:stCondLst>
                                            <p:cond delay="1130"/>
                                          </p:stCondLst>
                                        </p:cTn>
                                        <p:tgtEl>
                                          <p:spTgt spid="12"/>
                                        </p:tgtEl>
                                      </p:cBhvr>
                                      <p:to x="100000" y="95000"/>
                                    </p:animScale>
                                    <p:animScale>
                                      <p:cBhvr>
                                        <p:cTn id="31" dur="104" decel="50000">
                                          <p:stCondLst>
                                            <p:cond delay="1146"/>
                                          </p:stCondLst>
                                        </p:cTn>
                                        <p:tgtEl>
                                          <p:spTgt spid="12"/>
                                        </p:tgtEl>
                                      </p:cBhvr>
                                      <p:to x="100000" y="100000"/>
                                    </p:animScale>
                                  </p:childTnLst>
                                </p:cTn>
                              </p:par>
                              <p:par>
                                <p:cTn id="32" presetID="26" presetClass="entr" presetSubtype="0" fill="hold" nodeType="withEffect">
                                  <p:stCondLst>
                                    <p:cond delay="25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362">
                                          <p:stCondLst>
                                            <p:cond delay="0"/>
                                          </p:stCondLst>
                                        </p:cTn>
                                        <p:tgtEl>
                                          <p:spTgt spid="16"/>
                                        </p:tgtEl>
                                      </p:cBhvr>
                                    </p:animEffect>
                                    <p:anim calcmode="lin" valueType="num">
                                      <p:cBhvr>
                                        <p:cTn id="35" dur="1139"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6" dur="415"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7" dur="415" tmFilter="0, 0; 0.125,0.2665; 0.25,0.4; 0.375,0.465; 0.5,0.5;  0.625,0.535; 0.75,0.6; 0.875,0.7335; 1,1">
                                          <p:stCondLst>
                                            <p:cond delay="415"/>
                                          </p:stCondLst>
                                        </p:cTn>
                                        <p:tgtEl>
                                          <p:spTgt spid="16"/>
                                        </p:tgtEl>
                                        <p:attrNameLst>
                                          <p:attrName>ppt_y</p:attrName>
                                        </p:attrNameLst>
                                      </p:cBhvr>
                                      <p:tavLst>
                                        <p:tav tm="0" fmla="#ppt_y-sin(pi*$)/9">
                                          <p:val>
                                            <p:fltVal val="0"/>
                                          </p:val>
                                        </p:tav>
                                        <p:tav tm="100000">
                                          <p:val>
                                            <p:fltVal val="1"/>
                                          </p:val>
                                        </p:tav>
                                      </p:tavLst>
                                    </p:anim>
                                    <p:anim calcmode="lin" valueType="num">
                                      <p:cBhvr>
                                        <p:cTn id="38" dur="207" tmFilter="0, 0; 0.125,0.2665; 0.25,0.4; 0.375,0.465; 0.5,0.5;  0.625,0.535; 0.75,0.6; 0.875,0.7335; 1,1">
                                          <p:stCondLst>
                                            <p:cond delay="828"/>
                                          </p:stCondLst>
                                        </p:cTn>
                                        <p:tgtEl>
                                          <p:spTgt spid="16"/>
                                        </p:tgtEl>
                                        <p:attrNameLst>
                                          <p:attrName>ppt_y</p:attrName>
                                        </p:attrNameLst>
                                      </p:cBhvr>
                                      <p:tavLst>
                                        <p:tav tm="0" fmla="#ppt_y-sin(pi*$)/27">
                                          <p:val>
                                            <p:fltVal val="0"/>
                                          </p:val>
                                        </p:tav>
                                        <p:tav tm="100000">
                                          <p:val>
                                            <p:fltVal val="1"/>
                                          </p:val>
                                        </p:tav>
                                      </p:tavLst>
                                    </p:anim>
                                    <p:anim calcmode="lin" valueType="num">
                                      <p:cBhvr>
                                        <p:cTn id="39" dur="103" tmFilter="0, 0; 0.125,0.2665; 0.25,0.4; 0.375,0.465; 0.5,0.5;  0.625,0.535; 0.75,0.6; 0.875,0.7335; 1,1">
                                          <p:stCondLst>
                                            <p:cond delay="1035"/>
                                          </p:stCondLst>
                                        </p:cTn>
                                        <p:tgtEl>
                                          <p:spTgt spid="16"/>
                                        </p:tgtEl>
                                        <p:attrNameLst>
                                          <p:attrName>ppt_y</p:attrName>
                                        </p:attrNameLst>
                                      </p:cBhvr>
                                      <p:tavLst>
                                        <p:tav tm="0" fmla="#ppt_y-sin(pi*$)/81">
                                          <p:val>
                                            <p:fltVal val="0"/>
                                          </p:val>
                                        </p:tav>
                                        <p:tav tm="100000">
                                          <p:val>
                                            <p:fltVal val="1"/>
                                          </p:val>
                                        </p:tav>
                                      </p:tavLst>
                                    </p:anim>
                                    <p:animScale>
                                      <p:cBhvr>
                                        <p:cTn id="40" dur="16">
                                          <p:stCondLst>
                                            <p:cond delay="406"/>
                                          </p:stCondLst>
                                        </p:cTn>
                                        <p:tgtEl>
                                          <p:spTgt spid="16"/>
                                        </p:tgtEl>
                                      </p:cBhvr>
                                      <p:to x="100000" y="60000"/>
                                    </p:animScale>
                                    <p:animScale>
                                      <p:cBhvr>
                                        <p:cTn id="41" dur="104" decel="50000">
                                          <p:stCondLst>
                                            <p:cond delay="423"/>
                                          </p:stCondLst>
                                        </p:cTn>
                                        <p:tgtEl>
                                          <p:spTgt spid="16"/>
                                        </p:tgtEl>
                                      </p:cBhvr>
                                      <p:to x="100000" y="100000"/>
                                    </p:animScale>
                                    <p:animScale>
                                      <p:cBhvr>
                                        <p:cTn id="42" dur="16">
                                          <p:stCondLst>
                                            <p:cond delay="820"/>
                                          </p:stCondLst>
                                        </p:cTn>
                                        <p:tgtEl>
                                          <p:spTgt spid="16"/>
                                        </p:tgtEl>
                                      </p:cBhvr>
                                      <p:to x="100000" y="80000"/>
                                    </p:animScale>
                                    <p:animScale>
                                      <p:cBhvr>
                                        <p:cTn id="43" dur="104" decel="50000">
                                          <p:stCondLst>
                                            <p:cond delay="836"/>
                                          </p:stCondLst>
                                        </p:cTn>
                                        <p:tgtEl>
                                          <p:spTgt spid="16"/>
                                        </p:tgtEl>
                                      </p:cBhvr>
                                      <p:to x="100000" y="100000"/>
                                    </p:animScale>
                                    <p:animScale>
                                      <p:cBhvr>
                                        <p:cTn id="44" dur="16">
                                          <p:stCondLst>
                                            <p:cond delay="1026"/>
                                          </p:stCondLst>
                                        </p:cTn>
                                        <p:tgtEl>
                                          <p:spTgt spid="16"/>
                                        </p:tgtEl>
                                      </p:cBhvr>
                                      <p:to x="100000" y="90000"/>
                                    </p:animScale>
                                    <p:animScale>
                                      <p:cBhvr>
                                        <p:cTn id="45" dur="104" decel="50000">
                                          <p:stCondLst>
                                            <p:cond delay="1042"/>
                                          </p:stCondLst>
                                        </p:cTn>
                                        <p:tgtEl>
                                          <p:spTgt spid="16"/>
                                        </p:tgtEl>
                                      </p:cBhvr>
                                      <p:to x="100000" y="100000"/>
                                    </p:animScale>
                                    <p:animScale>
                                      <p:cBhvr>
                                        <p:cTn id="46" dur="16">
                                          <p:stCondLst>
                                            <p:cond delay="1130"/>
                                          </p:stCondLst>
                                        </p:cTn>
                                        <p:tgtEl>
                                          <p:spTgt spid="16"/>
                                        </p:tgtEl>
                                      </p:cBhvr>
                                      <p:to x="100000" y="95000"/>
                                    </p:animScale>
                                    <p:animScale>
                                      <p:cBhvr>
                                        <p:cTn id="47" dur="104" decel="50000">
                                          <p:stCondLst>
                                            <p:cond delay="1146"/>
                                          </p:stCondLst>
                                        </p:cTn>
                                        <p:tgtEl>
                                          <p:spTgt spid="16"/>
                                        </p:tgtEl>
                                      </p:cBhvr>
                                      <p:to x="100000" y="100000"/>
                                    </p:animScale>
                                  </p:childTnLst>
                                </p:cTn>
                              </p:par>
                              <p:par>
                                <p:cTn id="48" presetID="26" presetClass="entr" presetSubtype="0" fill="hold" nodeType="withEffect">
                                  <p:stCondLst>
                                    <p:cond delay="500"/>
                                  </p:stCondLst>
                                  <p:childTnLst>
                                    <p:set>
                                      <p:cBhvr>
                                        <p:cTn id="49" dur="1" fill="hold">
                                          <p:stCondLst>
                                            <p:cond delay="0"/>
                                          </p:stCondLst>
                                        </p:cTn>
                                        <p:tgtEl>
                                          <p:spTgt spid="20"/>
                                        </p:tgtEl>
                                        <p:attrNameLst>
                                          <p:attrName>style.visibility</p:attrName>
                                        </p:attrNameLst>
                                      </p:cBhvr>
                                      <p:to>
                                        <p:strVal val="visible"/>
                                      </p:to>
                                    </p:set>
                                    <p:animEffect transition="in" filter="wipe(down)">
                                      <p:cBhvr>
                                        <p:cTn id="50" dur="362">
                                          <p:stCondLst>
                                            <p:cond delay="0"/>
                                          </p:stCondLst>
                                        </p:cTn>
                                        <p:tgtEl>
                                          <p:spTgt spid="20"/>
                                        </p:tgtEl>
                                      </p:cBhvr>
                                    </p:animEffect>
                                    <p:anim calcmode="lin" valueType="num">
                                      <p:cBhvr>
                                        <p:cTn id="51" dur="1139"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2" dur="415"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3" dur="415" tmFilter="0, 0; 0.125,0.2665; 0.25,0.4; 0.375,0.465; 0.5,0.5;  0.625,0.535; 0.75,0.6; 0.875,0.7335; 1,1">
                                          <p:stCondLst>
                                            <p:cond delay="415"/>
                                          </p:stCondLst>
                                        </p:cTn>
                                        <p:tgtEl>
                                          <p:spTgt spid="20"/>
                                        </p:tgtEl>
                                        <p:attrNameLst>
                                          <p:attrName>ppt_y</p:attrName>
                                        </p:attrNameLst>
                                      </p:cBhvr>
                                      <p:tavLst>
                                        <p:tav tm="0" fmla="#ppt_y-sin(pi*$)/9">
                                          <p:val>
                                            <p:fltVal val="0"/>
                                          </p:val>
                                        </p:tav>
                                        <p:tav tm="100000">
                                          <p:val>
                                            <p:fltVal val="1"/>
                                          </p:val>
                                        </p:tav>
                                      </p:tavLst>
                                    </p:anim>
                                    <p:anim calcmode="lin" valueType="num">
                                      <p:cBhvr>
                                        <p:cTn id="54" dur="207" tmFilter="0, 0; 0.125,0.2665; 0.25,0.4; 0.375,0.465; 0.5,0.5;  0.625,0.535; 0.75,0.6; 0.875,0.7335; 1,1">
                                          <p:stCondLst>
                                            <p:cond delay="828"/>
                                          </p:stCondLst>
                                        </p:cTn>
                                        <p:tgtEl>
                                          <p:spTgt spid="20"/>
                                        </p:tgtEl>
                                        <p:attrNameLst>
                                          <p:attrName>ppt_y</p:attrName>
                                        </p:attrNameLst>
                                      </p:cBhvr>
                                      <p:tavLst>
                                        <p:tav tm="0" fmla="#ppt_y-sin(pi*$)/27">
                                          <p:val>
                                            <p:fltVal val="0"/>
                                          </p:val>
                                        </p:tav>
                                        <p:tav tm="100000">
                                          <p:val>
                                            <p:fltVal val="1"/>
                                          </p:val>
                                        </p:tav>
                                      </p:tavLst>
                                    </p:anim>
                                    <p:anim calcmode="lin" valueType="num">
                                      <p:cBhvr>
                                        <p:cTn id="55" dur="103" tmFilter="0, 0; 0.125,0.2665; 0.25,0.4; 0.375,0.465; 0.5,0.5;  0.625,0.535; 0.75,0.6; 0.875,0.7335; 1,1">
                                          <p:stCondLst>
                                            <p:cond delay="1035"/>
                                          </p:stCondLst>
                                        </p:cTn>
                                        <p:tgtEl>
                                          <p:spTgt spid="20"/>
                                        </p:tgtEl>
                                        <p:attrNameLst>
                                          <p:attrName>ppt_y</p:attrName>
                                        </p:attrNameLst>
                                      </p:cBhvr>
                                      <p:tavLst>
                                        <p:tav tm="0" fmla="#ppt_y-sin(pi*$)/81">
                                          <p:val>
                                            <p:fltVal val="0"/>
                                          </p:val>
                                        </p:tav>
                                        <p:tav tm="100000">
                                          <p:val>
                                            <p:fltVal val="1"/>
                                          </p:val>
                                        </p:tav>
                                      </p:tavLst>
                                    </p:anim>
                                    <p:animScale>
                                      <p:cBhvr>
                                        <p:cTn id="56" dur="16">
                                          <p:stCondLst>
                                            <p:cond delay="406"/>
                                          </p:stCondLst>
                                        </p:cTn>
                                        <p:tgtEl>
                                          <p:spTgt spid="20"/>
                                        </p:tgtEl>
                                      </p:cBhvr>
                                      <p:to x="100000" y="60000"/>
                                    </p:animScale>
                                    <p:animScale>
                                      <p:cBhvr>
                                        <p:cTn id="57" dur="104" decel="50000">
                                          <p:stCondLst>
                                            <p:cond delay="423"/>
                                          </p:stCondLst>
                                        </p:cTn>
                                        <p:tgtEl>
                                          <p:spTgt spid="20"/>
                                        </p:tgtEl>
                                      </p:cBhvr>
                                      <p:to x="100000" y="100000"/>
                                    </p:animScale>
                                    <p:animScale>
                                      <p:cBhvr>
                                        <p:cTn id="58" dur="16">
                                          <p:stCondLst>
                                            <p:cond delay="820"/>
                                          </p:stCondLst>
                                        </p:cTn>
                                        <p:tgtEl>
                                          <p:spTgt spid="20"/>
                                        </p:tgtEl>
                                      </p:cBhvr>
                                      <p:to x="100000" y="80000"/>
                                    </p:animScale>
                                    <p:animScale>
                                      <p:cBhvr>
                                        <p:cTn id="59" dur="104" decel="50000">
                                          <p:stCondLst>
                                            <p:cond delay="836"/>
                                          </p:stCondLst>
                                        </p:cTn>
                                        <p:tgtEl>
                                          <p:spTgt spid="20"/>
                                        </p:tgtEl>
                                      </p:cBhvr>
                                      <p:to x="100000" y="100000"/>
                                    </p:animScale>
                                    <p:animScale>
                                      <p:cBhvr>
                                        <p:cTn id="60" dur="16">
                                          <p:stCondLst>
                                            <p:cond delay="1026"/>
                                          </p:stCondLst>
                                        </p:cTn>
                                        <p:tgtEl>
                                          <p:spTgt spid="20"/>
                                        </p:tgtEl>
                                      </p:cBhvr>
                                      <p:to x="100000" y="90000"/>
                                    </p:animScale>
                                    <p:animScale>
                                      <p:cBhvr>
                                        <p:cTn id="61" dur="104" decel="50000">
                                          <p:stCondLst>
                                            <p:cond delay="1042"/>
                                          </p:stCondLst>
                                        </p:cTn>
                                        <p:tgtEl>
                                          <p:spTgt spid="20"/>
                                        </p:tgtEl>
                                      </p:cBhvr>
                                      <p:to x="100000" y="100000"/>
                                    </p:animScale>
                                    <p:animScale>
                                      <p:cBhvr>
                                        <p:cTn id="62" dur="16">
                                          <p:stCondLst>
                                            <p:cond delay="1130"/>
                                          </p:stCondLst>
                                        </p:cTn>
                                        <p:tgtEl>
                                          <p:spTgt spid="20"/>
                                        </p:tgtEl>
                                      </p:cBhvr>
                                      <p:to x="100000" y="95000"/>
                                    </p:animScale>
                                    <p:animScale>
                                      <p:cBhvr>
                                        <p:cTn id="63" dur="104" decel="50000">
                                          <p:stCondLst>
                                            <p:cond delay="1146"/>
                                          </p:stCondLst>
                                        </p:cTn>
                                        <p:tgtEl>
                                          <p:spTgt spid="20"/>
                                        </p:tgtEl>
                                      </p:cBhvr>
                                      <p:to x="100000" y="100000"/>
                                    </p:animScale>
                                  </p:childTnLst>
                                </p:cTn>
                              </p:par>
                              <p:par>
                                <p:cTn id="64" presetID="26" presetClass="entr" presetSubtype="0" fill="hold" nodeType="withEffect">
                                  <p:stCondLst>
                                    <p:cond delay="95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76">
                                          <p:stCondLst>
                                            <p:cond delay="0"/>
                                          </p:stCondLst>
                                        </p:cTn>
                                        <p:tgtEl>
                                          <p:spTgt spid="25"/>
                                        </p:tgtEl>
                                      </p:cBhvr>
                                    </p:animEffect>
                                    <p:anim calcmode="lin" valueType="num">
                                      <p:cBhvr>
                                        <p:cTn id="67" dur="1185"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8" dur="4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9" dur="432" tmFilter="0, 0; 0.125,0.2665; 0.25,0.4; 0.375,0.465; 0.5,0.5;  0.625,0.535; 0.75,0.6; 0.875,0.7335; 1,1">
                                          <p:stCondLst>
                                            <p:cond delay="432"/>
                                          </p:stCondLst>
                                        </p:cTn>
                                        <p:tgtEl>
                                          <p:spTgt spid="25"/>
                                        </p:tgtEl>
                                        <p:attrNameLst>
                                          <p:attrName>ppt_y</p:attrName>
                                        </p:attrNameLst>
                                      </p:cBhvr>
                                      <p:tavLst>
                                        <p:tav tm="0" fmla="#ppt_y-sin(pi*$)/9">
                                          <p:val>
                                            <p:fltVal val="0"/>
                                          </p:val>
                                        </p:tav>
                                        <p:tav tm="100000">
                                          <p:val>
                                            <p:fltVal val="1"/>
                                          </p:val>
                                        </p:tav>
                                      </p:tavLst>
                                    </p:anim>
                                    <p:anim calcmode="lin" valueType="num">
                                      <p:cBhvr>
                                        <p:cTn id="70" dur="215" tmFilter="0, 0; 0.125,0.2665; 0.25,0.4; 0.375,0.465; 0.5,0.5;  0.625,0.535; 0.75,0.6; 0.875,0.7335; 1,1">
                                          <p:stCondLst>
                                            <p:cond delay="861"/>
                                          </p:stCondLst>
                                        </p:cTn>
                                        <p:tgtEl>
                                          <p:spTgt spid="25"/>
                                        </p:tgtEl>
                                        <p:attrNameLst>
                                          <p:attrName>ppt_y</p:attrName>
                                        </p:attrNameLst>
                                      </p:cBhvr>
                                      <p:tavLst>
                                        <p:tav tm="0" fmla="#ppt_y-sin(pi*$)/27">
                                          <p:val>
                                            <p:fltVal val="0"/>
                                          </p:val>
                                        </p:tav>
                                        <p:tav tm="100000">
                                          <p:val>
                                            <p:fltVal val="1"/>
                                          </p:val>
                                        </p:tav>
                                      </p:tavLst>
                                    </p:anim>
                                    <p:anim calcmode="lin" valueType="num">
                                      <p:cBhvr>
                                        <p:cTn id="71" dur="107" tmFilter="0, 0; 0.125,0.2665; 0.25,0.4; 0.375,0.465; 0.5,0.5;  0.625,0.535; 0.75,0.6; 0.875,0.7335; 1,1">
                                          <p:stCondLst>
                                            <p:cond delay="1076"/>
                                          </p:stCondLst>
                                        </p:cTn>
                                        <p:tgtEl>
                                          <p:spTgt spid="25"/>
                                        </p:tgtEl>
                                        <p:attrNameLst>
                                          <p:attrName>ppt_y</p:attrName>
                                        </p:attrNameLst>
                                      </p:cBhvr>
                                      <p:tavLst>
                                        <p:tav tm="0" fmla="#ppt_y-sin(pi*$)/81">
                                          <p:val>
                                            <p:fltVal val="0"/>
                                          </p:val>
                                        </p:tav>
                                        <p:tav tm="100000">
                                          <p:val>
                                            <p:fltVal val="1"/>
                                          </p:val>
                                        </p:tav>
                                      </p:tavLst>
                                    </p:anim>
                                    <p:animScale>
                                      <p:cBhvr>
                                        <p:cTn id="72" dur="17">
                                          <p:stCondLst>
                                            <p:cond delay="422"/>
                                          </p:stCondLst>
                                        </p:cTn>
                                        <p:tgtEl>
                                          <p:spTgt spid="25"/>
                                        </p:tgtEl>
                                      </p:cBhvr>
                                      <p:to x="100000" y="60000"/>
                                    </p:animScale>
                                    <p:animScale>
                                      <p:cBhvr>
                                        <p:cTn id="73" dur="108" decel="50000">
                                          <p:stCondLst>
                                            <p:cond delay="440"/>
                                          </p:stCondLst>
                                        </p:cTn>
                                        <p:tgtEl>
                                          <p:spTgt spid="25"/>
                                        </p:tgtEl>
                                      </p:cBhvr>
                                      <p:to x="100000" y="100000"/>
                                    </p:animScale>
                                    <p:animScale>
                                      <p:cBhvr>
                                        <p:cTn id="74" dur="17">
                                          <p:stCondLst>
                                            <p:cond delay="853"/>
                                          </p:stCondLst>
                                        </p:cTn>
                                        <p:tgtEl>
                                          <p:spTgt spid="25"/>
                                        </p:tgtEl>
                                      </p:cBhvr>
                                      <p:to x="100000" y="80000"/>
                                    </p:animScale>
                                    <p:animScale>
                                      <p:cBhvr>
                                        <p:cTn id="75" dur="108" decel="50000">
                                          <p:stCondLst>
                                            <p:cond delay="869"/>
                                          </p:stCondLst>
                                        </p:cTn>
                                        <p:tgtEl>
                                          <p:spTgt spid="25"/>
                                        </p:tgtEl>
                                      </p:cBhvr>
                                      <p:to x="100000" y="100000"/>
                                    </p:animScale>
                                    <p:animScale>
                                      <p:cBhvr>
                                        <p:cTn id="76" dur="17">
                                          <p:stCondLst>
                                            <p:cond delay="1067"/>
                                          </p:stCondLst>
                                        </p:cTn>
                                        <p:tgtEl>
                                          <p:spTgt spid="25"/>
                                        </p:tgtEl>
                                      </p:cBhvr>
                                      <p:to x="100000" y="90000"/>
                                    </p:animScale>
                                    <p:animScale>
                                      <p:cBhvr>
                                        <p:cTn id="77" dur="108" decel="50000">
                                          <p:stCondLst>
                                            <p:cond delay="1084"/>
                                          </p:stCondLst>
                                        </p:cTn>
                                        <p:tgtEl>
                                          <p:spTgt spid="25"/>
                                        </p:tgtEl>
                                      </p:cBhvr>
                                      <p:to x="100000" y="100000"/>
                                    </p:animScale>
                                    <p:animScale>
                                      <p:cBhvr>
                                        <p:cTn id="78" dur="17">
                                          <p:stCondLst>
                                            <p:cond delay="1175"/>
                                          </p:stCondLst>
                                        </p:cTn>
                                        <p:tgtEl>
                                          <p:spTgt spid="25"/>
                                        </p:tgtEl>
                                      </p:cBhvr>
                                      <p:to x="100000" y="95000"/>
                                    </p:animScale>
                                    <p:animScale>
                                      <p:cBhvr>
                                        <p:cTn id="79" dur="108" decel="50000">
                                          <p:stCondLst>
                                            <p:cond delay="1192"/>
                                          </p:stCondLst>
                                        </p:cTn>
                                        <p:tgtEl>
                                          <p:spTgt spid="25"/>
                                        </p:tgtEl>
                                      </p:cBhvr>
                                      <p:to x="100000" y="100000"/>
                                    </p:animScale>
                                  </p:childTnLst>
                                </p:cTn>
                              </p:par>
                            </p:childTnLst>
                          </p:cTn>
                        </p:par>
                        <p:par>
                          <p:cTn id="80" fill="hold">
                            <p:stCondLst>
                              <p:cond delay="3250"/>
                            </p:stCondLst>
                            <p:childTnLst>
                              <p:par>
                                <p:cTn id="81" presetID="22" presetClass="entr" presetSubtype="2"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right)">
                                      <p:cBhvr>
                                        <p:cTn id="83" dur="250"/>
                                        <p:tgtEl>
                                          <p:spTgt spid="24"/>
                                        </p:tgtEl>
                                      </p:cBhvr>
                                    </p:animEffect>
                                  </p:childTnLst>
                                </p:cTn>
                              </p:par>
                            </p:childTnLst>
                          </p:cTn>
                        </p:par>
                        <p:par>
                          <p:cTn id="84" fill="hold">
                            <p:stCondLst>
                              <p:cond delay="3500"/>
                            </p:stCondLst>
                            <p:childTnLst>
                              <p:par>
                                <p:cTn id="85" presetID="22" presetClass="entr" presetSubtype="2" fill="hold" grpId="0" nodeType="afterEffect">
                                  <p:stCondLst>
                                    <p:cond delay="0"/>
                                  </p:stCondLst>
                                  <p:childTnLst>
                                    <p:set>
                                      <p:cBhvr>
                                        <p:cTn id="86" dur="1" fill="hold">
                                          <p:stCondLst>
                                            <p:cond delay="0"/>
                                          </p:stCondLst>
                                        </p:cTn>
                                        <p:tgtEl>
                                          <p:spTgt spid="9"/>
                                        </p:tgtEl>
                                        <p:attrNameLst>
                                          <p:attrName>style.visibility</p:attrName>
                                        </p:attrNameLst>
                                      </p:cBhvr>
                                      <p:to>
                                        <p:strVal val="visible"/>
                                      </p:to>
                                    </p:set>
                                    <p:animEffect transition="in" filter="wipe(right)">
                                      <p:cBhvr>
                                        <p:cTn id="87" dur="250"/>
                                        <p:tgtEl>
                                          <p:spTgt spid="9"/>
                                        </p:tgtEl>
                                      </p:cBhvr>
                                    </p:animEffect>
                                  </p:childTnLst>
                                </p:cTn>
                              </p:par>
                              <p:par>
                                <p:cTn id="88" presetID="22" presetClass="entr" presetSubtype="2" fill="hold" grpId="0" nodeType="withEffect">
                                  <p:stCondLst>
                                    <p:cond delay="250"/>
                                  </p:stCondLst>
                                  <p:childTnLst>
                                    <p:set>
                                      <p:cBhvr>
                                        <p:cTn id="89" dur="1" fill="hold">
                                          <p:stCondLst>
                                            <p:cond delay="0"/>
                                          </p:stCondLst>
                                        </p:cTn>
                                        <p:tgtEl>
                                          <p:spTgt spid="7"/>
                                        </p:tgtEl>
                                        <p:attrNameLst>
                                          <p:attrName>style.visibility</p:attrName>
                                        </p:attrNameLst>
                                      </p:cBhvr>
                                      <p:to>
                                        <p:strVal val="visible"/>
                                      </p:to>
                                    </p:set>
                                    <p:animEffect transition="in" filter="wipe(right)">
                                      <p:cBhvr>
                                        <p:cTn id="90" dur="250"/>
                                        <p:tgtEl>
                                          <p:spTgt spid="7"/>
                                        </p:tgtEl>
                                      </p:cBhvr>
                                    </p:animEffect>
                                  </p:childTnLst>
                                </p:cTn>
                              </p:par>
                              <p:par>
                                <p:cTn id="91" presetID="22" presetClass="entr" presetSubtype="2" fill="hold" grpId="0" nodeType="withEffect">
                                  <p:stCondLst>
                                    <p:cond delay="500"/>
                                  </p:stCondLst>
                                  <p:childTnLst>
                                    <p:set>
                                      <p:cBhvr>
                                        <p:cTn id="92" dur="1" fill="hold">
                                          <p:stCondLst>
                                            <p:cond delay="0"/>
                                          </p:stCondLst>
                                        </p:cTn>
                                        <p:tgtEl>
                                          <p:spTgt spid="8"/>
                                        </p:tgtEl>
                                        <p:attrNameLst>
                                          <p:attrName>style.visibility</p:attrName>
                                        </p:attrNameLst>
                                      </p:cBhvr>
                                      <p:to>
                                        <p:strVal val="visible"/>
                                      </p:to>
                                    </p:set>
                                    <p:animEffect transition="in" filter="wipe(right)">
                                      <p:cBhvr>
                                        <p:cTn id="93"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8" grpId="0"/>
      <p:bldP spid="9"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498099" y="1561356"/>
            <a:ext cx="1512168" cy="151216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65405" y="1561356"/>
            <a:ext cx="1512168" cy="151216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51920" y="1561356"/>
            <a:ext cx="1512168" cy="151216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8099" y="3238571"/>
            <a:ext cx="1512168" cy="151216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65405" y="3238571"/>
            <a:ext cx="1512168" cy="1512168"/>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851920" y="3238571"/>
            <a:ext cx="1512168" cy="1512168"/>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067944" y="3567269"/>
            <a:ext cx="1107997" cy="923330"/>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部分产品</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6" name="肘形连接符 15"/>
          <p:cNvCxnSpPr/>
          <p:nvPr/>
        </p:nvCxnSpPr>
        <p:spPr>
          <a:xfrm rot="16200000" flipH="1">
            <a:off x="5796136" y="1633364"/>
            <a:ext cx="2880320" cy="2880320"/>
          </a:xfrm>
          <a:prstGeom prst="bentConnector3">
            <a:avLst/>
          </a:prstGeom>
          <a:ln w="57150">
            <a:solidFill>
              <a:srgbClr val="9AC223"/>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bwMode="auto">
          <a:xfrm>
            <a:off x="5923831" y="1993404"/>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8" name="矩形 17"/>
          <p:cNvSpPr/>
          <p:nvPr/>
        </p:nvSpPr>
        <p:spPr bwMode="auto">
          <a:xfrm>
            <a:off x="5940152" y="163336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bwMode="auto">
          <a:xfrm>
            <a:off x="5796136" y="3662362"/>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20" name="矩形 19"/>
          <p:cNvSpPr/>
          <p:nvPr/>
        </p:nvSpPr>
        <p:spPr bwMode="auto">
          <a:xfrm>
            <a:off x="5812457" y="3302322"/>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24691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 presetClass="entr" presetSubtype="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childTnLst>
                          </p:cTn>
                        </p:par>
                        <p:par>
                          <p:cTn id="51" fill="hold">
                            <p:stCondLst>
                              <p:cond delay="4500"/>
                            </p:stCondLst>
                            <p:childTnLst>
                              <p:par>
                                <p:cTn id="52" presetID="22" presetClass="entr" presetSubtype="1"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par>
                          <p:cTn id="55" fill="hold">
                            <p:stCondLst>
                              <p:cond delay="5000"/>
                            </p:stCondLst>
                            <p:childTnLst>
                              <p:par>
                                <p:cTn id="56" presetID="42"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42"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1000"/>
                                        <p:tgtEl>
                                          <p:spTgt spid="20"/>
                                        </p:tgtEl>
                                      </p:cBhvr>
                                    </p:animEffect>
                                    <p:anim calcmode="lin" valueType="num">
                                      <p:cBhvr>
                                        <p:cTn id="70" dur="1000" fill="hold"/>
                                        <p:tgtEl>
                                          <p:spTgt spid="20"/>
                                        </p:tgtEl>
                                        <p:attrNameLst>
                                          <p:attrName>ppt_x</p:attrName>
                                        </p:attrNameLst>
                                      </p:cBhvr>
                                      <p:tavLst>
                                        <p:tav tm="0">
                                          <p:val>
                                            <p:strVal val="#ppt_x"/>
                                          </p:val>
                                        </p:tav>
                                        <p:tav tm="100000">
                                          <p:val>
                                            <p:strVal val="#ppt_x"/>
                                          </p:val>
                                        </p:tav>
                                      </p:tavLst>
                                    </p:anim>
                                    <p:anim calcmode="lin" valueType="num">
                                      <p:cBhvr>
                                        <p:cTn id="71" dur="1000" fill="hold"/>
                                        <p:tgtEl>
                                          <p:spTgt spid="20"/>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1000"/>
                                        <p:tgtEl>
                                          <p:spTgt spid="19"/>
                                        </p:tgtEl>
                                      </p:cBhvr>
                                    </p:animEffect>
                                    <p:anim calcmode="lin" valueType="num">
                                      <p:cBhvr>
                                        <p:cTn id="75" dur="1000" fill="hold"/>
                                        <p:tgtEl>
                                          <p:spTgt spid="19"/>
                                        </p:tgtEl>
                                        <p:attrNameLst>
                                          <p:attrName>ppt_x</p:attrName>
                                        </p:attrNameLst>
                                      </p:cBhvr>
                                      <p:tavLst>
                                        <p:tav tm="0">
                                          <p:val>
                                            <p:strVal val="#ppt_x"/>
                                          </p:val>
                                        </p:tav>
                                        <p:tav tm="100000">
                                          <p:val>
                                            <p:strVal val="#ppt_x"/>
                                          </p:val>
                                        </p:tav>
                                      </p:tavLst>
                                    </p:anim>
                                    <p:anim calcmode="lin" valueType="num">
                                      <p:cBhvr>
                                        <p:cTn id="7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8" grpId="0" animBg="1"/>
      <p:bldP spid="9" grpId="0" animBg="1"/>
      <p:bldP spid="12" grpId="0" animBg="1"/>
      <p:bldP spid="13" grpId="0" animBg="1"/>
      <p:bldP spid="14" grpId="0" animBg="1"/>
      <p:bldP spid="15" grpId="0"/>
      <p:bldP spid="17" grpId="0"/>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泪滴形 6"/>
          <p:cNvSpPr/>
          <p:nvPr/>
        </p:nvSpPr>
        <p:spPr>
          <a:xfrm rot="16200000" flipH="1">
            <a:off x="6338695" y="1273325"/>
            <a:ext cx="1563918" cy="1563918"/>
          </a:xfrm>
          <a:prstGeom prst="teardrop">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p:cNvSpPr/>
          <p:nvPr/>
        </p:nvSpPr>
        <p:spPr>
          <a:xfrm rot="5400000" flipH="1" flipV="1">
            <a:off x="6338693" y="2968010"/>
            <a:ext cx="2121739" cy="2121739"/>
          </a:xfrm>
          <a:prstGeom prst="teardrop">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p:cNvSpPr/>
          <p:nvPr/>
        </p:nvSpPr>
        <p:spPr>
          <a:xfrm rot="16200000" flipV="1">
            <a:off x="4097153" y="2968010"/>
            <a:ext cx="2121739" cy="2121739"/>
          </a:xfrm>
          <a:prstGeom prst="teardrop">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 Box 40"/>
          <p:cNvSpPr txBox="1">
            <a:spLocks noChangeArrowheads="1"/>
          </p:cNvSpPr>
          <p:nvPr/>
        </p:nvSpPr>
        <p:spPr bwMode="gray">
          <a:xfrm>
            <a:off x="827584" y="1849388"/>
            <a:ext cx="5256584" cy="1126462"/>
          </a:xfrm>
          <a:prstGeom prst="rect">
            <a:avLst/>
          </a:prstGeom>
          <a:noFill/>
          <a:ln w="9525">
            <a:noFill/>
            <a:miter lim="800000"/>
            <a:headEnd/>
            <a:tailEnd/>
          </a:ln>
        </p:spPr>
        <p:txBody>
          <a:bodyPr wrap="square">
            <a:spAutoFit/>
          </a:bodyPr>
          <a:lstStyle/>
          <a:p>
            <a:pPr lvl="0">
              <a:lnSpc>
                <a:spcPct val="120000"/>
              </a:lnSpc>
              <a:defRPr/>
            </a:pPr>
            <a:r>
              <a:rPr lang="zh-CN" altLang="en-US" sz="1400" kern="0" dirty="0" smtClean="0">
                <a:solidFill>
                  <a:schemeClr val="tx1">
                    <a:lumMod val="75000"/>
                    <a:lumOff val="25000"/>
                  </a:schemeClr>
                </a:solidFill>
                <a:latin typeface="微软雅黑" pitchFamily="34" charset="-122"/>
                <a:ea typeface="微软雅黑" pitchFamily="34" charset="-122"/>
              </a:rPr>
              <a:t>单击此处输入文字单击此处输入文字单击此处输入文字单击此处输入</a:t>
            </a:r>
            <a:r>
              <a:rPr lang="zh-CN" altLang="en-US" sz="1400" kern="0" dirty="0">
                <a:solidFill>
                  <a:schemeClr val="tx1">
                    <a:lumMod val="75000"/>
                    <a:lumOff val="25000"/>
                  </a:schemeClr>
                </a:solidFill>
                <a:latin typeface="微软雅黑" pitchFamily="34" charset="-122"/>
                <a:ea typeface="微软雅黑" pitchFamily="34" charset="-122"/>
              </a:rPr>
              <a:t>文字单击此处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单击此处输入</a:t>
            </a:r>
            <a:r>
              <a:rPr lang="zh-CN" altLang="en-US" sz="1400" kern="0" dirty="0" smtClean="0">
                <a:solidFill>
                  <a:schemeClr val="tx1">
                    <a:lumMod val="75000"/>
                    <a:lumOff val="25000"/>
                  </a:schemeClr>
                </a:solidFill>
                <a:latin typeface="微软雅黑" pitchFamily="34" charset="-122"/>
                <a:ea typeface="微软雅黑" pitchFamily="34" charset="-122"/>
              </a:rPr>
              <a:t>文字</a:t>
            </a: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单击此处输入</a:t>
            </a:r>
            <a:r>
              <a:rPr lang="zh-CN" altLang="en-US" sz="1400" kern="0" dirty="0" smtClean="0">
                <a:solidFill>
                  <a:schemeClr val="tx1">
                    <a:lumMod val="75000"/>
                    <a:lumOff val="25000"/>
                  </a:schemeClr>
                </a:solidFill>
                <a:latin typeface="微软雅黑" pitchFamily="34" charset="-122"/>
                <a:ea typeface="微软雅黑" pitchFamily="34" charset="-122"/>
              </a:rPr>
              <a:t>文字单击</a:t>
            </a:r>
            <a:r>
              <a:rPr lang="zh-CN" altLang="en-US" sz="1400" kern="0" dirty="0">
                <a:solidFill>
                  <a:schemeClr val="tx1">
                    <a:lumMod val="75000"/>
                    <a:lumOff val="25000"/>
                  </a:schemeClr>
                </a:solidFill>
                <a:latin typeface="微软雅黑" pitchFamily="34" charset="-122"/>
                <a:ea typeface="微软雅黑" pitchFamily="34" charset="-122"/>
              </a:rPr>
              <a:t>此处输入</a:t>
            </a:r>
            <a:r>
              <a:rPr lang="zh-CN" altLang="en-US" sz="1400" kern="0" dirty="0" smtClean="0">
                <a:solidFill>
                  <a:schemeClr val="tx1">
                    <a:lumMod val="75000"/>
                    <a:lumOff val="25000"/>
                  </a:schemeClr>
                </a:solidFill>
                <a:latin typeface="微软雅黑" pitchFamily="34" charset="-122"/>
                <a:ea typeface="微软雅黑" pitchFamily="34" charset="-122"/>
              </a:rPr>
              <a:t>文</a:t>
            </a:r>
            <a:endParaRPr lang="zh-CN" altLang="en-US" sz="1400" kern="0" dirty="0">
              <a:solidFill>
                <a:schemeClr val="tx1">
                  <a:lumMod val="75000"/>
                  <a:lumOff val="25000"/>
                </a:schemeClr>
              </a:solidFill>
              <a:latin typeface="微软雅黑" pitchFamily="34" charset="-122"/>
              <a:ea typeface="微软雅黑" pitchFamily="34" charset="-122"/>
            </a:endParaRPr>
          </a:p>
        </p:txBody>
      </p:sp>
      <p:sp>
        <p:nvSpPr>
          <p:cNvPr id="13" name="Rectangle 11"/>
          <p:cNvSpPr>
            <a:spLocks noChangeArrowheads="1"/>
          </p:cNvSpPr>
          <p:nvPr/>
        </p:nvSpPr>
        <p:spPr bwMode="gray">
          <a:xfrm>
            <a:off x="4211960" y="1490613"/>
            <a:ext cx="1751901" cy="358775"/>
          </a:xfrm>
          <a:prstGeom prst="rect">
            <a:avLst/>
          </a:prstGeom>
          <a:noFill/>
          <a:ln>
            <a:noFill/>
          </a:ln>
          <a:extLst/>
        </p:spPr>
        <p:txBody>
          <a:bodyPr lIns="0" tIns="0" rIns="0" bIns="0" anchor="ctr"/>
          <a:lstStyle/>
          <a:p>
            <a:pPr lvl="0">
              <a:lnSpc>
                <a:spcPct val="120000"/>
              </a:lnSpc>
              <a:defRPr/>
            </a:pPr>
            <a:r>
              <a:rPr lang="zh-CN" altLang="en-US" sz="1600" b="1" kern="0" dirty="0">
                <a:solidFill>
                  <a:srgbClr val="231815"/>
                </a:solidFill>
                <a:latin typeface="微软雅黑" pitchFamily="34" charset="-122"/>
                <a:ea typeface="微软雅黑" pitchFamily="34" charset="-122"/>
              </a:rPr>
              <a:t>单击此处输入</a:t>
            </a:r>
            <a:r>
              <a:rPr lang="zh-CN" altLang="en-US" sz="1600" b="1" kern="0" dirty="0" smtClean="0">
                <a:solidFill>
                  <a:srgbClr val="231815"/>
                </a:solidFill>
                <a:latin typeface="微软雅黑" pitchFamily="34" charset="-122"/>
                <a:ea typeface="微软雅黑" pitchFamily="34" charset="-122"/>
              </a:rPr>
              <a:t>标题</a:t>
            </a:r>
            <a:endParaRPr lang="zh-CN" altLang="en-US" sz="1600" b="1" kern="0" dirty="0">
              <a:solidFill>
                <a:srgbClr val="231815"/>
              </a:solidFill>
              <a:latin typeface="微软雅黑" pitchFamily="34" charset="-122"/>
              <a:ea typeface="微软雅黑" pitchFamily="34" charset="-122"/>
            </a:endParaRPr>
          </a:p>
        </p:txBody>
      </p:sp>
      <p:sp>
        <p:nvSpPr>
          <p:cNvPr id="14" name="TextBox 13"/>
          <p:cNvSpPr txBox="1"/>
          <p:nvPr/>
        </p:nvSpPr>
        <p:spPr>
          <a:xfrm>
            <a:off x="6476888" y="1717566"/>
            <a:ext cx="1364476" cy="707886"/>
          </a:xfrm>
          <a:prstGeom prst="rect">
            <a:avLst/>
          </a:prstGeom>
          <a:noFill/>
        </p:spPr>
        <p:txBody>
          <a:bodyPr wrap="none" rtlCol="0">
            <a:spAutoFit/>
          </a:bodyPr>
          <a:lstStyle/>
          <a:p>
            <a:r>
              <a:rPr lang="zh-CN" altLang="en-US" sz="4000" b="1" spc="600" dirty="0" smtClean="0">
                <a:solidFill>
                  <a:schemeClr val="bg1"/>
                </a:solidFill>
                <a:latin typeface="微软雅黑" panose="020B0503020204020204" pitchFamily="34" charset="-122"/>
                <a:ea typeface="微软雅黑" panose="020B0503020204020204" pitchFamily="34" charset="-122"/>
              </a:rPr>
              <a:t>标题</a:t>
            </a:r>
            <a:endParaRPr lang="zh-CN" altLang="en-US" sz="4000" b="1" spc="600" dirty="0">
              <a:solidFill>
                <a:schemeClr val="bg1"/>
              </a:solidFill>
              <a:latin typeface="微软雅黑" panose="020B0503020204020204" pitchFamily="34" charset="-122"/>
              <a:ea typeface="微软雅黑" panose="020B0503020204020204" pitchFamily="34" charset="-122"/>
            </a:endParaRPr>
          </a:p>
        </p:txBody>
      </p:sp>
      <p:sp>
        <p:nvSpPr>
          <p:cNvPr id="15" name="Text Box 40"/>
          <p:cNvSpPr txBox="1">
            <a:spLocks noChangeArrowheads="1"/>
          </p:cNvSpPr>
          <p:nvPr/>
        </p:nvSpPr>
        <p:spPr bwMode="gray">
          <a:xfrm>
            <a:off x="4340044" y="3721596"/>
            <a:ext cx="1744124"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bg1"/>
                </a:solidFill>
                <a:latin typeface="微软雅黑" pitchFamily="34" charset="-122"/>
                <a:ea typeface="微软雅黑" pitchFamily="34" charset="-122"/>
              </a:rPr>
              <a:t>单击此处输入文字单击此处输入文字单击此处输入文字单击此处输入</a:t>
            </a:r>
            <a:r>
              <a:rPr lang="zh-CN" altLang="en-US" sz="1200" kern="0" dirty="0">
                <a:solidFill>
                  <a:schemeClr val="bg1"/>
                </a:solidFill>
                <a:latin typeface="微软雅黑" pitchFamily="34" charset="-122"/>
                <a:ea typeface="微软雅黑" pitchFamily="34" charset="-122"/>
              </a:rPr>
              <a:t>文字单击此处</a:t>
            </a:r>
            <a:r>
              <a:rPr lang="zh-CN" altLang="en-US" sz="1200" kern="0" dirty="0" smtClean="0">
                <a:solidFill>
                  <a:schemeClr val="bg1"/>
                </a:solidFill>
                <a:latin typeface="微软雅黑" pitchFamily="34" charset="-122"/>
                <a:ea typeface="微软雅黑" pitchFamily="34" charset="-122"/>
              </a:rPr>
              <a:t>输文字</a:t>
            </a:r>
            <a:endParaRPr lang="zh-CN" altLang="en-US" sz="1200" kern="0" dirty="0">
              <a:solidFill>
                <a:schemeClr val="bg1"/>
              </a:solidFill>
              <a:latin typeface="微软雅黑" pitchFamily="34" charset="-122"/>
              <a:ea typeface="微软雅黑" pitchFamily="34" charset="-122"/>
            </a:endParaRPr>
          </a:p>
        </p:txBody>
      </p:sp>
      <p:sp>
        <p:nvSpPr>
          <p:cNvPr id="16" name="Rectangle 11"/>
          <p:cNvSpPr>
            <a:spLocks noChangeArrowheads="1"/>
          </p:cNvSpPr>
          <p:nvPr/>
        </p:nvSpPr>
        <p:spPr bwMode="gray">
          <a:xfrm>
            <a:off x="4460350" y="3362821"/>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bg1"/>
                </a:solidFill>
                <a:latin typeface="微软雅黑" pitchFamily="34" charset="-122"/>
                <a:ea typeface="微软雅黑" pitchFamily="34" charset="-122"/>
              </a:rPr>
              <a:t>单击此处输入</a:t>
            </a:r>
            <a:r>
              <a:rPr lang="zh-CN" altLang="en-US" sz="1400" b="1" kern="0" dirty="0" smtClean="0">
                <a:solidFill>
                  <a:schemeClr val="bg1"/>
                </a:solidFill>
                <a:latin typeface="微软雅黑" pitchFamily="34" charset="-122"/>
                <a:ea typeface="微软雅黑" pitchFamily="34" charset="-122"/>
              </a:rPr>
              <a:t>标题</a:t>
            </a:r>
            <a:endParaRPr lang="zh-CN" altLang="en-US" sz="1400" b="1" kern="0" dirty="0">
              <a:solidFill>
                <a:schemeClr val="bg1"/>
              </a:solidFill>
              <a:latin typeface="微软雅黑" pitchFamily="34" charset="-122"/>
              <a:ea typeface="微软雅黑" pitchFamily="34" charset="-122"/>
            </a:endParaRPr>
          </a:p>
        </p:txBody>
      </p:sp>
      <p:sp>
        <p:nvSpPr>
          <p:cNvPr id="17" name="Text Box 40"/>
          <p:cNvSpPr txBox="1">
            <a:spLocks noChangeArrowheads="1"/>
          </p:cNvSpPr>
          <p:nvPr/>
        </p:nvSpPr>
        <p:spPr bwMode="gray">
          <a:xfrm>
            <a:off x="6527500" y="3721596"/>
            <a:ext cx="1744124"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bg1"/>
                </a:solidFill>
                <a:latin typeface="微软雅黑" pitchFamily="34" charset="-122"/>
                <a:ea typeface="微软雅黑" pitchFamily="34" charset="-122"/>
              </a:rPr>
              <a:t>单击此处输入文字单击此处输入文字单击此处输入文字单击此处输入</a:t>
            </a:r>
            <a:r>
              <a:rPr lang="zh-CN" altLang="en-US" sz="1200" kern="0" dirty="0">
                <a:solidFill>
                  <a:schemeClr val="bg1"/>
                </a:solidFill>
                <a:latin typeface="微软雅黑" pitchFamily="34" charset="-122"/>
                <a:ea typeface="微软雅黑" pitchFamily="34" charset="-122"/>
              </a:rPr>
              <a:t>文字单击此处</a:t>
            </a:r>
            <a:r>
              <a:rPr lang="zh-CN" altLang="en-US" sz="1200" kern="0" dirty="0" smtClean="0">
                <a:solidFill>
                  <a:schemeClr val="bg1"/>
                </a:solidFill>
                <a:latin typeface="微软雅黑" pitchFamily="34" charset="-122"/>
                <a:ea typeface="微软雅黑" pitchFamily="34" charset="-122"/>
              </a:rPr>
              <a:t>输文字</a:t>
            </a:r>
            <a:endParaRPr lang="zh-CN" altLang="en-US" sz="1200" kern="0" dirty="0">
              <a:solidFill>
                <a:schemeClr val="bg1"/>
              </a:solidFill>
              <a:latin typeface="微软雅黑" pitchFamily="34" charset="-122"/>
              <a:ea typeface="微软雅黑" pitchFamily="34" charset="-122"/>
            </a:endParaRPr>
          </a:p>
        </p:txBody>
      </p:sp>
      <p:sp>
        <p:nvSpPr>
          <p:cNvPr id="18" name="Rectangle 11"/>
          <p:cNvSpPr>
            <a:spLocks noChangeArrowheads="1"/>
          </p:cNvSpPr>
          <p:nvPr/>
        </p:nvSpPr>
        <p:spPr bwMode="gray">
          <a:xfrm>
            <a:off x="6647806" y="3362821"/>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bg1"/>
                </a:solidFill>
                <a:latin typeface="微软雅黑" pitchFamily="34" charset="-122"/>
                <a:ea typeface="微软雅黑" pitchFamily="34" charset="-122"/>
              </a:rPr>
              <a:t>单击此处输入</a:t>
            </a:r>
            <a:r>
              <a:rPr lang="zh-CN" altLang="en-US" sz="1400" b="1" kern="0" dirty="0" smtClean="0">
                <a:solidFill>
                  <a:schemeClr val="bg1"/>
                </a:solidFill>
                <a:latin typeface="微软雅黑" pitchFamily="34" charset="-122"/>
                <a:ea typeface="微软雅黑" pitchFamily="34" charset="-122"/>
              </a:rPr>
              <a:t>标题</a:t>
            </a:r>
            <a:endParaRPr lang="zh-CN" altLang="en-US" sz="1400" b="1"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942690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 presetClass="entr" presetSubtype="3"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12"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0-#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6"/>
                                        </p:tgtEl>
                                        <p:attrNameLst>
                                          <p:attrName>ppt_y</p:attrName>
                                        </p:attrNameLst>
                                      </p:cBhvr>
                                      <p:tavLst>
                                        <p:tav tm="0">
                                          <p:val>
                                            <p:strVal val="#ppt_y"/>
                                          </p:val>
                                        </p:tav>
                                        <p:tav tm="100000">
                                          <p:val>
                                            <p:strVal val="#ppt_y"/>
                                          </p:val>
                                        </p:tav>
                                      </p:tavLst>
                                    </p:anim>
                                    <p:anim calcmode="lin" valueType="num">
                                      <p:cBhvr>
                                        <p:cTn id="4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6"/>
                                        </p:tgtEl>
                                      </p:cBhvr>
                                    </p:animEffect>
                                  </p:childTnLst>
                                </p:cTn>
                              </p:par>
                            </p:childTnLst>
                          </p:cTn>
                        </p:par>
                        <p:par>
                          <p:cTn id="44" fill="hold">
                            <p:stCondLst>
                              <p:cond delay="4350"/>
                            </p:stCondLst>
                            <p:childTnLst>
                              <p:par>
                                <p:cTn id="45" presetID="42"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750"/>
                                        <p:tgtEl>
                                          <p:spTgt spid="15"/>
                                        </p:tgtEl>
                                      </p:cBhvr>
                                    </p:animEffect>
                                    <p:anim calcmode="lin" valueType="num">
                                      <p:cBhvr>
                                        <p:cTn id="48" dur="750" fill="hold"/>
                                        <p:tgtEl>
                                          <p:spTgt spid="15"/>
                                        </p:tgtEl>
                                        <p:attrNameLst>
                                          <p:attrName>ppt_x</p:attrName>
                                        </p:attrNameLst>
                                      </p:cBhvr>
                                      <p:tavLst>
                                        <p:tav tm="0">
                                          <p:val>
                                            <p:strVal val="#ppt_x"/>
                                          </p:val>
                                        </p:tav>
                                        <p:tav tm="100000">
                                          <p:val>
                                            <p:strVal val="#ppt_x"/>
                                          </p:val>
                                        </p:tav>
                                      </p:tavLst>
                                    </p:anim>
                                    <p:anim calcmode="lin" valueType="num">
                                      <p:cBhvr>
                                        <p:cTn id="49" dur="750" fill="hold"/>
                                        <p:tgtEl>
                                          <p:spTgt spid="15"/>
                                        </p:tgtEl>
                                        <p:attrNameLst>
                                          <p:attrName>ppt_y</p:attrName>
                                        </p:attrNameLst>
                                      </p:cBhvr>
                                      <p:tavLst>
                                        <p:tav tm="0">
                                          <p:val>
                                            <p:strVal val="#ppt_y+.1"/>
                                          </p:val>
                                        </p:tav>
                                        <p:tav tm="100000">
                                          <p:val>
                                            <p:strVal val="#ppt_y"/>
                                          </p:val>
                                        </p:tav>
                                      </p:tavLst>
                                    </p:anim>
                                  </p:childTnLst>
                                </p:cTn>
                              </p:par>
                            </p:childTnLst>
                          </p:cTn>
                        </p:par>
                        <p:par>
                          <p:cTn id="50" fill="hold">
                            <p:stCondLst>
                              <p:cond delay="51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8"/>
                                        </p:tgtEl>
                                        <p:attrNameLst>
                                          <p:attrName>ppt_y</p:attrName>
                                        </p:attrNameLst>
                                      </p:cBhvr>
                                      <p:tavLst>
                                        <p:tav tm="0">
                                          <p:val>
                                            <p:strVal val="#ppt_y"/>
                                          </p:val>
                                        </p:tav>
                                        <p:tav tm="100000">
                                          <p:val>
                                            <p:strVal val="#ppt_y"/>
                                          </p:val>
                                        </p:tav>
                                      </p:tavLst>
                                    </p:anim>
                                    <p:anim calcmode="lin" valueType="num">
                                      <p:cBhvr>
                                        <p:cTn id="5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8"/>
                                        </p:tgtEl>
                                      </p:cBhvr>
                                    </p:animEffect>
                                  </p:childTnLst>
                                </p:cTn>
                              </p:par>
                            </p:childTnLst>
                          </p:cTn>
                        </p:par>
                        <p:par>
                          <p:cTn id="58" fill="hold">
                            <p:stCondLst>
                              <p:cond delay="595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750"/>
                                        <p:tgtEl>
                                          <p:spTgt spid="17"/>
                                        </p:tgtEl>
                                      </p:cBhvr>
                                    </p:animEffect>
                                    <p:anim calcmode="lin" valueType="num">
                                      <p:cBhvr>
                                        <p:cTn id="62" dur="750" fill="hold"/>
                                        <p:tgtEl>
                                          <p:spTgt spid="17"/>
                                        </p:tgtEl>
                                        <p:attrNameLst>
                                          <p:attrName>ppt_x</p:attrName>
                                        </p:attrNameLst>
                                      </p:cBhvr>
                                      <p:tavLst>
                                        <p:tav tm="0">
                                          <p:val>
                                            <p:strVal val="#ppt_x"/>
                                          </p:val>
                                        </p:tav>
                                        <p:tav tm="100000">
                                          <p:val>
                                            <p:strVal val="#ppt_x"/>
                                          </p:val>
                                        </p:tav>
                                      </p:tavLst>
                                    </p:anim>
                                    <p:anim calcmode="lin" valueType="num">
                                      <p:cBhvr>
                                        <p:cTn id="63" dur="75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67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3"/>
                                        </p:tgtEl>
                                        <p:attrNameLst>
                                          <p:attrName>ppt_y</p:attrName>
                                        </p:attrNameLst>
                                      </p:cBhvr>
                                      <p:tavLst>
                                        <p:tav tm="0">
                                          <p:val>
                                            <p:strVal val="#ppt_y"/>
                                          </p:val>
                                        </p:tav>
                                        <p:tav tm="100000">
                                          <p:val>
                                            <p:strVal val="#ppt_y"/>
                                          </p:val>
                                        </p:tav>
                                      </p:tavLst>
                                    </p:anim>
                                    <p:anim calcmode="lin" valueType="num">
                                      <p:cBhvr>
                                        <p:cTn id="6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3"/>
                                        </p:tgtEl>
                                      </p:cBhvr>
                                    </p:animEffect>
                                  </p:childTnLst>
                                </p:cTn>
                              </p:par>
                            </p:childTnLst>
                          </p:cTn>
                        </p:par>
                        <p:par>
                          <p:cTn id="72" fill="hold">
                            <p:stCondLst>
                              <p:cond delay="7550"/>
                            </p:stCondLst>
                            <p:childTnLst>
                              <p:par>
                                <p:cTn id="73" presetID="42"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750"/>
                                        <p:tgtEl>
                                          <p:spTgt spid="12"/>
                                        </p:tgtEl>
                                      </p:cBhvr>
                                    </p:animEffect>
                                    <p:anim calcmode="lin" valueType="num">
                                      <p:cBhvr>
                                        <p:cTn id="76" dur="750" fill="hold"/>
                                        <p:tgtEl>
                                          <p:spTgt spid="12"/>
                                        </p:tgtEl>
                                        <p:attrNameLst>
                                          <p:attrName>ppt_x</p:attrName>
                                        </p:attrNameLst>
                                      </p:cBhvr>
                                      <p:tavLst>
                                        <p:tav tm="0">
                                          <p:val>
                                            <p:strVal val="#ppt_x"/>
                                          </p:val>
                                        </p:tav>
                                        <p:tav tm="100000">
                                          <p:val>
                                            <p:strVal val="#ppt_x"/>
                                          </p:val>
                                        </p:tav>
                                      </p:tavLst>
                                    </p:anim>
                                    <p:anim calcmode="lin" valueType="num">
                                      <p:cBhvr>
                                        <p:cTn id="77"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8" grpId="0" animBg="1"/>
      <p:bldP spid="9" grpId="0" animBg="1"/>
      <p:bldP spid="12" grpId="0"/>
      <p:bldP spid="13" grpId="0"/>
      <p:bldP spid="14" grpId="0"/>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菱形 6"/>
          <p:cNvSpPr/>
          <p:nvPr/>
        </p:nvSpPr>
        <p:spPr>
          <a:xfrm>
            <a:off x="467544" y="1345332"/>
            <a:ext cx="3816424" cy="3816424"/>
          </a:xfrm>
          <a:prstGeom prst="diamond">
            <a:avLst/>
          </a:prstGeom>
          <a:solidFill>
            <a:srgbClr val="EDE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524034" y="1849388"/>
            <a:ext cx="1368152" cy="1368152"/>
          </a:xfrm>
          <a:prstGeom prst="round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899592" y="3361556"/>
            <a:ext cx="1368152" cy="1368152"/>
          </a:xfrm>
          <a:prstGeom prst="round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899592" y="1849388"/>
            <a:ext cx="1368152" cy="1368152"/>
          </a:xfrm>
          <a:prstGeom prst="round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2524034" y="3361556"/>
            <a:ext cx="1368152" cy="1368152"/>
          </a:xfrm>
          <a:prstGeom prst="round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187624" y="1894101"/>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573786" y="1894101"/>
            <a:ext cx="1289135"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071348" y="3391688"/>
            <a:ext cx="1024639"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795176" y="3406269"/>
            <a:ext cx="825867"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bwMode="auto">
          <a:xfrm>
            <a:off x="4841855" y="1743478"/>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9" name="矩形 18"/>
          <p:cNvSpPr/>
          <p:nvPr/>
        </p:nvSpPr>
        <p:spPr bwMode="auto">
          <a:xfrm>
            <a:off x="4856220" y="1377412"/>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STRNGTH</a:t>
            </a:r>
            <a:endParaRPr lang="zh-CN" altLang="en-US" sz="1600" b="1" dirty="0">
              <a:solidFill>
                <a:schemeClr val="tx1">
                  <a:lumMod val="75000"/>
                  <a:lumOff val="25000"/>
                </a:schemeClr>
              </a:solidFill>
            </a:endParaRPr>
          </a:p>
        </p:txBody>
      </p:sp>
      <p:sp>
        <p:nvSpPr>
          <p:cNvPr id="20" name="TextBox 19"/>
          <p:cNvSpPr txBox="1"/>
          <p:nvPr/>
        </p:nvSpPr>
        <p:spPr bwMode="auto">
          <a:xfrm>
            <a:off x="4841855" y="2683867"/>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1" name="矩形 20"/>
          <p:cNvSpPr/>
          <p:nvPr/>
        </p:nvSpPr>
        <p:spPr bwMode="auto">
          <a:xfrm>
            <a:off x="4856220" y="2317801"/>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WEAKNESS</a:t>
            </a:r>
            <a:endParaRPr lang="zh-CN" altLang="en-US" sz="1600" b="1" dirty="0">
              <a:solidFill>
                <a:schemeClr val="tx1">
                  <a:lumMod val="75000"/>
                  <a:lumOff val="25000"/>
                </a:schemeClr>
              </a:solidFill>
            </a:endParaRPr>
          </a:p>
        </p:txBody>
      </p:sp>
      <p:sp>
        <p:nvSpPr>
          <p:cNvPr id="22" name="TextBox 21"/>
          <p:cNvSpPr txBox="1"/>
          <p:nvPr/>
        </p:nvSpPr>
        <p:spPr bwMode="auto">
          <a:xfrm>
            <a:off x="4841855" y="3691979"/>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3" name="矩形 22"/>
          <p:cNvSpPr/>
          <p:nvPr/>
        </p:nvSpPr>
        <p:spPr bwMode="auto">
          <a:xfrm>
            <a:off x="4856220" y="3325913"/>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OPPORTUNITY</a:t>
            </a:r>
            <a:endParaRPr lang="zh-CN" altLang="en-US" sz="1600" b="1" dirty="0">
              <a:solidFill>
                <a:schemeClr val="tx1">
                  <a:lumMod val="75000"/>
                  <a:lumOff val="25000"/>
                </a:schemeClr>
              </a:solidFill>
            </a:endParaRPr>
          </a:p>
        </p:txBody>
      </p:sp>
      <p:sp>
        <p:nvSpPr>
          <p:cNvPr id="24" name="TextBox 23"/>
          <p:cNvSpPr txBox="1"/>
          <p:nvPr/>
        </p:nvSpPr>
        <p:spPr bwMode="auto">
          <a:xfrm>
            <a:off x="4841855" y="4700091"/>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5" name="矩形 24"/>
          <p:cNvSpPr/>
          <p:nvPr/>
        </p:nvSpPr>
        <p:spPr bwMode="auto">
          <a:xfrm>
            <a:off x="4856220" y="4334025"/>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TREAT</a:t>
            </a:r>
            <a:endParaRPr lang="zh-CN" altLang="en-US" sz="1600" b="1" dirty="0">
              <a:solidFill>
                <a:schemeClr val="tx1">
                  <a:lumMod val="75000"/>
                  <a:lumOff val="25000"/>
                </a:schemeClr>
              </a:solidFill>
            </a:endParaRPr>
          </a:p>
        </p:txBody>
      </p:sp>
    </p:spTree>
    <p:extLst>
      <p:ext uri="{BB962C8B-B14F-4D97-AF65-F5344CB8AC3E}">
        <p14:creationId xmlns:p14="http://schemas.microsoft.com/office/powerpoint/2010/main" val="33226568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childTnLst>
                          </p:cTn>
                        </p:par>
                        <p:par>
                          <p:cTn id="64" fill="hold">
                            <p:stCondLst>
                              <p:cond delay="35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1000"/>
                                        <p:tgtEl>
                                          <p:spTgt spid="18"/>
                                        </p:tgtEl>
                                      </p:cBhvr>
                                    </p:animEffect>
                                    <p:anim calcmode="lin" valueType="num">
                                      <p:cBhvr>
                                        <p:cTn id="73" dur="1000" fill="hold"/>
                                        <p:tgtEl>
                                          <p:spTgt spid="18"/>
                                        </p:tgtEl>
                                        <p:attrNameLst>
                                          <p:attrName>ppt_x</p:attrName>
                                        </p:attrNameLst>
                                      </p:cBhvr>
                                      <p:tavLst>
                                        <p:tav tm="0">
                                          <p:val>
                                            <p:strVal val="#ppt_x"/>
                                          </p:val>
                                        </p:tav>
                                        <p:tav tm="100000">
                                          <p:val>
                                            <p:strVal val="#ppt_x"/>
                                          </p:val>
                                        </p:tav>
                                      </p:tavLst>
                                    </p:anim>
                                    <p:anim calcmode="lin" valueType="num">
                                      <p:cBhvr>
                                        <p:cTn id="74" dur="1000" fill="hold"/>
                                        <p:tgtEl>
                                          <p:spTgt spid="1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1000" fill="hold"/>
                                        <p:tgtEl>
                                          <p:spTgt spid="2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1000"/>
                                        <p:tgtEl>
                                          <p:spTgt spid="20"/>
                                        </p:tgtEl>
                                      </p:cBhvr>
                                    </p:animEffect>
                                    <p:anim calcmode="lin" valueType="num">
                                      <p:cBhvr>
                                        <p:cTn id="83" dur="1000" fill="hold"/>
                                        <p:tgtEl>
                                          <p:spTgt spid="20"/>
                                        </p:tgtEl>
                                        <p:attrNameLst>
                                          <p:attrName>ppt_x</p:attrName>
                                        </p:attrNameLst>
                                      </p:cBhvr>
                                      <p:tavLst>
                                        <p:tav tm="0">
                                          <p:val>
                                            <p:strVal val="#ppt_x"/>
                                          </p:val>
                                        </p:tav>
                                        <p:tav tm="100000">
                                          <p:val>
                                            <p:strVal val="#ppt_x"/>
                                          </p:val>
                                        </p:tav>
                                      </p:tavLst>
                                    </p:anim>
                                    <p:anim calcmode="lin" valueType="num">
                                      <p:cBhvr>
                                        <p:cTn id="84" dur="1000" fill="hold"/>
                                        <p:tgtEl>
                                          <p:spTgt spid="2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1000" fill="hold"/>
                                        <p:tgtEl>
                                          <p:spTgt spid="2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1000"/>
                                        <p:tgtEl>
                                          <p:spTgt spid="22"/>
                                        </p:tgtEl>
                                      </p:cBhvr>
                                    </p:animEffect>
                                    <p:anim calcmode="lin" valueType="num">
                                      <p:cBhvr>
                                        <p:cTn id="93" dur="1000" fill="hold"/>
                                        <p:tgtEl>
                                          <p:spTgt spid="22"/>
                                        </p:tgtEl>
                                        <p:attrNameLst>
                                          <p:attrName>ppt_x</p:attrName>
                                        </p:attrNameLst>
                                      </p:cBhvr>
                                      <p:tavLst>
                                        <p:tav tm="0">
                                          <p:val>
                                            <p:strVal val="#ppt_x"/>
                                          </p:val>
                                        </p:tav>
                                        <p:tav tm="100000">
                                          <p:val>
                                            <p:strVal val="#ppt_x"/>
                                          </p:val>
                                        </p:tav>
                                      </p:tavLst>
                                    </p:anim>
                                    <p:anim calcmode="lin" valueType="num">
                                      <p:cBhvr>
                                        <p:cTn id="94" dur="1000" fill="hold"/>
                                        <p:tgtEl>
                                          <p:spTgt spid="2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1000"/>
                                        <p:tgtEl>
                                          <p:spTgt spid="25"/>
                                        </p:tgtEl>
                                      </p:cBhvr>
                                    </p:animEffect>
                                    <p:anim calcmode="lin" valueType="num">
                                      <p:cBhvr>
                                        <p:cTn id="98" dur="1000" fill="hold"/>
                                        <p:tgtEl>
                                          <p:spTgt spid="25"/>
                                        </p:tgtEl>
                                        <p:attrNameLst>
                                          <p:attrName>ppt_x</p:attrName>
                                        </p:attrNameLst>
                                      </p:cBhvr>
                                      <p:tavLst>
                                        <p:tav tm="0">
                                          <p:val>
                                            <p:strVal val="#ppt_x"/>
                                          </p:val>
                                        </p:tav>
                                        <p:tav tm="100000">
                                          <p:val>
                                            <p:strVal val="#ppt_x"/>
                                          </p:val>
                                        </p:tav>
                                      </p:tavLst>
                                    </p:anim>
                                    <p:anim calcmode="lin" valueType="num">
                                      <p:cBhvr>
                                        <p:cTn id="99" dur="1000" fill="hold"/>
                                        <p:tgtEl>
                                          <p:spTgt spid="25"/>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1000"/>
                                        <p:tgtEl>
                                          <p:spTgt spid="24"/>
                                        </p:tgtEl>
                                      </p:cBhvr>
                                    </p:animEffect>
                                    <p:anim calcmode="lin" valueType="num">
                                      <p:cBhvr>
                                        <p:cTn id="103" dur="1000" fill="hold"/>
                                        <p:tgtEl>
                                          <p:spTgt spid="24"/>
                                        </p:tgtEl>
                                        <p:attrNameLst>
                                          <p:attrName>ppt_x</p:attrName>
                                        </p:attrNameLst>
                                      </p:cBhvr>
                                      <p:tavLst>
                                        <p:tav tm="0">
                                          <p:val>
                                            <p:strVal val="#ppt_x"/>
                                          </p:val>
                                        </p:tav>
                                        <p:tav tm="100000">
                                          <p:val>
                                            <p:strVal val="#ppt_x"/>
                                          </p:val>
                                        </p:tav>
                                      </p:tavLst>
                                    </p:anim>
                                    <p:anim calcmode="lin" valueType="num">
                                      <p:cBhvr>
                                        <p:cTn id="10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8" grpId="0" animBg="1"/>
      <p:bldP spid="9"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67544" y="121196"/>
            <a:ext cx="954107" cy="461665"/>
          </a:xfrm>
          <a:prstGeom prst="rect">
            <a:avLst/>
          </a:prstGeom>
          <a:noFill/>
        </p:spPr>
        <p:txBody>
          <a:bodyPr wrap="none" rtlCol="0">
            <a:spAutoFit/>
          </a:bodyPr>
          <a:lstStyle/>
          <a:p>
            <a:r>
              <a:rPr lang="zh-CN" altLang="en-US" sz="2400" b="1" spc="600" dirty="0" smtClean="0">
                <a:solidFill>
                  <a:schemeClr val="tx1">
                    <a:lumMod val="85000"/>
                    <a:lumOff val="15000"/>
                  </a:schemeClr>
                </a:solidFill>
                <a:latin typeface="微软雅黑" panose="020B0503020204020204" pitchFamily="34" charset="-122"/>
                <a:ea typeface="微软雅黑" panose="020B0503020204020204" pitchFamily="34" charset="-122"/>
              </a:rPr>
              <a:t>目录</a:t>
            </a:r>
            <a:endParaRPr lang="zh-CN" altLang="en-US" sz="2400" b="1" spc="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110965" y="2085522"/>
            <a:ext cx="1683153"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P</a:t>
            </a:r>
            <a:r>
              <a:rPr lang="en-US" altLang="zh-CN" sz="4800" b="1" dirty="0" smtClean="0">
                <a:solidFill>
                  <a:schemeClr val="tx1">
                    <a:lumMod val="85000"/>
                    <a:lumOff val="15000"/>
                  </a:schemeClr>
                </a:solidFill>
                <a:latin typeface="微软雅黑" panose="020B0503020204020204" pitchFamily="34" charset="-122"/>
                <a:ea typeface="微软雅黑" panose="020B0503020204020204" pitchFamily="34" charset="-122"/>
              </a:rPr>
              <a:t>art</a:t>
            </a:r>
            <a:endPar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806215" y="2089219"/>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04</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4290341" y="3145532"/>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290341" y="3721596"/>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305241" y="3230242"/>
            <a:ext cx="2823772" cy="389466"/>
          </a:xfrm>
          <a:prstGeom prst="rect">
            <a:avLst/>
          </a:prstGeom>
          <a:noFill/>
        </p:spPr>
        <p:txBody>
          <a:bodyPr wrap="square" rtlCol="0">
            <a:spAutoFit/>
          </a:bodyPr>
          <a:lstStyle/>
          <a:p>
            <a:pPr algn="just">
              <a:lnSpc>
                <a:spcPct val="125000"/>
              </a:lnSpc>
            </a:pPr>
            <a:r>
              <a:rPr lang="zh-CN" altLang="en-US" sz="1700" b="1" dirty="0" smtClean="0">
                <a:solidFill>
                  <a:schemeClr val="tx1">
                    <a:lumMod val="85000"/>
                    <a:lumOff val="15000"/>
                  </a:schemeClr>
                </a:solidFill>
                <a:latin typeface="微软雅黑" pitchFamily="34" charset="-122"/>
                <a:ea typeface="微软雅黑" pitchFamily="34" charset="-122"/>
              </a:rPr>
              <a:t>点此此处输入相关文字标题</a:t>
            </a:r>
            <a:endParaRPr lang="zh-CN" altLang="en-US" sz="1700" b="1" dirty="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1979712" y="2065412"/>
            <a:ext cx="2059245" cy="1872208"/>
            <a:chOff x="1979712" y="2065412"/>
            <a:chExt cx="2059245" cy="1872208"/>
          </a:xfrm>
        </p:grpSpPr>
        <p:sp>
          <p:nvSpPr>
            <p:cNvPr id="28" name="圆角矩形 27"/>
            <p:cNvSpPr/>
            <p:nvPr/>
          </p:nvSpPr>
          <p:spPr>
            <a:xfrm>
              <a:off x="1979712" y="2065412"/>
              <a:ext cx="2059245" cy="1872208"/>
            </a:xfrm>
            <a:prstGeom prst="round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3C1E"/>
                </a:solidFill>
              </a:endParaRPr>
            </a:p>
          </p:txBody>
        </p:sp>
        <p:pic>
          <p:nvPicPr>
            <p:cNvPr id="29" name="图片 28"/>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415914" y="2353444"/>
              <a:ext cx="1264590" cy="1319389"/>
            </a:xfrm>
            <a:prstGeom prst="rect">
              <a:avLst/>
            </a:prstGeom>
          </p:spPr>
        </p:pic>
      </p:grpSp>
    </p:spTree>
    <p:extLst>
      <p:ext uri="{BB962C8B-B14F-4D97-AF65-F5344CB8AC3E}">
        <p14:creationId xmlns:p14="http://schemas.microsoft.com/office/powerpoint/2010/main" val="17547727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edge">
                                      <p:cBhvr>
                                        <p:cTn id="18" dur="2000"/>
                                        <p:tgtEl>
                                          <p:spTgt spid="27"/>
                                        </p:tgtEl>
                                      </p:cBhvr>
                                    </p:animEffect>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6"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80">
                                          <p:stCondLst>
                                            <p:cond delay="0"/>
                                          </p:stCondLst>
                                        </p:cTn>
                                        <p:tgtEl>
                                          <p:spTgt spid="23"/>
                                        </p:tgtEl>
                                      </p:cBhvr>
                                    </p:animEffect>
                                    <p:anim calcmode="lin" valueType="num">
                                      <p:cBhvr>
                                        <p:cTn id="2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3" dur="26">
                                          <p:stCondLst>
                                            <p:cond delay="650"/>
                                          </p:stCondLst>
                                        </p:cTn>
                                        <p:tgtEl>
                                          <p:spTgt spid="23"/>
                                        </p:tgtEl>
                                      </p:cBhvr>
                                      <p:to x="100000" y="60000"/>
                                    </p:animScale>
                                    <p:animScale>
                                      <p:cBhvr>
                                        <p:cTn id="34" dur="166" decel="50000">
                                          <p:stCondLst>
                                            <p:cond delay="676"/>
                                          </p:stCondLst>
                                        </p:cTn>
                                        <p:tgtEl>
                                          <p:spTgt spid="23"/>
                                        </p:tgtEl>
                                      </p:cBhvr>
                                      <p:to x="100000" y="100000"/>
                                    </p:animScale>
                                    <p:animScale>
                                      <p:cBhvr>
                                        <p:cTn id="35" dur="26">
                                          <p:stCondLst>
                                            <p:cond delay="1312"/>
                                          </p:stCondLst>
                                        </p:cTn>
                                        <p:tgtEl>
                                          <p:spTgt spid="23"/>
                                        </p:tgtEl>
                                      </p:cBhvr>
                                      <p:to x="100000" y="80000"/>
                                    </p:animScale>
                                    <p:animScale>
                                      <p:cBhvr>
                                        <p:cTn id="36" dur="166" decel="50000">
                                          <p:stCondLst>
                                            <p:cond delay="1338"/>
                                          </p:stCondLst>
                                        </p:cTn>
                                        <p:tgtEl>
                                          <p:spTgt spid="23"/>
                                        </p:tgtEl>
                                      </p:cBhvr>
                                      <p:to x="100000" y="100000"/>
                                    </p:animScale>
                                    <p:animScale>
                                      <p:cBhvr>
                                        <p:cTn id="37" dur="26">
                                          <p:stCondLst>
                                            <p:cond delay="1642"/>
                                          </p:stCondLst>
                                        </p:cTn>
                                        <p:tgtEl>
                                          <p:spTgt spid="23"/>
                                        </p:tgtEl>
                                      </p:cBhvr>
                                      <p:to x="100000" y="90000"/>
                                    </p:animScale>
                                    <p:animScale>
                                      <p:cBhvr>
                                        <p:cTn id="38" dur="166" decel="50000">
                                          <p:stCondLst>
                                            <p:cond delay="1668"/>
                                          </p:stCondLst>
                                        </p:cTn>
                                        <p:tgtEl>
                                          <p:spTgt spid="23"/>
                                        </p:tgtEl>
                                      </p:cBhvr>
                                      <p:to x="100000" y="100000"/>
                                    </p:animScale>
                                    <p:animScale>
                                      <p:cBhvr>
                                        <p:cTn id="39" dur="26">
                                          <p:stCondLst>
                                            <p:cond delay="1808"/>
                                          </p:stCondLst>
                                        </p:cTn>
                                        <p:tgtEl>
                                          <p:spTgt spid="23"/>
                                        </p:tgtEl>
                                      </p:cBhvr>
                                      <p:to x="100000" y="95000"/>
                                    </p:animScale>
                                    <p:animScale>
                                      <p:cBhvr>
                                        <p:cTn id="40" dur="166" decel="50000">
                                          <p:stCondLst>
                                            <p:cond delay="1834"/>
                                          </p:stCondLst>
                                        </p:cTn>
                                        <p:tgtEl>
                                          <p:spTgt spid="23"/>
                                        </p:tgtEl>
                                      </p:cBhvr>
                                      <p:to x="100000" y="100000"/>
                                    </p:animScale>
                                  </p:childTnLst>
                                </p:cTn>
                              </p:par>
                            </p:childTnLst>
                          </p:cTn>
                        </p:par>
                        <p:par>
                          <p:cTn id="41" fill="hold">
                            <p:stCondLst>
                              <p:cond delay="5500"/>
                            </p:stCondLst>
                            <p:childTnLst>
                              <p:par>
                                <p:cTn id="42" presetID="2" presetClass="entr" presetSubtype="2"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0-#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23"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3275856" y="2536346"/>
            <a:ext cx="2448272" cy="2448272"/>
          </a:xfrm>
          <a:prstGeom prst="ellipse">
            <a:avLst/>
          </a:prstGeom>
          <a:noFill/>
          <a:ln>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3892576" y="2027018"/>
            <a:ext cx="1142824" cy="1075598"/>
          </a:xfrm>
          <a:prstGeom prst="hexagon">
            <a:avLst/>
          </a:prstGeom>
          <a:solidFill>
            <a:srgbClr val="9AC223"/>
          </a:solidFill>
          <a:ln w="15875" cap="rnd">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11960" y="2209428"/>
            <a:ext cx="615697" cy="615697"/>
          </a:xfrm>
          <a:prstGeom prst="rect">
            <a:avLst/>
          </a:prstGeom>
        </p:spPr>
      </p:pic>
      <p:sp>
        <p:nvSpPr>
          <p:cNvPr id="12" name="六边形 11"/>
          <p:cNvSpPr/>
          <p:nvPr/>
        </p:nvSpPr>
        <p:spPr>
          <a:xfrm rot="16200000">
            <a:off x="2969378" y="3910879"/>
            <a:ext cx="1142824" cy="1075598"/>
          </a:xfrm>
          <a:prstGeom prst="hexagon">
            <a:avLst/>
          </a:prstGeom>
          <a:solidFill>
            <a:srgbClr val="9AC223"/>
          </a:solidFill>
          <a:ln w="15875" cap="rnd">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321137" y="4210972"/>
            <a:ext cx="452586" cy="452586"/>
          </a:xfrm>
          <a:prstGeom prst="rect">
            <a:avLst/>
          </a:prstGeom>
        </p:spPr>
      </p:pic>
      <p:sp>
        <p:nvSpPr>
          <p:cNvPr id="14" name="六边形 13"/>
          <p:cNvSpPr/>
          <p:nvPr/>
        </p:nvSpPr>
        <p:spPr>
          <a:xfrm rot="16200000">
            <a:off x="4974957" y="3899226"/>
            <a:ext cx="1142824" cy="1075598"/>
          </a:xfrm>
          <a:prstGeom prst="hexagon">
            <a:avLst/>
          </a:prstGeom>
          <a:solidFill>
            <a:srgbClr val="9AC223"/>
          </a:solidFill>
          <a:ln w="15875" cap="rnd">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5269520" y="4081636"/>
            <a:ext cx="598624" cy="640551"/>
          </a:xfrm>
          <a:prstGeom prst="rect">
            <a:avLst/>
          </a:prstGeom>
        </p:spPr>
      </p:pic>
      <p:sp>
        <p:nvSpPr>
          <p:cNvPr id="16" name="矩形 15"/>
          <p:cNvSpPr/>
          <p:nvPr/>
        </p:nvSpPr>
        <p:spPr>
          <a:xfrm flipH="1">
            <a:off x="3171365" y="1316324"/>
            <a:ext cx="291280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3707904" y="105730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
        <p:nvSpPr>
          <p:cNvPr id="18" name="矩形 17"/>
          <p:cNvSpPr/>
          <p:nvPr/>
        </p:nvSpPr>
        <p:spPr>
          <a:xfrm flipH="1">
            <a:off x="6123693" y="4195564"/>
            <a:ext cx="291280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6122266" y="3969393"/>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
        <p:nvSpPr>
          <p:cNvPr id="20" name="矩形 19"/>
          <p:cNvSpPr/>
          <p:nvPr/>
        </p:nvSpPr>
        <p:spPr>
          <a:xfrm flipH="1">
            <a:off x="147029" y="4235799"/>
            <a:ext cx="291280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1297730" y="4009628"/>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Tree>
    <p:extLst>
      <p:ext uri="{BB962C8B-B14F-4D97-AF65-F5344CB8AC3E}">
        <p14:creationId xmlns:p14="http://schemas.microsoft.com/office/powerpoint/2010/main" val="41436671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childTnLst>
                          </p:cTn>
                        </p:par>
                        <p:par>
                          <p:cTn id="19" fill="hold">
                            <p:stCondLst>
                              <p:cond delay="3000"/>
                            </p:stCondLst>
                            <p:childTnLst>
                              <p:par>
                                <p:cTn id="20" presetID="5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3500"/>
                            </p:stCondLst>
                            <p:childTnLst>
                              <p:par>
                                <p:cTn id="31" presetID="53" presetClass="entr" presetSubtype="16"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4000"/>
                            </p:stCondLst>
                            <p:childTnLst>
                              <p:par>
                                <p:cTn id="42" presetID="53" presetClass="entr" presetSubtype="16"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350"/>
                                        <p:tgtEl>
                                          <p:spTgt spid="17"/>
                                        </p:tgtEl>
                                      </p:cBhvr>
                                    </p:animEffect>
                                  </p:childTnLst>
                                </p:cTn>
                              </p:par>
                              <p:par>
                                <p:cTn id="56" presetID="26" presetClass="emph" presetSubtype="0" fill="hold" grpId="1" nodeType="withEffect">
                                  <p:stCondLst>
                                    <p:cond delay="0"/>
                                  </p:stCondLst>
                                  <p:childTnLst>
                                    <p:animEffect transition="out" filter="fade">
                                      <p:cBhvr>
                                        <p:cTn id="57" dur="400" tmFilter="0, 0; .2, .5; .8, .5; 1, 0"/>
                                        <p:tgtEl>
                                          <p:spTgt spid="17"/>
                                        </p:tgtEl>
                                      </p:cBhvr>
                                    </p:animEffect>
                                    <p:animScale>
                                      <p:cBhvr>
                                        <p:cTn id="58" dur="200" autoRev="1" fill="hold"/>
                                        <p:tgtEl>
                                          <p:spTgt spid="17"/>
                                        </p:tgtEl>
                                      </p:cBhvr>
                                      <p:by x="105000" y="105000"/>
                                    </p:animScale>
                                  </p:childTnLst>
                                </p:cTn>
                              </p:par>
                            </p:childTnLst>
                          </p:cTn>
                        </p:par>
                        <p:par>
                          <p:cTn id="59" fill="hold">
                            <p:stCondLst>
                              <p:cond delay="4900"/>
                            </p:stCondLst>
                            <p:childTnLst>
                              <p:par>
                                <p:cTn id="60" presetID="10"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par>
                          <p:cTn id="63" fill="hold">
                            <p:stCondLst>
                              <p:cond delay="5400"/>
                            </p:stCondLst>
                            <p:childTnLst>
                              <p:par>
                                <p:cTn id="64" presetID="10" presetClass="entr" presetSubtype="0"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350"/>
                                        <p:tgtEl>
                                          <p:spTgt spid="19"/>
                                        </p:tgtEl>
                                      </p:cBhvr>
                                    </p:animEffect>
                                  </p:childTnLst>
                                </p:cTn>
                              </p:par>
                              <p:par>
                                <p:cTn id="67" presetID="26" presetClass="emph" presetSubtype="0" fill="hold" grpId="1" nodeType="withEffect">
                                  <p:stCondLst>
                                    <p:cond delay="0"/>
                                  </p:stCondLst>
                                  <p:childTnLst>
                                    <p:animEffect transition="out" filter="fade">
                                      <p:cBhvr>
                                        <p:cTn id="68" dur="400" tmFilter="0, 0; .2, .5; .8, .5; 1, 0"/>
                                        <p:tgtEl>
                                          <p:spTgt spid="19"/>
                                        </p:tgtEl>
                                      </p:cBhvr>
                                    </p:animEffect>
                                    <p:animScale>
                                      <p:cBhvr>
                                        <p:cTn id="69" dur="200" autoRev="1" fill="hold"/>
                                        <p:tgtEl>
                                          <p:spTgt spid="19"/>
                                        </p:tgtEl>
                                      </p:cBhvr>
                                      <p:by x="105000" y="105000"/>
                                    </p:animScale>
                                  </p:childTnLst>
                                </p:cTn>
                              </p:par>
                            </p:childTnLst>
                          </p:cTn>
                        </p:par>
                        <p:par>
                          <p:cTn id="70" fill="hold">
                            <p:stCondLst>
                              <p:cond delay="5800"/>
                            </p:stCondLst>
                            <p:childTnLst>
                              <p:par>
                                <p:cTn id="71" presetID="10"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childTnLst>
                          </p:cTn>
                        </p:par>
                        <p:par>
                          <p:cTn id="74" fill="hold">
                            <p:stCondLst>
                              <p:cond delay="63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350"/>
                                        <p:tgtEl>
                                          <p:spTgt spid="21"/>
                                        </p:tgtEl>
                                      </p:cBhvr>
                                    </p:animEffect>
                                  </p:childTnLst>
                                </p:cTn>
                              </p:par>
                              <p:par>
                                <p:cTn id="78" presetID="26" presetClass="emph" presetSubtype="0" fill="hold" grpId="1" nodeType="withEffect">
                                  <p:stCondLst>
                                    <p:cond delay="0"/>
                                  </p:stCondLst>
                                  <p:childTnLst>
                                    <p:animEffect transition="out" filter="fade">
                                      <p:cBhvr>
                                        <p:cTn id="79" dur="400" tmFilter="0, 0; .2, .5; .8, .5; 1, 0"/>
                                        <p:tgtEl>
                                          <p:spTgt spid="21"/>
                                        </p:tgtEl>
                                      </p:cBhvr>
                                    </p:animEffect>
                                    <p:animScale>
                                      <p:cBhvr>
                                        <p:cTn id="80" dur="200" autoRev="1" fill="hold"/>
                                        <p:tgtEl>
                                          <p:spTgt spid="21"/>
                                        </p:tgtEl>
                                      </p:cBhvr>
                                      <p:by x="105000" y="105000"/>
                                    </p:animScale>
                                  </p:childTnLst>
                                </p:cTn>
                              </p:par>
                            </p:childTnLst>
                          </p:cTn>
                        </p:par>
                        <p:par>
                          <p:cTn id="81" fill="hold">
                            <p:stCondLst>
                              <p:cond delay="6700"/>
                            </p:stCondLst>
                            <p:childTnLst>
                              <p:par>
                                <p:cTn id="82" presetID="10" presetClass="entr" presetSubtype="0"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8" grpId="0" animBg="1"/>
      <p:bldP spid="12" grpId="0" animBg="1"/>
      <p:bldP spid="14" grpId="0" animBg="1"/>
      <p:bldP spid="16" grpId="0"/>
      <p:bldP spid="17" grpId="0"/>
      <p:bldP spid="17" grpId="1"/>
      <p:bldP spid="18" grpId="0"/>
      <p:bldP spid="19" grpId="0"/>
      <p:bldP spid="19" grpId="1"/>
      <p:bldP spid="20" grpId="0"/>
      <p:bldP spid="21" grpId="0"/>
      <p:bldP spid="2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480698" y="3223485"/>
            <a:ext cx="2290761" cy="1644649"/>
          </a:xfrm>
          <a:prstGeom prst="rect">
            <a:avLst/>
          </a:prstGeom>
          <a:noFill/>
          <a:ln w="9525">
            <a:noFill/>
            <a:miter lim="800000"/>
            <a:headEnd/>
            <a:tailEnd/>
          </a:ln>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02635" y="1643687"/>
            <a:ext cx="2278063" cy="1586148"/>
          </a:xfrm>
          <a:prstGeom prst="rect">
            <a:avLst/>
          </a:prstGeom>
          <a:noFill/>
          <a:ln w="9525">
            <a:noFill/>
            <a:miter lim="800000"/>
            <a:headEnd/>
            <a:tailEnd/>
          </a:ln>
        </p:spPr>
      </p:pic>
      <p:pic>
        <p:nvPicPr>
          <p:cNvPr id="9"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771460" y="1583694"/>
            <a:ext cx="2274888" cy="1646141"/>
          </a:xfrm>
          <a:prstGeom prst="rect">
            <a:avLst/>
          </a:prstGeom>
          <a:noFill/>
          <a:ln w="9525">
            <a:noFill/>
            <a:miter lim="800000"/>
            <a:headEnd/>
            <a:tailEnd/>
          </a:ln>
        </p:spPr>
      </p:pic>
      <p:sp>
        <p:nvSpPr>
          <p:cNvPr id="12" name="矩形 11"/>
          <p:cNvSpPr/>
          <p:nvPr/>
        </p:nvSpPr>
        <p:spPr>
          <a:xfrm>
            <a:off x="3480698" y="1591535"/>
            <a:ext cx="2290762" cy="1638300"/>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3" name="矩形 12"/>
          <p:cNvSpPr/>
          <p:nvPr/>
        </p:nvSpPr>
        <p:spPr>
          <a:xfrm>
            <a:off x="1194698" y="3229835"/>
            <a:ext cx="2290762" cy="1636713"/>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4" name="矩形 13"/>
          <p:cNvSpPr/>
          <p:nvPr/>
        </p:nvSpPr>
        <p:spPr>
          <a:xfrm>
            <a:off x="5771460" y="3229835"/>
            <a:ext cx="2289175" cy="1638300"/>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5" name="等腰三角形 14"/>
          <p:cNvSpPr/>
          <p:nvPr/>
        </p:nvSpPr>
        <p:spPr>
          <a:xfrm>
            <a:off x="1202635" y="3077435"/>
            <a:ext cx="314325" cy="149225"/>
          </a:xfrm>
          <a:prstGeom prst="triangl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等腰三角形 15"/>
          <p:cNvSpPr/>
          <p:nvPr/>
        </p:nvSpPr>
        <p:spPr>
          <a:xfrm>
            <a:off x="7732023" y="3077435"/>
            <a:ext cx="314325" cy="149225"/>
          </a:xfrm>
          <a:prstGeom prst="triangl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等腰三角形 16"/>
          <p:cNvSpPr/>
          <p:nvPr/>
        </p:nvSpPr>
        <p:spPr>
          <a:xfrm flipV="1">
            <a:off x="4471298" y="3226660"/>
            <a:ext cx="314325" cy="150813"/>
          </a:xfrm>
          <a:prstGeom prst="triangl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TextBox 17"/>
          <p:cNvSpPr txBox="1"/>
          <p:nvPr/>
        </p:nvSpPr>
        <p:spPr>
          <a:xfrm>
            <a:off x="4028187" y="1583694"/>
            <a:ext cx="1210038" cy="453457"/>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重点工作</a:t>
            </a:r>
            <a:endParaRPr lang="zh-CN" altLang="en-US" sz="2000" b="1" kern="0" dirty="0">
              <a:solidFill>
                <a:schemeClr val="bg1"/>
              </a:solidFill>
              <a:latin typeface="微软雅黑" pitchFamily="34" charset="-122"/>
              <a:ea typeface="微软雅黑" pitchFamily="34" charset="-122"/>
            </a:endParaRPr>
          </a:p>
        </p:txBody>
      </p:sp>
      <p:sp>
        <p:nvSpPr>
          <p:cNvPr id="19" name="TextBox 18"/>
          <p:cNvSpPr txBox="1"/>
          <p:nvPr/>
        </p:nvSpPr>
        <p:spPr>
          <a:xfrm rot="21593092">
            <a:off x="3615588" y="2157330"/>
            <a:ext cx="2016219"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20" name="TextBox 19"/>
          <p:cNvSpPr txBox="1"/>
          <p:nvPr/>
        </p:nvSpPr>
        <p:spPr>
          <a:xfrm>
            <a:off x="1734320" y="3211951"/>
            <a:ext cx="1210038" cy="453457"/>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重点工作</a:t>
            </a:r>
            <a:endParaRPr lang="zh-CN" altLang="en-US" sz="2000" b="1" kern="0" dirty="0">
              <a:solidFill>
                <a:schemeClr val="bg1"/>
              </a:solidFill>
              <a:latin typeface="微软雅黑" pitchFamily="34" charset="-122"/>
              <a:ea typeface="微软雅黑" pitchFamily="34" charset="-122"/>
            </a:endParaRPr>
          </a:p>
        </p:txBody>
      </p:sp>
      <p:sp>
        <p:nvSpPr>
          <p:cNvPr id="21" name="TextBox 20"/>
          <p:cNvSpPr txBox="1"/>
          <p:nvPr/>
        </p:nvSpPr>
        <p:spPr>
          <a:xfrm rot="21593092">
            <a:off x="1321721" y="3785587"/>
            <a:ext cx="2016219"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22" name="TextBox 21"/>
          <p:cNvSpPr txBox="1"/>
          <p:nvPr/>
        </p:nvSpPr>
        <p:spPr>
          <a:xfrm>
            <a:off x="6322892" y="3245467"/>
            <a:ext cx="1210038" cy="453457"/>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重点工作</a:t>
            </a:r>
            <a:endParaRPr lang="zh-CN" altLang="en-US" sz="2000" b="1" kern="0" dirty="0">
              <a:solidFill>
                <a:schemeClr val="bg1"/>
              </a:solidFill>
              <a:latin typeface="微软雅黑" pitchFamily="34" charset="-122"/>
              <a:ea typeface="微软雅黑" pitchFamily="34" charset="-122"/>
            </a:endParaRPr>
          </a:p>
        </p:txBody>
      </p:sp>
      <p:sp>
        <p:nvSpPr>
          <p:cNvPr id="23" name="TextBox 22"/>
          <p:cNvSpPr txBox="1"/>
          <p:nvPr/>
        </p:nvSpPr>
        <p:spPr>
          <a:xfrm rot="21593092">
            <a:off x="5910293" y="3819103"/>
            <a:ext cx="2016219"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354378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up)">
                                      <p:cBhvr>
                                        <p:cTn id="32" dur="500"/>
                                        <p:tgtEl>
                                          <p:spTgt spid="20"/>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par>
                          <p:cTn id="44" fill="hold">
                            <p:stCondLst>
                              <p:cond delay="4500"/>
                            </p:stCondLst>
                            <p:childTnLst>
                              <p:par>
                                <p:cTn id="45" presetID="47" presetClass="entr" presetSubtype="0"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up)">
                                      <p:cBhvr>
                                        <p:cTn id="53" dur="500"/>
                                        <p:tgtEl>
                                          <p:spTgt spid="19"/>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up)">
                                      <p:cBhvr>
                                        <p:cTn id="56" dur="500"/>
                                        <p:tgtEl>
                                          <p:spTgt spid="18"/>
                                        </p:tgtEl>
                                      </p:cBhvr>
                                    </p:animEffect>
                                  </p:childTnLst>
                                </p:cTn>
                              </p:par>
                            </p:childTnLst>
                          </p:cTn>
                        </p:par>
                        <p:par>
                          <p:cTn id="57" fill="hold">
                            <p:stCondLst>
                              <p:cond delay="6000"/>
                            </p:stCondLst>
                            <p:childTnLst>
                              <p:par>
                                <p:cTn id="58" presetID="42"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1000"/>
                                        <p:tgtEl>
                                          <p:spTgt spid="14"/>
                                        </p:tgtEl>
                                      </p:cBhvr>
                                    </p:animEffect>
                                    <p:anim calcmode="lin" valueType="num">
                                      <p:cBhvr>
                                        <p:cTn id="61" dur="1000" fill="hold"/>
                                        <p:tgtEl>
                                          <p:spTgt spid="14"/>
                                        </p:tgtEl>
                                        <p:attrNameLst>
                                          <p:attrName>ppt_x</p:attrName>
                                        </p:attrNameLst>
                                      </p:cBhvr>
                                      <p:tavLst>
                                        <p:tav tm="0">
                                          <p:val>
                                            <p:strVal val="#ppt_x"/>
                                          </p:val>
                                        </p:tav>
                                        <p:tav tm="100000">
                                          <p:val>
                                            <p:strVal val="#ppt_x"/>
                                          </p:val>
                                        </p:tav>
                                      </p:tavLst>
                                    </p:anim>
                                    <p:anim calcmode="lin" valueType="num">
                                      <p:cBhvr>
                                        <p:cTn id="62" dur="1000" fill="hold"/>
                                        <p:tgtEl>
                                          <p:spTgt spid="14"/>
                                        </p:tgtEl>
                                        <p:attrNameLst>
                                          <p:attrName>ppt_y</p:attrName>
                                        </p:attrNameLst>
                                      </p:cBhvr>
                                      <p:tavLst>
                                        <p:tav tm="0">
                                          <p:val>
                                            <p:strVal val="#ppt_y+.1"/>
                                          </p:val>
                                        </p:tav>
                                        <p:tav tm="100000">
                                          <p:val>
                                            <p:strVal val="#ppt_y"/>
                                          </p:val>
                                        </p:tav>
                                      </p:tavLst>
                                    </p:anim>
                                  </p:childTnLst>
                                </p:cTn>
                              </p:par>
                            </p:childTnLst>
                          </p:cTn>
                        </p:par>
                        <p:par>
                          <p:cTn id="63" fill="hold">
                            <p:stCondLst>
                              <p:cond delay="7000"/>
                            </p:stCondLst>
                            <p:childTnLst>
                              <p:par>
                                <p:cTn id="64" presetID="22" presetClass="entr" presetSubtype="4"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down)">
                                      <p:cBhvr>
                                        <p:cTn id="66" dur="500"/>
                                        <p:tgtEl>
                                          <p:spTgt spid="16"/>
                                        </p:tgtEl>
                                      </p:cBhvr>
                                    </p:animEffect>
                                  </p:childTnLst>
                                </p:cTn>
                              </p:par>
                            </p:childTnLst>
                          </p:cTn>
                        </p:par>
                        <p:par>
                          <p:cTn id="67" fill="hold">
                            <p:stCondLst>
                              <p:cond delay="7500"/>
                            </p:stCondLst>
                            <p:childTnLst>
                              <p:par>
                                <p:cTn id="68" presetID="42" presetClass="entr" presetSubtype="0" fill="hold"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1000"/>
                                        <p:tgtEl>
                                          <p:spTgt spid="9"/>
                                        </p:tgtEl>
                                      </p:cBhvr>
                                    </p:animEffect>
                                    <p:anim calcmode="lin" valueType="num">
                                      <p:cBhvr>
                                        <p:cTn id="71" dur="1000" fill="hold"/>
                                        <p:tgtEl>
                                          <p:spTgt spid="9"/>
                                        </p:tgtEl>
                                        <p:attrNameLst>
                                          <p:attrName>ppt_x</p:attrName>
                                        </p:attrNameLst>
                                      </p:cBhvr>
                                      <p:tavLst>
                                        <p:tav tm="0">
                                          <p:val>
                                            <p:strVal val="#ppt_x"/>
                                          </p:val>
                                        </p:tav>
                                        <p:tav tm="100000">
                                          <p:val>
                                            <p:strVal val="#ppt_x"/>
                                          </p:val>
                                        </p:tav>
                                      </p:tavLst>
                                    </p:anim>
                                    <p:anim calcmode="lin" valueType="num">
                                      <p:cBhvr>
                                        <p:cTn id="72" dur="1000" fill="hold"/>
                                        <p:tgtEl>
                                          <p:spTgt spid="9"/>
                                        </p:tgtEl>
                                        <p:attrNameLst>
                                          <p:attrName>ppt_y</p:attrName>
                                        </p:attrNameLst>
                                      </p:cBhvr>
                                      <p:tavLst>
                                        <p:tav tm="0">
                                          <p:val>
                                            <p:strVal val="#ppt_y+.1"/>
                                          </p:val>
                                        </p:tav>
                                        <p:tav tm="100000">
                                          <p:val>
                                            <p:strVal val="#ppt_y"/>
                                          </p:val>
                                        </p:tav>
                                      </p:tavLst>
                                    </p:anim>
                                  </p:childTnLst>
                                </p:cTn>
                              </p:par>
                            </p:childTnLst>
                          </p:cTn>
                        </p:par>
                        <p:par>
                          <p:cTn id="73" fill="hold">
                            <p:stCondLst>
                              <p:cond delay="8500"/>
                            </p:stCondLst>
                            <p:childTnLst>
                              <p:par>
                                <p:cTn id="74" presetID="21" presetClass="entr" presetSubtype="1"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heel(1)">
                                      <p:cBhvr>
                                        <p:cTn id="76" dur="2000"/>
                                        <p:tgtEl>
                                          <p:spTgt spid="22"/>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heel(1)">
                                      <p:cBhvr>
                                        <p:cTn id="79"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11560" y="119562"/>
            <a:ext cx="954107" cy="461665"/>
          </a:xfrm>
          <a:prstGeom prst="rect">
            <a:avLst/>
          </a:prstGeom>
          <a:noFill/>
        </p:spPr>
        <p:txBody>
          <a:bodyPr wrap="none" rtlCol="0">
            <a:spAutoFit/>
          </a:bodyPr>
          <a:lstStyle/>
          <a:p>
            <a:r>
              <a:rPr lang="zh-CN" altLang="en-US" sz="2400" b="1" spc="600" dirty="0" smtClean="0">
                <a:solidFill>
                  <a:schemeClr val="tx1">
                    <a:lumMod val="85000"/>
                    <a:lumOff val="15000"/>
                  </a:schemeClr>
                </a:solidFill>
                <a:latin typeface="微软雅黑" panose="020B0503020204020204" pitchFamily="34" charset="-122"/>
                <a:ea typeface="微软雅黑" panose="020B0503020204020204" pitchFamily="34" charset="-122"/>
              </a:rPr>
              <a:t>目录</a:t>
            </a:r>
            <a:endParaRPr lang="zh-CN" altLang="en-US" sz="2400" b="1" spc="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110965" y="2157530"/>
            <a:ext cx="1683153"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P</a:t>
            </a:r>
            <a:r>
              <a:rPr lang="en-US" altLang="zh-CN" sz="4800" b="1" dirty="0" smtClean="0">
                <a:solidFill>
                  <a:schemeClr val="tx1">
                    <a:lumMod val="85000"/>
                    <a:lumOff val="15000"/>
                  </a:schemeClr>
                </a:solidFill>
                <a:latin typeface="微软雅黑" panose="020B0503020204020204" pitchFamily="34" charset="-122"/>
                <a:ea typeface="微软雅黑" panose="020B0503020204020204" pitchFamily="34" charset="-122"/>
              </a:rPr>
              <a:t>art</a:t>
            </a:r>
            <a:endPar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806215" y="2161227"/>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01</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4290341" y="3217540"/>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290341" y="3793604"/>
            <a:ext cx="2772952"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305241" y="3302250"/>
            <a:ext cx="2823772" cy="389466"/>
          </a:xfrm>
          <a:prstGeom prst="rect">
            <a:avLst/>
          </a:prstGeom>
          <a:noFill/>
        </p:spPr>
        <p:txBody>
          <a:bodyPr wrap="square" rtlCol="0">
            <a:spAutoFit/>
          </a:bodyPr>
          <a:lstStyle/>
          <a:p>
            <a:pPr algn="just">
              <a:lnSpc>
                <a:spcPct val="125000"/>
              </a:lnSpc>
            </a:pPr>
            <a:r>
              <a:rPr lang="zh-CN" altLang="en-US" sz="1700" b="1" dirty="0" smtClean="0">
                <a:solidFill>
                  <a:schemeClr val="tx1">
                    <a:lumMod val="85000"/>
                    <a:lumOff val="15000"/>
                  </a:schemeClr>
                </a:solidFill>
                <a:latin typeface="微软雅黑" pitchFamily="34" charset="-122"/>
                <a:ea typeface="微软雅黑" pitchFamily="34" charset="-122"/>
              </a:rPr>
              <a:t>点此此处输入相关文字标题</a:t>
            </a:r>
            <a:endParaRPr lang="zh-CN" altLang="en-US" sz="1700" b="1" dirty="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1979712" y="2137420"/>
            <a:ext cx="2059245" cy="1872208"/>
            <a:chOff x="1979712" y="2065412"/>
            <a:chExt cx="2059245" cy="1872208"/>
          </a:xfrm>
        </p:grpSpPr>
        <p:sp>
          <p:nvSpPr>
            <p:cNvPr id="28" name="圆角矩形 27"/>
            <p:cNvSpPr/>
            <p:nvPr/>
          </p:nvSpPr>
          <p:spPr>
            <a:xfrm>
              <a:off x="1979712" y="2065412"/>
              <a:ext cx="2059245" cy="1872208"/>
            </a:xfrm>
            <a:prstGeom prst="round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3C1E"/>
                </a:solidFill>
              </a:endParaRPr>
            </a:p>
          </p:txBody>
        </p:sp>
        <p:pic>
          <p:nvPicPr>
            <p:cNvPr id="29" name="图片 28"/>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415914" y="2353444"/>
              <a:ext cx="1264590" cy="1319389"/>
            </a:xfrm>
            <a:prstGeom prst="rect">
              <a:avLst/>
            </a:prstGeom>
          </p:spPr>
        </p:pic>
      </p:grpSp>
    </p:spTree>
    <p:extLst>
      <p:ext uri="{BB962C8B-B14F-4D97-AF65-F5344CB8AC3E}">
        <p14:creationId xmlns:p14="http://schemas.microsoft.com/office/powerpoint/2010/main" val="13431139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edge">
                                      <p:cBhvr>
                                        <p:cTn id="18" dur="2000"/>
                                        <p:tgtEl>
                                          <p:spTgt spid="27"/>
                                        </p:tgtEl>
                                      </p:cBhvr>
                                    </p:animEffect>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6"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80">
                                          <p:stCondLst>
                                            <p:cond delay="0"/>
                                          </p:stCondLst>
                                        </p:cTn>
                                        <p:tgtEl>
                                          <p:spTgt spid="23"/>
                                        </p:tgtEl>
                                      </p:cBhvr>
                                    </p:animEffect>
                                    <p:anim calcmode="lin" valueType="num">
                                      <p:cBhvr>
                                        <p:cTn id="2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3" dur="26">
                                          <p:stCondLst>
                                            <p:cond delay="650"/>
                                          </p:stCondLst>
                                        </p:cTn>
                                        <p:tgtEl>
                                          <p:spTgt spid="23"/>
                                        </p:tgtEl>
                                      </p:cBhvr>
                                      <p:to x="100000" y="60000"/>
                                    </p:animScale>
                                    <p:animScale>
                                      <p:cBhvr>
                                        <p:cTn id="34" dur="166" decel="50000">
                                          <p:stCondLst>
                                            <p:cond delay="676"/>
                                          </p:stCondLst>
                                        </p:cTn>
                                        <p:tgtEl>
                                          <p:spTgt spid="23"/>
                                        </p:tgtEl>
                                      </p:cBhvr>
                                      <p:to x="100000" y="100000"/>
                                    </p:animScale>
                                    <p:animScale>
                                      <p:cBhvr>
                                        <p:cTn id="35" dur="26">
                                          <p:stCondLst>
                                            <p:cond delay="1312"/>
                                          </p:stCondLst>
                                        </p:cTn>
                                        <p:tgtEl>
                                          <p:spTgt spid="23"/>
                                        </p:tgtEl>
                                      </p:cBhvr>
                                      <p:to x="100000" y="80000"/>
                                    </p:animScale>
                                    <p:animScale>
                                      <p:cBhvr>
                                        <p:cTn id="36" dur="166" decel="50000">
                                          <p:stCondLst>
                                            <p:cond delay="1338"/>
                                          </p:stCondLst>
                                        </p:cTn>
                                        <p:tgtEl>
                                          <p:spTgt spid="23"/>
                                        </p:tgtEl>
                                      </p:cBhvr>
                                      <p:to x="100000" y="100000"/>
                                    </p:animScale>
                                    <p:animScale>
                                      <p:cBhvr>
                                        <p:cTn id="37" dur="26">
                                          <p:stCondLst>
                                            <p:cond delay="1642"/>
                                          </p:stCondLst>
                                        </p:cTn>
                                        <p:tgtEl>
                                          <p:spTgt spid="23"/>
                                        </p:tgtEl>
                                      </p:cBhvr>
                                      <p:to x="100000" y="90000"/>
                                    </p:animScale>
                                    <p:animScale>
                                      <p:cBhvr>
                                        <p:cTn id="38" dur="166" decel="50000">
                                          <p:stCondLst>
                                            <p:cond delay="1668"/>
                                          </p:stCondLst>
                                        </p:cTn>
                                        <p:tgtEl>
                                          <p:spTgt spid="23"/>
                                        </p:tgtEl>
                                      </p:cBhvr>
                                      <p:to x="100000" y="100000"/>
                                    </p:animScale>
                                    <p:animScale>
                                      <p:cBhvr>
                                        <p:cTn id="39" dur="26">
                                          <p:stCondLst>
                                            <p:cond delay="1808"/>
                                          </p:stCondLst>
                                        </p:cTn>
                                        <p:tgtEl>
                                          <p:spTgt spid="23"/>
                                        </p:tgtEl>
                                      </p:cBhvr>
                                      <p:to x="100000" y="95000"/>
                                    </p:animScale>
                                    <p:animScale>
                                      <p:cBhvr>
                                        <p:cTn id="40" dur="166" decel="50000">
                                          <p:stCondLst>
                                            <p:cond delay="1834"/>
                                          </p:stCondLst>
                                        </p:cTn>
                                        <p:tgtEl>
                                          <p:spTgt spid="23"/>
                                        </p:tgtEl>
                                      </p:cBhvr>
                                      <p:to x="100000" y="100000"/>
                                    </p:animScale>
                                  </p:childTnLst>
                                </p:cTn>
                              </p:par>
                            </p:childTnLst>
                          </p:cTn>
                        </p:par>
                        <p:par>
                          <p:cTn id="41" fill="hold">
                            <p:stCondLst>
                              <p:cond delay="5500"/>
                            </p:stCondLst>
                            <p:childTnLst>
                              <p:par>
                                <p:cTn id="42" presetID="2" presetClass="entr" presetSubtype="2"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0-#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23"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67544"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饼形 6"/>
          <p:cNvSpPr/>
          <p:nvPr/>
        </p:nvSpPr>
        <p:spPr>
          <a:xfrm>
            <a:off x="3926502" y="2425452"/>
            <a:ext cx="1872208" cy="1872208"/>
          </a:xfrm>
          <a:prstGeom prst="pie">
            <a:avLst>
              <a:gd name="adj1" fmla="val 0"/>
              <a:gd name="adj2" fmla="val 5433853"/>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flipH="1">
            <a:off x="3273282" y="1844240"/>
            <a:ext cx="3029484" cy="3029484"/>
          </a:xfrm>
          <a:prstGeom prst="pie">
            <a:avLst>
              <a:gd name="adj1" fmla="val 0"/>
              <a:gd name="adj2" fmla="val 5433853"/>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flipV="1">
            <a:off x="3637860" y="2067680"/>
            <a:ext cx="2448882" cy="2448882"/>
          </a:xfrm>
          <a:prstGeom prst="pie">
            <a:avLst>
              <a:gd name="adj1" fmla="val 0"/>
              <a:gd name="adj2" fmla="val 5433853"/>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饼形 11"/>
          <p:cNvSpPr/>
          <p:nvPr/>
        </p:nvSpPr>
        <p:spPr>
          <a:xfrm flipH="1" flipV="1">
            <a:off x="2771800" y="1273324"/>
            <a:ext cx="4032448" cy="4032448"/>
          </a:xfrm>
          <a:prstGeom prst="pie">
            <a:avLst>
              <a:gd name="adj1" fmla="val 0"/>
              <a:gd name="adj2" fmla="val 5433853"/>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nvSpPr>
        <p:spPr>
          <a:xfrm>
            <a:off x="539552" y="1273324"/>
            <a:ext cx="1944216" cy="432048"/>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44208" y="1273324"/>
            <a:ext cx="1944216" cy="432048"/>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539552" y="3433564"/>
            <a:ext cx="1944216" cy="432048"/>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444208" y="3433564"/>
            <a:ext cx="1944216" cy="432048"/>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66613" y="132521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18" name="矩形 17"/>
          <p:cNvSpPr/>
          <p:nvPr/>
        </p:nvSpPr>
        <p:spPr>
          <a:xfrm>
            <a:off x="638639" y="348545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19" name="矩形 18"/>
          <p:cNvSpPr/>
          <p:nvPr/>
        </p:nvSpPr>
        <p:spPr>
          <a:xfrm>
            <a:off x="6571269" y="1329832"/>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20" name="矩形 19"/>
          <p:cNvSpPr/>
          <p:nvPr/>
        </p:nvSpPr>
        <p:spPr>
          <a:xfrm>
            <a:off x="6571269" y="3485453"/>
            <a:ext cx="1690094" cy="328267"/>
          </a:xfrm>
          <a:prstGeom prst="rect">
            <a:avLst/>
          </a:prstGeom>
          <a:noFill/>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21" name="矩形 20"/>
          <p:cNvSpPr/>
          <p:nvPr/>
        </p:nvSpPr>
        <p:spPr>
          <a:xfrm flipH="1">
            <a:off x="539552" y="1844240"/>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flipH="1">
            <a:off x="539552" y="4074694"/>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flipH="1">
            <a:off x="6444208" y="1844240"/>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flipH="1">
            <a:off x="6444208" y="4065032"/>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4932040" y="3501967"/>
            <a:ext cx="684803"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932040" y="2600824"/>
            <a:ext cx="684803"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531075" y="2432629"/>
            <a:ext cx="1184940" cy="646331"/>
          </a:xfrm>
          <a:prstGeom prst="rect">
            <a:avLst/>
          </a:prstGeom>
          <a:noFill/>
        </p:spPr>
        <p:txBody>
          <a:bodyPr wrap="non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45%</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825494" y="3508708"/>
            <a:ext cx="684803"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36%</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69205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 presetClass="entr" presetSubtype="9"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0-#ppt_h/2"/>
                                          </p:val>
                                        </p:tav>
                                        <p:tav tm="100000">
                                          <p:val>
                                            <p:strVal val="#ppt_y"/>
                                          </p:val>
                                        </p:tav>
                                      </p:tavLst>
                                    </p:anim>
                                  </p:childTnLst>
                                </p:cTn>
                              </p:par>
                              <p:par>
                                <p:cTn id="20" presetID="2" presetClass="entr" presetSubtype="3"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par>
                                <p:cTn id="24" presetID="2" presetClass="entr" presetSubtype="12"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12"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0-#ppt_w/2"/>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0-#ppt_w/2"/>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0-#ppt_w/2"/>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childTnLst>
                          </p:cTn>
                        </p:par>
                        <p:par>
                          <p:cTn id="49" fill="hold">
                            <p:stCondLst>
                              <p:cond delay="2000"/>
                            </p:stCondLst>
                            <p:childTnLst>
                              <p:par>
                                <p:cTn id="50" presetID="42"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350"/>
                                        <p:tgtEl>
                                          <p:spTgt spid="17"/>
                                        </p:tgtEl>
                                      </p:cBhvr>
                                    </p:animEffect>
                                  </p:childTnLst>
                                </p:cTn>
                              </p:par>
                              <p:par>
                                <p:cTn id="59" presetID="26" presetClass="emph" presetSubtype="0" fill="hold" grpId="1" nodeType="withEffect">
                                  <p:stCondLst>
                                    <p:cond delay="0"/>
                                  </p:stCondLst>
                                  <p:childTnLst>
                                    <p:animEffect transition="out" filter="fade">
                                      <p:cBhvr>
                                        <p:cTn id="60" dur="400" tmFilter="0, 0; .2, .5; .8, .5; 1, 0"/>
                                        <p:tgtEl>
                                          <p:spTgt spid="17"/>
                                        </p:tgtEl>
                                      </p:cBhvr>
                                    </p:animEffect>
                                    <p:animScale>
                                      <p:cBhvr>
                                        <p:cTn id="61" dur="200" autoRev="1" fill="hold"/>
                                        <p:tgtEl>
                                          <p:spTgt spid="17"/>
                                        </p:tgtEl>
                                      </p:cBhvr>
                                      <p:by x="105000" y="105000"/>
                                    </p:animScale>
                                  </p:childTnLst>
                                </p:cTn>
                              </p:par>
                            </p:childTnLst>
                          </p:cTn>
                        </p:par>
                        <p:par>
                          <p:cTn id="62" fill="hold">
                            <p:stCondLst>
                              <p:cond delay="3400"/>
                            </p:stCondLst>
                            <p:childTnLst>
                              <p:par>
                                <p:cTn id="63" presetID="10"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par>
                          <p:cTn id="66" fill="hold">
                            <p:stCondLst>
                              <p:cond delay="3900"/>
                            </p:stCondLst>
                            <p:childTnLst>
                              <p:par>
                                <p:cTn id="67" presetID="42"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1000"/>
                                        <p:tgtEl>
                                          <p:spTgt spid="14"/>
                                        </p:tgtEl>
                                      </p:cBhvr>
                                    </p:animEffect>
                                    <p:anim calcmode="lin" valueType="num">
                                      <p:cBhvr>
                                        <p:cTn id="70" dur="1000" fill="hold"/>
                                        <p:tgtEl>
                                          <p:spTgt spid="14"/>
                                        </p:tgtEl>
                                        <p:attrNameLst>
                                          <p:attrName>ppt_x</p:attrName>
                                        </p:attrNameLst>
                                      </p:cBhvr>
                                      <p:tavLst>
                                        <p:tav tm="0">
                                          <p:val>
                                            <p:strVal val="#ppt_x"/>
                                          </p:val>
                                        </p:tav>
                                        <p:tav tm="100000">
                                          <p:val>
                                            <p:strVal val="#ppt_x"/>
                                          </p:val>
                                        </p:tav>
                                      </p:tavLst>
                                    </p:anim>
                                    <p:anim calcmode="lin" valueType="num">
                                      <p:cBhvr>
                                        <p:cTn id="71" dur="1000" fill="hold"/>
                                        <p:tgtEl>
                                          <p:spTgt spid="14"/>
                                        </p:tgtEl>
                                        <p:attrNameLst>
                                          <p:attrName>ppt_y</p:attrName>
                                        </p:attrNameLst>
                                      </p:cBhvr>
                                      <p:tavLst>
                                        <p:tav tm="0">
                                          <p:val>
                                            <p:strVal val="#ppt_y+.1"/>
                                          </p:val>
                                        </p:tav>
                                        <p:tav tm="100000">
                                          <p:val>
                                            <p:strVal val="#ppt_y"/>
                                          </p:val>
                                        </p:tav>
                                      </p:tavLst>
                                    </p:anim>
                                  </p:childTnLst>
                                </p:cTn>
                              </p:par>
                            </p:childTnLst>
                          </p:cTn>
                        </p:par>
                        <p:par>
                          <p:cTn id="72" fill="hold">
                            <p:stCondLst>
                              <p:cond delay="49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350"/>
                                        <p:tgtEl>
                                          <p:spTgt spid="19"/>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19"/>
                                        </p:tgtEl>
                                      </p:cBhvr>
                                    </p:animEffect>
                                    <p:animScale>
                                      <p:cBhvr>
                                        <p:cTn id="78" dur="200" autoRev="1" fill="hold"/>
                                        <p:tgtEl>
                                          <p:spTgt spid="19"/>
                                        </p:tgtEl>
                                      </p:cBhvr>
                                      <p:by x="105000" y="105000"/>
                                    </p:animScale>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childTnLst>
                                </p:cTn>
                              </p:par>
                            </p:childTnLst>
                          </p:cTn>
                        </p:par>
                        <p:par>
                          <p:cTn id="83" fill="hold">
                            <p:stCondLst>
                              <p:cond delay="5800"/>
                            </p:stCondLst>
                            <p:childTnLst>
                              <p:par>
                                <p:cTn id="84" presetID="42" presetClass="entr" presetSubtype="0"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1000"/>
                                        <p:tgtEl>
                                          <p:spTgt spid="15"/>
                                        </p:tgtEl>
                                      </p:cBhvr>
                                    </p:animEffect>
                                    <p:anim calcmode="lin" valueType="num">
                                      <p:cBhvr>
                                        <p:cTn id="87" dur="1000" fill="hold"/>
                                        <p:tgtEl>
                                          <p:spTgt spid="15"/>
                                        </p:tgtEl>
                                        <p:attrNameLst>
                                          <p:attrName>ppt_x</p:attrName>
                                        </p:attrNameLst>
                                      </p:cBhvr>
                                      <p:tavLst>
                                        <p:tav tm="0">
                                          <p:val>
                                            <p:strVal val="#ppt_x"/>
                                          </p:val>
                                        </p:tav>
                                        <p:tav tm="100000">
                                          <p:val>
                                            <p:strVal val="#ppt_x"/>
                                          </p:val>
                                        </p:tav>
                                      </p:tavLst>
                                    </p:anim>
                                    <p:anim calcmode="lin" valueType="num">
                                      <p:cBhvr>
                                        <p:cTn id="88" dur="1000" fill="hold"/>
                                        <p:tgtEl>
                                          <p:spTgt spid="15"/>
                                        </p:tgtEl>
                                        <p:attrNameLst>
                                          <p:attrName>ppt_y</p:attrName>
                                        </p:attrNameLst>
                                      </p:cBhvr>
                                      <p:tavLst>
                                        <p:tav tm="0">
                                          <p:val>
                                            <p:strVal val="#ppt_y+.1"/>
                                          </p:val>
                                        </p:tav>
                                        <p:tav tm="100000">
                                          <p:val>
                                            <p:strVal val="#ppt_y"/>
                                          </p:val>
                                        </p:tav>
                                      </p:tavLst>
                                    </p:anim>
                                  </p:childTnLst>
                                </p:cTn>
                              </p:par>
                            </p:childTnLst>
                          </p:cTn>
                        </p:par>
                        <p:par>
                          <p:cTn id="89" fill="hold">
                            <p:stCondLst>
                              <p:cond delay="6800"/>
                            </p:stCondLst>
                            <p:childTnLst>
                              <p:par>
                                <p:cTn id="90" presetID="10" presetClass="entr" presetSubtype="0" fill="hold" grpId="0" nodeType="after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fade">
                                      <p:cBhvr>
                                        <p:cTn id="92" dur="350"/>
                                        <p:tgtEl>
                                          <p:spTgt spid="18"/>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18"/>
                                        </p:tgtEl>
                                      </p:cBhvr>
                                    </p:animEffect>
                                    <p:animScale>
                                      <p:cBhvr>
                                        <p:cTn id="95" dur="200" autoRev="1" fill="hold"/>
                                        <p:tgtEl>
                                          <p:spTgt spid="18"/>
                                        </p:tgtEl>
                                      </p:cBhvr>
                                      <p:by x="105000" y="105000"/>
                                    </p:animScale>
                                  </p:childTnLst>
                                </p:cTn>
                              </p:par>
                            </p:childTnLst>
                          </p:cTn>
                        </p:par>
                        <p:par>
                          <p:cTn id="96" fill="hold">
                            <p:stCondLst>
                              <p:cond delay="7200"/>
                            </p:stCondLst>
                            <p:childTnLst>
                              <p:par>
                                <p:cTn id="97" presetID="10" presetClass="entr" presetSubtype="0"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500"/>
                                        <p:tgtEl>
                                          <p:spTgt spid="22"/>
                                        </p:tgtEl>
                                      </p:cBhvr>
                                    </p:animEffect>
                                  </p:childTnLst>
                                </p:cTn>
                              </p:par>
                            </p:childTnLst>
                          </p:cTn>
                        </p:par>
                        <p:par>
                          <p:cTn id="100" fill="hold">
                            <p:stCondLst>
                              <p:cond delay="7700"/>
                            </p:stCondLst>
                            <p:childTnLst>
                              <p:par>
                                <p:cTn id="101" presetID="42" presetClass="entr" presetSubtype="0" fill="hold" grpId="0" nodeType="afterEffect">
                                  <p:stCondLst>
                                    <p:cond delay="0"/>
                                  </p:stCondLst>
                                  <p:childTnLst>
                                    <p:set>
                                      <p:cBhvr>
                                        <p:cTn id="102" dur="1" fill="hold">
                                          <p:stCondLst>
                                            <p:cond delay="0"/>
                                          </p:stCondLst>
                                        </p:cTn>
                                        <p:tgtEl>
                                          <p:spTgt spid="16"/>
                                        </p:tgtEl>
                                        <p:attrNameLst>
                                          <p:attrName>style.visibility</p:attrName>
                                        </p:attrNameLst>
                                      </p:cBhvr>
                                      <p:to>
                                        <p:strVal val="visible"/>
                                      </p:to>
                                    </p:set>
                                    <p:animEffect transition="in" filter="fade">
                                      <p:cBhvr>
                                        <p:cTn id="103" dur="1000"/>
                                        <p:tgtEl>
                                          <p:spTgt spid="16"/>
                                        </p:tgtEl>
                                      </p:cBhvr>
                                    </p:animEffect>
                                    <p:anim calcmode="lin" valueType="num">
                                      <p:cBhvr>
                                        <p:cTn id="104" dur="1000" fill="hold"/>
                                        <p:tgtEl>
                                          <p:spTgt spid="16"/>
                                        </p:tgtEl>
                                        <p:attrNameLst>
                                          <p:attrName>ppt_x</p:attrName>
                                        </p:attrNameLst>
                                      </p:cBhvr>
                                      <p:tavLst>
                                        <p:tav tm="0">
                                          <p:val>
                                            <p:strVal val="#ppt_x"/>
                                          </p:val>
                                        </p:tav>
                                        <p:tav tm="100000">
                                          <p:val>
                                            <p:strVal val="#ppt_x"/>
                                          </p:val>
                                        </p:tav>
                                      </p:tavLst>
                                    </p:anim>
                                    <p:anim calcmode="lin" valueType="num">
                                      <p:cBhvr>
                                        <p:cTn id="105" dur="1000" fill="hold"/>
                                        <p:tgtEl>
                                          <p:spTgt spid="16"/>
                                        </p:tgtEl>
                                        <p:attrNameLst>
                                          <p:attrName>ppt_y</p:attrName>
                                        </p:attrNameLst>
                                      </p:cBhvr>
                                      <p:tavLst>
                                        <p:tav tm="0">
                                          <p:val>
                                            <p:strVal val="#ppt_y+.1"/>
                                          </p:val>
                                        </p:tav>
                                        <p:tav tm="100000">
                                          <p:val>
                                            <p:strVal val="#ppt_y"/>
                                          </p:val>
                                        </p:tav>
                                      </p:tavLst>
                                    </p:anim>
                                  </p:childTnLst>
                                </p:cTn>
                              </p:par>
                            </p:childTnLst>
                          </p:cTn>
                        </p:par>
                        <p:par>
                          <p:cTn id="106" fill="hold">
                            <p:stCondLst>
                              <p:cond delay="8700"/>
                            </p:stCondLst>
                            <p:childTnLst>
                              <p:par>
                                <p:cTn id="107" presetID="10" presetClass="entr" presetSubtype="0" fill="hold" grpId="0"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fade">
                                      <p:cBhvr>
                                        <p:cTn id="109" dur="350"/>
                                        <p:tgtEl>
                                          <p:spTgt spid="20"/>
                                        </p:tgtEl>
                                      </p:cBhvr>
                                    </p:animEffect>
                                  </p:childTnLst>
                                </p:cTn>
                              </p:par>
                              <p:par>
                                <p:cTn id="110" presetID="26" presetClass="emph" presetSubtype="0" fill="hold" grpId="1" nodeType="withEffect">
                                  <p:stCondLst>
                                    <p:cond delay="0"/>
                                  </p:stCondLst>
                                  <p:childTnLst>
                                    <p:animEffect transition="out" filter="fade">
                                      <p:cBhvr>
                                        <p:cTn id="111" dur="400" tmFilter="0, 0; .2, .5; .8, .5; 1, 0"/>
                                        <p:tgtEl>
                                          <p:spTgt spid="20"/>
                                        </p:tgtEl>
                                      </p:cBhvr>
                                    </p:animEffect>
                                    <p:animScale>
                                      <p:cBhvr>
                                        <p:cTn id="112" dur="200" autoRev="1" fill="hold"/>
                                        <p:tgtEl>
                                          <p:spTgt spid="20"/>
                                        </p:tgtEl>
                                      </p:cBhvr>
                                      <p:by x="105000" y="105000"/>
                                    </p:animScale>
                                  </p:childTnLst>
                                </p:cTn>
                              </p:par>
                            </p:childTnLst>
                          </p:cTn>
                        </p:par>
                        <p:par>
                          <p:cTn id="113" fill="hold">
                            <p:stCondLst>
                              <p:cond delay="9100"/>
                            </p:stCondLst>
                            <p:childTnLst>
                              <p:par>
                                <p:cTn id="114" presetID="10" presetClass="entr" presetSubtype="0" fill="hold" grpId="0" nodeType="after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8" grpId="0" animBg="1"/>
      <p:bldP spid="9" grpId="0" animBg="1"/>
      <p:bldP spid="12" grpId="0" animBg="1"/>
      <p:bldP spid="13" grpId="0" animBg="1"/>
      <p:bldP spid="14" grpId="0" animBg="1"/>
      <p:bldP spid="15" grpId="0" animBg="1"/>
      <p:bldP spid="16" grpId="0" animBg="1"/>
      <p:bldP spid="17" grpId="0"/>
      <p:bldP spid="17" grpId="1"/>
      <p:bldP spid="18" grpId="0"/>
      <p:bldP spid="18" grpId="1"/>
      <p:bldP spid="19" grpId="0"/>
      <p:bldP spid="19" grpId="1"/>
      <p:bldP spid="20" grpId="0"/>
      <p:bldP spid="20" grpId="1"/>
      <p:bldP spid="21" grpId="0"/>
      <p:bldP spid="22" grpId="0"/>
      <p:bldP spid="23" grpId="0"/>
      <p:bldP spid="24" grpId="0"/>
      <p:bldP spid="25" grpId="0"/>
      <p:bldP spid="26"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17480"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609557" y="2369491"/>
            <a:ext cx="1584178" cy="1490990"/>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cmpd="dbl">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2844204" y="1577401"/>
            <a:ext cx="1584178" cy="1490990"/>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w="15875" cap="rnd" cmpd="dbl">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5011776" y="3089573"/>
            <a:ext cx="1584178" cy="1490990"/>
          </a:xfrm>
          <a:prstGeom prst="hexagon">
            <a:avLst/>
          </a:prstGeom>
          <a:blipFill dpi="0" rotWithShape="1">
            <a:blip r:embed="rId5" cstate="print">
              <a:extLst>
                <a:ext uri="{28A0092B-C50C-407E-A947-70E740481C1C}">
                  <a14:useLocalDpi xmlns:a14="http://schemas.microsoft.com/office/drawing/2010/main" val="0"/>
                </a:ext>
              </a:extLst>
            </a:blip>
            <a:srcRect/>
            <a:stretch>
              <a:fillRect/>
            </a:stretch>
          </a:blipFill>
          <a:ln w="15875" cap="rnd" cmpd="dbl">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rot="16200000">
            <a:off x="6976228" y="2153466"/>
            <a:ext cx="1584178" cy="1490990"/>
          </a:xfrm>
          <a:prstGeom prst="hexagon">
            <a:avLst/>
          </a:prstGeom>
          <a:blipFill dpi="0" rotWithShape="1">
            <a:blip r:embed="rId6" cstate="print">
              <a:extLst>
                <a:ext uri="{28A0092B-C50C-407E-A947-70E740481C1C}">
                  <a14:useLocalDpi xmlns:a14="http://schemas.microsoft.com/office/drawing/2010/main" val="0"/>
                </a:ext>
              </a:extLst>
            </a:blip>
            <a:srcRect/>
            <a:stretch>
              <a:fillRect/>
            </a:stretch>
          </a:blipFill>
          <a:ln w="15875" cap="rnd" cmpd="dbl">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flipV="1">
            <a:off x="0" y="3240900"/>
            <a:ext cx="656151" cy="194204"/>
          </a:xfrm>
          <a:prstGeom prst="line">
            <a:avLst/>
          </a:prstGeom>
          <a:ln>
            <a:solidFill>
              <a:srgbClr val="9AC22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147141" y="2394906"/>
            <a:ext cx="743657" cy="372748"/>
          </a:xfrm>
          <a:prstGeom prst="line">
            <a:avLst/>
          </a:prstGeom>
          <a:ln>
            <a:solidFill>
              <a:srgbClr val="9AC22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381788" y="2581280"/>
            <a:ext cx="982300" cy="659619"/>
          </a:xfrm>
          <a:prstGeom prst="line">
            <a:avLst/>
          </a:prstGeom>
          <a:ln>
            <a:solidFill>
              <a:srgbClr val="9AC22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6549360" y="3174286"/>
            <a:ext cx="473462" cy="372748"/>
          </a:xfrm>
          <a:prstGeom prst="line">
            <a:avLst/>
          </a:prstGeom>
          <a:ln>
            <a:solidFill>
              <a:srgbClr val="9AC22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8513812" y="2507044"/>
            <a:ext cx="630188" cy="260610"/>
          </a:xfrm>
          <a:prstGeom prst="line">
            <a:avLst/>
          </a:prstGeom>
          <a:ln>
            <a:solidFill>
              <a:srgbClr val="9AC223"/>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656151" y="1746834"/>
            <a:ext cx="1490990" cy="360038"/>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890798" y="990404"/>
            <a:ext cx="1490990" cy="360038"/>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022822" y="1606230"/>
            <a:ext cx="1490990" cy="360038"/>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128336" y="4869079"/>
            <a:ext cx="1490990" cy="360038"/>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738304" y="1737540"/>
            <a:ext cx="1261884" cy="369332"/>
          </a:xfrm>
          <a:prstGeom prst="rect">
            <a:avLst/>
          </a:prstGeom>
          <a:noFill/>
        </p:spPr>
        <p:txBody>
          <a:bodyPr wrap="none" rtlCol="0">
            <a:spAutoFit/>
          </a:bodyPr>
          <a:lstStyle/>
          <a:p>
            <a:r>
              <a:rPr lang="en-US" altLang="zh-CN" dirty="0" smtClean="0">
                <a:solidFill>
                  <a:schemeClr val="bg1"/>
                </a:solidFill>
              </a:rPr>
              <a:t>2014-03-10</a:t>
            </a:r>
            <a:endParaRPr lang="zh-CN" altLang="en-US" dirty="0">
              <a:solidFill>
                <a:schemeClr val="bg1"/>
              </a:solidFill>
            </a:endParaRPr>
          </a:p>
        </p:txBody>
      </p:sp>
      <p:sp>
        <p:nvSpPr>
          <p:cNvPr id="23" name="TextBox 22"/>
          <p:cNvSpPr txBox="1"/>
          <p:nvPr/>
        </p:nvSpPr>
        <p:spPr>
          <a:xfrm>
            <a:off x="5242889" y="4864432"/>
            <a:ext cx="1261884" cy="369332"/>
          </a:xfrm>
          <a:prstGeom prst="rect">
            <a:avLst/>
          </a:prstGeom>
          <a:noFill/>
        </p:spPr>
        <p:txBody>
          <a:bodyPr wrap="none" rtlCol="0">
            <a:spAutoFit/>
          </a:bodyPr>
          <a:lstStyle/>
          <a:p>
            <a:r>
              <a:rPr lang="en-US" altLang="zh-CN" dirty="0" smtClean="0">
                <a:solidFill>
                  <a:schemeClr val="bg1"/>
                </a:solidFill>
              </a:rPr>
              <a:t>2014-09-10</a:t>
            </a:r>
            <a:endParaRPr lang="zh-CN" altLang="en-US" dirty="0">
              <a:solidFill>
                <a:schemeClr val="bg1"/>
              </a:solidFill>
            </a:endParaRPr>
          </a:p>
        </p:txBody>
      </p:sp>
      <p:sp>
        <p:nvSpPr>
          <p:cNvPr id="24" name="TextBox 23"/>
          <p:cNvSpPr txBox="1"/>
          <p:nvPr/>
        </p:nvSpPr>
        <p:spPr>
          <a:xfrm>
            <a:off x="2983186" y="981110"/>
            <a:ext cx="1261884" cy="369332"/>
          </a:xfrm>
          <a:prstGeom prst="rect">
            <a:avLst/>
          </a:prstGeom>
          <a:noFill/>
        </p:spPr>
        <p:txBody>
          <a:bodyPr wrap="none" rtlCol="0">
            <a:spAutoFit/>
          </a:bodyPr>
          <a:lstStyle/>
          <a:p>
            <a:r>
              <a:rPr lang="en-US" altLang="zh-CN" dirty="0" smtClean="0">
                <a:solidFill>
                  <a:schemeClr val="bg1"/>
                </a:solidFill>
              </a:rPr>
              <a:t>2014-06-10</a:t>
            </a:r>
            <a:endParaRPr lang="zh-CN" altLang="en-US" dirty="0">
              <a:solidFill>
                <a:schemeClr val="bg1"/>
              </a:solidFill>
            </a:endParaRPr>
          </a:p>
        </p:txBody>
      </p:sp>
      <p:sp>
        <p:nvSpPr>
          <p:cNvPr id="25" name="TextBox 24"/>
          <p:cNvSpPr txBox="1"/>
          <p:nvPr/>
        </p:nvSpPr>
        <p:spPr>
          <a:xfrm>
            <a:off x="7137375" y="1594044"/>
            <a:ext cx="1261884" cy="369332"/>
          </a:xfrm>
          <a:prstGeom prst="rect">
            <a:avLst/>
          </a:prstGeom>
          <a:noFill/>
        </p:spPr>
        <p:txBody>
          <a:bodyPr wrap="none" rtlCol="0">
            <a:spAutoFit/>
          </a:bodyPr>
          <a:lstStyle/>
          <a:p>
            <a:r>
              <a:rPr lang="en-US" altLang="zh-CN" dirty="0" smtClean="0">
                <a:solidFill>
                  <a:schemeClr val="bg1"/>
                </a:solidFill>
              </a:rPr>
              <a:t>2014-12-10</a:t>
            </a:r>
            <a:endParaRPr lang="zh-CN" altLang="en-US" dirty="0">
              <a:solidFill>
                <a:schemeClr val="bg1"/>
              </a:solidFill>
            </a:endParaRPr>
          </a:p>
        </p:txBody>
      </p:sp>
      <p:sp>
        <p:nvSpPr>
          <p:cNvPr id="26" name="TextBox 25"/>
          <p:cNvSpPr txBox="1"/>
          <p:nvPr/>
        </p:nvSpPr>
        <p:spPr bwMode="auto">
          <a:xfrm>
            <a:off x="539552" y="4411130"/>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27" name="矩形 26"/>
          <p:cNvSpPr/>
          <p:nvPr/>
        </p:nvSpPr>
        <p:spPr bwMode="auto">
          <a:xfrm>
            <a:off x="655566" y="4116070"/>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28" name="TextBox 27"/>
          <p:cNvSpPr txBox="1"/>
          <p:nvPr/>
        </p:nvSpPr>
        <p:spPr bwMode="auto">
          <a:xfrm>
            <a:off x="2669175" y="3585421"/>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29" name="矩形 28"/>
          <p:cNvSpPr/>
          <p:nvPr/>
        </p:nvSpPr>
        <p:spPr bwMode="auto">
          <a:xfrm>
            <a:off x="2785189" y="3290361"/>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30" name="TextBox 29"/>
          <p:cNvSpPr txBox="1"/>
          <p:nvPr/>
        </p:nvSpPr>
        <p:spPr bwMode="auto">
          <a:xfrm>
            <a:off x="5004395" y="2073770"/>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31" name="矩形 30"/>
          <p:cNvSpPr/>
          <p:nvPr/>
        </p:nvSpPr>
        <p:spPr bwMode="auto">
          <a:xfrm>
            <a:off x="5120409" y="1778710"/>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32" name="TextBox 31"/>
          <p:cNvSpPr txBox="1"/>
          <p:nvPr/>
        </p:nvSpPr>
        <p:spPr bwMode="auto">
          <a:xfrm>
            <a:off x="6929613" y="4164064"/>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33" name="矩形 32"/>
          <p:cNvSpPr/>
          <p:nvPr/>
        </p:nvSpPr>
        <p:spPr bwMode="auto">
          <a:xfrm>
            <a:off x="7045627" y="3869004"/>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Tree>
    <p:extLst>
      <p:ext uri="{BB962C8B-B14F-4D97-AF65-F5344CB8AC3E}">
        <p14:creationId xmlns:p14="http://schemas.microsoft.com/office/powerpoint/2010/main" val="34964547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childTnLst>
                          </p:cTn>
                        </p:par>
                        <p:par>
                          <p:cTn id="51" fill="hold">
                            <p:stCondLst>
                              <p:cond delay="5500"/>
                            </p:stCondLst>
                            <p:childTnLst>
                              <p:par>
                                <p:cTn id="52" presetID="2" presetClass="entr" presetSubtype="4"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fill="hold"/>
                                        <p:tgtEl>
                                          <p:spTgt spid="22"/>
                                        </p:tgtEl>
                                        <p:attrNameLst>
                                          <p:attrName>ppt_x</p:attrName>
                                        </p:attrNameLst>
                                      </p:cBhvr>
                                      <p:tavLst>
                                        <p:tav tm="0">
                                          <p:val>
                                            <p:strVal val="#ppt_x"/>
                                          </p:val>
                                        </p:tav>
                                        <p:tav tm="100000">
                                          <p:val>
                                            <p:strVal val="#ppt_x"/>
                                          </p:val>
                                        </p:tav>
                                      </p:tavLst>
                                    </p:anim>
                                    <p:anim calcmode="lin" valueType="num">
                                      <p:cBhvr additive="base">
                                        <p:cTn id="55" dur="500" fill="hold"/>
                                        <p:tgtEl>
                                          <p:spTgt spid="2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ppt_x"/>
                                          </p:val>
                                        </p:tav>
                                        <p:tav tm="100000">
                                          <p:val>
                                            <p:strVal val="#ppt_x"/>
                                          </p:val>
                                        </p:tav>
                                      </p:tavLst>
                                    </p:anim>
                                    <p:anim calcmode="lin" valueType="num">
                                      <p:cBhvr additive="base">
                                        <p:cTn id="59" dur="500" fill="hold"/>
                                        <p:tgtEl>
                                          <p:spTgt spid="18"/>
                                        </p:tgtEl>
                                        <p:attrNameLst>
                                          <p:attrName>ppt_y</p:attrName>
                                        </p:attrNameLst>
                                      </p:cBhvr>
                                      <p:tavLst>
                                        <p:tav tm="0">
                                          <p:val>
                                            <p:strVal val="1+#ppt_h/2"/>
                                          </p:val>
                                        </p:tav>
                                        <p:tav tm="100000">
                                          <p:val>
                                            <p:strVal val="#ppt_y"/>
                                          </p:val>
                                        </p:tav>
                                      </p:tavLst>
                                    </p:anim>
                                  </p:childTnLst>
                                </p:cTn>
                              </p:par>
                            </p:childTnLst>
                          </p:cTn>
                        </p:par>
                        <p:par>
                          <p:cTn id="60" fill="hold">
                            <p:stCondLst>
                              <p:cond delay="6000"/>
                            </p:stCondLst>
                            <p:childTnLst>
                              <p:par>
                                <p:cTn id="61" presetID="2" presetClass="entr" presetSubtype="4"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ppt_x"/>
                                          </p:val>
                                        </p:tav>
                                        <p:tav tm="100000">
                                          <p:val>
                                            <p:strVal val="#ppt_x"/>
                                          </p:val>
                                        </p:tav>
                                      </p:tavLst>
                                    </p:anim>
                                    <p:anim calcmode="lin" valueType="num">
                                      <p:cBhvr additive="base">
                                        <p:cTn id="64" dur="500" fill="hold"/>
                                        <p:tgtEl>
                                          <p:spTgt spid="2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fill="hold"/>
                                        <p:tgtEl>
                                          <p:spTgt spid="21"/>
                                        </p:tgtEl>
                                        <p:attrNameLst>
                                          <p:attrName>ppt_x</p:attrName>
                                        </p:attrNameLst>
                                      </p:cBhvr>
                                      <p:tavLst>
                                        <p:tav tm="0">
                                          <p:val>
                                            <p:strVal val="#ppt_x"/>
                                          </p:val>
                                        </p:tav>
                                        <p:tav tm="100000">
                                          <p:val>
                                            <p:strVal val="#ppt_x"/>
                                          </p:val>
                                        </p:tav>
                                      </p:tavLst>
                                    </p:anim>
                                    <p:anim calcmode="lin" valueType="num">
                                      <p:cBhvr additive="base">
                                        <p:cTn id="77" dur="500" fill="hold"/>
                                        <p:tgtEl>
                                          <p:spTgt spid="21"/>
                                        </p:tgtEl>
                                        <p:attrNameLst>
                                          <p:attrName>ppt_y</p:attrName>
                                        </p:attrNameLst>
                                      </p:cBhvr>
                                      <p:tavLst>
                                        <p:tav tm="0">
                                          <p:val>
                                            <p:strVal val="1+#ppt_h/2"/>
                                          </p:val>
                                        </p:tav>
                                        <p:tav tm="100000">
                                          <p:val>
                                            <p:strVal val="#ppt_y"/>
                                          </p:val>
                                        </p:tav>
                                      </p:tavLst>
                                    </p:anim>
                                  </p:childTnLst>
                                </p:cTn>
                              </p:par>
                            </p:childTnLst>
                          </p:cTn>
                        </p:par>
                        <p:par>
                          <p:cTn id="78" fill="hold">
                            <p:stCondLst>
                              <p:cond delay="7000"/>
                            </p:stCondLst>
                            <p:childTnLst>
                              <p:par>
                                <p:cTn id="79" presetID="2" presetClass="entr" presetSubtype="4"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ppt_x"/>
                                          </p:val>
                                        </p:tav>
                                        <p:tav tm="100000">
                                          <p:val>
                                            <p:strVal val="#ppt_x"/>
                                          </p:val>
                                        </p:tav>
                                      </p:tavLst>
                                    </p:anim>
                                    <p:anim calcmode="lin" valueType="num">
                                      <p:cBhvr additive="base">
                                        <p:cTn id="82" dur="500" fill="hold"/>
                                        <p:tgtEl>
                                          <p:spTgt spid="2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par>
                          <p:cTn id="87" fill="hold">
                            <p:stCondLst>
                              <p:cond delay="7500"/>
                            </p:stCondLst>
                            <p:childTnLst>
                              <p:par>
                                <p:cTn id="88" presetID="42"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1000"/>
                                        <p:tgtEl>
                                          <p:spTgt spid="27"/>
                                        </p:tgtEl>
                                      </p:cBhvr>
                                    </p:animEffect>
                                    <p:anim calcmode="lin" valueType="num">
                                      <p:cBhvr>
                                        <p:cTn id="91" dur="1000" fill="hold"/>
                                        <p:tgtEl>
                                          <p:spTgt spid="27"/>
                                        </p:tgtEl>
                                        <p:attrNameLst>
                                          <p:attrName>ppt_x</p:attrName>
                                        </p:attrNameLst>
                                      </p:cBhvr>
                                      <p:tavLst>
                                        <p:tav tm="0">
                                          <p:val>
                                            <p:strVal val="#ppt_x"/>
                                          </p:val>
                                        </p:tav>
                                        <p:tav tm="100000">
                                          <p:val>
                                            <p:strVal val="#ppt_x"/>
                                          </p:val>
                                        </p:tav>
                                      </p:tavLst>
                                    </p:anim>
                                    <p:anim calcmode="lin" valueType="num">
                                      <p:cBhvr>
                                        <p:cTn id="92" dur="1000" fill="hold"/>
                                        <p:tgtEl>
                                          <p:spTgt spid="27"/>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fade">
                                      <p:cBhvr>
                                        <p:cTn id="95" dur="1000"/>
                                        <p:tgtEl>
                                          <p:spTgt spid="26"/>
                                        </p:tgtEl>
                                      </p:cBhvr>
                                    </p:animEffect>
                                    <p:anim calcmode="lin" valueType="num">
                                      <p:cBhvr>
                                        <p:cTn id="96" dur="1000" fill="hold"/>
                                        <p:tgtEl>
                                          <p:spTgt spid="26"/>
                                        </p:tgtEl>
                                        <p:attrNameLst>
                                          <p:attrName>ppt_x</p:attrName>
                                        </p:attrNameLst>
                                      </p:cBhvr>
                                      <p:tavLst>
                                        <p:tav tm="0">
                                          <p:val>
                                            <p:strVal val="#ppt_x"/>
                                          </p:val>
                                        </p:tav>
                                        <p:tav tm="100000">
                                          <p:val>
                                            <p:strVal val="#ppt_x"/>
                                          </p:val>
                                        </p:tav>
                                      </p:tavLst>
                                    </p:anim>
                                    <p:anim calcmode="lin" valueType="num">
                                      <p:cBhvr>
                                        <p:cTn id="97" dur="1000" fill="hold"/>
                                        <p:tgtEl>
                                          <p:spTgt spid="2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fade">
                                      <p:cBhvr>
                                        <p:cTn id="100" dur="1000"/>
                                        <p:tgtEl>
                                          <p:spTgt spid="29"/>
                                        </p:tgtEl>
                                      </p:cBhvr>
                                    </p:animEffect>
                                    <p:anim calcmode="lin" valueType="num">
                                      <p:cBhvr>
                                        <p:cTn id="101" dur="1000" fill="hold"/>
                                        <p:tgtEl>
                                          <p:spTgt spid="29"/>
                                        </p:tgtEl>
                                        <p:attrNameLst>
                                          <p:attrName>ppt_x</p:attrName>
                                        </p:attrNameLst>
                                      </p:cBhvr>
                                      <p:tavLst>
                                        <p:tav tm="0">
                                          <p:val>
                                            <p:strVal val="#ppt_x"/>
                                          </p:val>
                                        </p:tav>
                                        <p:tav tm="100000">
                                          <p:val>
                                            <p:strVal val="#ppt_x"/>
                                          </p:val>
                                        </p:tav>
                                      </p:tavLst>
                                    </p:anim>
                                    <p:anim calcmode="lin" valueType="num">
                                      <p:cBhvr>
                                        <p:cTn id="102" dur="1000" fill="hold"/>
                                        <p:tgtEl>
                                          <p:spTgt spid="2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8"/>
                                        </p:tgtEl>
                                        <p:attrNameLst>
                                          <p:attrName>style.visibility</p:attrName>
                                        </p:attrNameLst>
                                      </p:cBhvr>
                                      <p:to>
                                        <p:strVal val="visible"/>
                                      </p:to>
                                    </p:set>
                                    <p:animEffect transition="in" filter="fade">
                                      <p:cBhvr>
                                        <p:cTn id="105" dur="1000"/>
                                        <p:tgtEl>
                                          <p:spTgt spid="28"/>
                                        </p:tgtEl>
                                      </p:cBhvr>
                                    </p:animEffect>
                                    <p:anim calcmode="lin" valueType="num">
                                      <p:cBhvr>
                                        <p:cTn id="106" dur="1000" fill="hold"/>
                                        <p:tgtEl>
                                          <p:spTgt spid="28"/>
                                        </p:tgtEl>
                                        <p:attrNameLst>
                                          <p:attrName>ppt_x</p:attrName>
                                        </p:attrNameLst>
                                      </p:cBhvr>
                                      <p:tavLst>
                                        <p:tav tm="0">
                                          <p:val>
                                            <p:strVal val="#ppt_x"/>
                                          </p:val>
                                        </p:tav>
                                        <p:tav tm="100000">
                                          <p:val>
                                            <p:strVal val="#ppt_x"/>
                                          </p:val>
                                        </p:tav>
                                      </p:tavLst>
                                    </p:anim>
                                    <p:anim calcmode="lin" valueType="num">
                                      <p:cBhvr>
                                        <p:cTn id="107" dur="1000" fill="hold"/>
                                        <p:tgtEl>
                                          <p:spTgt spid="2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31"/>
                                        </p:tgtEl>
                                        <p:attrNameLst>
                                          <p:attrName>style.visibility</p:attrName>
                                        </p:attrNameLst>
                                      </p:cBhvr>
                                      <p:to>
                                        <p:strVal val="visible"/>
                                      </p:to>
                                    </p:set>
                                    <p:animEffect transition="in" filter="fade">
                                      <p:cBhvr>
                                        <p:cTn id="110" dur="1000"/>
                                        <p:tgtEl>
                                          <p:spTgt spid="31"/>
                                        </p:tgtEl>
                                      </p:cBhvr>
                                    </p:animEffect>
                                    <p:anim calcmode="lin" valueType="num">
                                      <p:cBhvr>
                                        <p:cTn id="111" dur="1000" fill="hold"/>
                                        <p:tgtEl>
                                          <p:spTgt spid="31"/>
                                        </p:tgtEl>
                                        <p:attrNameLst>
                                          <p:attrName>ppt_x</p:attrName>
                                        </p:attrNameLst>
                                      </p:cBhvr>
                                      <p:tavLst>
                                        <p:tav tm="0">
                                          <p:val>
                                            <p:strVal val="#ppt_x"/>
                                          </p:val>
                                        </p:tav>
                                        <p:tav tm="100000">
                                          <p:val>
                                            <p:strVal val="#ppt_x"/>
                                          </p:val>
                                        </p:tav>
                                      </p:tavLst>
                                    </p:anim>
                                    <p:anim calcmode="lin" valueType="num">
                                      <p:cBhvr>
                                        <p:cTn id="112" dur="1000" fill="hold"/>
                                        <p:tgtEl>
                                          <p:spTgt spid="31"/>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fade">
                                      <p:cBhvr>
                                        <p:cTn id="115" dur="1000"/>
                                        <p:tgtEl>
                                          <p:spTgt spid="30"/>
                                        </p:tgtEl>
                                      </p:cBhvr>
                                    </p:animEffect>
                                    <p:anim calcmode="lin" valueType="num">
                                      <p:cBhvr>
                                        <p:cTn id="116" dur="1000" fill="hold"/>
                                        <p:tgtEl>
                                          <p:spTgt spid="30"/>
                                        </p:tgtEl>
                                        <p:attrNameLst>
                                          <p:attrName>ppt_x</p:attrName>
                                        </p:attrNameLst>
                                      </p:cBhvr>
                                      <p:tavLst>
                                        <p:tav tm="0">
                                          <p:val>
                                            <p:strVal val="#ppt_x"/>
                                          </p:val>
                                        </p:tav>
                                        <p:tav tm="100000">
                                          <p:val>
                                            <p:strVal val="#ppt_x"/>
                                          </p:val>
                                        </p:tav>
                                      </p:tavLst>
                                    </p:anim>
                                    <p:anim calcmode="lin" valueType="num">
                                      <p:cBhvr>
                                        <p:cTn id="117" dur="1000" fill="hold"/>
                                        <p:tgtEl>
                                          <p:spTgt spid="30"/>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33"/>
                                        </p:tgtEl>
                                        <p:attrNameLst>
                                          <p:attrName>style.visibility</p:attrName>
                                        </p:attrNameLst>
                                      </p:cBhvr>
                                      <p:to>
                                        <p:strVal val="visible"/>
                                      </p:to>
                                    </p:set>
                                    <p:animEffect transition="in" filter="fade">
                                      <p:cBhvr>
                                        <p:cTn id="120" dur="1000"/>
                                        <p:tgtEl>
                                          <p:spTgt spid="33"/>
                                        </p:tgtEl>
                                      </p:cBhvr>
                                    </p:animEffect>
                                    <p:anim calcmode="lin" valueType="num">
                                      <p:cBhvr>
                                        <p:cTn id="121" dur="1000" fill="hold"/>
                                        <p:tgtEl>
                                          <p:spTgt spid="33"/>
                                        </p:tgtEl>
                                        <p:attrNameLst>
                                          <p:attrName>ppt_x</p:attrName>
                                        </p:attrNameLst>
                                      </p:cBhvr>
                                      <p:tavLst>
                                        <p:tav tm="0">
                                          <p:val>
                                            <p:strVal val="#ppt_x"/>
                                          </p:val>
                                        </p:tav>
                                        <p:tav tm="100000">
                                          <p:val>
                                            <p:strVal val="#ppt_x"/>
                                          </p:val>
                                        </p:tav>
                                      </p:tavLst>
                                    </p:anim>
                                    <p:anim calcmode="lin" valueType="num">
                                      <p:cBhvr>
                                        <p:cTn id="122" dur="1000" fill="hold"/>
                                        <p:tgtEl>
                                          <p:spTgt spid="33"/>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32"/>
                                        </p:tgtEl>
                                        <p:attrNameLst>
                                          <p:attrName>style.visibility</p:attrName>
                                        </p:attrNameLst>
                                      </p:cBhvr>
                                      <p:to>
                                        <p:strVal val="visible"/>
                                      </p:to>
                                    </p:set>
                                    <p:animEffect transition="in" filter="fade">
                                      <p:cBhvr>
                                        <p:cTn id="125" dur="1000"/>
                                        <p:tgtEl>
                                          <p:spTgt spid="32"/>
                                        </p:tgtEl>
                                      </p:cBhvr>
                                    </p:animEffect>
                                    <p:anim calcmode="lin" valueType="num">
                                      <p:cBhvr>
                                        <p:cTn id="126" dur="1000" fill="hold"/>
                                        <p:tgtEl>
                                          <p:spTgt spid="32"/>
                                        </p:tgtEl>
                                        <p:attrNameLst>
                                          <p:attrName>ppt_x</p:attrName>
                                        </p:attrNameLst>
                                      </p:cBhvr>
                                      <p:tavLst>
                                        <p:tav tm="0">
                                          <p:val>
                                            <p:strVal val="#ppt_x"/>
                                          </p:val>
                                        </p:tav>
                                        <p:tav tm="100000">
                                          <p:val>
                                            <p:strVal val="#ppt_x"/>
                                          </p:val>
                                        </p:tav>
                                      </p:tavLst>
                                    </p:anim>
                                    <p:anim calcmode="lin" valueType="num">
                                      <p:cBhvr>
                                        <p:cTn id="12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8" grpId="0" animBg="1"/>
      <p:bldP spid="9" grpId="0" animBg="1"/>
      <p:bldP spid="12" grpId="0" animBg="1"/>
      <p:bldP spid="18" grpId="0" animBg="1"/>
      <p:bldP spid="19" grpId="0" animBg="1"/>
      <p:bldP spid="20" grpId="0" animBg="1"/>
      <p:bldP spid="21" grpId="0" animBg="1"/>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Rectangle 23"/>
          <p:cNvSpPr>
            <a:spLocks noChangeArrowheads="1"/>
          </p:cNvSpPr>
          <p:nvPr/>
        </p:nvSpPr>
        <p:spPr bwMode="auto">
          <a:xfrm>
            <a:off x="3778200" y="2557733"/>
            <a:ext cx="128905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rgbClr val="7D7D7D"/>
                </a:solidFill>
                <a:latin typeface="微软雅黑" pitchFamily="34" charset="-122"/>
                <a:ea typeface="微软雅黑" pitchFamily="34" charset="-122"/>
              </a:rPr>
              <a:t>单击此处添加标题</a:t>
            </a:r>
            <a:endParaRPr lang="en-US" altLang="zh-CN" sz="2600" b="1" dirty="0">
              <a:solidFill>
                <a:srgbClr val="7D7D7D"/>
              </a:solidFill>
              <a:latin typeface="微软雅黑" pitchFamily="34" charset="-122"/>
              <a:ea typeface="微软雅黑" pitchFamily="34" charset="-122"/>
            </a:endParaRPr>
          </a:p>
        </p:txBody>
      </p:sp>
      <p:grpSp>
        <p:nvGrpSpPr>
          <p:cNvPr id="8" name="组合 7"/>
          <p:cNvGrpSpPr/>
          <p:nvPr/>
        </p:nvGrpSpPr>
        <p:grpSpPr>
          <a:xfrm>
            <a:off x="2433206" y="1513016"/>
            <a:ext cx="3763541" cy="3478292"/>
            <a:chOff x="2584069" y="1592195"/>
            <a:chExt cx="3763541" cy="3478292"/>
          </a:xfrm>
        </p:grpSpPr>
        <p:sp>
          <p:nvSpPr>
            <p:cNvPr id="9"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9AC223"/>
            </a:solidFill>
            <a:ln w="3175" cap="flat" cmpd="sng" algn="ctr">
              <a:solidFill>
                <a:schemeClr val="bg1"/>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2"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FFFFF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endParaRPr>
            </a:p>
          </p:txBody>
        </p:sp>
      </p:grpSp>
      <p:grpSp>
        <p:nvGrpSpPr>
          <p:cNvPr id="13" name="组合 12"/>
          <p:cNvGrpSpPr/>
          <p:nvPr/>
        </p:nvGrpSpPr>
        <p:grpSpPr>
          <a:xfrm>
            <a:off x="5768925" y="1692420"/>
            <a:ext cx="2403475" cy="1403887"/>
            <a:chOff x="5919788" y="2047896"/>
            <a:chExt cx="2403475" cy="1403887"/>
          </a:xfrm>
        </p:grpSpPr>
        <p:sp>
          <p:nvSpPr>
            <p:cNvPr id="14" name="Line 19"/>
            <p:cNvSpPr>
              <a:spLocks noChangeShapeType="1"/>
            </p:cNvSpPr>
            <p:nvPr/>
          </p:nvSpPr>
          <p:spPr bwMode="auto">
            <a:xfrm flipH="1">
              <a:off x="5919788" y="2395372"/>
              <a:ext cx="2403475" cy="0"/>
            </a:xfrm>
            <a:prstGeom prst="line">
              <a:avLst/>
            </a:prstGeom>
            <a:noFill/>
            <a:ln w="19050">
              <a:solidFill>
                <a:srgbClr val="9AC22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TextBox 19"/>
            <p:cNvSpPr txBox="1">
              <a:spLocks noChangeArrowheads="1"/>
            </p:cNvSpPr>
            <p:nvPr/>
          </p:nvSpPr>
          <p:spPr bwMode="auto">
            <a:xfrm>
              <a:off x="6558476"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16" name="TextBox 20"/>
            <p:cNvSpPr txBox="1"/>
            <p:nvPr/>
          </p:nvSpPr>
          <p:spPr bwMode="auto">
            <a:xfrm>
              <a:off x="6558476" y="2418487"/>
              <a:ext cx="1728787" cy="1033296"/>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7" name="组合 1"/>
          <p:cNvGrpSpPr/>
          <p:nvPr/>
        </p:nvGrpSpPr>
        <p:grpSpPr>
          <a:xfrm>
            <a:off x="2698837" y="1477508"/>
            <a:ext cx="3764584" cy="3477329"/>
            <a:chOff x="2849700" y="1556687"/>
            <a:chExt cx="3764584" cy="3477329"/>
          </a:xfrm>
        </p:grpSpPr>
        <p:sp>
          <p:nvSpPr>
            <p:cNvPr id="18"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9AC223"/>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9"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20" name="组合 19"/>
          <p:cNvGrpSpPr/>
          <p:nvPr/>
        </p:nvGrpSpPr>
        <p:grpSpPr>
          <a:xfrm>
            <a:off x="747934" y="1692420"/>
            <a:ext cx="2420666" cy="1425874"/>
            <a:chOff x="898797" y="2047896"/>
            <a:chExt cx="2420666" cy="1425874"/>
          </a:xfrm>
        </p:grpSpPr>
        <p:sp>
          <p:nvSpPr>
            <p:cNvPr id="21" name="Line 17"/>
            <p:cNvSpPr>
              <a:spLocks noChangeShapeType="1"/>
            </p:cNvSpPr>
            <p:nvPr/>
          </p:nvSpPr>
          <p:spPr bwMode="auto">
            <a:xfrm>
              <a:off x="914401" y="2395372"/>
              <a:ext cx="2405062" cy="0"/>
            </a:xfrm>
            <a:prstGeom prst="line">
              <a:avLst/>
            </a:prstGeom>
            <a:noFill/>
            <a:ln w="19050">
              <a:solidFill>
                <a:srgbClr val="9AC22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2" name="TextBox 21"/>
            <p:cNvSpPr txBox="1">
              <a:spLocks noChangeArrowheads="1"/>
            </p:cNvSpPr>
            <p:nvPr/>
          </p:nvSpPr>
          <p:spPr bwMode="auto">
            <a:xfrm>
              <a:off x="898797"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3" name="TextBox 22"/>
            <p:cNvSpPr txBox="1"/>
            <p:nvPr/>
          </p:nvSpPr>
          <p:spPr bwMode="auto">
            <a:xfrm>
              <a:off x="898797" y="2440474"/>
              <a:ext cx="1728787" cy="1033296"/>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4" name="组合 3"/>
          <p:cNvGrpSpPr/>
          <p:nvPr/>
        </p:nvGrpSpPr>
        <p:grpSpPr>
          <a:xfrm>
            <a:off x="2680914" y="1129308"/>
            <a:ext cx="3477329" cy="3764584"/>
            <a:chOff x="2831777" y="1208487"/>
            <a:chExt cx="3477329" cy="3764584"/>
          </a:xfrm>
        </p:grpSpPr>
        <p:sp>
          <p:nvSpPr>
            <p:cNvPr id="25"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9AC223"/>
            </a:solidFill>
            <a:ln w="3175" cap="flat" cmpd="sng" algn="ctr">
              <a:solidFill>
                <a:schemeClr val="bg1"/>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6"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27" name="组合 26"/>
          <p:cNvGrpSpPr/>
          <p:nvPr/>
        </p:nvGrpSpPr>
        <p:grpSpPr>
          <a:xfrm>
            <a:off x="5655456" y="4066167"/>
            <a:ext cx="2474298" cy="1019479"/>
            <a:chOff x="5537201" y="4752996"/>
            <a:chExt cx="2474298" cy="1019479"/>
          </a:xfrm>
        </p:grpSpPr>
        <p:sp>
          <p:nvSpPr>
            <p:cNvPr id="28" name="Line 18"/>
            <p:cNvSpPr>
              <a:spLocks noChangeShapeType="1"/>
            </p:cNvSpPr>
            <p:nvPr/>
          </p:nvSpPr>
          <p:spPr bwMode="auto">
            <a:xfrm flipH="1">
              <a:off x="5537201" y="5095709"/>
              <a:ext cx="2405062" cy="0"/>
            </a:xfrm>
            <a:prstGeom prst="line">
              <a:avLst/>
            </a:prstGeom>
            <a:noFill/>
            <a:ln w="19050">
              <a:solidFill>
                <a:srgbClr val="9AC22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9" name="TextBox 19"/>
            <p:cNvSpPr txBox="1">
              <a:spLocks noChangeArrowheads="1"/>
            </p:cNvSpPr>
            <p:nvPr/>
          </p:nvSpPr>
          <p:spPr bwMode="auto">
            <a:xfrm>
              <a:off x="6228276" y="47529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30" name="TextBox 20"/>
            <p:cNvSpPr txBox="1"/>
            <p:nvPr/>
          </p:nvSpPr>
          <p:spPr bwMode="auto">
            <a:xfrm>
              <a:off x="6282712" y="5195394"/>
              <a:ext cx="1728787"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8163909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childTnLst>
                          </p:cTn>
                        </p:par>
                        <p:par>
                          <p:cTn id="27" fill="hold">
                            <p:stCondLst>
                              <p:cond delay="2500"/>
                            </p:stCondLst>
                            <p:childTnLst>
                              <p:par>
                                <p:cTn id="28" presetID="22" presetClass="entr" presetSubtype="2"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right)">
                                      <p:cBhvr>
                                        <p:cTn id="30" dur="500"/>
                                        <p:tgtEl>
                                          <p:spTgt spid="24"/>
                                        </p:tgtEl>
                                      </p:cBhvr>
                                    </p:animEffect>
                                  </p:childTnLst>
                                </p:cTn>
                              </p:par>
                            </p:childTnLst>
                          </p:cTn>
                        </p:par>
                        <p:par>
                          <p:cTn id="31" fill="hold">
                            <p:stCondLst>
                              <p:cond delay="3000"/>
                            </p:stCondLst>
                            <p:childTnLst>
                              <p:par>
                                <p:cTn id="32" presetID="22" presetClass="entr" presetSubtype="2"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right)">
                                      <p:cBhvr>
                                        <p:cTn id="34" dur="500"/>
                                        <p:tgtEl>
                                          <p:spTgt spid="27"/>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08520" y="2528493"/>
            <a:ext cx="9252520" cy="16936"/>
          </a:xfrm>
          <a:prstGeom prst="line">
            <a:avLst/>
          </a:prstGeom>
          <a:ln w="57150">
            <a:solidFill>
              <a:srgbClr val="9AC223"/>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bwMode="auto">
          <a:xfrm>
            <a:off x="607298" y="2874721"/>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9" name="TextBox 8"/>
          <p:cNvSpPr txBox="1"/>
          <p:nvPr/>
        </p:nvSpPr>
        <p:spPr bwMode="auto">
          <a:xfrm>
            <a:off x="2697661" y="1290545"/>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2" name="TextBox 11"/>
          <p:cNvSpPr txBox="1"/>
          <p:nvPr/>
        </p:nvSpPr>
        <p:spPr bwMode="auto">
          <a:xfrm>
            <a:off x="4644008" y="2874720"/>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3" name="TextBox 12"/>
          <p:cNvSpPr txBox="1"/>
          <p:nvPr/>
        </p:nvSpPr>
        <p:spPr bwMode="auto">
          <a:xfrm>
            <a:off x="6588224" y="1273324"/>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4" name="TextBox 13"/>
          <p:cNvSpPr txBox="1"/>
          <p:nvPr/>
        </p:nvSpPr>
        <p:spPr bwMode="auto">
          <a:xfrm>
            <a:off x="683568" y="4405650"/>
            <a:ext cx="7432495" cy="646331"/>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这里输入简单的文字概述这里输入简单文字概述简单的文字概述</a:t>
            </a:r>
            <a:r>
              <a:rPr lang="zh-CN" altLang="en-US" sz="1200" dirty="0" smtClean="0">
                <a:solidFill>
                  <a:schemeClr val="tx1">
                    <a:lumMod val="75000"/>
                    <a:lumOff val="25000"/>
                  </a:schemeClr>
                </a:solidFill>
              </a:rPr>
              <a:t>这里</a:t>
            </a:r>
            <a:endParaRPr lang="zh-CN" altLang="en-US" sz="1200" dirty="0">
              <a:solidFill>
                <a:schemeClr val="tx1">
                  <a:lumMod val="75000"/>
                  <a:lumOff val="25000"/>
                </a:schemeClr>
              </a:solidFill>
              <a:latin typeface="Calibri" pitchFamily="34" charset="0"/>
            </a:endParaRPr>
          </a:p>
        </p:txBody>
      </p:sp>
      <p:sp>
        <p:nvSpPr>
          <p:cNvPr id="15" name="矩形 14"/>
          <p:cNvSpPr/>
          <p:nvPr/>
        </p:nvSpPr>
        <p:spPr bwMode="auto">
          <a:xfrm>
            <a:off x="755576" y="4081636"/>
            <a:ext cx="2020887" cy="338554"/>
          </a:xfrm>
          <a:prstGeom prst="rect">
            <a:avLst/>
          </a:prstGeom>
        </p:spPr>
        <p:txBody>
          <a:bodyPr>
            <a:spAutoFit/>
          </a:bodyPr>
          <a:lstStyle/>
          <a:p>
            <a:pPr>
              <a:defRPr/>
            </a:pPr>
            <a:r>
              <a:rPr lang="zh-CN" altLang="en-US" sz="1600" b="1" dirty="0" smtClean="0">
                <a:solidFill>
                  <a:srgbClr val="2D2D2D"/>
                </a:solidFill>
                <a:latin typeface="微软雅黑" panose="020B0503020204020204" pitchFamily="34" charset="-122"/>
                <a:ea typeface="微软雅黑" panose="020B0503020204020204" pitchFamily="34" charset="-122"/>
              </a:rPr>
              <a:t>输入相关标题</a:t>
            </a:r>
            <a:endParaRPr lang="zh-CN" altLang="en-US" sz="1600" b="1" dirty="0">
              <a:solidFill>
                <a:srgbClr val="2D2D2D"/>
              </a:solidFill>
            </a:endParaRPr>
          </a:p>
        </p:txBody>
      </p:sp>
      <p:sp>
        <p:nvSpPr>
          <p:cNvPr id="16" name="椭圆 15"/>
          <p:cNvSpPr/>
          <p:nvPr/>
        </p:nvSpPr>
        <p:spPr>
          <a:xfrm>
            <a:off x="1399386" y="2384477"/>
            <a:ext cx="321905" cy="321905"/>
          </a:xfrm>
          <a:prstGeom prst="ellips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标注 16"/>
          <p:cNvSpPr/>
          <p:nvPr/>
        </p:nvSpPr>
        <p:spPr>
          <a:xfrm>
            <a:off x="1149855" y="1520381"/>
            <a:ext cx="1368152" cy="432048"/>
          </a:xfrm>
          <a:prstGeom prst="wedgeRectCallout">
            <a:avLst>
              <a:gd name="adj1" fmla="val -20833"/>
              <a:gd name="adj2" fmla="val 92735"/>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bwMode="auto">
          <a:xfrm>
            <a:off x="1484581" y="1561356"/>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2011</a:t>
            </a:r>
            <a:endParaRPr lang="zh-CN" altLang="en-US" sz="1600" b="1" dirty="0">
              <a:solidFill>
                <a:schemeClr val="bg1"/>
              </a:solidFill>
            </a:endParaRPr>
          </a:p>
        </p:txBody>
      </p:sp>
      <p:sp>
        <p:nvSpPr>
          <p:cNvPr id="19" name="椭圆 18"/>
          <p:cNvSpPr/>
          <p:nvPr/>
        </p:nvSpPr>
        <p:spPr>
          <a:xfrm>
            <a:off x="3237721" y="2384477"/>
            <a:ext cx="321905" cy="321905"/>
          </a:xfrm>
          <a:prstGeom prst="ellips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标注 19"/>
          <p:cNvSpPr/>
          <p:nvPr/>
        </p:nvSpPr>
        <p:spPr>
          <a:xfrm flipV="1">
            <a:off x="2987824" y="3104557"/>
            <a:ext cx="1368152" cy="432048"/>
          </a:xfrm>
          <a:prstGeom prst="wedgeRectCallout">
            <a:avLst>
              <a:gd name="adj1" fmla="val -20833"/>
              <a:gd name="adj2" fmla="val 92735"/>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bwMode="auto">
          <a:xfrm>
            <a:off x="3284781" y="3151304"/>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2012</a:t>
            </a:r>
            <a:endParaRPr lang="zh-CN" altLang="en-US" sz="1600" b="1" dirty="0">
              <a:solidFill>
                <a:schemeClr val="bg1"/>
              </a:solidFill>
            </a:endParaRPr>
          </a:p>
        </p:txBody>
      </p:sp>
      <p:sp>
        <p:nvSpPr>
          <p:cNvPr id="22" name="椭圆 21"/>
          <p:cNvSpPr/>
          <p:nvPr/>
        </p:nvSpPr>
        <p:spPr>
          <a:xfrm>
            <a:off x="5027406" y="2384477"/>
            <a:ext cx="321905" cy="321905"/>
          </a:xfrm>
          <a:prstGeom prst="ellips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标注 22"/>
          <p:cNvSpPr/>
          <p:nvPr/>
        </p:nvSpPr>
        <p:spPr>
          <a:xfrm>
            <a:off x="4777509" y="1520381"/>
            <a:ext cx="1368152" cy="432048"/>
          </a:xfrm>
          <a:prstGeom prst="wedgeRectCallout">
            <a:avLst>
              <a:gd name="adj1" fmla="val -20833"/>
              <a:gd name="adj2" fmla="val 92735"/>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bwMode="auto">
          <a:xfrm>
            <a:off x="5070003" y="1567128"/>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2013</a:t>
            </a:r>
            <a:endParaRPr lang="zh-CN" altLang="en-US" sz="1600" b="1" dirty="0">
              <a:solidFill>
                <a:schemeClr val="bg1"/>
              </a:solidFill>
            </a:endParaRPr>
          </a:p>
        </p:txBody>
      </p:sp>
      <p:sp>
        <p:nvSpPr>
          <p:cNvPr id="25" name="椭圆 24"/>
          <p:cNvSpPr/>
          <p:nvPr/>
        </p:nvSpPr>
        <p:spPr>
          <a:xfrm>
            <a:off x="6966417" y="2384477"/>
            <a:ext cx="321905" cy="321905"/>
          </a:xfrm>
          <a:prstGeom prst="ellips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标注 25"/>
          <p:cNvSpPr/>
          <p:nvPr/>
        </p:nvSpPr>
        <p:spPr>
          <a:xfrm flipV="1">
            <a:off x="6747911" y="3104557"/>
            <a:ext cx="1368152" cy="432048"/>
          </a:xfrm>
          <a:prstGeom prst="wedgeRectCallout">
            <a:avLst>
              <a:gd name="adj1" fmla="val -20833"/>
              <a:gd name="adj2" fmla="val 92735"/>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bwMode="auto">
          <a:xfrm>
            <a:off x="7040405" y="3151304"/>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2014</a:t>
            </a:r>
            <a:endParaRPr lang="zh-CN" altLang="en-US" sz="1600" b="1" dirty="0">
              <a:solidFill>
                <a:schemeClr val="bg1"/>
              </a:solidFill>
            </a:endParaRPr>
          </a:p>
        </p:txBody>
      </p:sp>
    </p:spTree>
    <p:extLst>
      <p:ext uri="{BB962C8B-B14F-4D97-AF65-F5344CB8AC3E}">
        <p14:creationId xmlns:p14="http://schemas.microsoft.com/office/powerpoint/2010/main" val="7576756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16" presetClass="entr" presetSubtype="37"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outVertical)">
                                      <p:cBhvr>
                                        <p:cTn id="18" dur="500"/>
                                        <p:tgtEl>
                                          <p:spTgt spid="7"/>
                                        </p:tgtEl>
                                      </p:cBhvr>
                                    </p:animEffect>
                                  </p:childTnLst>
                                </p:cTn>
                              </p:par>
                            </p:childTnLst>
                          </p:cTn>
                        </p:par>
                        <p:par>
                          <p:cTn id="19" fill="hold">
                            <p:stCondLst>
                              <p:cond delay="1500"/>
                            </p:stCondLst>
                            <p:childTnLst>
                              <p:par>
                                <p:cTn id="20" presetID="15"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000" fill="hold"/>
                                        <p:tgtEl>
                                          <p:spTgt spid="16"/>
                                        </p:tgtEl>
                                        <p:attrNameLst>
                                          <p:attrName>ppt_w</p:attrName>
                                        </p:attrNameLst>
                                      </p:cBhvr>
                                      <p:tavLst>
                                        <p:tav tm="0">
                                          <p:val>
                                            <p:fltVal val="0"/>
                                          </p:val>
                                        </p:tav>
                                        <p:tav tm="100000">
                                          <p:val>
                                            <p:strVal val="#ppt_w"/>
                                          </p:val>
                                        </p:tav>
                                      </p:tavLst>
                                    </p:anim>
                                    <p:anim calcmode="lin" valueType="num">
                                      <p:cBhvr>
                                        <p:cTn id="23" dur="1000" fill="hold"/>
                                        <p:tgtEl>
                                          <p:spTgt spid="16"/>
                                        </p:tgtEl>
                                        <p:attrNameLst>
                                          <p:attrName>ppt_h</p:attrName>
                                        </p:attrNameLst>
                                      </p:cBhvr>
                                      <p:tavLst>
                                        <p:tav tm="0">
                                          <p:val>
                                            <p:fltVal val="0"/>
                                          </p:val>
                                        </p:tav>
                                        <p:tav tm="100000">
                                          <p:val>
                                            <p:strVal val="#ppt_h"/>
                                          </p:val>
                                        </p:tav>
                                      </p:tavLst>
                                    </p:anim>
                                    <p:anim calcmode="lin" valueType="num">
                                      <p:cBhvr>
                                        <p:cTn id="24"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6"/>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1000" fill="hold"/>
                                        <p:tgtEl>
                                          <p:spTgt spid="19"/>
                                        </p:tgtEl>
                                        <p:attrNameLst>
                                          <p:attrName>ppt_w</p:attrName>
                                        </p:attrNameLst>
                                      </p:cBhvr>
                                      <p:tavLst>
                                        <p:tav tm="0">
                                          <p:val>
                                            <p:fltVal val="0"/>
                                          </p:val>
                                        </p:tav>
                                        <p:tav tm="100000">
                                          <p:val>
                                            <p:strVal val="#ppt_w"/>
                                          </p:val>
                                        </p:tav>
                                      </p:tavLst>
                                    </p:anim>
                                    <p:anim calcmode="lin" valueType="num">
                                      <p:cBhvr>
                                        <p:cTn id="29" dur="1000" fill="hold"/>
                                        <p:tgtEl>
                                          <p:spTgt spid="19"/>
                                        </p:tgtEl>
                                        <p:attrNameLst>
                                          <p:attrName>ppt_h</p:attrName>
                                        </p:attrNameLst>
                                      </p:cBhvr>
                                      <p:tavLst>
                                        <p:tav tm="0">
                                          <p:val>
                                            <p:fltVal val="0"/>
                                          </p:val>
                                        </p:tav>
                                        <p:tav tm="100000">
                                          <p:val>
                                            <p:strVal val="#ppt_h"/>
                                          </p:val>
                                        </p:tav>
                                      </p:tavLst>
                                    </p:anim>
                                    <p:anim calcmode="lin" valueType="num">
                                      <p:cBhvr>
                                        <p:cTn id="30"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9"/>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1000" fill="hold"/>
                                        <p:tgtEl>
                                          <p:spTgt spid="22"/>
                                        </p:tgtEl>
                                        <p:attrNameLst>
                                          <p:attrName>ppt_w</p:attrName>
                                        </p:attrNameLst>
                                      </p:cBhvr>
                                      <p:tavLst>
                                        <p:tav tm="0">
                                          <p:val>
                                            <p:fltVal val="0"/>
                                          </p:val>
                                        </p:tav>
                                        <p:tav tm="100000">
                                          <p:val>
                                            <p:strVal val="#ppt_w"/>
                                          </p:val>
                                        </p:tav>
                                      </p:tavLst>
                                    </p:anim>
                                    <p:anim calcmode="lin" valueType="num">
                                      <p:cBhvr>
                                        <p:cTn id="35" dur="1000" fill="hold"/>
                                        <p:tgtEl>
                                          <p:spTgt spid="22"/>
                                        </p:tgtEl>
                                        <p:attrNameLst>
                                          <p:attrName>ppt_h</p:attrName>
                                        </p:attrNameLst>
                                      </p:cBhvr>
                                      <p:tavLst>
                                        <p:tav tm="0">
                                          <p:val>
                                            <p:fltVal val="0"/>
                                          </p:val>
                                        </p:tav>
                                        <p:tav tm="100000">
                                          <p:val>
                                            <p:strVal val="#ppt_h"/>
                                          </p:val>
                                        </p:tav>
                                      </p:tavLst>
                                    </p:anim>
                                    <p:anim calcmode="lin" valueType="num">
                                      <p:cBhvr>
                                        <p:cTn id="36"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22"/>
                                        </p:tgtEl>
                                        <p:attrNameLst>
                                          <p:attrName>ppt_y</p:attrName>
                                        </p:attrNameLst>
                                      </p:cBhvr>
                                      <p:tavLst>
                                        <p:tav tm="0" fmla="#ppt_y+(sin(-2*pi*(1-$))*-#ppt_x+cos(-2*pi*(1-$))*(1-#ppt_y))*(1-$)">
                                          <p:val>
                                            <p:fltVal val="0"/>
                                          </p:val>
                                        </p:tav>
                                        <p:tav tm="100000">
                                          <p:val>
                                            <p:fltVal val="1"/>
                                          </p:val>
                                        </p:tav>
                                      </p:tavLst>
                                    </p:anim>
                                  </p:childTnLst>
                                </p:cTn>
                              </p:par>
                              <p:par>
                                <p:cTn id="38" presetID="15"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1000" fill="hold"/>
                                        <p:tgtEl>
                                          <p:spTgt spid="25"/>
                                        </p:tgtEl>
                                        <p:attrNameLst>
                                          <p:attrName>ppt_w</p:attrName>
                                        </p:attrNameLst>
                                      </p:cBhvr>
                                      <p:tavLst>
                                        <p:tav tm="0">
                                          <p:val>
                                            <p:fltVal val="0"/>
                                          </p:val>
                                        </p:tav>
                                        <p:tav tm="100000">
                                          <p:val>
                                            <p:strVal val="#ppt_w"/>
                                          </p:val>
                                        </p:tav>
                                      </p:tavLst>
                                    </p:anim>
                                    <p:anim calcmode="lin" valueType="num">
                                      <p:cBhvr>
                                        <p:cTn id="41" dur="1000" fill="hold"/>
                                        <p:tgtEl>
                                          <p:spTgt spid="25"/>
                                        </p:tgtEl>
                                        <p:attrNameLst>
                                          <p:attrName>ppt_h</p:attrName>
                                        </p:attrNameLst>
                                      </p:cBhvr>
                                      <p:tavLst>
                                        <p:tav tm="0">
                                          <p:val>
                                            <p:fltVal val="0"/>
                                          </p:val>
                                        </p:tav>
                                        <p:tav tm="100000">
                                          <p:val>
                                            <p:strVal val="#ppt_h"/>
                                          </p:val>
                                        </p:tav>
                                      </p:tavLst>
                                    </p:anim>
                                    <p:anim calcmode="lin" valueType="num">
                                      <p:cBhvr>
                                        <p:cTn id="42"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2500"/>
                            </p:stCondLst>
                            <p:childTnLst>
                              <p:par>
                                <p:cTn id="45" presetID="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0-#ppt_w/2"/>
                                          </p:val>
                                        </p:tav>
                                        <p:tav tm="100000">
                                          <p:val>
                                            <p:strVal val="#ppt_x"/>
                                          </p:val>
                                        </p:tav>
                                      </p:tavLst>
                                    </p:anim>
                                    <p:anim calcmode="lin" valueType="num">
                                      <p:cBhvr additive="base">
                                        <p:cTn id="52" dur="500" fill="hold"/>
                                        <p:tgtEl>
                                          <p:spTgt spid="2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0-#ppt_w/2"/>
                                          </p:val>
                                        </p:tav>
                                        <p:tav tm="100000">
                                          <p:val>
                                            <p:strVal val="#ppt_x"/>
                                          </p:val>
                                        </p:tav>
                                      </p:tavLst>
                                    </p:anim>
                                    <p:anim calcmode="lin" valueType="num">
                                      <p:cBhvr additive="base">
                                        <p:cTn id="60" dur="500" fill="hold"/>
                                        <p:tgtEl>
                                          <p:spTgt spid="26"/>
                                        </p:tgtEl>
                                        <p:attrNameLst>
                                          <p:attrName>ppt_y</p:attrName>
                                        </p:attrNameLst>
                                      </p:cBhvr>
                                      <p:tavLst>
                                        <p:tav tm="0">
                                          <p:val>
                                            <p:strVal val="#ppt_y"/>
                                          </p:val>
                                        </p:tav>
                                        <p:tav tm="100000">
                                          <p:val>
                                            <p:strVal val="#ppt_y"/>
                                          </p:val>
                                        </p:tav>
                                      </p:tavLst>
                                    </p:anim>
                                  </p:childTnLst>
                                </p:cTn>
                              </p:par>
                            </p:childTnLst>
                          </p:cTn>
                        </p:par>
                        <p:par>
                          <p:cTn id="61" fill="hold">
                            <p:stCondLst>
                              <p:cond delay="3000"/>
                            </p:stCondLst>
                            <p:childTnLst>
                              <p:par>
                                <p:cTn id="62" presetID="42"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anim calcmode="lin" valueType="num">
                                      <p:cBhvr>
                                        <p:cTn id="70" dur="1000" fill="hold"/>
                                        <p:tgtEl>
                                          <p:spTgt spid="24"/>
                                        </p:tgtEl>
                                        <p:attrNameLst>
                                          <p:attrName>ppt_x</p:attrName>
                                        </p:attrNameLst>
                                      </p:cBhvr>
                                      <p:tavLst>
                                        <p:tav tm="0">
                                          <p:val>
                                            <p:strVal val="#ppt_x"/>
                                          </p:val>
                                        </p:tav>
                                        <p:tav tm="100000">
                                          <p:val>
                                            <p:strVal val="#ppt_x"/>
                                          </p:val>
                                        </p:tav>
                                      </p:tavLst>
                                    </p:anim>
                                    <p:anim calcmode="lin" valueType="num">
                                      <p:cBhvr>
                                        <p:cTn id="71" dur="1000" fill="hold"/>
                                        <p:tgtEl>
                                          <p:spTgt spid="2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1000"/>
                                        <p:tgtEl>
                                          <p:spTgt spid="21"/>
                                        </p:tgtEl>
                                      </p:cBhvr>
                                    </p:animEffect>
                                    <p:anim calcmode="lin" valueType="num">
                                      <p:cBhvr>
                                        <p:cTn id="75" dur="1000" fill="hold"/>
                                        <p:tgtEl>
                                          <p:spTgt spid="21"/>
                                        </p:tgtEl>
                                        <p:attrNameLst>
                                          <p:attrName>ppt_x</p:attrName>
                                        </p:attrNameLst>
                                      </p:cBhvr>
                                      <p:tavLst>
                                        <p:tav tm="0">
                                          <p:val>
                                            <p:strVal val="#ppt_x"/>
                                          </p:val>
                                        </p:tav>
                                        <p:tav tm="100000">
                                          <p:val>
                                            <p:strVal val="#ppt_x"/>
                                          </p:val>
                                        </p:tav>
                                      </p:tavLst>
                                    </p:anim>
                                    <p:anim calcmode="lin" valueType="num">
                                      <p:cBhvr>
                                        <p:cTn id="76" dur="1000" fill="hold"/>
                                        <p:tgtEl>
                                          <p:spTgt spid="2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childTnLst>
                          </p:cTn>
                        </p:par>
                        <p:par>
                          <p:cTn id="82" fill="hold">
                            <p:stCondLst>
                              <p:cond delay="4000"/>
                            </p:stCondLst>
                            <p:childTnLst>
                              <p:par>
                                <p:cTn id="83" presetID="21" presetClass="entr" presetSubtype="1" fill="hold" grpId="0"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heel(1)">
                                      <p:cBhvr>
                                        <p:cTn id="85" dur="2000"/>
                                        <p:tgtEl>
                                          <p:spTgt spid="9"/>
                                        </p:tgtEl>
                                      </p:cBhvr>
                                    </p:animEffect>
                                  </p:childTnLst>
                                </p:cTn>
                              </p:par>
                              <p:par>
                                <p:cTn id="86" presetID="21" presetClass="entr" presetSubtype="1" fill="hold" grpId="0" nodeType="with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wheel(1)">
                                      <p:cBhvr>
                                        <p:cTn id="88" dur="2000"/>
                                        <p:tgtEl>
                                          <p:spTgt spid="12"/>
                                        </p:tgtEl>
                                      </p:cBhvr>
                                    </p:animEffect>
                                  </p:childTnLst>
                                </p:cTn>
                              </p:par>
                              <p:par>
                                <p:cTn id="89" presetID="21" presetClass="entr" presetSubtype="1"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wheel(1)">
                                      <p:cBhvr>
                                        <p:cTn id="91" dur="2000"/>
                                        <p:tgtEl>
                                          <p:spTgt spid="13"/>
                                        </p:tgtEl>
                                      </p:cBhvr>
                                    </p:animEffect>
                                  </p:childTnLst>
                                </p:cTn>
                              </p:par>
                              <p:par>
                                <p:cTn id="92" presetID="21" presetClass="entr" presetSubtype="1" fill="hold" grpId="0" nodeType="with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wheel(1)">
                                      <p:cBhvr>
                                        <p:cTn id="94" dur="2000"/>
                                        <p:tgtEl>
                                          <p:spTgt spid="8"/>
                                        </p:tgtEl>
                                      </p:cBhvr>
                                    </p:animEffect>
                                  </p:childTnLst>
                                </p:cTn>
                              </p:par>
                            </p:childTnLst>
                          </p:cTn>
                        </p:par>
                        <p:par>
                          <p:cTn id="95" fill="hold">
                            <p:stCondLst>
                              <p:cond delay="6000"/>
                            </p:stCondLst>
                            <p:childTnLst>
                              <p:par>
                                <p:cTn id="96" presetID="2" presetClass="entr" presetSubtype="2" fill="hold" grpId="0" nodeType="afterEffect">
                                  <p:stCondLst>
                                    <p:cond delay="0"/>
                                  </p:stCondLst>
                                  <p:childTnLst>
                                    <p:set>
                                      <p:cBhvr>
                                        <p:cTn id="97" dur="1" fill="hold">
                                          <p:stCondLst>
                                            <p:cond delay="0"/>
                                          </p:stCondLst>
                                        </p:cTn>
                                        <p:tgtEl>
                                          <p:spTgt spid="15"/>
                                        </p:tgtEl>
                                        <p:attrNameLst>
                                          <p:attrName>style.visibility</p:attrName>
                                        </p:attrNameLst>
                                      </p:cBhvr>
                                      <p:to>
                                        <p:strVal val="visible"/>
                                      </p:to>
                                    </p:set>
                                    <p:anim calcmode="lin" valueType="num">
                                      <p:cBhvr additive="base">
                                        <p:cTn id="98" dur="500" fill="hold"/>
                                        <p:tgtEl>
                                          <p:spTgt spid="15"/>
                                        </p:tgtEl>
                                        <p:attrNameLst>
                                          <p:attrName>ppt_x</p:attrName>
                                        </p:attrNameLst>
                                      </p:cBhvr>
                                      <p:tavLst>
                                        <p:tav tm="0">
                                          <p:val>
                                            <p:strVal val="1+#ppt_w/2"/>
                                          </p:val>
                                        </p:tav>
                                        <p:tav tm="100000">
                                          <p:val>
                                            <p:strVal val="#ppt_x"/>
                                          </p:val>
                                        </p:tav>
                                      </p:tavLst>
                                    </p:anim>
                                    <p:anim calcmode="lin" valueType="num">
                                      <p:cBhvr additive="base">
                                        <p:cTn id="99" dur="500" fill="hold"/>
                                        <p:tgtEl>
                                          <p:spTgt spid="1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14"/>
                                        </p:tgtEl>
                                        <p:attrNameLst>
                                          <p:attrName>style.visibility</p:attrName>
                                        </p:attrNameLst>
                                      </p:cBhvr>
                                      <p:to>
                                        <p:strVal val="visible"/>
                                      </p:to>
                                    </p:set>
                                    <p:anim calcmode="lin" valueType="num">
                                      <p:cBhvr additive="base">
                                        <p:cTn id="102" dur="500" fill="hold"/>
                                        <p:tgtEl>
                                          <p:spTgt spid="14"/>
                                        </p:tgtEl>
                                        <p:attrNameLst>
                                          <p:attrName>ppt_x</p:attrName>
                                        </p:attrNameLst>
                                      </p:cBhvr>
                                      <p:tavLst>
                                        <p:tav tm="0">
                                          <p:val>
                                            <p:strVal val="1+#ppt_w/2"/>
                                          </p:val>
                                        </p:tav>
                                        <p:tav tm="100000">
                                          <p:val>
                                            <p:strVal val="#ppt_x"/>
                                          </p:val>
                                        </p:tav>
                                      </p:tavLst>
                                    </p:anim>
                                    <p:anim calcmode="lin" valueType="num">
                                      <p:cBhvr additive="base">
                                        <p:cTn id="10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9" grpId="0"/>
      <p:bldP spid="12" grpId="0"/>
      <p:bldP spid="13" grpId="0"/>
      <p:bldP spid="14" grpId="0"/>
      <p:bldP spid="15" grpId="0"/>
      <p:bldP spid="16" grpId="0" animBg="1"/>
      <p:bldP spid="17" grpId="0" animBg="1"/>
      <p:bldP spid="18" grpId="0"/>
      <p:bldP spid="19" grpId="0" animBg="1"/>
      <p:bldP spid="20" grpId="0" animBg="1"/>
      <p:bldP spid="21" grpId="0"/>
      <p:bldP spid="22" grpId="0" animBg="1"/>
      <p:bldP spid="23" grpId="0" animBg="1"/>
      <p:bldP spid="24" grpId="0"/>
      <p:bldP spid="25" grpId="0" animBg="1"/>
      <p:bldP spid="26" grpId="0" animBg="1"/>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3927982" y="2637169"/>
            <a:ext cx="1142824" cy="1075598"/>
          </a:xfrm>
          <a:prstGeom prst="hexagon">
            <a:avLst/>
          </a:prstGeom>
          <a:solidFill>
            <a:srgbClr val="9AC223"/>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79741" y="2937262"/>
            <a:ext cx="452586" cy="452586"/>
          </a:xfrm>
          <a:prstGeom prst="rect">
            <a:avLst/>
          </a:prstGeom>
        </p:spPr>
      </p:pic>
      <p:sp>
        <p:nvSpPr>
          <p:cNvPr id="9" name="六边形 8"/>
          <p:cNvSpPr/>
          <p:nvPr/>
        </p:nvSpPr>
        <p:spPr>
          <a:xfrm rot="16200000">
            <a:off x="3351256" y="1685585"/>
            <a:ext cx="1142824" cy="1075598"/>
          </a:xfrm>
          <a:prstGeom prst="hexagon">
            <a:avLst/>
          </a:prstGeom>
          <a:solidFill>
            <a:srgbClr val="9AC223"/>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3703015" y="1985678"/>
            <a:ext cx="452586" cy="452586"/>
          </a:xfrm>
          <a:prstGeom prst="rect">
            <a:avLst/>
          </a:prstGeom>
        </p:spPr>
      </p:pic>
      <p:sp>
        <p:nvSpPr>
          <p:cNvPr id="13" name="六边形 12"/>
          <p:cNvSpPr/>
          <p:nvPr/>
        </p:nvSpPr>
        <p:spPr>
          <a:xfrm rot="16200000">
            <a:off x="2770671" y="2637168"/>
            <a:ext cx="1142824" cy="1075598"/>
          </a:xfrm>
          <a:prstGeom prst="hexagon">
            <a:avLst/>
          </a:prstGeom>
          <a:solidFill>
            <a:srgbClr val="9AC223"/>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122430" y="2937261"/>
            <a:ext cx="452586" cy="452586"/>
          </a:xfrm>
          <a:prstGeom prst="rect">
            <a:avLst/>
          </a:prstGeom>
        </p:spPr>
      </p:pic>
      <p:sp>
        <p:nvSpPr>
          <p:cNvPr id="15" name="六边形 14"/>
          <p:cNvSpPr/>
          <p:nvPr/>
        </p:nvSpPr>
        <p:spPr>
          <a:xfrm rot="16200000">
            <a:off x="3351256" y="3620497"/>
            <a:ext cx="1142824" cy="1075598"/>
          </a:xfrm>
          <a:prstGeom prst="hexagon">
            <a:avLst/>
          </a:prstGeom>
          <a:solidFill>
            <a:srgbClr val="9AC223"/>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3703015" y="3920590"/>
            <a:ext cx="452586" cy="452586"/>
          </a:xfrm>
          <a:prstGeom prst="rect">
            <a:avLst/>
          </a:prstGeom>
        </p:spPr>
      </p:pic>
      <p:sp>
        <p:nvSpPr>
          <p:cNvPr id="17" name="六边形 16"/>
          <p:cNvSpPr/>
          <p:nvPr/>
        </p:nvSpPr>
        <p:spPr>
          <a:xfrm rot="16200000">
            <a:off x="4550734" y="3571306"/>
            <a:ext cx="1142824" cy="1075598"/>
          </a:xfrm>
          <a:prstGeom prst="hexagon">
            <a:avLst/>
          </a:prstGeom>
          <a:solidFill>
            <a:srgbClr val="9AC223"/>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4902493" y="3866963"/>
            <a:ext cx="452586" cy="484284"/>
          </a:xfrm>
          <a:prstGeom prst="rect">
            <a:avLst/>
          </a:prstGeom>
        </p:spPr>
      </p:pic>
      <p:sp>
        <p:nvSpPr>
          <p:cNvPr id="19" name="六边形 18"/>
          <p:cNvSpPr/>
          <p:nvPr/>
        </p:nvSpPr>
        <p:spPr>
          <a:xfrm rot="16200000">
            <a:off x="5081893" y="2611866"/>
            <a:ext cx="1142824" cy="1075598"/>
          </a:xfrm>
          <a:prstGeom prst="hexagon">
            <a:avLst/>
          </a:prstGeom>
          <a:solidFill>
            <a:srgbClr val="9AC223"/>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427087" y="3035775"/>
            <a:ext cx="473540" cy="263077"/>
          </a:xfrm>
          <a:prstGeom prst="rect">
            <a:avLst/>
          </a:prstGeom>
        </p:spPr>
      </p:pic>
      <p:sp>
        <p:nvSpPr>
          <p:cNvPr id="21" name="六边形 20"/>
          <p:cNvSpPr/>
          <p:nvPr/>
        </p:nvSpPr>
        <p:spPr>
          <a:xfrm rot="16200000">
            <a:off x="4530777" y="1655275"/>
            <a:ext cx="1142824" cy="1075598"/>
          </a:xfrm>
          <a:prstGeom prst="hexagon">
            <a:avLst/>
          </a:prstGeom>
          <a:solidFill>
            <a:srgbClr val="9AC223"/>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4786480" y="1864047"/>
            <a:ext cx="658051" cy="658051"/>
          </a:xfrm>
          <a:prstGeom prst="rect">
            <a:avLst/>
          </a:prstGeom>
        </p:spPr>
      </p:pic>
      <p:sp>
        <p:nvSpPr>
          <p:cNvPr id="23" name="矩形 22"/>
          <p:cNvSpPr/>
          <p:nvPr/>
        </p:nvSpPr>
        <p:spPr>
          <a:xfrm flipH="1">
            <a:off x="5828619" y="1992027"/>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5838985" y="174644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flipH="1">
            <a:off x="6436002" y="2999767"/>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6446368" y="275418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flipH="1">
            <a:off x="5864456" y="4090386"/>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5874822" y="384480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9" name="矩形 28"/>
          <p:cNvSpPr/>
          <p:nvPr/>
        </p:nvSpPr>
        <p:spPr>
          <a:xfrm flipH="1">
            <a:off x="455750" y="4154953"/>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1330213" y="387491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1" name="矩形 30"/>
          <p:cNvSpPr/>
          <p:nvPr/>
        </p:nvSpPr>
        <p:spPr>
          <a:xfrm flipH="1">
            <a:off x="179512" y="3044523"/>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1053975" y="276448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3" name="矩形 32"/>
          <p:cNvSpPr/>
          <p:nvPr/>
        </p:nvSpPr>
        <p:spPr>
          <a:xfrm flipH="1">
            <a:off x="554863" y="2026486"/>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1429326" y="174644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43119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10" presetClass="entr" presetSubtype="0"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0"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4000"/>
                            </p:stCondLst>
                            <p:childTnLst>
                              <p:par>
                                <p:cTn id="62" presetID="10" presetClass="entr" presetSubtype="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par>
                                <p:cTn id="65" presetID="10" presetClass="entr" presetSubtype="0" fill="hold"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childTnLst>
                          </p:cTn>
                        </p:par>
                        <p:par>
                          <p:cTn id="68" fill="hold">
                            <p:stCondLst>
                              <p:cond delay="4500"/>
                            </p:stCondLst>
                            <p:childTnLst>
                              <p:par>
                                <p:cTn id="69" presetID="10"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350"/>
                                        <p:tgtEl>
                                          <p:spTgt spid="24"/>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4"/>
                                        </p:tgtEl>
                                      </p:cBhvr>
                                    </p:animEffect>
                                    <p:animScale>
                                      <p:cBhvr>
                                        <p:cTn id="74" dur="200" autoRev="1" fill="hold"/>
                                        <p:tgtEl>
                                          <p:spTgt spid="24"/>
                                        </p:tgtEl>
                                      </p:cBhvr>
                                      <p:by x="105000" y="105000"/>
                                    </p:animScale>
                                  </p:childTnLst>
                                </p:cTn>
                              </p:par>
                            </p:childTnLst>
                          </p:cTn>
                        </p:par>
                        <p:par>
                          <p:cTn id="75" fill="hold">
                            <p:stCondLst>
                              <p:cond delay="4900"/>
                            </p:stCondLst>
                            <p:childTnLst>
                              <p:par>
                                <p:cTn id="76" presetID="10"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childTnLst>
                          </p:cTn>
                        </p:par>
                        <p:par>
                          <p:cTn id="79" fill="hold">
                            <p:stCondLst>
                              <p:cond delay="5400"/>
                            </p:stCondLst>
                            <p:childTnLst>
                              <p:par>
                                <p:cTn id="80" presetID="10" presetClass="entr" presetSubtype="0"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350"/>
                                        <p:tgtEl>
                                          <p:spTgt spid="26"/>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6"/>
                                        </p:tgtEl>
                                      </p:cBhvr>
                                    </p:animEffect>
                                    <p:animScale>
                                      <p:cBhvr>
                                        <p:cTn id="85" dur="200" autoRev="1" fill="hold"/>
                                        <p:tgtEl>
                                          <p:spTgt spid="26"/>
                                        </p:tgtEl>
                                      </p:cBhvr>
                                      <p:by x="105000" y="105000"/>
                                    </p:animScale>
                                  </p:childTnLst>
                                </p:cTn>
                              </p:par>
                            </p:childTnLst>
                          </p:cTn>
                        </p:par>
                        <p:par>
                          <p:cTn id="86" fill="hold">
                            <p:stCondLst>
                              <p:cond delay="5800"/>
                            </p:stCondLst>
                            <p:childTnLst>
                              <p:par>
                                <p:cTn id="87" presetID="10" presetClass="entr" presetSubtype="0"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500"/>
                                        <p:tgtEl>
                                          <p:spTgt spid="25"/>
                                        </p:tgtEl>
                                      </p:cBhvr>
                                    </p:animEffect>
                                  </p:childTnLst>
                                </p:cTn>
                              </p:par>
                            </p:childTnLst>
                          </p:cTn>
                        </p:par>
                        <p:par>
                          <p:cTn id="90" fill="hold">
                            <p:stCondLst>
                              <p:cond delay="6300"/>
                            </p:stCondLst>
                            <p:childTnLst>
                              <p:par>
                                <p:cTn id="91" presetID="10" presetClass="entr" presetSubtype="0"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350"/>
                                        <p:tgtEl>
                                          <p:spTgt spid="28"/>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28"/>
                                        </p:tgtEl>
                                      </p:cBhvr>
                                    </p:animEffect>
                                    <p:animScale>
                                      <p:cBhvr>
                                        <p:cTn id="96" dur="200" autoRev="1" fill="hold"/>
                                        <p:tgtEl>
                                          <p:spTgt spid="28"/>
                                        </p:tgtEl>
                                      </p:cBhvr>
                                      <p:by x="105000" y="105000"/>
                                    </p:animScale>
                                  </p:childTnLst>
                                </p:cTn>
                              </p:par>
                            </p:childTnLst>
                          </p:cTn>
                        </p:par>
                        <p:par>
                          <p:cTn id="97" fill="hold">
                            <p:stCondLst>
                              <p:cond delay="6700"/>
                            </p:stCondLst>
                            <p:childTnLst>
                              <p:par>
                                <p:cTn id="98" presetID="10" presetClass="entr" presetSubtype="0"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childTnLst>
                          </p:cTn>
                        </p:par>
                        <p:par>
                          <p:cTn id="101" fill="hold">
                            <p:stCondLst>
                              <p:cond delay="7200"/>
                            </p:stCondLst>
                            <p:childTnLst>
                              <p:par>
                                <p:cTn id="102" presetID="10" presetClass="entr" presetSubtype="0"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350"/>
                                        <p:tgtEl>
                                          <p:spTgt spid="30"/>
                                        </p:tgtEl>
                                      </p:cBhvr>
                                    </p:animEffect>
                                  </p:childTnLst>
                                </p:cTn>
                              </p:par>
                              <p:par>
                                <p:cTn id="105" presetID="26" presetClass="emph" presetSubtype="0" fill="hold" grpId="1" nodeType="withEffect">
                                  <p:stCondLst>
                                    <p:cond delay="0"/>
                                  </p:stCondLst>
                                  <p:childTnLst>
                                    <p:animEffect transition="out" filter="fade">
                                      <p:cBhvr>
                                        <p:cTn id="106" dur="400" tmFilter="0, 0; .2, .5; .8, .5; 1, 0"/>
                                        <p:tgtEl>
                                          <p:spTgt spid="30"/>
                                        </p:tgtEl>
                                      </p:cBhvr>
                                    </p:animEffect>
                                    <p:animScale>
                                      <p:cBhvr>
                                        <p:cTn id="107" dur="200" autoRev="1" fill="hold"/>
                                        <p:tgtEl>
                                          <p:spTgt spid="30"/>
                                        </p:tgtEl>
                                      </p:cBhvr>
                                      <p:by x="105000" y="105000"/>
                                    </p:animScale>
                                  </p:childTnLst>
                                </p:cTn>
                              </p:par>
                            </p:childTnLst>
                          </p:cTn>
                        </p:par>
                        <p:par>
                          <p:cTn id="108" fill="hold">
                            <p:stCondLst>
                              <p:cond delay="7600"/>
                            </p:stCondLst>
                            <p:childTnLst>
                              <p:par>
                                <p:cTn id="109" presetID="10" presetClass="entr" presetSubtype="0" fill="hold" grpId="0" nodeType="after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fade">
                                      <p:cBhvr>
                                        <p:cTn id="111" dur="500"/>
                                        <p:tgtEl>
                                          <p:spTgt spid="29"/>
                                        </p:tgtEl>
                                      </p:cBhvr>
                                    </p:animEffect>
                                  </p:childTnLst>
                                </p:cTn>
                              </p:par>
                            </p:childTnLst>
                          </p:cTn>
                        </p:par>
                        <p:par>
                          <p:cTn id="112" fill="hold">
                            <p:stCondLst>
                              <p:cond delay="8100"/>
                            </p:stCondLst>
                            <p:childTnLst>
                              <p:par>
                                <p:cTn id="113" presetID="10" presetClass="entr" presetSubtype="0"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Effect transition="in" filter="fade">
                                      <p:cBhvr>
                                        <p:cTn id="115" dur="350"/>
                                        <p:tgtEl>
                                          <p:spTgt spid="32"/>
                                        </p:tgtEl>
                                      </p:cBhvr>
                                    </p:animEffect>
                                  </p:childTnLst>
                                </p:cTn>
                              </p:par>
                              <p:par>
                                <p:cTn id="116" presetID="26" presetClass="emph" presetSubtype="0" fill="hold" grpId="1" nodeType="withEffect">
                                  <p:stCondLst>
                                    <p:cond delay="0"/>
                                  </p:stCondLst>
                                  <p:childTnLst>
                                    <p:animEffect transition="out" filter="fade">
                                      <p:cBhvr>
                                        <p:cTn id="117" dur="400" tmFilter="0, 0; .2, .5; .8, .5; 1, 0"/>
                                        <p:tgtEl>
                                          <p:spTgt spid="32"/>
                                        </p:tgtEl>
                                      </p:cBhvr>
                                    </p:animEffect>
                                    <p:animScale>
                                      <p:cBhvr>
                                        <p:cTn id="118" dur="200" autoRev="1" fill="hold"/>
                                        <p:tgtEl>
                                          <p:spTgt spid="32"/>
                                        </p:tgtEl>
                                      </p:cBhvr>
                                      <p:by x="105000" y="105000"/>
                                    </p:animScale>
                                  </p:childTnLst>
                                </p:cTn>
                              </p:par>
                            </p:childTnLst>
                          </p:cTn>
                        </p:par>
                        <p:par>
                          <p:cTn id="119" fill="hold">
                            <p:stCondLst>
                              <p:cond delay="8500"/>
                            </p:stCondLst>
                            <p:childTnLst>
                              <p:par>
                                <p:cTn id="120" presetID="10"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500"/>
                                        <p:tgtEl>
                                          <p:spTgt spid="31"/>
                                        </p:tgtEl>
                                      </p:cBhvr>
                                    </p:animEffect>
                                  </p:childTnLst>
                                </p:cTn>
                              </p:par>
                            </p:childTnLst>
                          </p:cTn>
                        </p:par>
                        <p:par>
                          <p:cTn id="123" fill="hold">
                            <p:stCondLst>
                              <p:cond delay="9000"/>
                            </p:stCondLst>
                            <p:childTnLst>
                              <p:par>
                                <p:cTn id="124" presetID="10" presetClass="entr" presetSubtype="0" fill="hold" grpId="0" nodeType="afterEffect">
                                  <p:stCondLst>
                                    <p:cond delay="0"/>
                                  </p:stCondLst>
                                  <p:childTnLst>
                                    <p:set>
                                      <p:cBhvr>
                                        <p:cTn id="125" dur="1" fill="hold">
                                          <p:stCondLst>
                                            <p:cond delay="0"/>
                                          </p:stCondLst>
                                        </p:cTn>
                                        <p:tgtEl>
                                          <p:spTgt spid="34"/>
                                        </p:tgtEl>
                                        <p:attrNameLst>
                                          <p:attrName>style.visibility</p:attrName>
                                        </p:attrNameLst>
                                      </p:cBhvr>
                                      <p:to>
                                        <p:strVal val="visible"/>
                                      </p:to>
                                    </p:set>
                                    <p:animEffect transition="in" filter="fade">
                                      <p:cBhvr>
                                        <p:cTn id="126" dur="350"/>
                                        <p:tgtEl>
                                          <p:spTgt spid="34"/>
                                        </p:tgtEl>
                                      </p:cBhvr>
                                    </p:animEffect>
                                  </p:childTnLst>
                                </p:cTn>
                              </p:par>
                              <p:par>
                                <p:cTn id="127" presetID="26" presetClass="emph" presetSubtype="0" fill="hold" grpId="1" nodeType="withEffect">
                                  <p:stCondLst>
                                    <p:cond delay="0"/>
                                  </p:stCondLst>
                                  <p:childTnLst>
                                    <p:animEffect transition="out" filter="fade">
                                      <p:cBhvr>
                                        <p:cTn id="128" dur="400" tmFilter="0, 0; .2, .5; .8, .5; 1, 0"/>
                                        <p:tgtEl>
                                          <p:spTgt spid="34"/>
                                        </p:tgtEl>
                                      </p:cBhvr>
                                    </p:animEffect>
                                    <p:animScale>
                                      <p:cBhvr>
                                        <p:cTn id="129" dur="200" autoRev="1" fill="hold"/>
                                        <p:tgtEl>
                                          <p:spTgt spid="34"/>
                                        </p:tgtEl>
                                      </p:cBhvr>
                                      <p:by x="105000" y="105000"/>
                                    </p:animScale>
                                  </p:childTnLst>
                                </p:cTn>
                              </p:par>
                            </p:childTnLst>
                          </p:cTn>
                        </p:par>
                        <p:par>
                          <p:cTn id="130" fill="hold">
                            <p:stCondLst>
                              <p:cond delay="9400"/>
                            </p:stCondLst>
                            <p:childTnLst>
                              <p:par>
                                <p:cTn id="131" presetID="10" presetClass="entr" presetSubtype="0" fill="hold" grpId="0" nodeType="afterEffect">
                                  <p:stCondLst>
                                    <p:cond delay="0"/>
                                  </p:stCondLst>
                                  <p:childTnLst>
                                    <p:set>
                                      <p:cBhvr>
                                        <p:cTn id="132" dur="1" fill="hold">
                                          <p:stCondLst>
                                            <p:cond delay="0"/>
                                          </p:stCondLst>
                                        </p:cTn>
                                        <p:tgtEl>
                                          <p:spTgt spid="33"/>
                                        </p:tgtEl>
                                        <p:attrNameLst>
                                          <p:attrName>style.visibility</p:attrName>
                                        </p:attrNameLst>
                                      </p:cBhvr>
                                      <p:to>
                                        <p:strVal val="visible"/>
                                      </p:to>
                                    </p:set>
                                    <p:animEffect transition="in" filter="fade">
                                      <p:cBhvr>
                                        <p:cTn id="13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9" grpId="0" animBg="1"/>
      <p:bldP spid="13" grpId="0" animBg="1"/>
      <p:bldP spid="15" grpId="0" animBg="1"/>
      <p:bldP spid="17" grpId="0" animBg="1"/>
      <p:bldP spid="19" grpId="0" animBg="1"/>
      <p:bldP spid="21" grpId="0" animBg="1"/>
      <p:bldP spid="23" grpId="0"/>
      <p:bldP spid="24" grpId="0"/>
      <p:bldP spid="24" grpId="1"/>
      <p:bldP spid="25" grpId="0"/>
      <p:bldP spid="26" grpId="0"/>
      <p:bldP spid="26" grpId="1"/>
      <p:bldP spid="27" grpId="0"/>
      <p:bldP spid="28" grpId="0"/>
      <p:bldP spid="28" grpId="1"/>
      <p:bldP spid="29" grpId="0"/>
      <p:bldP spid="30" grpId="0"/>
      <p:bldP spid="30" grpId="1"/>
      <p:bldP spid="31" grpId="0"/>
      <p:bldP spid="32" grpId="0"/>
      <p:bldP spid="32" grpId="1"/>
      <p:bldP spid="33" grpId="0"/>
      <p:bldP spid="34" grpId="0"/>
      <p:bldP spid="34" grpId="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4">
            <a:extLst>
              <a:ext uri="{28A0092B-C50C-407E-A947-70E740481C1C}">
                <a14:useLocalDpi xmlns:a14="http://schemas.microsoft.com/office/drawing/2010/main" val="0"/>
              </a:ext>
            </a:extLst>
          </a:blip>
          <a:srcRect t="47761" r="38656"/>
          <a:stretch/>
        </p:blipFill>
        <p:spPr>
          <a:xfrm>
            <a:off x="571" y="2729551"/>
            <a:ext cx="5608659" cy="2985091"/>
          </a:xfrm>
          <a:prstGeom prst="rect">
            <a:avLst/>
          </a:prstGeom>
        </p:spPr>
      </p:pic>
      <p:pic>
        <p:nvPicPr>
          <p:cNvPr id="18" name="图片 17"/>
          <p:cNvPicPr>
            <a:picLocks noChangeAspect="1"/>
          </p:cNvPicPr>
          <p:nvPr/>
        </p:nvPicPr>
        <p:blipFill rotWithShape="1">
          <a:blip r:embed="rId5">
            <a:extLst>
              <a:ext uri="{28A0092B-C50C-407E-A947-70E740481C1C}">
                <a14:useLocalDpi xmlns:a14="http://schemas.microsoft.com/office/drawing/2010/main" val="0"/>
              </a:ext>
            </a:extLst>
          </a:blip>
          <a:srcRect t="26982"/>
          <a:stretch/>
        </p:blipFill>
        <p:spPr>
          <a:xfrm>
            <a:off x="571" y="1542197"/>
            <a:ext cx="9142858" cy="4172446"/>
          </a:xfrm>
          <a:prstGeom prst="rect">
            <a:avLst/>
          </a:prstGeom>
        </p:spPr>
      </p:pic>
      <p:grpSp>
        <p:nvGrpSpPr>
          <p:cNvPr id="8" name="组合 7"/>
          <p:cNvGrpSpPr/>
          <p:nvPr/>
        </p:nvGrpSpPr>
        <p:grpSpPr>
          <a:xfrm>
            <a:off x="5076056" y="2245364"/>
            <a:ext cx="3610030" cy="1476232"/>
            <a:chOff x="791580" y="1103412"/>
            <a:chExt cx="1728192" cy="1826096"/>
          </a:xfrm>
        </p:grpSpPr>
        <p:sp>
          <p:nvSpPr>
            <p:cNvPr id="9" name="矩形 8"/>
            <p:cNvSpPr/>
            <p:nvPr/>
          </p:nvSpPr>
          <p:spPr>
            <a:xfrm rot="5400000">
              <a:off x="742628" y="1152364"/>
              <a:ext cx="1826096" cy="1728192"/>
            </a:xfrm>
            <a:prstGeom prst="rect">
              <a:avLst/>
            </a:prstGeom>
            <a:noFill/>
            <a:ln w="76200" cmpd="sng">
              <a:solidFill>
                <a:schemeClr val="bg1">
                  <a:alpha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a:off x="925679" y="1239533"/>
              <a:ext cx="1464606" cy="1585694"/>
            </a:xfrm>
            <a:prstGeom prst="rect">
              <a:avLst/>
            </a:prstGeom>
            <a:solidFill>
              <a:schemeClr val="bg1">
                <a:alpha val="50000"/>
              </a:schemeClr>
            </a:solidFill>
            <a:ln w="215900" cmpd="thickThin">
              <a:solidFill>
                <a:srgbClr val="9AC223"/>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p:nvSpPr>
        <p:spPr>
          <a:xfrm>
            <a:off x="5767633" y="2642406"/>
            <a:ext cx="2236510" cy="707886"/>
          </a:xfrm>
          <a:prstGeom prst="rect">
            <a:avLst/>
          </a:prstGeom>
          <a:noFill/>
        </p:spPr>
        <p:txBody>
          <a:bodyPr wrap="none" rtlCol="0">
            <a:spAutoFit/>
          </a:bodyPr>
          <a:lstStyle/>
          <a:p>
            <a:r>
              <a:rPr lang="zh-CN" altLang="en-US" sz="4000" b="1" dirty="0" smtClean="0">
                <a:solidFill>
                  <a:schemeClr val="tx1">
                    <a:lumMod val="85000"/>
                    <a:lumOff val="15000"/>
                  </a:schemeClr>
                </a:solidFill>
                <a:latin typeface="微软雅黑" panose="020B0503020204020204" pitchFamily="34" charset="-122"/>
                <a:ea typeface="微软雅黑" panose="020B0503020204020204" pitchFamily="34" charset="-122"/>
              </a:rPr>
              <a:t>谢谢观赏</a:t>
            </a:r>
            <a:endParaRPr lang="zh-CN" altLang="en-US" sz="4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6">
            <a:extLst>
              <a:ext uri="{28A0092B-C50C-407E-A947-70E740481C1C}">
                <a14:useLocalDpi xmlns:a14="http://schemas.microsoft.com/office/drawing/2010/main" val="0"/>
              </a:ext>
            </a:extLst>
          </a:blip>
          <a:srcRect l="19698" t="21011" r="68114" b="60713"/>
          <a:stretch/>
        </p:blipFill>
        <p:spPr>
          <a:xfrm>
            <a:off x="8004143" y="1723183"/>
            <a:ext cx="1114316" cy="1044361"/>
          </a:xfrm>
          <a:prstGeom prst="rect">
            <a:avLst/>
          </a:prstGeom>
        </p:spPr>
      </p:pic>
      <p:pic>
        <p:nvPicPr>
          <p:cNvPr id="2" name="图片 1"/>
          <p:cNvPicPr>
            <a:picLocks noChangeAspect="1"/>
          </p:cNvPicPr>
          <p:nvPr/>
        </p:nvPicPr>
        <p:blipFill rotWithShape="1">
          <a:blip r:embed="rId7">
            <a:extLst>
              <a:ext uri="{28A0092B-C50C-407E-A947-70E740481C1C}">
                <a14:useLocalDpi xmlns:a14="http://schemas.microsoft.com/office/drawing/2010/main" val="0"/>
              </a:ext>
            </a:extLst>
          </a:blip>
          <a:srcRect l="45970"/>
          <a:stretch/>
        </p:blipFill>
        <p:spPr>
          <a:xfrm flipH="1">
            <a:off x="184115" y="714"/>
            <a:ext cx="4939919" cy="5714286"/>
          </a:xfrm>
          <a:prstGeom prst="rect">
            <a:avLst/>
          </a:prstGeom>
        </p:spPr>
      </p:pic>
    </p:spTree>
    <p:extLst>
      <p:ext uri="{BB962C8B-B14F-4D97-AF65-F5344CB8AC3E}">
        <p14:creationId xmlns:p14="http://schemas.microsoft.com/office/powerpoint/2010/main" val="5229886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500"/>
                            </p:stCondLst>
                            <p:childTnLst>
                              <p:par>
                                <p:cTn id="15" presetID="2" presetClass="entr" presetSubtype="1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par>
                                <p:cTn id="22" presetID="22" presetClass="entr" presetSubtype="4" fill="hold" nodeType="withEffect">
                                  <p:stCondLst>
                                    <p:cond delay="50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6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11560" y="111904"/>
            <a:ext cx="295465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等腰三角形 62"/>
          <p:cNvSpPr/>
          <p:nvPr/>
        </p:nvSpPr>
        <p:spPr>
          <a:xfrm>
            <a:off x="3779094" y="2177655"/>
            <a:ext cx="1728192" cy="1489820"/>
          </a:xfrm>
          <a:prstGeom prst="triangl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a:off x="2914998" y="3667475"/>
            <a:ext cx="1728192" cy="1489820"/>
          </a:xfrm>
          <a:prstGeom prst="triangl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a:off x="4641368" y="3667475"/>
            <a:ext cx="1728192" cy="1489820"/>
          </a:xfrm>
          <a:prstGeom prst="triangl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flipH="1">
            <a:off x="3203030" y="1408242"/>
            <a:ext cx="3107870" cy="769413"/>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rPr>
              <a:t>这里输入简单的文字</a:t>
            </a:r>
            <a:r>
              <a:rPr lang="zh-CN" altLang="en-US" sz="1400" dirty="0" smtClean="0">
                <a:solidFill>
                  <a:schemeClr val="tx1">
                    <a:lumMod val="75000"/>
                    <a:lumOff val="25000"/>
                  </a:schemeClr>
                </a:solidFill>
              </a:rPr>
              <a:t>概述这里</a:t>
            </a:r>
            <a:r>
              <a:rPr lang="zh-CN" altLang="en-US" sz="1400" dirty="0">
                <a:solidFill>
                  <a:schemeClr val="tx1">
                    <a:lumMod val="75000"/>
                    <a:lumOff val="25000"/>
                  </a:schemeClr>
                </a:solidFill>
              </a:rPr>
              <a:t>输入简单这里输入简单的文字概述这里</a:t>
            </a:r>
            <a:r>
              <a:rPr lang="zh-CN" altLang="en-US" sz="1400" dirty="0" smtClean="0">
                <a:solidFill>
                  <a:schemeClr val="tx1">
                    <a:lumMod val="75000"/>
                    <a:lumOff val="25000"/>
                  </a:schemeClr>
                </a:solidFill>
              </a:rPr>
              <a:t>输入</a:t>
            </a:r>
            <a:endParaRPr lang="en-US" altLang="zh-CN" sz="1400" dirty="0">
              <a:solidFill>
                <a:schemeClr val="tx1">
                  <a:lumMod val="75000"/>
                  <a:lumOff val="25000"/>
                </a:schemeClr>
              </a:solidFill>
            </a:endParaRPr>
          </a:p>
        </p:txBody>
      </p:sp>
      <p:sp>
        <p:nvSpPr>
          <p:cNvPr id="67" name="矩形 66"/>
          <p:cNvSpPr/>
          <p:nvPr/>
        </p:nvSpPr>
        <p:spPr>
          <a:xfrm>
            <a:off x="3790620" y="1129308"/>
            <a:ext cx="1852800"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68" name="矩形 67"/>
          <p:cNvSpPr/>
          <p:nvPr/>
        </p:nvSpPr>
        <p:spPr>
          <a:xfrm flipH="1">
            <a:off x="251520" y="3677364"/>
            <a:ext cx="2790076" cy="1378875"/>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rPr>
              <a:t>这里输入简单的文字</a:t>
            </a:r>
            <a:r>
              <a:rPr lang="zh-CN" altLang="en-US" sz="1400" dirty="0" smtClean="0">
                <a:solidFill>
                  <a:schemeClr val="tx1">
                    <a:lumMod val="75000"/>
                    <a:lumOff val="25000"/>
                  </a:schemeClr>
                </a:solidFill>
              </a:rPr>
              <a:t>概述这里</a:t>
            </a:r>
            <a:r>
              <a:rPr lang="zh-CN" altLang="en-US" sz="1400" dirty="0">
                <a:solidFill>
                  <a:schemeClr val="tx1">
                    <a:lumMod val="75000"/>
                    <a:lumOff val="25000"/>
                  </a:schemeClr>
                </a:solidFill>
              </a:rPr>
              <a:t>输入简单这里输入简单的文字概述这里</a:t>
            </a:r>
            <a:r>
              <a:rPr lang="zh-CN" altLang="en-US" sz="1400" dirty="0" smtClean="0">
                <a:solidFill>
                  <a:schemeClr val="tx1">
                    <a:lumMod val="75000"/>
                    <a:lumOff val="25000"/>
                  </a:schemeClr>
                </a:solidFill>
              </a:rPr>
              <a:t>输入这里</a:t>
            </a:r>
            <a:r>
              <a:rPr lang="zh-CN" altLang="en-US" sz="1400" dirty="0">
                <a:solidFill>
                  <a:schemeClr val="tx1">
                    <a:lumMod val="75000"/>
                    <a:lumOff val="25000"/>
                  </a:schemeClr>
                </a:solidFill>
              </a:rPr>
              <a:t>输入简单的文字概述这里</a:t>
            </a:r>
            <a:r>
              <a:rPr lang="zh-CN" altLang="en-US" sz="1400" dirty="0" smtClean="0">
                <a:solidFill>
                  <a:schemeClr val="tx1">
                    <a:lumMod val="75000"/>
                    <a:lumOff val="25000"/>
                  </a:schemeClr>
                </a:solidFill>
              </a:rPr>
              <a:t>输入</a:t>
            </a:r>
            <a:endParaRPr lang="en-US" altLang="zh-CN" sz="1400" dirty="0">
              <a:solidFill>
                <a:schemeClr val="tx1">
                  <a:lumMod val="75000"/>
                  <a:lumOff val="25000"/>
                </a:schemeClr>
              </a:solidFill>
            </a:endParaRPr>
          </a:p>
        </p:txBody>
      </p:sp>
      <p:sp>
        <p:nvSpPr>
          <p:cNvPr id="69" name="矩形 68"/>
          <p:cNvSpPr/>
          <p:nvPr/>
        </p:nvSpPr>
        <p:spPr>
          <a:xfrm>
            <a:off x="742023" y="3398429"/>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70" name="矩形 69"/>
          <p:cNvSpPr/>
          <p:nvPr/>
        </p:nvSpPr>
        <p:spPr>
          <a:xfrm flipH="1">
            <a:off x="6299374" y="3680726"/>
            <a:ext cx="2790076" cy="1378875"/>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rPr>
              <a:t>这里输入简单的文字</a:t>
            </a:r>
            <a:r>
              <a:rPr lang="zh-CN" altLang="en-US" sz="1400" dirty="0" smtClean="0">
                <a:solidFill>
                  <a:schemeClr val="tx1">
                    <a:lumMod val="75000"/>
                    <a:lumOff val="25000"/>
                  </a:schemeClr>
                </a:solidFill>
              </a:rPr>
              <a:t>概述这里</a:t>
            </a:r>
            <a:r>
              <a:rPr lang="zh-CN" altLang="en-US" sz="1400" dirty="0">
                <a:solidFill>
                  <a:schemeClr val="tx1">
                    <a:lumMod val="75000"/>
                    <a:lumOff val="25000"/>
                  </a:schemeClr>
                </a:solidFill>
              </a:rPr>
              <a:t>输入简单这里输入简单的文字概述这里</a:t>
            </a:r>
            <a:r>
              <a:rPr lang="zh-CN" altLang="en-US" sz="1400" dirty="0" smtClean="0">
                <a:solidFill>
                  <a:schemeClr val="tx1">
                    <a:lumMod val="75000"/>
                    <a:lumOff val="25000"/>
                  </a:schemeClr>
                </a:solidFill>
              </a:rPr>
              <a:t>输入这里</a:t>
            </a:r>
            <a:r>
              <a:rPr lang="zh-CN" altLang="en-US" sz="1400" dirty="0">
                <a:solidFill>
                  <a:schemeClr val="tx1">
                    <a:lumMod val="75000"/>
                    <a:lumOff val="25000"/>
                  </a:schemeClr>
                </a:solidFill>
              </a:rPr>
              <a:t>输入简单的文字概述这里</a:t>
            </a:r>
            <a:r>
              <a:rPr lang="zh-CN" altLang="en-US" sz="1400" dirty="0" smtClean="0">
                <a:solidFill>
                  <a:schemeClr val="tx1">
                    <a:lumMod val="75000"/>
                    <a:lumOff val="25000"/>
                  </a:schemeClr>
                </a:solidFill>
              </a:rPr>
              <a:t>输入</a:t>
            </a:r>
            <a:endParaRPr lang="en-US" altLang="zh-CN" sz="1400" dirty="0">
              <a:solidFill>
                <a:schemeClr val="tx1">
                  <a:lumMod val="75000"/>
                  <a:lumOff val="25000"/>
                </a:schemeClr>
              </a:solidFill>
            </a:endParaRPr>
          </a:p>
        </p:txBody>
      </p:sp>
      <p:sp>
        <p:nvSpPr>
          <p:cNvPr id="71" name="矩形 70"/>
          <p:cNvSpPr/>
          <p:nvPr/>
        </p:nvSpPr>
        <p:spPr>
          <a:xfrm>
            <a:off x="6789877" y="3401791"/>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72" name="TextBox 71"/>
          <p:cNvSpPr txBox="1"/>
          <p:nvPr/>
        </p:nvSpPr>
        <p:spPr>
          <a:xfrm>
            <a:off x="4258400" y="2509819"/>
            <a:ext cx="700833" cy="1107996"/>
          </a:xfrm>
          <a:prstGeom prst="rect">
            <a:avLst/>
          </a:prstGeom>
          <a:noFill/>
        </p:spPr>
        <p:txBody>
          <a:bodyPr wrap="none" rtlCol="0">
            <a:spAutoFit/>
          </a:bodyPr>
          <a:lstStyle/>
          <a:p>
            <a:r>
              <a:rPr lang="en-US" altLang="zh-CN" sz="6600" dirty="0" smtClean="0">
                <a:solidFill>
                  <a:schemeClr val="bg1"/>
                </a:solidFill>
                <a:latin typeface="方正兰亭粗黑_GBK" panose="02000000000000000000" pitchFamily="2" charset="-122"/>
                <a:ea typeface="方正兰亭粗黑_GBK" panose="02000000000000000000" pitchFamily="2" charset="-122"/>
              </a:rPr>
              <a:t>1</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
        <p:nvSpPr>
          <p:cNvPr id="73" name="TextBox 72"/>
          <p:cNvSpPr txBox="1"/>
          <p:nvPr/>
        </p:nvSpPr>
        <p:spPr>
          <a:xfrm>
            <a:off x="3428677" y="4049299"/>
            <a:ext cx="732893" cy="1107996"/>
          </a:xfrm>
          <a:prstGeom prst="rect">
            <a:avLst/>
          </a:prstGeom>
          <a:noFill/>
        </p:spPr>
        <p:txBody>
          <a:bodyPr wrap="none" rtlCol="0">
            <a:spAutoFit/>
          </a:bodyPr>
          <a:lstStyle/>
          <a:p>
            <a:r>
              <a:rPr lang="en-US" altLang="zh-CN" sz="6600" dirty="0" smtClean="0">
                <a:solidFill>
                  <a:schemeClr val="bg1"/>
                </a:solidFill>
                <a:latin typeface="方正兰亭粗黑_GBK" panose="02000000000000000000" pitchFamily="2" charset="-122"/>
                <a:ea typeface="方正兰亭粗黑_GBK" panose="02000000000000000000" pitchFamily="2" charset="-122"/>
              </a:rPr>
              <a:t>2</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
        <p:nvSpPr>
          <p:cNvPr id="74" name="TextBox 73"/>
          <p:cNvSpPr txBox="1"/>
          <p:nvPr/>
        </p:nvSpPr>
        <p:spPr>
          <a:xfrm>
            <a:off x="5140839" y="4049299"/>
            <a:ext cx="732893" cy="1107996"/>
          </a:xfrm>
          <a:prstGeom prst="rect">
            <a:avLst/>
          </a:prstGeom>
          <a:noFill/>
        </p:spPr>
        <p:txBody>
          <a:bodyPr wrap="none" rtlCol="0">
            <a:spAutoFit/>
          </a:bodyPr>
          <a:lstStyle/>
          <a:p>
            <a:r>
              <a:rPr lang="en-US" altLang="zh-CN" sz="6600" dirty="0" smtClean="0">
                <a:solidFill>
                  <a:schemeClr val="bg1"/>
                </a:solidFill>
                <a:latin typeface="方正兰亭粗黑_GBK" panose="02000000000000000000" pitchFamily="2" charset="-122"/>
                <a:ea typeface="方正兰亭粗黑_GBK" panose="02000000000000000000" pitchFamily="2" charset="-122"/>
              </a:rPr>
              <a:t>3</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36806687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21" dur="1000" fill="hold"/>
                                        <p:tgtEl>
                                          <p:spTgt spid="72"/>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72"/>
                                        </p:tgtEl>
                                      </p:cBhvr>
                                    </p:animEffect>
                                  </p:childTnLst>
                                </p:cTn>
                              </p:par>
                              <p:par>
                                <p:cTn id="26" presetID="25" presetClass="entr" presetSubtype="0" fill="hold" grpId="0" nodeType="with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p:cTn id="28"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31" dur="1000" fill="hold"/>
                                        <p:tgtEl>
                                          <p:spTgt spid="63"/>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63"/>
                                        </p:tgtEl>
                                      </p:cBhvr>
                                    </p:animEffect>
                                  </p:childTnLst>
                                </p:cTn>
                              </p:par>
                            </p:childTnLst>
                          </p:cTn>
                        </p:par>
                        <p:par>
                          <p:cTn id="36" fill="hold">
                            <p:stCondLst>
                              <p:cond delay="2000"/>
                            </p:stCondLst>
                            <p:childTnLst>
                              <p:par>
                                <p:cTn id="37" presetID="25" presetClass="entr" presetSubtype="0"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 calcmode="lin" valueType="num">
                                      <p:cBhvr>
                                        <p:cTn id="39" dur="500" decel="50000" fill="hold">
                                          <p:stCondLst>
                                            <p:cond delay="0"/>
                                          </p:stCondLst>
                                        </p:cTn>
                                        <p:tgtEl>
                                          <p:spTgt spid="73"/>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73"/>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73"/>
                                        </p:tgtEl>
                                        <p:attrNameLst>
                                          <p:attrName>ppt_w</p:attrName>
                                        </p:attrNameLst>
                                      </p:cBhvr>
                                      <p:tavLst>
                                        <p:tav tm="0">
                                          <p:val>
                                            <p:strVal val="#ppt_w*.05"/>
                                          </p:val>
                                        </p:tav>
                                        <p:tav tm="100000">
                                          <p:val>
                                            <p:strVal val="#ppt_w"/>
                                          </p:val>
                                        </p:tav>
                                      </p:tavLst>
                                    </p:anim>
                                    <p:anim calcmode="lin" valueType="num">
                                      <p:cBhvr>
                                        <p:cTn id="42" dur="1000" fill="hold"/>
                                        <p:tgtEl>
                                          <p:spTgt spid="73"/>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73"/>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73"/>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73"/>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73"/>
                                        </p:tgtEl>
                                      </p:cBhvr>
                                    </p:animEffect>
                                  </p:childTnLst>
                                </p:cTn>
                              </p:par>
                              <p:par>
                                <p:cTn id="47" presetID="25"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 calcmode="lin" valueType="num">
                                      <p:cBhvr>
                                        <p:cTn id="49"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52" dur="1000" fill="hold"/>
                                        <p:tgtEl>
                                          <p:spTgt spid="64"/>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64"/>
                                        </p:tgtEl>
                                      </p:cBhvr>
                                    </p:animEffect>
                                  </p:childTnLst>
                                </p:cTn>
                              </p:par>
                            </p:childTnLst>
                          </p:cTn>
                        </p:par>
                        <p:par>
                          <p:cTn id="57" fill="hold">
                            <p:stCondLst>
                              <p:cond delay="3000"/>
                            </p:stCondLst>
                            <p:childTnLst>
                              <p:par>
                                <p:cTn id="58" presetID="25" presetClass="entr" presetSubtype="0" fill="hold" grpId="0" nodeType="afterEffect">
                                  <p:stCondLst>
                                    <p:cond delay="0"/>
                                  </p:stCondLst>
                                  <p:childTnLst>
                                    <p:set>
                                      <p:cBhvr>
                                        <p:cTn id="59" dur="1" fill="hold">
                                          <p:stCondLst>
                                            <p:cond delay="0"/>
                                          </p:stCondLst>
                                        </p:cTn>
                                        <p:tgtEl>
                                          <p:spTgt spid="65"/>
                                        </p:tgtEl>
                                        <p:attrNameLst>
                                          <p:attrName>style.visibility</p:attrName>
                                        </p:attrNameLst>
                                      </p:cBhvr>
                                      <p:to>
                                        <p:strVal val="visible"/>
                                      </p:to>
                                    </p:set>
                                    <p:anim calcmode="lin" valueType="num">
                                      <p:cBhvr>
                                        <p:cTn id="60"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63" dur="1000" fill="hold"/>
                                        <p:tgtEl>
                                          <p:spTgt spid="65"/>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65"/>
                                        </p:tgtEl>
                                      </p:cBhvr>
                                    </p:animEffect>
                                  </p:childTnLst>
                                </p:cTn>
                              </p:par>
                              <p:par>
                                <p:cTn id="68" presetID="25" presetClass="entr" presetSubtype="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 calcmode="lin" valueType="num">
                                      <p:cBhvr>
                                        <p:cTn id="70" dur="500" decel="50000" fill="hold">
                                          <p:stCondLst>
                                            <p:cond delay="0"/>
                                          </p:stCondLst>
                                        </p:cTn>
                                        <p:tgtEl>
                                          <p:spTgt spid="74"/>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74"/>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74"/>
                                        </p:tgtEl>
                                        <p:attrNameLst>
                                          <p:attrName>ppt_w</p:attrName>
                                        </p:attrNameLst>
                                      </p:cBhvr>
                                      <p:tavLst>
                                        <p:tav tm="0">
                                          <p:val>
                                            <p:strVal val="#ppt_w*.05"/>
                                          </p:val>
                                        </p:tav>
                                        <p:tav tm="100000">
                                          <p:val>
                                            <p:strVal val="#ppt_w"/>
                                          </p:val>
                                        </p:tav>
                                      </p:tavLst>
                                    </p:anim>
                                    <p:anim calcmode="lin" valueType="num">
                                      <p:cBhvr>
                                        <p:cTn id="73" dur="1000" fill="hold"/>
                                        <p:tgtEl>
                                          <p:spTgt spid="74"/>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74"/>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74"/>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74"/>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74"/>
                                        </p:tgtEl>
                                      </p:cBhvr>
                                    </p:animEffect>
                                  </p:childTnLst>
                                </p:cTn>
                              </p:par>
                            </p:childTnLst>
                          </p:cTn>
                        </p:par>
                        <p:par>
                          <p:cTn id="78" fill="hold">
                            <p:stCondLst>
                              <p:cond delay="4000"/>
                            </p:stCondLst>
                            <p:childTnLst>
                              <p:par>
                                <p:cTn id="79" presetID="10" presetClass="entr" presetSubtype="0" fill="hold" grpId="0" nodeType="afterEffect">
                                  <p:stCondLst>
                                    <p:cond delay="0"/>
                                  </p:stCondLst>
                                  <p:childTnLst>
                                    <p:set>
                                      <p:cBhvr>
                                        <p:cTn id="80" dur="1" fill="hold">
                                          <p:stCondLst>
                                            <p:cond delay="0"/>
                                          </p:stCondLst>
                                        </p:cTn>
                                        <p:tgtEl>
                                          <p:spTgt spid="67"/>
                                        </p:tgtEl>
                                        <p:attrNameLst>
                                          <p:attrName>style.visibility</p:attrName>
                                        </p:attrNameLst>
                                      </p:cBhvr>
                                      <p:to>
                                        <p:strVal val="visible"/>
                                      </p:to>
                                    </p:set>
                                    <p:animEffect transition="in" filter="fade">
                                      <p:cBhvr>
                                        <p:cTn id="81" dur="350"/>
                                        <p:tgtEl>
                                          <p:spTgt spid="67"/>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67"/>
                                        </p:tgtEl>
                                      </p:cBhvr>
                                    </p:animEffect>
                                    <p:animScale>
                                      <p:cBhvr>
                                        <p:cTn id="84" dur="200" autoRev="1" fill="hold"/>
                                        <p:tgtEl>
                                          <p:spTgt spid="67"/>
                                        </p:tgtEl>
                                      </p:cBhvr>
                                      <p:by x="105000" y="105000"/>
                                    </p:animScale>
                                  </p:childTnLst>
                                </p:cTn>
                              </p:par>
                            </p:childTnLst>
                          </p:cTn>
                        </p:par>
                        <p:par>
                          <p:cTn id="85" fill="hold">
                            <p:stCondLst>
                              <p:cond delay="4400"/>
                            </p:stCondLst>
                            <p:childTnLst>
                              <p:par>
                                <p:cTn id="86" presetID="10" presetClass="entr" presetSubtype="0" fill="hold" grpId="0"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500"/>
                                        <p:tgtEl>
                                          <p:spTgt spid="66"/>
                                        </p:tgtEl>
                                      </p:cBhvr>
                                    </p:animEffect>
                                  </p:childTnLst>
                                </p:cTn>
                              </p:par>
                            </p:childTnLst>
                          </p:cTn>
                        </p:par>
                        <p:par>
                          <p:cTn id="89" fill="hold">
                            <p:stCondLst>
                              <p:cond delay="4900"/>
                            </p:stCondLst>
                            <p:childTnLst>
                              <p:par>
                                <p:cTn id="90" presetID="10" presetClass="entr" presetSubtype="0"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350"/>
                                        <p:tgtEl>
                                          <p:spTgt spid="69"/>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69"/>
                                        </p:tgtEl>
                                      </p:cBhvr>
                                    </p:animEffect>
                                    <p:animScale>
                                      <p:cBhvr>
                                        <p:cTn id="95" dur="200" autoRev="1" fill="hold"/>
                                        <p:tgtEl>
                                          <p:spTgt spid="69"/>
                                        </p:tgtEl>
                                      </p:cBhvr>
                                      <p:by x="105000" y="105000"/>
                                    </p:animScale>
                                  </p:childTnLst>
                                </p:cTn>
                              </p:par>
                            </p:childTnLst>
                          </p:cTn>
                        </p:par>
                        <p:par>
                          <p:cTn id="96" fill="hold">
                            <p:stCondLst>
                              <p:cond delay="5300"/>
                            </p:stCondLst>
                            <p:childTnLst>
                              <p:par>
                                <p:cTn id="97" presetID="10" presetClass="entr" presetSubtype="0" fill="hold" grpId="0" nodeType="afterEffect">
                                  <p:stCondLst>
                                    <p:cond delay="0"/>
                                  </p:stCondLst>
                                  <p:childTnLst>
                                    <p:set>
                                      <p:cBhvr>
                                        <p:cTn id="98" dur="1" fill="hold">
                                          <p:stCondLst>
                                            <p:cond delay="0"/>
                                          </p:stCondLst>
                                        </p:cTn>
                                        <p:tgtEl>
                                          <p:spTgt spid="68"/>
                                        </p:tgtEl>
                                        <p:attrNameLst>
                                          <p:attrName>style.visibility</p:attrName>
                                        </p:attrNameLst>
                                      </p:cBhvr>
                                      <p:to>
                                        <p:strVal val="visible"/>
                                      </p:to>
                                    </p:set>
                                    <p:animEffect transition="in" filter="fade">
                                      <p:cBhvr>
                                        <p:cTn id="99" dur="500"/>
                                        <p:tgtEl>
                                          <p:spTgt spid="68"/>
                                        </p:tgtEl>
                                      </p:cBhvr>
                                    </p:animEffect>
                                  </p:childTnLst>
                                </p:cTn>
                              </p:par>
                            </p:childTnLst>
                          </p:cTn>
                        </p:par>
                        <p:par>
                          <p:cTn id="100" fill="hold">
                            <p:stCondLst>
                              <p:cond delay="5800"/>
                            </p:stCondLst>
                            <p:childTnLst>
                              <p:par>
                                <p:cTn id="101" presetID="10" presetClass="entr" presetSubtype="0" fill="hold" grpId="0" nodeType="afterEffect">
                                  <p:stCondLst>
                                    <p:cond delay="0"/>
                                  </p:stCondLst>
                                  <p:childTnLst>
                                    <p:set>
                                      <p:cBhvr>
                                        <p:cTn id="102" dur="1" fill="hold">
                                          <p:stCondLst>
                                            <p:cond delay="0"/>
                                          </p:stCondLst>
                                        </p:cTn>
                                        <p:tgtEl>
                                          <p:spTgt spid="71"/>
                                        </p:tgtEl>
                                        <p:attrNameLst>
                                          <p:attrName>style.visibility</p:attrName>
                                        </p:attrNameLst>
                                      </p:cBhvr>
                                      <p:to>
                                        <p:strVal val="visible"/>
                                      </p:to>
                                    </p:set>
                                    <p:animEffect transition="in" filter="fade">
                                      <p:cBhvr>
                                        <p:cTn id="103" dur="350"/>
                                        <p:tgtEl>
                                          <p:spTgt spid="71"/>
                                        </p:tgtEl>
                                      </p:cBhvr>
                                    </p:animEffect>
                                  </p:childTnLst>
                                </p:cTn>
                              </p:par>
                              <p:par>
                                <p:cTn id="104" presetID="26" presetClass="emph" presetSubtype="0" fill="hold" grpId="1" nodeType="withEffect">
                                  <p:stCondLst>
                                    <p:cond delay="0"/>
                                  </p:stCondLst>
                                  <p:childTnLst>
                                    <p:animEffect transition="out" filter="fade">
                                      <p:cBhvr>
                                        <p:cTn id="105" dur="400" tmFilter="0, 0; .2, .5; .8, .5; 1, 0"/>
                                        <p:tgtEl>
                                          <p:spTgt spid="71"/>
                                        </p:tgtEl>
                                      </p:cBhvr>
                                    </p:animEffect>
                                    <p:animScale>
                                      <p:cBhvr>
                                        <p:cTn id="106" dur="200" autoRev="1" fill="hold"/>
                                        <p:tgtEl>
                                          <p:spTgt spid="71"/>
                                        </p:tgtEl>
                                      </p:cBhvr>
                                      <p:by x="105000" y="105000"/>
                                    </p:animScale>
                                  </p:childTnLst>
                                </p:cTn>
                              </p:par>
                            </p:childTnLst>
                          </p:cTn>
                        </p:par>
                        <p:par>
                          <p:cTn id="107" fill="hold">
                            <p:stCondLst>
                              <p:cond delay="6200"/>
                            </p:stCondLst>
                            <p:childTnLst>
                              <p:par>
                                <p:cTn id="108" presetID="10" presetClass="entr" presetSubtype="0" fill="hold" grpId="0" nodeType="afterEffect">
                                  <p:stCondLst>
                                    <p:cond delay="0"/>
                                  </p:stCondLst>
                                  <p:childTnLst>
                                    <p:set>
                                      <p:cBhvr>
                                        <p:cTn id="109" dur="1" fill="hold">
                                          <p:stCondLst>
                                            <p:cond delay="0"/>
                                          </p:stCondLst>
                                        </p:cTn>
                                        <p:tgtEl>
                                          <p:spTgt spid="70"/>
                                        </p:tgtEl>
                                        <p:attrNameLst>
                                          <p:attrName>style.visibility</p:attrName>
                                        </p:attrNameLst>
                                      </p:cBhvr>
                                      <p:to>
                                        <p:strVal val="visible"/>
                                      </p:to>
                                    </p:set>
                                    <p:animEffect transition="in" filter="fade">
                                      <p:cBhvr>
                                        <p:cTn id="11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3" grpId="0" animBg="1"/>
      <p:bldP spid="64" grpId="0" animBg="1"/>
      <p:bldP spid="65" grpId="0" animBg="1"/>
      <p:bldP spid="66" grpId="0"/>
      <p:bldP spid="67" grpId="0"/>
      <p:bldP spid="67" grpId="1"/>
      <p:bldP spid="68" grpId="0"/>
      <p:bldP spid="69" grpId="0"/>
      <p:bldP spid="69" grpId="1"/>
      <p:bldP spid="70" grpId="0"/>
      <p:bldP spid="71" grpId="0"/>
      <p:bldP spid="71" grpId="1"/>
      <p:bldP spid="72" grpId="0"/>
      <p:bldP spid="73" grpId="0"/>
      <p:bldP spid="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295465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3250652" y="1921396"/>
            <a:ext cx="2664296"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L 形 7"/>
          <p:cNvSpPr/>
          <p:nvPr/>
        </p:nvSpPr>
        <p:spPr>
          <a:xfrm>
            <a:off x="2783184" y="3289548"/>
            <a:ext cx="1620180" cy="1512168"/>
          </a:xfrm>
          <a:prstGeom prst="corner">
            <a:avLst>
              <a:gd name="adj1" fmla="val 20441"/>
              <a:gd name="adj2" fmla="val 20443"/>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L 形 8"/>
          <p:cNvSpPr/>
          <p:nvPr/>
        </p:nvSpPr>
        <p:spPr>
          <a:xfrm flipH="1" flipV="1">
            <a:off x="4752020" y="1489348"/>
            <a:ext cx="1620180" cy="1512168"/>
          </a:xfrm>
          <a:prstGeom prst="corner">
            <a:avLst>
              <a:gd name="adj1" fmla="val 20441"/>
              <a:gd name="adj2" fmla="val 20443"/>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bwMode="auto">
          <a:xfrm>
            <a:off x="6588224" y="1489348"/>
            <a:ext cx="2366764" cy="1348126"/>
          </a:xfrm>
          <a:prstGeom prst="rect">
            <a:avLst/>
          </a:prstGeom>
          <a:noFill/>
        </p:spPr>
        <p:txBody>
          <a:bodyPr wrap="square">
            <a:spAutoFit/>
          </a:bodyPr>
          <a:lstStyle/>
          <a:p>
            <a:pPr>
              <a:lnSpc>
                <a:spcPct val="150000"/>
              </a:lnSpc>
            </a:pPr>
            <a:r>
              <a:rPr lang="zh-CN" altLang="en-US" sz="1400" dirty="0">
                <a:solidFill>
                  <a:schemeClr val="tx1">
                    <a:lumMod val="75000"/>
                    <a:lumOff val="25000"/>
                  </a:schemeClr>
                </a:solidFill>
              </a:rPr>
              <a:t>这里输入简单的文字概述这里输入简单文字概述简单的文字概述这里输入简单的文字概述这里输入简单</a:t>
            </a:r>
            <a:endParaRPr lang="zh-CN" altLang="en-US" sz="1400" dirty="0">
              <a:solidFill>
                <a:schemeClr val="tx1">
                  <a:lumMod val="75000"/>
                  <a:lumOff val="25000"/>
                </a:schemeClr>
              </a:solidFill>
              <a:latin typeface="Calibri" pitchFamily="34" charset="0"/>
            </a:endParaRPr>
          </a:p>
        </p:txBody>
      </p:sp>
      <p:sp>
        <p:nvSpPr>
          <p:cNvPr id="13" name="TextBox 12"/>
          <p:cNvSpPr txBox="1"/>
          <p:nvPr/>
        </p:nvSpPr>
        <p:spPr bwMode="auto">
          <a:xfrm>
            <a:off x="323528" y="3453590"/>
            <a:ext cx="2366764" cy="1348126"/>
          </a:xfrm>
          <a:prstGeom prst="rect">
            <a:avLst/>
          </a:prstGeom>
          <a:noFill/>
        </p:spPr>
        <p:txBody>
          <a:bodyPr wrap="square">
            <a:spAutoFit/>
          </a:bodyPr>
          <a:lstStyle/>
          <a:p>
            <a:pPr>
              <a:lnSpc>
                <a:spcPct val="150000"/>
              </a:lnSpc>
            </a:pPr>
            <a:r>
              <a:rPr lang="zh-CN" altLang="en-US" sz="1400" dirty="0">
                <a:solidFill>
                  <a:schemeClr val="tx1">
                    <a:lumMod val="75000"/>
                    <a:lumOff val="25000"/>
                  </a:schemeClr>
                </a:solidFill>
              </a:rPr>
              <a:t>这里输入简单的文字概述这里输入简单文字概述简单的文字概述这里输入简单的文字概述这里输入简单</a:t>
            </a:r>
            <a:endParaRPr lang="zh-CN" altLang="en-US" sz="1400" dirty="0">
              <a:solidFill>
                <a:schemeClr val="tx1">
                  <a:lumMod val="75000"/>
                  <a:lumOff val="25000"/>
                </a:schemeClr>
              </a:solidFill>
              <a:latin typeface="Calibri" pitchFamily="34" charset="0"/>
            </a:endParaRPr>
          </a:p>
        </p:txBody>
      </p:sp>
      <p:sp>
        <p:nvSpPr>
          <p:cNvPr id="14" name="矩形 13"/>
          <p:cNvSpPr/>
          <p:nvPr/>
        </p:nvSpPr>
        <p:spPr>
          <a:xfrm>
            <a:off x="3611294" y="2281436"/>
            <a:ext cx="2031325" cy="369332"/>
          </a:xfrm>
          <a:prstGeom prst="rect">
            <a:avLst/>
          </a:prstGeom>
        </p:spPr>
        <p:txBody>
          <a:bodyPr wrap="none">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在此输入相关标题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3594736" y="2656199"/>
            <a:ext cx="2047884" cy="1384995"/>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a:t>
            </a:r>
            <a:r>
              <a:rPr lang="zh-CN" altLang="en-US" sz="1400" dirty="0">
                <a:solidFill>
                  <a:schemeClr val="tx1">
                    <a:lumMod val="75000"/>
                    <a:lumOff val="25000"/>
                  </a:schemeClr>
                </a:solidFill>
              </a:rPr>
              <a:t>这里输入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输入简单的文字</a:t>
            </a:r>
            <a:r>
              <a:rPr lang="zh-CN" altLang="en-US" sz="1400" dirty="0" smtClean="0">
                <a:solidFill>
                  <a:schemeClr val="tx1">
                    <a:lumMod val="75000"/>
                    <a:lumOff val="25000"/>
                  </a:schemeClr>
                </a:solidFill>
              </a:rPr>
              <a:t>概述这里入简单</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12955163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gtEl>
                                        <p:attrNameLst>
                                          <p:attrName>ppt_y</p:attrName>
                                        </p:attrNameLst>
                                      </p:cBhvr>
                                      <p:tavLst>
                                        <p:tav tm="0">
                                          <p:val>
                                            <p:strVal val="#ppt_y"/>
                                          </p:val>
                                        </p:tav>
                                        <p:tav tm="100000">
                                          <p:val>
                                            <p:strVal val="#ppt_y"/>
                                          </p:val>
                                        </p:tav>
                                      </p:tavLst>
                                    </p:anim>
                                    <p:anim calcmode="lin" valueType="num">
                                      <p:cBhvr>
                                        <p:cTn id="2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gtEl>
                                      </p:cBhvr>
                                    </p:animEffect>
                                  </p:childTnLst>
                                </p:cTn>
                              </p:par>
                            </p:childTnLst>
                          </p:cTn>
                        </p:par>
                        <p:par>
                          <p:cTn id="29" fill="hold">
                            <p:stCondLst>
                              <p:cond delay="285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1700"/>
                                        <p:tgtEl>
                                          <p:spTgt spid="15"/>
                                        </p:tgtEl>
                                      </p:cBhvr>
                                    </p:animEffect>
                                  </p:childTnLst>
                                </p:cTn>
                              </p:par>
                            </p:childTnLst>
                          </p:cTn>
                        </p:par>
                        <p:par>
                          <p:cTn id="33" fill="hold">
                            <p:stCondLst>
                              <p:cond delay="4550"/>
                            </p:stCondLst>
                            <p:childTnLst>
                              <p:par>
                                <p:cTn id="34" presetID="47"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5550"/>
                            </p:stCondLst>
                            <p:childTnLst>
                              <p:par>
                                <p:cTn id="40" presetID="42"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par>
                          <p:cTn id="45" fill="hold">
                            <p:stCondLst>
                              <p:cond delay="6550"/>
                            </p:stCondLst>
                            <p:childTnLst>
                              <p:par>
                                <p:cTn id="46" presetID="42"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childTnLst>
                          </p:cTn>
                        </p:par>
                        <p:par>
                          <p:cTn id="51" fill="hold">
                            <p:stCondLst>
                              <p:cond delay="75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8" grpId="0" animBg="1"/>
      <p:bldP spid="9" grpId="0" animBg="1"/>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09233" y="153134"/>
            <a:ext cx="295465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4644008" y="1273324"/>
            <a:ext cx="0" cy="3960440"/>
          </a:xfrm>
          <a:prstGeom prst="line">
            <a:avLst/>
          </a:prstGeom>
          <a:ln>
            <a:solidFill>
              <a:srgbClr val="9AC223"/>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220166" y="2649682"/>
            <a:ext cx="847684" cy="847684"/>
          </a:xfrm>
          <a:prstGeom prst="ellipse">
            <a:avLst/>
          </a:prstGeom>
          <a:solidFill>
            <a:srgbClr val="9AC223"/>
          </a:solidFill>
          <a:ln>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611560" y="2039071"/>
            <a:ext cx="3240359"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简单文字概</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述这里</a:t>
            </a:r>
            <a:r>
              <a:rPr lang="zh-CN" altLang="en-US" sz="1200" dirty="0">
                <a:solidFill>
                  <a:schemeClr val="tx1">
                    <a:lumMod val="65000"/>
                    <a:lumOff val="35000"/>
                  </a:schemeClr>
                </a:solidFill>
              </a:rPr>
              <a:t>输入简单的文字</a:t>
            </a:r>
            <a:r>
              <a:rPr lang="zh-CN" altLang="en-US" sz="1200" dirty="0" smtClean="0">
                <a:solidFill>
                  <a:schemeClr val="tx1">
                    <a:lumMod val="65000"/>
                    <a:lumOff val="35000"/>
                  </a:schemeClr>
                </a:solidFill>
              </a:rPr>
              <a:t>概述这里入简单</a:t>
            </a:r>
            <a:r>
              <a:rPr lang="zh-CN" altLang="en-US" sz="1200" dirty="0">
                <a:solidFill>
                  <a:schemeClr val="tx1">
                    <a:lumMod val="65000"/>
                    <a:lumOff val="35000"/>
                  </a:schemeClr>
                </a:solidFill>
              </a:rPr>
              <a:t>的</a:t>
            </a:r>
            <a:r>
              <a:rPr lang="zh-CN" altLang="en-US" sz="1200" dirty="0" smtClean="0">
                <a:solidFill>
                  <a:schemeClr val="tx1">
                    <a:lumMod val="65000"/>
                    <a:lumOff val="35000"/>
                  </a:schemeClr>
                </a:solidFill>
              </a:rPr>
              <a:t>文字</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概述这里输入</a:t>
            </a:r>
            <a:r>
              <a:rPr lang="zh-CN" altLang="en-US" sz="1200" dirty="0">
                <a:solidFill>
                  <a:schemeClr val="tx1">
                    <a:lumMod val="65000"/>
                    <a:lumOff val="35000"/>
                  </a:schemeClr>
                </a:solidFill>
              </a:rPr>
              <a:t>述简单的文字概述这里</a:t>
            </a:r>
            <a:r>
              <a:rPr lang="zh-CN" altLang="en-US" sz="1200" dirty="0" smtClean="0">
                <a:solidFill>
                  <a:schemeClr val="tx1">
                    <a:lumMod val="65000"/>
                    <a:lumOff val="35000"/>
                  </a:schemeClr>
                </a:solidFill>
              </a:rPr>
              <a:t>输入简单</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的</a:t>
            </a:r>
            <a:r>
              <a:rPr lang="zh-CN" altLang="en-US" sz="1200" dirty="0">
                <a:solidFill>
                  <a:schemeClr val="tx1">
                    <a:lumMod val="65000"/>
                    <a:lumOff val="35000"/>
                  </a:schemeClr>
                </a:solidFill>
              </a:rPr>
              <a:t>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endParaRPr lang="en-US" altLang="zh-CN" sz="1200" dirty="0" smtClean="0">
              <a:solidFill>
                <a:schemeClr val="tx1">
                  <a:lumMod val="65000"/>
                  <a:lumOff val="35000"/>
                </a:schemeClr>
              </a:solidFill>
            </a:endParaRPr>
          </a:p>
          <a:p>
            <a:pPr>
              <a:lnSpc>
                <a:spcPct val="150000"/>
              </a:lnSpc>
            </a:pPr>
            <a:r>
              <a:rPr lang="zh-CN" altLang="en-US" sz="1200" dirty="0">
                <a:solidFill>
                  <a:schemeClr val="tx1">
                    <a:lumMod val="65000"/>
                    <a:lumOff val="35000"/>
                  </a:schemeClr>
                </a:solidFill>
              </a:rPr>
              <a:t>简单的文字概述这里输入</a:t>
            </a:r>
          </a:p>
        </p:txBody>
      </p:sp>
      <p:sp>
        <p:nvSpPr>
          <p:cNvPr id="12" name="TextBox 11"/>
          <p:cNvSpPr txBox="1"/>
          <p:nvPr/>
        </p:nvSpPr>
        <p:spPr>
          <a:xfrm>
            <a:off x="1331640" y="1624072"/>
            <a:ext cx="2448272" cy="400110"/>
          </a:xfrm>
          <a:prstGeom prst="rect">
            <a:avLst/>
          </a:prstGeom>
          <a:noFill/>
        </p:spPr>
        <p:txBody>
          <a:bodyPr wrap="square" rtlCol="0">
            <a:spAutoFit/>
          </a:bodyPr>
          <a:lstStyle/>
          <a:p>
            <a:pPr algn="r"/>
            <a:r>
              <a:rPr lang="en-US" altLang="zh-CN"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2013</a:t>
            </a:r>
            <a:r>
              <a:rPr lang="zh-CN" altLang="en-US"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tx1">
                  <a:lumMod val="95000"/>
                  <a:lumOff val="5000"/>
                </a:schemeClr>
              </a:solidFill>
              <a:latin typeface="方正正大黑简体" panose="02000000000000000000" pitchFamily="2" charset="-122"/>
              <a:ea typeface="方正正大黑简体" panose="02000000000000000000" pitchFamily="2" charset="-122"/>
            </a:endParaRPr>
          </a:p>
        </p:txBody>
      </p:sp>
      <p:sp>
        <p:nvSpPr>
          <p:cNvPr id="13" name="TextBox 12"/>
          <p:cNvSpPr txBox="1"/>
          <p:nvPr/>
        </p:nvSpPr>
        <p:spPr>
          <a:xfrm>
            <a:off x="5364088" y="1633364"/>
            <a:ext cx="2448272" cy="400110"/>
          </a:xfrm>
          <a:prstGeom prst="rect">
            <a:avLst/>
          </a:prstGeom>
          <a:noFill/>
        </p:spPr>
        <p:txBody>
          <a:bodyPr wrap="square" rtlCol="0">
            <a:spAutoFit/>
          </a:bodyPr>
          <a:lstStyle/>
          <a:p>
            <a:r>
              <a:rPr lang="en-US" altLang="zh-CN"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tx1">
                  <a:lumMod val="95000"/>
                  <a:lumOff val="5000"/>
                </a:schemeClr>
              </a:solidFill>
              <a:latin typeface="方正正大黑简体" panose="02000000000000000000" pitchFamily="2" charset="-122"/>
              <a:ea typeface="方正正大黑简体" panose="02000000000000000000" pitchFamily="2" charset="-122"/>
            </a:endParaRPr>
          </a:p>
        </p:txBody>
      </p:sp>
      <p:sp>
        <p:nvSpPr>
          <p:cNvPr id="14" name="TextBox 13"/>
          <p:cNvSpPr txBox="1"/>
          <p:nvPr/>
        </p:nvSpPr>
        <p:spPr>
          <a:xfrm>
            <a:off x="5385349" y="2065412"/>
            <a:ext cx="3291107"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简单字概述这里</a:t>
            </a:r>
            <a:r>
              <a:rPr lang="zh-CN" altLang="en-US" sz="1200" dirty="0">
                <a:solidFill>
                  <a:schemeClr val="tx1">
                    <a:lumMod val="65000"/>
                    <a:lumOff val="35000"/>
                  </a:schemeClr>
                </a:solidFill>
              </a:rPr>
              <a:t>输入</a:t>
            </a:r>
            <a:r>
              <a:rPr lang="zh-CN" altLang="en-US" sz="1200" dirty="0" smtClean="0">
                <a:solidFill>
                  <a:schemeClr val="tx1">
                    <a:lumMod val="65000"/>
                    <a:lumOff val="35000"/>
                  </a:schemeClr>
                </a:solidFill>
              </a:rPr>
              <a:t>简单简单</a:t>
            </a:r>
            <a:r>
              <a:rPr lang="zh-CN" altLang="en-US" sz="1200" dirty="0">
                <a:solidFill>
                  <a:schemeClr val="tx1">
                    <a:lumMod val="65000"/>
                    <a:lumOff val="35000"/>
                  </a:schemeClr>
                </a:solidFill>
              </a:rPr>
              <a:t>的文字</a:t>
            </a:r>
            <a:r>
              <a:rPr lang="zh-CN" altLang="en-US" sz="1200" dirty="0" smtClean="0">
                <a:solidFill>
                  <a:schemeClr val="tx1">
                    <a:lumMod val="65000"/>
                    <a:lumOff val="35000"/>
                  </a:schemeClr>
                </a:solidFill>
              </a:rPr>
              <a:t>概述这里</a:t>
            </a:r>
            <a:r>
              <a:rPr lang="zh-CN" altLang="en-US" sz="1200" dirty="0">
                <a:solidFill>
                  <a:schemeClr val="tx1">
                    <a:lumMod val="65000"/>
                    <a:lumOff val="35000"/>
                  </a:schemeClr>
                </a:solidFill>
              </a:rPr>
              <a:t>输入简单的文字概述简单的文字概述这里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简单的文字概述这里输入</a:t>
            </a:r>
          </a:p>
        </p:txBody>
      </p:sp>
      <p:sp>
        <p:nvSpPr>
          <p:cNvPr id="15" name="矩形 14"/>
          <p:cNvSpPr/>
          <p:nvPr/>
        </p:nvSpPr>
        <p:spPr>
          <a:xfrm>
            <a:off x="1943708" y="3897731"/>
            <a:ext cx="1692188" cy="226957"/>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71600" y="4257771"/>
            <a:ext cx="2652199" cy="226957"/>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75656" y="4678886"/>
            <a:ext cx="2160240" cy="226957"/>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152588" y="3897731"/>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19" name="TextBox 18"/>
          <p:cNvSpPr txBox="1"/>
          <p:nvPr/>
        </p:nvSpPr>
        <p:spPr>
          <a:xfrm>
            <a:off x="1763688" y="4257771"/>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0" name="TextBox 19"/>
          <p:cNvSpPr txBox="1"/>
          <p:nvPr/>
        </p:nvSpPr>
        <p:spPr>
          <a:xfrm>
            <a:off x="2195736" y="4684122"/>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1" name="矩形 20"/>
          <p:cNvSpPr/>
          <p:nvPr/>
        </p:nvSpPr>
        <p:spPr>
          <a:xfrm>
            <a:off x="5508104" y="3897731"/>
            <a:ext cx="1692188" cy="226957"/>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520201" y="4257771"/>
            <a:ext cx="2652199" cy="226957"/>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508104" y="4678886"/>
            <a:ext cx="2160240" cy="226957"/>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5716984" y="3897731"/>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5" name="TextBox 24"/>
          <p:cNvSpPr txBox="1"/>
          <p:nvPr/>
        </p:nvSpPr>
        <p:spPr>
          <a:xfrm>
            <a:off x="5724128" y="4257771"/>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6" name="TextBox 25"/>
          <p:cNvSpPr txBox="1"/>
          <p:nvPr/>
        </p:nvSpPr>
        <p:spPr>
          <a:xfrm>
            <a:off x="5736200" y="4684122"/>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7" name="TextBox 26"/>
          <p:cNvSpPr txBox="1"/>
          <p:nvPr/>
        </p:nvSpPr>
        <p:spPr>
          <a:xfrm>
            <a:off x="4312827" y="2804076"/>
            <a:ext cx="662361" cy="523220"/>
          </a:xfrm>
          <a:prstGeom prst="rect">
            <a:avLst/>
          </a:prstGeom>
          <a:noFill/>
        </p:spPr>
        <p:txBody>
          <a:bodyPr wrap="none" rtlCol="0">
            <a:spAutoFit/>
          </a:bodyPr>
          <a:lstStyle/>
          <a:p>
            <a:r>
              <a:rPr lang="en-US" altLang="zh-CN" sz="2800" b="1" dirty="0" smtClean="0">
                <a:solidFill>
                  <a:schemeClr val="bg1"/>
                </a:solidFill>
              </a:rPr>
              <a:t>VS</a:t>
            </a:r>
            <a:endParaRPr lang="zh-CN" altLang="en-US" sz="2800" b="1" dirty="0">
              <a:solidFill>
                <a:schemeClr val="bg1"/>
              </a:solidFill>
            </a:endParaRPr>
          </a:p>
        </p:txBody>
      </p:sp>
    </p:spTree>
    <p:extLst>
      <p:ext uri="{BB962C8B-B14F-4D97-AF65-F5344CB8AC3E}">
        <p14:creationId xmlns:p14="http://schemas.microsoft.com/office/powerpoint/2010/main" val="13989946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16" presetClass="entr" presetSubtype="26"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Horizontal)">
                                      <p:cBhvr>
                                        <p:cTn id="18" dur="500"/>
                                        <p:tgtEl>
                                          <p:spTgt spid="7"/>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childTnLst>
                          </p:cTn>
                        </p:par>
                        <p:par>
                          <p:cTn id="23" fill="hold">
                            <p:stCondLst>
                              <p:cond delay="3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2"/>
                                        </p:tgtEl>
                                        <p:attrNameLst>
                                          <p:attrName>ppt_y</p:attrName>
                                        </p:attrNameLst>
                                      </p:cBhvr>
                                      <p:tavLst>
                                        <p:tav tm="0">
                                          <p:val>
                                            <p:strVal val="#ppt_y"/>
                                          </p:val>
                                        </p:tav>
                                        <p:tav tm="100000">
                                          <p:val>
                                            <p:strVal val="#ppt_y"/>
                                          </p:val>
                                        </p:tav>
                                      </p:tavLst>
                                    </p:anim>
                                    <p:anim calcmode="lin" valueType="num">
                                      <p:cBhvr>
                                        <p:cTn id="2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2"/>
                                        </p:tgtEl>
                                      </p:cBhvr>
                                    </p:animEffect>
                                  </p:childTnLst>
                                </p:cTn>
                              </p:par>
                            </p:childTnLst>
                          </p:cTn>
                        </p:par>
                        <p:par>
                          <p:cTn id="31" fill="hold">
                            <p:stCondLst>
                              <p:cond delay="4400"/>
                            </p:stCondLst>
                            <p:childTnLst>
                              <p:par>
                                <p:cTn id="32" presetID="2" presetClass="entr" presetSubtype="4"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par>
                          <p:cTn id="36" fill="hold">
                            <p:stCondLst>
                              <p:cond delay="49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3"/>
                                        </p:tgtEl>
                                        <p:attrNameLst>
                                          <p:attrName>ppt_y</p:attrName>
                                        </p:attrNameLst>
                                      </p:cBhvr>
                                      <p:tavLst>
                                        <p:tav tm="0">
                                          <p:val>
                                            <p:strVal val="#ppt_y"/>
                                          </p:val>
                                        </p:tav>
                                        <p:tav tm="100000">
                                          <p:val>
                                            <p:strVal val="#ppt_y"/>
                                          </p:val>
                                        </p:tav>
                                      </p:tavLst>
                                    </p:anim>
                                    <p:anim calcmode="lin" valueType="num">
                                      <p:cBhvr>
                                        <p:cTn id="4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3"/>
                                        </p:tgtEl>
                                      </p:cBhvr>
                                    </p:animEffect>
                                  </p:childTnLst>
                                </p:cTn>
                              </p:par>
                            </p:childTnLst>
                          </p:cTn>
                        </p:par>
                        <p:par>
                          <p:cTn id="44" fill="hold">
                            <p:stCondLst>
                              <p:cond delay="5800"/>
                            </p:stCondLst>
                            <p:childTnLst>
                              <p:par>
                                <p:cTn id="45" presetID="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6300"/>
                            </p:stCondLst>
                            <p:childTnLst>
                              <p:par>
                                <p:cTn id="50" presetID="22" presetClass="entr" presetSubtype="2"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right)">
                                      <p:cBhvr>
                                        <p:cTn id="52" dur="400"/>
                                        <p:tgtEl>
                                          <p:spTgt spid="15"/>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right)">
                                      <p:cBhvr>
                                        <p:cTn id="55" dur="500"/>
                                        <p:tgtEl>
                                          <p:spTgt spid="1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childTnLst>
                          </p:cTn>
                        </p:par>
                        <p:par>
                          <p:cTn id="62" fill="hold">
                            <p:stCondLst>
                              <p:cond delay="6800"/>
                            </p:stCondLst>
                            <p:childTnLst>
                              <p:par>
                                <p:cTn id="63" presetID="22" presetClass="entr" presetSubtype="2"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right)">
                                      <p:cBhvr>
                                        <p:cTn id="65" dur="500"/>
                                        <p:tgtEl>
                                          <p:spTgt spid="16"/>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right)">
                                      <p:cBhvr>
                                        <p:cTn id="68" dur="500"/>
                                        <p:tgtEl>
                                          <p:spTgt spid="1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left)">
                                      <p:cBhvr>
                                        <p:cTn id="74" dur="500"/>
                                        <p:tgtEl>
                                          <p:spTgt spid="25"/>
                                        </p:tgtEl>
                                      </p:cBhvr>
                                    </p:animEffect>
                                  </p:childTnLst>
                                </p:cTn>
                              </p:par>
                            </p:childTnLst>
                          </p:cTn>
                        </p:par>
                        <p:par>
                          <p:cTn id="75" fill="hold">
                            <p:stCondLst>
                              <p:cond delay="7300"/>
                            </p:stCondLst>
                            <p:childTnLst>
                              <p:par>
                                <p:cTn id="76" presetID="22" presetClass="entr" presetSubtype="2"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right)">
                                      <p:cBhvr>
                                        <p:cTn id="78" dur="500"/>
                                        <p:tgtEl>
                                          <p:spTgt spid="20"/>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right)">
                                      <p:cBhvr>
                                        <p:cTn id="81" dur="500"/>
                                        <p:tgtEl>
                                          <p:spTgt spid="17"/>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left)">
                                      <p:cBhvr>
                                        <p:cTn id="84" dur="500"/>
                                        <p:tgtEl>
                                          <p:spTgt spid="23"/>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left)">
                                      <p:cBhvr>
                                        <p:cTn id="87" dur="500"/>
                                        <p:tgtEl>
                                          <p:spTgt spid="26"/>
                                        </p:tgtEl>
                                      </p:cBhvr>
                                    </p:animEffect>
                                  </p:childTnLst>
                                </p:cTn>
                              </p:par>
                            </p:childTnLst>
                          </p:cTn>
                        </p:par>
                        <p:par>
                          <p:cTn id="88" fill="hold">
                            <p:stCondLst>
                              <p:cond delay="7800"/>
                            </p:stCondLst>
                            <p:childTnLst>
                              <p:par>
                                <p:cTn id="89" presetID="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ppt_x"/>
                                          </p:val>
                                        </p:tav>
                                        <p:tav tm="100000">
                                          <p:val>
                                            <p:strVal val="#ppt_x"/>
                                          </p:val>
                                        </p:tav>
                                      </p:tavLst>
                                    </p:anim>
                                    <p:anim calcmode="lin" valueType="num">
                                      <p:cBhvr additive="base">
                                        <p:cTn id="9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animBg="1"/>
      <p:bldP spid="9" grpId="0"/>
      <p:bldP spid="12" grpId="0"/>
      <p:bldP spid="13" grpId="0"/>
      <p:bldP spid="14" grpId="0"/>
      <p:bldP spid="15" grpId="0" animBg="1"/>
      <p:bldP spid="16" grpId="0" animBg="1"/>
      <p:bldP spid="17" grpId="0" animBg="1"/>
      <p:bldP spid="18" grpId="0"/>
      <p:bldP spid="19" grpId="0"/>
      <p:bldP spid="20" grpId="0"/>
      <p:bldP spid="21" grpId="0" animBg="1"/>
      <p:bldP spid="22" grpId="0" animBg="1"/>
      <p:bldP spid="23" grpId="0" animBg="1"/>
      <p:bldP spid="24" grpId="0"/>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121196"/>
            <a:ext cx="295465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491663" y="1865938"/>
            <a:ext cx="6032665" cy="1152128"/>
            <a:chOff x="1419655" y="1993404"/>
            <a:chExt cx="6032665" cy="1152128"/>
          </a:xfrm>
        </p:grpSpPr>
        <p:cxnSp>
          <p:nvCxnSpPr>
            <p:cNvPr id="8" name="直接连接符 7"/>
            <p:cNvCxnSpPr/>
            <p:nvPr/>
          </p:nvCxnSpPr>
          <p:spPr>
            <a:xfrm>
              <a:off x="1419655" y="2497460"/>
              <a:ext cx="6032665" cy="0"/>
            </a:xfrm>
            <a:prstGeom prst="line">
              <a:avLst/>
            </a:prstGeom>
            <a:ln>
              <a:solidFill>
                <a:srgbClr val="9AC223"/>
              </a:solidFill>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419655" y="2497460"/>
              <a:ext cx="0" cy="648072"/>
            </a:xfrm>
            <a:prstGeom prst="straightConnector1">
              <a:avLst/>
            </a:prstGeom>
            <a:ln>
              <a:solidFill>
                <a:srgbClr val="9AC223"/>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3451140" y="2497460"/>
              <a:ext cx="0" cy="648072"/>
            </a:xfrm>
            <a:prstGeom prst="straightConnector1">
              <a:avLst/>
            </a:prstGeom>
            <a:ln>
              <a:solidFill>
                <a:srgbClr val="9AC223"/>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5564105" y="2497460"/>
              <a:ext cx="0" cy="648072"/>
            </a:xfrm>
            <a:prstGeom prst="straightConnector1">
              <a:avLst/>
            </a:prstGeom>
            <a:ln>
              <a:solidFill>
                <a:srgbClr val="9AC223"/>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7450413" y="2497460"/>
              <a:ext cx="0" cy="648072"/>
            </a:xfrm>
            <a:prstGeom prst="straightConnector1">
              <a:avLst/>
            </a:prstGeom>
            <a:ln>
              <a:solidFill>
                <a:srgbClr val="9AC223"/>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4499992" y="1993404"/>
              <a:ext cx="1" cy="504056"/>
            </a:xfrm>
            <a:prstGeom prst="line">
              <a:avLst/>
            </a:prstGeom>
            <a:ln>
              <a:solidFill>
                <a:srgbClr val="9AC223"/>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467544" y="3647554"/>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7" name="TextBox 16"/>
          <p:cNvSpPr txBox="1"/>
          <p:nvPr/>
        </p:nvSpPr>
        <p:spPr>
          <a:xfrm>
            <a:off x="2483768" y="3647554"/>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8" name="TextBox 17"/>
          <p:cNvSpPr txBox="1"/>
          <p:nvPr/>
        </p:nvSpPr>
        <p:spPr>
          <a:xfrm>
            <a:off x="4572000" y="3666138"/>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9" name="TextBox 18"/>
          <p:cNvSpPr txBox="1"/>
          <p:nvPr/>
        </p:nvSpPr>
        <p:spPr>
          <a:xfrm>
            <a:off x="6732240" y="3642654"/>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20" name="等腰三角形 19"/>
          <p:cNvSpPr/>
          <p:nvPr/>
        </p:nvSpPr>
        <p:spPr>
          <a:xfrm rot="5400000">
            <a:off x="1239768" y="4694114"/>
            <a:ext cx="288032" cy="248304"/>
          </a:xfrm>
          <a:prstGeom prst="triangle">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1542128" y="4602242"/>
            <a:ext cx="6521752" cy="415498"/>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a:t>
            </a:r>
            <a:r>
              <a:rPr lang="zh-CN" altLang="en-US" sz="1400" dirty="0">
                <a:solidFill>
                  <a:schemeClr val="tx1">
                    <a:lumMod val="75000"/>
                    <a:lumOff val="25000"/>
                  </a:schemeClr>
                </a:solidFill>
              </a:rPr>
              <a:t>概述输入简单的文字概述里</a:t>
            </a:r>
            <a:r>
              <a:rPr lang="zh-CN" altLang="en-US" sz="1400" dirty="0" smtClean="0">
                <a:solidFill>
                  <a:schemeClr val="tx1">
                    <a:lumMod val="75000"/>
                    <a:lumOff val="25000"/>
                  </a:schemeClr>
                </a:solidFill>
              </a:rPr>
              <a:t>输入输入里</a:t>
            </a:r>
            <a:endParaRPr lang="en-US" altLang="zh-CN" sz="1400" dirty="0" smtClean="0">
              <a:solidFill>
                <a:schemeClr val="tx1">
                  <a:lumMod val="75000"/>
                  <a:lumOff val="25000"/>
                </a:schemeClr>
              </a:solidFill>
            </a:endParaRPr>
          </a:p>
        </p:txBody>
      </p:sp>
      <p:grpSp>
        <p:nvGrpSpPr>
          <p:cNvPr id="22" name="组合 21"/>
          <p:cNvGrpSpPr/>
          <p:nvPr/>
        </p:nvGrpSpPr>
        <p:grpSpPr>
          <a:xfrm>
            <a:off x="3457617" y="1289874"/>
            <a:ext cx="2320263" cy="576064"/>
            <a:chOff x="3385609" y="1289874"/>
            <a:chExt cx="2320263" cy="576064"/>
          </a:xfrm>
          <a:solidFill>
            <a:srgbClr val="9AC223"/>
          </a:solidFill>
        </p:grpSpPr>
        <p:sp>
          <p:nvSpPr>
            <p:cNvPr id="23" name="矩形 22"/>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553723" y="1377851"/>
              <a:ext cx="1954381" cy="400110"/>
            </a:xfrm>
            <a:prstGeom prst="rect">
              <a:avLst/>
            </a:prstGeom>
            <a:grpFill/>
          </p:spPr>
          <p:txBody>
            <a:bodyPr wrap="none" rtlCol="0">
              <a:spAutoFit/>
            </a:bodyPr>
            <a:lstStyle/>
            <a:p>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39552" y="3018066"/>
            <a:ext cx="1904222" cy="576064"/>
            <a:chOff x="467544" y="3018066"/>
            <a:chExt cx="1904222" cy="576064"/>
          </a:xfrm>
          <a:solidFill>
            <a:srgbClr val="9AC223"/>
          </a:solidFill>
        </p:grpSpPr>
        <p:sp>
          <p:nvSpPr>
            <p:cNvPr id="26" name="矩形 25"/>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545684" y="3131166"/>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595770" y="3018066"/>
            <a:ext cx="1904222" cy="576064"/>
            <a:chOff x="2523762" y="3018066"/>
            <a:chExt cx="1904222" cy="576064"/>
          </a:xfrm>
          <a:solidFill>
            <a:srgbClr val="9AC223"/>
          </a:solidFill>
        </p:grpSpPr>
        <p:sp>
          <p:nvSpPr>
            <p:cNvPr id="29" name="矩形 28"/>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2649521" y="3152790"/>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684002" y="3018066"/>
            <a:ext cx="1904222" cy="576064"/>
            <a:chOff x="4611994" y="3018066"/>
            <a:chExt cx="1904222" cy="576064"/>
          </a:xfrm>
          <a:solidFill>
            <a:srgbClr val="9AC223"/>
          </a:solidFill>
        </p:grpSpPr>
        <p:sp>
          <p:nvSpPr>
            <p:cNvPr id="32" name="矩形 31"/>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4711983" y="3139142"/>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6772234" y="3018066"/>
            <a:ext cx="1904222" cy="576064"/>
            <a:chOff x="6700226" y="3018066"/>
            <a:chExt cx="1904222" cy="576064"/>
          </a:xfrm>
          <a:solidFill>
            <a:srgbClr val="9AC223"/>
          </a:solidFill>
        </p:grpSpPr>
        <p:sp>
          <p:nvSpPr>
            <p:cNvPr id="35" name="矩形 34"/>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6818764" y="3113111"/>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561192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up)">
                                      <p:cBhvr>
                                        <p:cTn id="18" dur="500"/>
                                        <p:tgtEl>
                                          <p:spTgt spid="2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anim calcmode="lin" valueType="num">
                                      <p:cBhvr>
                                        <p:cTn id="42" dur="1000" fill="hold"/>
                                        <p:tgtEl>
                                          <p:spTgt spid="34"/>
                                        </p:tgtEl>
                                        <p:attrNameLst>
                                          <p:attrName>ppt_x</p:attrName>
                                        </p:attrNameLst>
                                      </p:cBhvr>
                                      <p:tavLst>
                                        <p:tav tm="0">
                                          <p:val>
                                            <p:strVal val="#ppt_x"/>
                                          </p:val>
                                        </p:tav>
                                        <p:tav tm="100000">
                                          <p:val>
                                            <p:strVal val="#ppt_x"/>
                                          </p:val>
                                        </p:tav>
                                      </p:tavLst>
                                    </p:anim>
                                    <p:anim calcmode="lin" valueType="num">
                                      <p:cBhvr>
                                        <p:cTn id="43" dur="1000" fill="hold"/>
                                        <p:tgtEl>
                                          <p:spTgt spid="34"/>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up)">
                                      <p:cBhvr>
                                        <p:cTn id="47" dur="500"/>
                                        <p:tgtEl>
                                          <p:spTgt spid="16"/>
                                        </p:tgtEl>
                                      </p:cBhvr>
                                    </p:animEffect>
                                  </p:childTnLst>
                                </p:cTn>
                              </p:par>
                            </p:childTnLst>
                          </p:cTn>
                        </p:par>
                        <p:par>
                          <p:cTn id="48" fill="hold">
                            <p:stCondLst>
                              <p:cond delay="3500"/>
                            </p:stCondLst>
                            <p:childTnLst>
                              <p:par>
                                <p:cTn id="49" presetID="22"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par>
                          <p:cTn id="52" fill="hold">
                            <p:stCondLst>
                              <p:cond delay="400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5000"/>
                            </p:stCondLst>
                            <p:childTnLst>
                              <p:par>
                                <p:cTn id="61" presetID="2" presetClass="entr" presetSubtype="8"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0-#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22" presetClass="entr" presetSubtype="1"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up)">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17" grpId="0"/>
      <p:bldP spid="18" grpId="0"/>
      <p:bldP spid="19" grpId="0"/>
      <p:bldP spid="20" grpId="0"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25806" y="153134"/>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274222" y="2028816"/>
            <a:ext cx="6624736" cy="0"/>
          </a:xfrm>
          <a:prstGeom prst="line">
            <a:avLst/>
          </a:prstGeom>
          <a:ln w="38100">
            <a:solidFill>
              <a:srgbClr val="9AC223"/>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557345" y="1893184"/>
            <a:ext cx="288032" cy="288032"/>
          </a:xfrm>
          <a:prstGeom prst="ellipse">
            <a:avLst/>
          </a:prstGeom>
          <a:solidFill>
            <a:srgbClr val="9AC223"/>
          </a:solidFill>
          <a:ln w="88900" cmpd="dbl">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616767" y="1884800"/>
            <a:ext cx="288032" cy="288032"/>
          </a:xfrm>
          <a:prstGeom prst="ellipse">
            <a:avLst/>
          </a:prstGeom>
          <a:solidFill>
            <a:srgbClr val="9AC223"/>
          </a:solidFill>
          <a:ln w="88900" cmpd="dbl">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104897" y="1893184"/>
            <a:ext cx="288032" cy="288032"/>
          </a:xfrm>
          <a:prstGeom prst="ellipse">
            <a:avLst/>
          </a:prstGeom>
          <a:solidFill>
            <a:srgbClr val="9AC223"/>
          </a:solidFill>
          <a:ln w="88900" cmpd="dbl">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786390" y="1893184"/>
            <a:ext cx="288032" cy="288032"/>
          </a:xfrm>
          <a:prstGeom prst="ellipse">
            <a:avLst/>
          </a:prstGeom>
          <a:solidFill>
            <a:srgbClr val="9AC223"/>
          </a:solidFill>
          <a:ln w="88900" cmpd="dbl">
            <a:solidFill>
              <a:srgbClr val="9AC2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肘形连接符 13"/>
          <p:cNvCxnSpPr/>
          <p:nvPr/>
        </p:nvCxnSpPr>
        <p:spPr>
          <a:xfrm rot="16200000" flipH="1">
            <a:off x="2080299" y="2871489"/>
            <a:ext cx="2574582" cy="853824"/>
          </a:xfrm>
          <a:prstGeom prst="bentConnector3">
            <a:avLst>
              <a:gd name="adj1" fmla="val 99299"/>
            </a:avLst>
          </a:prstGeom>
          <a:ln w="28575">
            <a:solidFill>
              <a:srgbClr val="9AC223"/>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75412" y="3932797"/>
            <a:ext cx="1612550" cy="1007843"/>
          </a:xfrm>
          <a:prstGeom prst="rect">
            <a:avLst/>
          </a:prstGeom>
        </p:spPr>
      </p:pic>
      <p:sp>
        <p:nvSpPr>
          <p:cNvPr id="16" name="矩形 15"/>
          <p:cNvSpPr/>
          <p:nvPr/>
        </p:nvSpPr>
        <p:spPr>
          <a:xfrm>
            <a:off x="5732877" y="3901024"/>
            <a:ext cx="1878049" cy="360040"/>
          </a:xfrm>
          <a:prstGeom prst="rect">
            <a:avLst/>
          </a:pr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联系 2"/>
          <p:cNvSpPr/>
          <p:nvPr/>
        </p:nvSpPr>
        <p:spPr>
          <a:xfrm>
            <a:off x="1071022" y="1339147"/>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圆角矩形 51"/>
          <p:cNvSpPr/>
          <p:nvPr/>
        </p:nvSpPr>
        <p:spPr>
          <a:xfrm flipH="1">
            <a:off x="4472766" y="1422267"/>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9" name="矩形 45"/>
          <p:cNvSpPr/>
          <p:nvPr/>
        </p:nvSpPr>
        <p:spPr>
          <a:xfrm>
            <a:off x="7570465" y="1422165"/>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9AC2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0" name="矩形 19"/>
          <p:cNvSpPr/>
          <p:nvPr/>
        </p:nvSpPr>
        <p:spPr>
          <a:xfrm flipH="1">
            <a:off x="552244" y="275632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787676" y="243127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flipH="1">
            <a:off x="3568774" y="276805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3804206" y="244300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flipH="1">
            <a:off x="6586326" y="2753116"/>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6821758" y="2428060"/>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flipH="1">
            <a:off x="5594702" y="4338689"/>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en-US" altLang="zh-CN"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5807649" y="3932797"/>
            <a:ext cx="1564768" cy="328267"/>
          </a:xfrm>
          <a:prstGeom prst="rect">
            <a:avLst/>
          </a:prstGeom>
          <a:ln>
            <a:noFill/>
          </a:ln>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这里填写小标题</a:t>
            </a:r>
            <a:endParaRPr lang="en-US"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907484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00"/>
                            </p:stCondLst>
                            <p:childTnLst>
                              <p:par>
                                <p:cTn id="20" presetID="15"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fltVal val="0"/>
                                          </p:val>
                                        </p:tav>
                                        <p:tav tm="100000">
                                          <p:val>
                                            <p:strVal val="#ppt_w"/>
                                          </p:val>
                                        </p:tav>
                                      </p:tavLst>
                                    </p:anim>
                                    <p:anim calcmode="lin" valueType="num">
                                      <p:cBhvr>
                                        <p:cTn id="23" dur="1000" fill="hold"/>
                                        <p:tgtEl>
                                          <p:spTgt spid="12"/>
                                        </p:tgtEl>
                                        <p:attrNameLst>
                                          <p:attrName>ppt_h</p:attrName>
                                        </p:attrNameLst>
                                      </p:cBhvr>
                                      <p:tavLst>
                                        <p:tav tm="0">
                                          <p:val>
                                            <p:fltVal val="0"/>
                                          </p:val>
                                        </p:tav>
                                        <p:tav tm="100000">
                                          <p:val>
                                            <p:strVal val="#ppt_h"/>
                                          </p:val>
                                        </p:tav>
                                      </p:tavLst>
                                    </p:anim>
                                    <p:anim calcmode="lin" valueType="num">
                                      <p:cBhvr>
                                        <p:cTn id="2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2500"/>
                            </p:stCondLst>
                            <p:childTnLst>
                              <p:par>
                                <p:cTn id="27" presetID="15"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3500"/>
                            </p:stCondLst>
                            <p:childTnLst>
                              <p:par>
                                <p:cTn id="34" presetID="15"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 calcmode="lin" valueType="num">
                                      <p:cBhvr>
                                        <p:cTn id="38"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10"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350"/>
                                        <p:tgtEl>
                                          <p:spTgt spid="21"/>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21"/>
                                        </p:tgtEl>
                                      </p:cBhvr>
                                    </p:animEffect>
                                    <p:animScale>
                                      <p:cBhvr>
                                        <p:cTn id="64" dur="200" autoRev="1" fill="hold"/>
                                        <p:tgtEl>
                                          <p:spTgt spid="21"/>
                                        </p:tgtEl>
                                      </p:cBhvr>
                                      <p:by x="105000" y="105000"/>
                                    </p:animScale>
                                  </p:childTnLst>
                                </p:cTn>
                              </p:par>
                            </p:childTnLst>
                          </p:cTn>
                        </p:par>
                        <p:par>
                          <p:cTn id="65" fill="hold">
                            <p:stCondLst>
                              <p:cond delay="7900"/>
                            </p:stCondLst>
                            <p:childTnLst>
                              <p:par>
                                <p:cTn id="66" presetID="10" presetClass="entr" presetSubtype="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childTnLst>
                          </p:cTn>
                        </p:par>
                        <p:par>
                          <p:cTn id="69" fill="hold">
                            <p:stCondLst>
                              <p:cond delay="8400"/>
                            </p:stCondLst>
                            <p:childTnLst>
                              <p:par>
                                <p:cTn id="70" presetID="10"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350"/>
                                        <p:tgtEl>
                                          <p:spTgt spid="23"/>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23"/>
                                        </p:tgtEl>
                                      </p:cBhvr>
                                    </p:animEffect>
                                    <p:animScale>
                                      <p:cBhvr>
                                        <p:cTn id="75" dur="200" autoRev="1" fill="hold"/>
                                        <p:tgtEl>
                                          <p:spTgt spid="23"/>
                                        </p:tgtEl>
                                      </p:cBhvr>
                                      <p:by x="105000" y="105000"/>
                                    </p:animScale>
                                  </p:childTnLst>
                                </p:cTn>
                              </p:par>
                            </p:childTnLst>
                          </p:cTn>
                        </p:par>
                        <p:par>
                          <p:cTn id="76" fill="hold">
                            <p:stCondLst>
                              <p:cond delay="8800"/>
                            </p:stCondLst>
                            <p:childTnLst>
                              <p:par>
                                <p:cTn id="77" presetID="10"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par>
                          <p:cTn id="80" fill="hold">
                            <p:stCondLst>
                              <p:cond delay="93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350"/>
                                        <p:tgtEl>
                                          <p:spTgt spid="25"/>
                                        </p:tgtEl>
                                      </p:cBhvr>
                                    </p:animEffect>
                                  </p:childTnLst>
                                </p:cTn>
                              </p:par>
                              <p:par>
                                <p:cTn id="84" presetID="26" presetClass="emph" presetSubtype="0" fill="hold" grpId="1" nodeType="withEffect">
                                  <p:stCondLst>
                                    <p:cond delay="0"/>
                                  </p:stCondLst>
                                  <p:childTnLst>
                                    <p:animEffect transition="out" filter="fade">
                                      <p:cBhvr>
                                        <p:cTn id="85" dur="400" tmFilter="0, 0; .2, .5; .8, .5; 1, 0"/>
                                        <p:tgtEl>
                                          <p:spTgt spid="25"/>
                                        </p:tgtEl>
                                      </p:cBhvr>
                                    </p:animEffect>
                                    <p:animScale>
                                      <p:cBhvr>
                                        <p:cTn id="86" dur="200" autoRev="1" fill="hold"/>
                                        <p:tgtEl>
                                          <p:spTgt spid="25"/>
                                        </p:tgtEl>
                                      </p:cBhvr>
                                      <p:by x="105000" y="105000"/>
                                    </p:animScale>
                                  </p:childTnLst>
                                </p:cTn>
                              </p:par>
                            </p:childTnLst>
                          </p:cTn>
                        </p:par>
                        <p:par>
                          <p:cTn id="87" fill="hold">
                            <p:stCondLst>
                              <p:cond delay="9700"/>
                            </p:stCondLst>
                            <p:childTnLst>
                              <p:par>
                                <p:cTn id="88" presetID="10" presetClass="entr" presetSubtype="0"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fade">
                                      <p:cBhvr>
                                        <p:cTn id="90" dur="500"/>
                                        <p:tgtEl>
                                          <p:spTgt spid="24"/>
                                        </p:tgtEl>
                                      </p:cBhvr>
                                    </p:animEffect>
                                  </p:childTnLst>
                                </p:cTn>
                              </p:par>
                            </p:childTnLst>
                          </p:cTn>
                        </p:par>
                        <p:par>
                          <p:cTn id="91" fill="hold">
                            <p:stCondLst>
                              <p:cond delay="10200"/>
                            </p:stCondLst>
                            <p:childTnLst>
                              <p:par>
                                <p:cTn id="92" presetID="15" presetClass="entr" presetSubtype="0" fill="hold" grpId="0" nodeType="afterEffect">
                                  <p:stCondLst>
                                    <p:cond delay="0"/>
                                  </p:stCondLst>
                                  <p:childTnLst>
                                    <p:set>
                                      <p:cBhvr>
                                        <p:cTn id="93" dur="1" fill="hold">
                                          <p:stCondLst>
                                            <p:cond delay="0"/>
                                          </p:stCondLst>
                                        </p:cTn>
                                        <p:tgtEl>
                                          <p:spTgt spid="13"/>
                                        </p:tgtEl>
                                        <p:attrNameLst>
                                          <p:attrName>style.visibility</p:attrName>
                                        </p:attrNameLst>
                                      </p:cBhvr>
                                      <p:to>
                                        <p:strVal val="visible"/>
                                      </p:to>
                                    </p:set>
                                    <p:anim calcmode="lin" valueType="num">
                                      <p:cBhvr>
                                        <p:cTn id="94" dur="1000" fill="hold"/>
                                        <p:tgtEl>
                                          <p:spTgt spid="13"/>
                                        </p:tgtEl>
                                        <p:attrNameLst>
                                          <p:attrName>ppt_w</p:attrName>
                                        </p:attrNameLst>
                                      </p:cBhvr>
                                      <p:tavLst>
                                        <p:tav tm="0">
                                          <p:val>
                                            <p:fltVal val="0"/>
                                          </p:val>
                                        </p:tav>
                                        <p:tav tm="100000">
                                          <p:val>
                                            <p:strVal val="#ppt_w"/>
                                          </p:val>
                                        </p:tav>
                                      </p:tavLst>
                                    </p:anim>
                                    <p:anim calcmode="lin" valueType="num">
                                      <p:cBhvr>
                                        <p:cTn id="95" dur="1000" fill="hold"/>
                                        <p:tgtEl>
                                          <p:spTgt spid="13"/>
                                        </p:tgtEl>
                                        <p:attrNameLst>
                                          <p:attrName>ppt_h</p:attrName>
                                        </p:attrNameLst>
                                      </p:cBhvr>
                                      <p:tavLst>
                                        <p:tav tm="0">
                                          <p:val>
                                            <p:fltVal val="0"/>
                                          </p:val>
                                        </p:tav>
                                        <p:tav tm="100000">
                                          <p:val>
                                            <p:strVal val="#ppt_h"/>
                                          </p:val>
                                        </p:tav>
                                      </p:tavLst>
                                    </p:anim>
                                    <p:anim calcmode="lin" valueType="num">
                                      <p:cBhvr>
                                        <p:cTn id="96"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98" fill="hold">
                            <p:stCondLst>
                              <p:cond delay="11200"/>
                            </p:stCondLst>
                            <p:childTnLst>
                              <p:par>
                                <p:cTn id="99" presetID="22" presetClass="entr" presetSubtype="1" fill="hold" nodeType="afterEffect">
                                  <p:stCondLst>
                                    <p:cond delay="0"/>
                                  </p:stCondLst>
                                  <p:childTnLst>
                                    <p:set>
                                      <p:cBhvr>
                                        <p:cTn id="100" dur="1" fill="hold">
                                          <p:stCondLst>
                                            <p:cond delay="0"/>
                                          </p:stCondLst>
                                        </p:cTn>
                                        <p:tgtEl>
                                          <p:spTgt spid="14"/>
                                        </p:tgtEl>
                                        <p:attrNameLst>
                                          <p:attrName>style.visibility</p:attrName>
                                        </p:attrNameLst>
                                      </p:cBhvr>
                                      <p:to>
                                        <p:strVal val="visible"/>
                                      </p:to>
                                    </p:set>
                                    <p:animEffect transition="in" filter="wipe(up)">
                                      <p:cBhvr>
                                        <p:cTn id="101" dur="500"/>
                                        <p:tgtEl>
                                          <p:spTgt spid="14"/>
                                        </p:tgtEl>
                                      </p:cBhvr>
                                    </p:animEffect>
                                  </p:childTnLst>
                                </p:cTn>
                              </p:par>
                            </p:childTnLst>
                          </p:cTn>
                        </p:par>
                        <p:par>
                          <p:cTn id="102" fill="hold">
                            <p:stCondLst>
                              <p:cond delay="11700"/>
                            </p:stCondLst>
                            <p:childTnLst>
                              <p:par>
                                <p:cTn id="103" presetID="21" presetClass="entr" presetSubtype="4" fill="hold" nodeType="afterEffect">
                                  <p:stCondLst>
                                    <p:cond delay="0"/>
                                  </p:stCondLst>
                                  <p:childTnLst>
                                    <p:set>
                                      <p:cBhvr>
                                        <p:cTn id="104" dur="1" fill="hold">
                                          <p:stCondLst>
                                            <p:cond delay="0"/>
                                          </p:stCondLst>
                                        </p:cTn>
                                        <p:tgtEl>
                                          <p:spTgt spid="15"/>
                                        </p:tgtEl>
                                        <p:attrNameLst>
                                          <p:attrName>style.visibility</p:attrName>
                                        </p:attrNameLst>
                                      </p:cBhvr>
                                      <p:to>
                                        <p:strVal val="visible"/>
                                      </p:to>
                                    </p:set>
                                    <p:animEffect transition="in" filter="wheel(4)">
                                      <p:cBhvr>
                                        <p:cTn id="105" dur="2000"/>
                                        <p:tgtEl>
                                          <p:spTgt spid="15"/>
                                        </p:tgtEl>
                                      </p:cBhvr>
                                    </p:animEffect>
                                  </p:childTnLst>
                                </p:cTn>
                              </p:par>
                            </p:childTnLst>
                          </p:cTn>
                        </p:par>
                        <p:par>
                          <p:cTn id="106" fill="hold">
                            <p:stCondLst>
                              <p:cond delay="13700"/>
                            </p:stCondLst>
                            <p:childTnLst>
                              <p:par>
                                <p:cTn id="107" presetID="16" presetClass="entr" presetSubtype="37" fill="hold" grpId="0" nodeType="afterEffect">
                                  <p:stCondLst>
                                    <p:cond delay="0"/>
                                  </p:stCondLst>
                                  <p:childTnLst>
                                    <p:set>
                                      <p:cBhvr>
                                        <p:cTn id="108" dur="1" fill="hold">
                                          <p:stCondLst>
                                            <p:cond delay="0"/>
                                          </p:stCondLst>
                                        </p:cTn>
                                        <p:tgtEl>
                                          <p:spTgt spid="16"/>
                                        </p:tgtEl>
                                        <p:attrNameLst>
                                          <p:attrName>style.visibility</p:attrName>
                                        </p:attrNameLst>
                                      </p:cBhvr>
                                      <p:to>
                                        <p:strVal val="visible"/>
                                      </p:to>
                                    </p:set>
                                    <p:animEffect transition="in" filter="barn(outVertical)">
                                      <p:cBhvr>
                                        <p:cTn id="109" dur="500"/>
                                        <p:tgtEl>
                                          <p:spTgt spid="16"/>
                                        </p:tgtEl>
                                      </p:cBhvr>
                                    </p:animEffect>
                                  </p:childTnLst>
                                </p:cTn>
                              </p:par>
                            </p:childTnLst>
                          </p:cTn>
                        </p:par>
                        <p:par>
                          <p:cTn id="110" fill="hold">
                            <p:stCondLst>
                              <p:cond delay="14200"/>
                            </p:stCondLst>
                            <p:childTnLst>
                              <p:par>
                                <p:cTn id="111" presetID="10" presetClass="entr" presetSubtype="0"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500"/>
                                        <p:tgtEl>
                                          <p:spTgt spid="26"/>
                                        </p:tgtEl>
                                      </p:cBhvr>
                                    </p:animEffect>
                                  </p:childTnLst>
                                </p:cTn>
                              </p:par>
                            </p:childTnLst>
                          </p:cTn>
                        </p:par>
                        <p:par>
                          <p:cTn id="114" fill="hold">
                            <p:stCondLst>
                              <p:cond delay="14700"/>
                            </p:stCondLst>
                            <p:childTnLst>
                              <p:par>
                                <p:cTn id="115" presetID="10" presetClass="entr" presetSubtype="0" fill="hold" grpId="0" nodeType="after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fade">
                                      <p:cBhvr>
                                        <p:cTn id="117" dur="350"/>
                                        <p:tgtEl>
                                          <p:spTgt spid="27"/>
                                        </p:tgtEl>
                                      </p:cBhvr>
                                    </p:animEffect>
                                  </p:childTnLst>
                                </p:cTn>
                              </p:par>
                              <p:par>
                                <p:cTn id="118" presetID="26" presetClass="emph" presetSubtype="0" fill="hold" grpId="1" nodeType="withEffect">
                                  <p:stCondLst>
                                    <p:cond delay="0"/>
                                  </p:stCondLst>
                                  <p:childTnLst>
                                    <p:animEffect transition="out" filter="fade">
                                      <p:cBhvr>
                                        <p:cTn id="119" dur="400" tmFilter="0, 0; .2, .5; .8, .5; 1, 0"/>
                                        <p:tgtEl>
                                          <p:spTgt spid="27"/>
                                        </p:tgtEl>
                                      </p:cBhvr>
                                    </p:animEffect>
                                    <p:animScale>
                                      <p:cBhvr>
                                        <p:cTn id="120" dur="20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animBg="1"/>
      <p:bldP spid="9" grpId="0" animBg="1"/>
      <p:bldP spid="12" grpId="0" animBg="1"/>
      <p:bldP spid="13" grpId="0" animBg="1"/>
      <p:bldP spid="16" grpId="0" animBg="1"/>
      <p:bldP spid="17" grpId="0" animBg="1"/>
      <p:bldP spid="18" grpId="0" animBg="1"/>
      <p:bldP spid="19" grpId="0" animBg="1"/>
      <p:bldP spid="20" grpId="0"/>
      <p:bldP spid="21" grpId="0"/>
      <p:bldP spid="21" grpId="1"/>
      <p:bldP spid="22" grpId="0"/>
      <p:bldP spid="23" grpId="0"/>
      <p:bldP spid="23" grpId="1"/>
      <p:bldP spid="24" grpId="0"/>
      <p:bldP spid="25" grpId="0"/>
      <p:bldP spid="25" grpId="1"/>
      <p:bldP spid="26" grpId="0"/>
      <p:bldP spid="27" grpId="0"/>
      <p:bldP spid="2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11560" y="121196"/>
            <a:ext cx="3262432" cy="400110"/>
          </a:xfrm>
          <a:prstGeom prst="rect">
            <a:avLst/>
          </a:prstGeom>
          <a:noFill/>
        </p:spPr>
        <p:txBody>
          <a:bodyPr wrap="none" rtlCol="0">
            <a:spAutoFit/>
          </a:bodyPr>
          <a:lstStyle/>
          <a:p>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Freeform 104"/>
          <p:cNvSpPr>
            <a:spLocks/>
          </p:cNvSpPr>
          <p:nvPr/>
        </p:nvSpPr>
        <p:spPr bwMode="auto">
          <a:xfrm>
            <a:off x="4659967" y="3862571"/>
            <a:ext cx="1156212" cy="1256107"/>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9AC223"/>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8" name="Freeform 106"/>
          <p:cNvSpPr>
            <a:spLocks/>
          </p:cNvSpPr>
          <p:nvPr/>
        </p:nvSpPr>
        <p:spPr bwMode="auto">
          <a:xfrm>
            <a:off x="3173772" y="3843450"/>
            <a:ext cx="1160462" cy="1256105"/>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9AC223"/>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9" name="Freeform 108"/>
          <p:cNvSpPr>
            <a:spLocks/>
          </p:cNvSpPr>
          <p:nvPr/>
        </p:nvSpPr>
        <p:spPr bwMode="auto">
          <a:xfrm>
            <a:off x="4464218" y="1345332"/>
            <a:ext cx="2023372" cy="2380438"/>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9AC223"/>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2" name="Freeform 109"/>
          <p:cNvSpPr>
            <a:spLocks/>
          </p:cNvSpPr>
          <p:nvPr/>
        </p:nvSpPr>
        <p:spPr bwMode="auto">
          <a:xfrm>
            <a:off x="2464084" y="1353836"/>
            <a:ext cx="2023372" cy="2380438"/>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9AC223"/>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3" name="Freeform 121"/>
          <p:cNvSpPr>
            <a:spLocks/>
          </p:cNvSpPr>
          <p:nvPr/>
        </p:nvSpPr>
        <p:spPr bwMode="auto">
          <a:xfrm>
            <a:off x="4192276" y="3186007"/>
            <a:ext cx="255047" cy="252921"/>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9AC223"/>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4" name="Freeform 122"/>
          <p:cNvSpPr>
            <a:spLocks/>
          </p:cNvSpPr>
          <p:nvPr/>
        </p:nvSpPr>
        <p:spPr bwMode="auto">
          <a:xfrm>
            <a:off x="4503847" y="3135578"/>
            <a:ext cx="316684" cy="31668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9AC223"/>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5" name="Freeform 123"/>
          <p:cNvSpPr>
            <a:spLocks/>
          </p:cNvSpPr>
          <p:nvPr/>
        </p:nvSpPr>
        <p:spPr bwMode="auto">
          <a:xfrm>
            <a:off x="4192276" y="3489935"/>
            <a:ext cx="255047" cy="248672"/>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9AC223"/>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6" name="Freeform 124"/>
          <p:cNvSpPr>
            <a:spLocks/>
          </p:cNvSpPr>
          <p:nvPr/>
        </p:nvSpPr>
        <p:spPr bwMode="auto">
          <a:xfrm>
            <a:off x="4494351" y="3489935"/>
            <a:ext cx="250798" cy="248672"/>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9AC223"/>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7" name="矩形 1"/>
          <p:cNvSpPr>
            <a:spLocks noChangeArrowheads="1"/>
          </p:cNvSpPr>
          <p:nvPr/>
        </p:nvSpPr>
        <p:spPr bwMode="auto">
          <a:xfrm>
            <a:off x="6669142" y="1481572"/>
            <a:ext cx="2295346"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18" name="任意多边形 17"/>
          <p:cNvSpPr/>
          <p:nvPr/>
        </p:nvSpPr>
        <p:spPr>
          <a:xfrm flipH="1">
            <a:off x="576670" y="2025252"/>
            <a:ext cx="3160115"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chemeClr val="tx1">
                <a:lumMod val="85000"/>
                <a:lumOff val="15000"/>
              </a:schemeClr>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19" name="矩形 1"/>
          <p:cNvSpPr>
            <a:spLocks noChangeArrowheads="1"/>
          </p:cNvSpPr>
          <p:nvPr/>
        </p:nvSpPr>
        <p:spPr bwMode="auto">
          <a:xfrm>
            <a:off x="974107" y="1590286"/>
            <a:ext cx="2563370"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20" name="任意多边形 19"/>
          <p:cNvSpPr/>
          <p:nvPr/>
        </p:nvSpPr>
        <p:spPr>
          <a:xfrm flipH="1">
            <a:off x="576670" y="3596933"/>
            <a:ext cx="2810011" cy="83102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chemeClr val="tx1">
                <a:lumMod val="85000"/>
                <a:lumOff val="15000"/>
              </a:schemeClr>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21" name="矩形 1"/>
          <p:cNvSpPr>
            <a:spLocks noChangeArrowheads="1"/>
          </p:cNvSpPr>
          <p:nvPr/>
        </p:nvSpPr>
        <p:spPr bwMode="auto">
          <a:xfrm>
            <a:off x="989508" y="3114465"/>
            <a:ext cx="2552985"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p:txBody>
      </p:sp>
      <p:sp>
        <p:nvSpPr>
          <p:cNvPr id="22" name="矩形 1"/>
          <p:cNvSpPr>
            <a:spLocks noChangeArrowheads="1"/>
          </p:cNvSpPr>
          <p:nvPr/>
        </p:nvSpPr>
        <p:spPr bwMode="auto">
          <a:xfrm>
            <a:off x="6662651" y="3318478"/>
            <a:ext cx="1900511" cy="150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40">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en-US" altLang="zh-CN" sz="1400"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zh-CN" altLang="zh-CN" sz="1400" kern="0" dirty="0">
              <a:solidFill>
                <a:srgbClr val="595959"/>
              </a:solidFill>
              <a:latin typeface="微软雅黑" pitchFamily="34" charset="-122"/>
              <a:ea typeface="微软雅黑" pitchFamily="34" charset="-122"/>
            </a:endParaRPr>
          </a:p>
          <a:p>
            <a:pPr algn="just" defTabSz="1219140">
              <a:lnSpc>
                <a:spcPct val="150000"/>
              </a:lnSpc>
            </a:pPr>
            <a:endParaRPr lang="zh-CN" altLang="zh-CN" sz="1600" kern="0" dirty="0">
              <a:solidFill>
                <a:sysClr val="windowText" lastClr="000000"/>
              </a:solidFill>
            </a:endParaRPr>
          </a:p>
        </p:txBody>
      </p:sp>
      <p:sp>
        <p:nvSpPr>
          <p:cNvPr id="23" name="Freeform 11"/>
          <p:cNvSpPr>
            <a:spLocks/>
          </p:cNvSpPr>
          <p:nvPr/>
        </p:nvSpPr>
        <p:spPr bwMode="auto">
          <a:xfrm>
            <a:off x="6303460" y="1563760"/>
            <a:ext cx="359191" cy="31455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9AC223"/>
          </a:solidFill>
          <a:ln>
            <a:noFill/>
          </a:ln>
          <a:extLst/>
        </p:spPr>
        <p:txBody>
          <a:bodyPr lIns="121914" tIns="60957" rIns="121914" bIns="60957"/>
          <a:lstStyle/>
          <a:p>
            <a:pPr defTabSz="1219140"/>
            <a:endParaRPr lang="zh-CN" altLang="en-US" sz="2400" kern="0">
              <a:solidFill>
                <a:sysClr val="windowText" lastClr="000000"/>
              </a:solidFill>
            </a:endParaRPr>
          </a:p>
        </p:txBody>
      </p:sp>
      <p:grpSp>
        <p:nvGrpSpPr>
          <p:cNvPr id="24" name="组合 122"/>
          <p:cNvGrpSpPr>
            <a:grpSpLocks/>
          </p:cNvGrpSpPr>
          <p:nvPr/>
        </p:nvGrpSpPr>
        <p:grpSpPr bwMode="auto">
          <a:xfrm>
            <a:off x="698920" y="1707549"/>
            <a:ext cx="257171" cy="259297"/>
            <a:chOff x="3889445" y="2973091"/>
            <a:chExt cx="319708" cy="324921"/>
          </a:xfrm>
          <a:solidFill>
            <a:srgbClr val="9AC223"/>
          </a:solidFill>
        </p:grpSpPr>
        <p:sp>
          <p:nvSpPr>
            <p:cNvPr id="25"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6"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7"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8"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29" name="组合 13321"/>
          <p:cNvGrpSpPr>
            <a:grpSpLocks/>
          </p:cNvGrpSpPr>
          <p:nvPr/>
        </p:nvGrpSpPr>
        <p:grpSpPr bwMode="auto">
          <a:xfrm>
            <a:off x="6341716" y="3458054"/>
            <a:ext cx="282679" cy="280553"/>
            <a:chOff x="1057275" y="3008313"/>
            <a:chExt cx="368300" cy="368300"/>
          </a:xfrm>
          <a:solidFill>
            <a:srgbClr val="9AC223"/>
          </a:solidFill>
        </p:grpSpPr>
        <p:sp>
          <p:nvSpPr>
            <p:cNvPr id="30"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1"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32" name="组合 13322"/>
          <p:cNvGrpSpPr>
            <a:grpSpLocks/>
          </p:cNvGrpSpPr>
          <p:nvPr/>
        </p:nvGrpSpPr>
        <p:grpSpPr bwMode="auto">
          <a:xfrm>
            <a:off x="702818" y="3197715"/>
            <a:ext cx="280550" cy="299680"/>
            <a:chOff x="1946500" y="2659080"/>
            <a:chExt cx="249236" cy="264850"/>
          </a:xfrm>
          <a:solidFill>
            <a:srgbClr val="9AC223"/>
          </a:solidFill>
        </p:grpSpPr>
        <p:sp>
          <p:nvSpPr>
            <p:cNvPr id="33" name="Rectangle 13"/>
            <p:cNvSpPr>
              <a:spLocks noChangeArrowheads="1"/>
            </p:cNvSpPr>
            <p:nvPr/>
          </p:nvSpPr>
          <p:spPr bwMode="auto">
            <a:xfrm>
              <a:off x="1946500" y="2712050"/>
              <a:ext cx="40474" cy="21188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4" name="Rectangle 14"/>
            <p:cNvSpPr>
              <a:spLocks noChangeArrowheads="1"/>
            </p:cNvSpPr>
            <p:nvPr/>
          </p:nvSpPr>
          <p:spPr bwMode="auto">
            <a:xfrm>
              <a:off x="2016797" y="2679947"/>
              <a:ext cx="40474" cy="243983"/>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5" name="Rectangle 15"/>
            <p:cNvSpPr>
              <a:spLocks noChangeArrowheads="1"/>
            </p:cNvSpPr>
            <p:nvPr/>
          </p:nvSpPr>
          <p:spPr bwMode="auto">
            <a:xfrm>
              <a:off x="2084964" y="2659080"/>
              <a:ext cx="42604" cy="26485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6" name="Rectangle 16"/>
            <p:cNvSpPr>
              <a:spLocks noChangeArrowheads="1"/>
            </p:cNvSpPr>
            <p:nvPr/>
          </p:nvSpPr>
          <p:spPr bwMode="auto">
            <a:xfrm>
              <a:off x="2155262" y="2790702"/>
              <a:ext cx="40474" cy="133228"/>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sp>
        <p:nvSpPr>
          <p:cNvPr id="37" name="任意多边形 36"/>
          <p:cNvSpPr/>
          <p:nvPr/>
        </p:nvSpPr>
        <p:spPr>
          <a:xfrm>
            <a:off x="5370421" y="1945349"/>
            <a:ext cx="3196974"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chemeClr val="tx1">
                <a:lumMod val="85000"/>
                <a:lumOff val="15000"/>
              </a:schemeClr>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8" name="任意多边形 37"/>
          <p:cNvSpPr/>
          <p:nvPr/>
        </p:nvSpPr>
        <p:spPr>
          <a:xfrm>
            <a:off x="5238073" y="3793854"/>
            <a:ext cx="3329322" cy="83102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chemeClr val="tx1">
                <a:lumMod val="85000"/>
                <a:lumOff val="15000"/>
              </a:schemeClr>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9" name="Oval 54"/>
          <p:cNvSpPr>
            <a:spLocks noChangeArrowheads="1"/>
          </p:cNvSpPr>
          <p:nvPr/>
        </p:nvSpPr>
        <p:spPr bwMode="auto">
          <a:xfrm>
            <a:off x="3698743" y="2814422"/>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0" name="Oval 54"/>
          <p:cNvSpPr>
            <a:spLocks noChangeArrowheads="1"/>
          </p:cNvSpPr>
          <p:nvPr/>
        </p:nvSpPr>
        <p:spPr bwMode="auto">
          <a:xfrm>
            <a:off x="5305892" y="2744526"/>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1" name="Oval 54"/>
          <p:cNvSpPr>
            <a:spLocks noChangeArrowheads="1"/>
          </p:cNvSpPr>
          <p:nvPr/>
        </p:nvSpPr>
        <p:spPr bwMode="auto">
          <a:xfrm>
            <a:off x="5161876" y="4576110"/>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2" name="Oval 54"/>
          <p:cNvSpPr>
            <a:spLocks noChangeArrowheads="1"/>
          </p:cNvSpPr>
          <p:nvPr/>
        </p:nvSpPr>
        <p:spPr bwMode="auto">
          <a:xfrm>
            <a:off x="3328180" y="4380104"/>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Tree>
    <p:extLst>
      <p:ext uri="{BB962C8B-B14F-4D97-AF65-F5344CB8AC3E}">
        <p14:creationId xmlns:p14="http://schemas.microsoft.com/office/powerpoint/2010/main" val="15131573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par>
                          <p:cTn id="15" fill="hold">
                            <p:stCondLst>
                              <p:cond delay="1000"/>
                            </p:stCondLst>
                            <p:childTnLst>
                              <p:par>
                                <p:cTn id="16" presetID="2" presetClass="entr" presetSubtype="9"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0-#ppt_h/2"/>
                                          </p:val>
                                        </p:tav>
                                        <p:tav tm="100000">
                                          <p:val>
                                            <p:strVal val="#ppt_y"/>
                                          </p:val>
                                        </p:tav>
                                      </p:tavLst>
                                    </p:anim>
                                  </p:childTnLst>
                                </p:cTn>
                              </p:par>
                              <p:par>
                                <p:cTn id="20" presetID="2" presetClass="entr" presetSubtype="3"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par>
                                <p:cTn id="24" presetID="2" presetClass="entr" presetSubtype="12"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3" presetClass="entr" presetSubtype="32"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strVal val="4*#ppt_w"/>
                                          </p:val>
                                        </p:tav>
                                        <p:tav tm="100000">
                                          <p:val>
                                            <p:strVal val="#ppt_w"/>
                                          </p:val>
                                        </p:tav>
                                      </p:tavLst>
                                    </p:anim>
                                    <p:anim calcmode="lin" valueType="num">
                                      <p:cBhvr>
                                        <p:cTn id="36" dur="500" fill="hold"/>
                                        <p:tgtEl>
                                          <p:spTgt spid="13"/>
                                        </p:tgtEl>
                                        <p:attrNameLst>
                                          <p:attrName>ppt_h</p:attrName>
                                        </p:attrNameLst>
                                      </p:cBhvr>
                                      <p:tavLst>
                                        <p:tav tm="0">
                                          <p:val>
                                            <p:strVal val="4*#ppt_h"/>
                                          </p:val>
                                        </p:tav>
                                        <p:tav tm="100000">
                                          <p:val>
                                            <p:strVal val="#ppt_h"/>
                                          </p:val>
                                        </p:tav>
                                      </p:tavLst>
                                    </p:anim>
                                  </p:childTnLst>
                                </p:cTn>
                              </p:par>
                            </p:childTnLst>
                          </p:cTn>
                        </p:par>
                        <p:par>
                          <p:cTn id="37" fill="hold">
                            <p:stCondLst>
                              <p:cond delay="2000"/>
                            </p:stCondLst>
                            <p:childTnLst>
                              <p:par>
                                <p:cTn id="38" presetID="23" presetClass="entr" presetSubtype="32"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strVal val="4*#ppt_w"/>
                                          </p:val>
                                        </p:tav>
                                        <p:tav tm="100000">
                                          <p:val>
                                            <p:strVal val="#ppt_w"/>
                                          </p:val>
                                        </p:tav>
                                      </p:tavLst>
                                    </p:anim>
                                    <p:anim calcmode="lin" valueType="num">
                                      <p:cBhvr>
                                        <p:cTn id="41" dur="500" fill="hold"/>
                                        <p:tgtEl>
                                          <p:spTgt spid="14"/>
                                        </p:tgtEl>
                                        <p:attrNameLst>
                                          <p:attrName>ppt_h</p:attrName>
                                        </p:attrNameLst>
                                      </p:cBhvr>
                                      <p:tavLst>
                                        <p:tav tm="0">
                                          <p:val>
                                            <p:strVal val="4*#ppt_h"/>
                                          </p:val>
                                        </p:tav>
                                        <p:tav tm="100000">
                                          <p:val>
                                            <p:strVal val="#ppt_h"/>
                                          </p:val>
                                        </p:tav>
                                      </p:tavLst>
                                    </p:anim>
                                  </p:childTnLst>
                                </p:cTn>
                              </p:par>
                            </p:childTnLst>
                          </p:cTn>
                        </p:par>
                        <p:par>
                          <p:cTn id="42" fill="hold">
                            <p:stCondLst>
                              <p:cond delay="2500"/>
                            </p:stCondLst>
                            <p:childTnLst>
                              <p:par>
                                <p:cTn id="43" presetID="23" presetClass="entr" presetSubtype="32"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strVal val="4*#ppt_w"/>
                                          </p:val>
                                        </p:tav>
                                        <p:tav tm="100000">
                                          <p:val>
                                            <p:strVal val="#ppt_w"/>
                                          </p:val>
                                        </p:tav>
                                      </p:tavLst>
                                    </p:anim>
                                    <p:anim calcmode="lin" valueType="num">
                                      <p:cBhvr>
                                        <p:cTn id="46" dur="500" fill="hold"/>
                                        <p:tgtEl>
                                          <p:spTgt spid="16"/>
                                        </p:tgtEl>
                                        <p:attrNameLst>
                                          <p:attrName>ppt_h</p:attrName>
                                        </p:attrNameLst>
                                      </p:cBhvr>
                                      <p:tavLst>
                                        <p:tav tm="0">
                                          <p:val>
                                            <p:strVal val="4*#ppt_h"/>
                                          </p:val>
                                        </p:tav>
                                        <p:tav tm="100000">
                                          <p:val>
                                            <p:strVal val="#ppt_h"/>
                                          </p:val>
                                        </p:tav>
                                      </p:tavLst>
                                    </p:anim>
                                  </p:childTnLst>
                                </p:cTn>
                              </p:par>
                            </p:childTnLst>
                          </p:cTn>
                        </p:par>
                        <p:par>
                          <p:cTn id="47" fill="hold">
                            <p:stCondLst>
                              <p:cond delay="3000"/>
                            </p:stCondLst>
                            <p:childTnLst>
                              <p:par>
                                <p:cTn id="48" presetID="23" presetClass="entr" presetSubtype="32"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strVal val="4*#ppt_w"/>
                                          </p:val>
                                        </p:tav>
                                        <p:tav tm="100000">
                                          <p:val>
                                            <p:strVal val="#ppt_w"/>
                                          </p:val>
                                        </p:tav>
                                      </p:tavLst>
                                    </p:anim>
                                    <p:anim calcmode="lin" valueType="num">
                                      <p:cBhvr>
                                        <p:cTn id="51" dur="500" fill="hold"/>
                                        <p:tgtEl>
                                          <p:spTgt spid="15"/>
                                        </p:tgtEl>
                                        <p:attrNameLst>
                                          <p:attrName>ppt_h</p:attrName>
                                        </p:attrNameLst>
                                      </p:cBhvr>
                                      <p:tavLst>
                                        <p:tav tm="0">
                                          <p:val>
                                            <p:strVal val="4*#ppt_h"/>
                                          </p:val>
                                        </p:tav>
                                        <p:tav tm="100000">
                                          <p:val>
                                            <p:strVal val="#ppt_h"/>
                                          </p:val>
                                        </p:tav>
                                      </p:tavLst>
                                    </p:anim>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down)">
                                      <p:cBhvr>
                                        <p:cTn id="55" dur="500"/>
                                        <p:tgtEl>
                                          <p:spTgt spid="39"/>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down)">
                                      <p:cBhvr>
                                        <p:cTn id="61" dur="500"/>
                                        <p:tgtEl>
                                          <p:spTgt spid="20"/>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down)">
                                      <p:cBhvr>
                                        <p:cTn id="64" dur="500"/>
                                        <p:tgtEl>
                                          <p:spTgt spid="42"/>
                                        </p:tgtEl>
                                      </p:cBhvr>
                                    </p:animEffect>
                                  </p:childTnLst>
                                </p:cTn>
                              </p:par>
                            </p:childTnLst>
                          </p:cTn>
                        </p:par>
                        <p:par>
                          <p:cTn id="65" fill="hold">
                            <p:stCondLst>
                              <p:cond delay="4000"/>
                            </p:stCondLst>
                            <p:childTnLst>
                              <p:par>
                                <p:cTn id="66" presetID="2" presetClass="entr" presetSubtype="4"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fill="hold"/>
                                        <p:tgtEl>
                                          <p:spTgt spid="32"/>
                                        </p:tgtEl>
                                        <p:attrNameLst>
                                          <p:attrName>ppt_x</p:attrName>
                                        </p:attrNameLst>
                                      </p:cBhvr>
                                      <p:tavLst>
                                        <p:tav tm="0">
                                          <p:val>
                                            <p:strVal val="#ppt_x"/>
                                          </p:val>
                                        </p:tav>
                                        <p:tav tm="100000">
                                          <p:val>
                                            <p:strVal val="#ppt_x"/>
                                          </p:val>
                                        </p:tav>
                                      </p:tavLst>
                                    </p:anim>
                                    <p:anim calcmode="lin" valueType="num">
                                      <p:cBhvr additive="base">
                                        <p:cTn id="77" dur="500" fill="hold"/>
                                        <p:tgtEl>
                                          <p:spTgt spid="32"/>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fill="hold"/>
                                        <p:tgtEl>
                                          <p:spTgt spid="21"/>
                                        </p:tgtEl>
                                        <p:attrNameLst>
                                          <p:attrName>ppt_x</p:attrName>
                                        </p:attrNameLst>
                                      </p:cBhvr>
                                      <p:tavLst>
                                        <p:tav tm="0">
                                          <p:val>
                                            <p:strVal val="#ppt_x"/>
                                          </p:val>
                                        </p:tav>
                                        <p:tav tm="100000">
                                          <p:val>
                                            <p:strVal val="#ppt_x"/>
                                          </p:val>
                                        </p:tav>
                                      </p:tavLst>
                                    </p:anim>
                                    <p:anim calcmode="lin" valueType="num">
                                      <p:cBhvr additive="base">
                                        <p:cTn id="81" dur="500" fill="hold"/>
                                        <p:tgtEl>
                                          <p:spTgt spid="21"/>
                                        </p:tgtEl>
                                        <p:attrNameLst>
                                          <p:attrName>ppt_y</p:attrName>
                                        </p:attrNameLst>
                                      </p:cBhvr>
                                      <p:tavLst>
                                        <p:tav tm="0">
                                          <p:val>
                                            <p:strVal val="1+#ppt_h/2"/>
                                          </p:val>
                                        </p:tav>
                                        <p:tav tm="100000">
                                          <p:val>
                                            <p:strVal val="#ppt_y"/>
                                          </p:val>
                                        </p:tav>
                                      </p:tavLst>
                                    </p:anim>
                                  </p:childTnLst>
                                </p:cTn>
                              </p:par>
                            </p:childTnLst>
                          </p:cTn>
                        </p:par>
                        <p:par>
                          <p:cTn id="82" fill="hold">
                            <p:stCondLst>
                              <p:cond delay="4500"/>
                            </p:stCondLst>
                            <p:childTnLst>
                              <p:par>
                                <p:cTn id="83" presetID="22" presetClass="entr" presetSubtype="8"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wipe(left)">
                                      <p:cBhvr>
                                        <p:cTn id="85" dur="500"/>
                                        <p:tgtEl>
                                          <p:spTgt spid="37"/>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wipe(left)">
                                      <p:cBhvr>
                                        <p:cTn id="88" dur="500"/>
                                        <p:tgtEl>
                                          <p:spTgt spid="40"/>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wipe(left)">
                                      <p:cBhvr>
                                        <p:cTn id="91" dur="500"/>
                                        <p:tgtEl>
                                          <p:spTgt spid="41"/>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wipe(left)">
                                      <p:cBhvr>
                                        <p:cTn id="94" dur="500"/>
                                        <p:tgtEl>
                                          <p:spTgt spid="38"/>
                                        </p:tgtEl>
                                      </p:cBhvr>
                                    </p:animEffect>
                                  </p:childTnLst>
                                </p:cTn>
                              </p:par>
                            </p:childTnLst>
                          </p:cTn>
                        </p:par>
                        <p:par>
                          <p:cTn id="95" fill="hold">
                            <p:stCondLst>
                              <p:cond delay="5000"/>
                            </p:stCondLst>
                            <p:childTnLst>
                              <p:par>
                                <p:cTn id="96" presetID="2" presetClass="entr" presetSubtype="4"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 calcmode="lin" valueType="num">
                                      <p:cBhvr additive="base">
                                        <p:cTn id="98" dur="500" fill="hold"/>
                                        <p:tgtEl>
                                          <p:spTgt spid="17"/>
                                        </p:tgtEl>
                                        <p:attrNameLst>
                                          <p:attrName>ppt_x</p:attrName>
                                        </p:attrNameLst>
                                      </p:cBhvr>
                                      <p:tavLst>
                                        <p:tav tm="0">
                                          <p:val>
                                            <p:strVal val="#ppt_x"/>
                                          </p:val>
                                        </p:tav>
                                        <p:tav tm="100000">
                                          <p:val>
                                            <p:strVal val="#ppt_x"/>
                                          </p:val>
                                        </p:tav>
                                      </p:tavLst>
                                    </p:anim>
                                    <p:anim calcmode="lin" valueType="num">
                                      <p:cBhvr additive="base">
                                        <p:cTn id="99" dur="500" fill="hold"/>
                                        <p:tgtEl>
                                          <p:spTgt spid="17"/>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fill="hold"/>
                                        <p:tgtEl>
                                          <p:spTgt spid="23"/>
                                        </p:tgtEl>
                                        <p:attrNameLst>
                                          <p:attrName>ppt_x</p:attrName>
                                        </p:attrNameLst>
                                      </p:cBhvr>
                                      <p:tavLst>
                                        <p:tav tm="0">
                                          <p:val>
                                            <p:strVal val="#ppt_x"/>
                                          </p:val>
                                        </p:tav>
                                        <p:tav tm="100000">
                                          <p:val>
                                            <p:strVal val="#ppt_x"/>
                                          </p:val>
                                        </p:tav>
                                      </p:tavLst>
                                    </p:anim>
                                    <p:anim calcmode="lin" valueType="num">
                                      <p:cBhvr additive="base">
                                        <p:cTn id="103" dur="500" fill="hold"/>
                                        <p:tgtEl>
                                          <p:spTgt spid="23"/>
                                        </p:tgtEl>
                                        <p:attrNameLst>
                                          <p:attrName>ppt_y</p:attrName>
                                        </p:attrNameLst>
                                      </p:cBhvr>
                                      <p:tavLst>
                                        <p:tav tm="0">
                                          <p:val>
                                            <p:strVal val="1+#ppt_h/2"/>
                                          </p:val>
                                        </p:tav>
                                        <p:tav tm="100000">
                                          <p:val>
                                            <p:strVal val="#ppt_y"/>
                                          </p:val>
                                        </p:tav>
                                      </p:tavLst>
                                    </p:anim>
                                  </p:childTnLst>
                                </p:cTn>
                              </p:par>
                              <p:par>
                                <p:cTn id="104" presetID="2" presetClass="entr" presetSubtype="4" fill="hold" nodeType="withEffect">
                                  <p:stCondLst>
                                    <p:cond delay="0"/>
                                  </p:stCondLst>
                                  <p:childTnLst>
                                    <p:set>
                                      <p:cBhvr>
                                        <p:cTn id="105" dur="1" fill="hold">
                                          <p:stCondLst>
                                            <p:cond delay="0"/>
                                          </p:stCondLst>
                                        </p:cTn>
                                        <p:tgtEl>
                                          <p:spTgt spid="29"/>
                                        </p:tgtEl>
                                        <p:attrNameLst>
                                          <p:attrName>style.visibility</p:attrName>
                                        </p:attrNameLst>
                                      </p:cBhvr>
                                      <p:to>
                                        <p:strVal val="visible"/>
                                      </p:to>
                                    </p:set>
                                    <p:anim calcmode="lin" valueType="num">
                                      <p:cBhvr additive="base">
                                        <p:cTn id="106" dur="500" fill="hold"/>
                                        <p:tgtEl>
                                          <p:spTgt spid="29"/>
                                        </p:tgtEl>
                                        <p:attrNameLst>
                                          <p:attrName>ppt_x</p:attrName>
                                        </p:attrNameLst>
                                      </p:cBhvr>
                                      <p:tavLst>
                                        <p:tav tm="0">
                                          <p:val>
                                            <p:strVal val="#ppt_x"/>
                                          </p:val>
                                        </p:tav>
                                        <p:tav tm="100000">
                                          <p:val>
                                            <p:strVal val="#ppt_x"/>
                                          </p:val>
                                        </p:tav>
                                      </p:tavLst>
                                    </p:anim>
                                    <p:anim calcmode="lin" valueType="num">
                                      <p:cBhvr additive="base">
                                        <p:cTn id="107" dur="500" fill="hold"/>
                                        <p:tgtEl>
                                          <p:spTgt spid="29"/>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22"/>
                                        </p:tgtEl>
                                        <p:attrNameLst>
                                          <p:attrName>style.visibility</p:attrName>
                                        </p:attrNameLst>
                                      </p:cBhvr>
                                      <p:to>
                                        <p:strVal val="visible"/>
                                      </p:to>
                                    </p:set>
                                    <p:anim calcmode="lin" valueType="num">
                                      <p:cBhvr additive="base">
                                        <p:cTn id="110" dur="500" fill="hold"/>
                                        <p:tgtEl>
                                          <p:spTgt spid="22"/>
                                        </p:tgtEl>
                                        <p:attrNameLst>
                                          <p:attrName>ppt_x</p:attrName>
                                        </p:attrNameLst>
                                      </p:cBhvr>
                                      <p:tavLst>
                                        <p:tav tm="0">
                                          <p:val>
                                            <p:strVal val="#ppt_x"/>
                                          </p:val>
                                        </p:tav>
                                        <p:tav tm="100000">
                                          <p:val>
                                            <p:strVal val="#ppt_x"/>
                                          </p:val>
                                        </p:tav>
                                      </p:tavLst>
                                    </p:anim>
                                    <p:anim calcmode="lin" valueType="num">
                                      <p:cBhvr additive="base">
                                        <p:cTn id="11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animBg="1"/>
      <p:bldP spid="8" grpId="0" animBg="1"/>
      <p:bldP spid="9" grpId="0" animBg="1"/>
      <p:bldP spid="12" grpId="0" animBg="1"/>
      <p:bldP spid="13" grpId="0" animBg="1"/>
      <p:bldP spid="14" grpId="0" animBg="1"/>
      <p:bldP spid="15" grpId="0" animBg="1"/>
      <p:bldP spid="16" grpId="0" animBg="1"/>
      <p:bldP spid="17" grpId="0"/>
      <p:bldP spid="18" grpId="0" animBg="1"/>
      <p:bldP spid="19" grpId="0"/>
      <p:bldP spid="20" grpId="0" animBg="1"/>
      <p:bldP spid="21" grpId="0"/>
      <p:bldP spid="22" grpId="0"/>
      <p:bldP spid="23" grpId="0" animBg="1"/>
      <p:bldP spid="37" grpId="0" animBg="1"/>
      <p:bldP spid="38" grpId="0" animBg="1"/>
      <p:bldP spid="39" grpId="0" animBg="1"/>
      <p:bldP spid="40" grpId="0" animBg="1"/>
      <p:bldP spid="41" grpId="0" animBg="1"/>
      <p:bldP spid="4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TotalTime>
  <Words>2424</Words>
  <Application>Microsoft Office PowerPoint</Application>
  <PresentationFormat>全屏显示(16:10)</PresentationFormat>
  <Paragraphs>395</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lenovo</cp:lastModifiedBy>
  <cp:revision>156</cp:revision>
  <dcterms:created xsi:type="dcterms:W3CDTF">2014-10-09T05:52:19Z</dcterms:created>
  <dcterms:modified xsi:type="dcterms:W3CDTF">2014-11-13T08:16:25Z</dcterms:modified>
</cp:coreProperties>
</file>